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saveSubsetFonts="1">
  <p:sldMasterIdLst>
    <p:sldMasterId id="2147483673" r:id="rId1"/>
    <p:sldMasterId id="2147483744" r:id="rId2"/>
  </p:sldMasterIdLst>
  <p:notesMasterIdLst>
    <p:notesMasterId r:id="rId3"/>
  </p:notesMasterIdLst>
  <p:sldIdLst>
    <p:sldId id="484" r:id="rId4"/>
    <p:sldId id="510" r:id="rId5"/>
    <p:sldId id="486" r:id="rId6"/>
    <p:sldId id="487" r:id="rId7"/>
    <p:sldId id="488" r:id="rId8"/>
    <p:sldId id="489" r:id="rId9"/>
    <p:sldId id="490" r:id="rId10"/>
    <p:sldId id="491" r:id="rId11"/>
    <p:sldId id="492" r:id="rId12"/>
    <p:sldId id="497" r:id="rId13"/>
    <p:sldId id="494" r:id="rId14"/>
    <p:sldId id="498" r:id="rId15"/>
    <p:sldId id="499" r:id="rId16"/>
    <p:sldId id="500" r:id="rId17"/>
    <p:sldId id="501" r:id="rId18"/>
    <p:sldId id="502" r:id="rId19"/>
    <p:sldId id="503" r:id="rId20"/>
    <p:sldId id="509" r:id="rId21"/>
    <p:sldId id="511" r:id="rId22"/>
  </p:sldIdLst>
  <p:sldSz cx="9144000" cy="5143500" type="screen16x9"/>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29" autoAdjust="0"/>
    <p:restoredTop sz="96314" autoAdjust="0"/>
  </p:normalViewPr>
  <p:slideViewPr>
    <p:cSldViewPr>
      <p:cViewPr varScale="1">
        <p:scale>
          <a:sx n="143" d="100"/>
          <a:sy n="143" d="100"/>
        </p:scale>
        <p:origin x="744" y="12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varScale="1">
        <p:scale>
          <a:sx n="88" d="100"/>
          <a:sy n="88" d="100"/>
        </p:scale>
        <p:origin x="2778" y="102"/>
      </p:cViewPr>
      <p:guideLst/>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tags/tag17.xml" Type="http://schemas.openxmlformats.org/officeDocument/2006/relationships/tags"/><Relationship Id="rId24" Target="presProps.xml" Type="http://schemas.openxmlformats.org/officeDocument/2006/relationships/presProps"/><Relationship Id="rId25" Target="viewProps.xml" Type="http://schemas.openxmlformats.org/officeDocument/2006/relationships/viewProps"/><Relationship Id="rId26" Target="theme/theme1.xml" Type="http://schemas.openxmlformats.org/officeDocument/2006/relationships/theme"/><Relationship Id="rId27"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12/11/2020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val="361413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37547196"/>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9039069"/>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94900588"/>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42384530"/>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41339576"/>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74732916"/>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65601418"/>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47941223"/>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35660973"/>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12165833"/>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26889707"/>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95967032"/>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86825733"/>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94714416"/>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7343467"/>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1407314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bg>
      <p:bgPr>
        <a:solidFill>
          <a:srgbClr val="066C9A"/>
        </a:solidFill>
        <a:effectLst/>
      </p:bgPr>
    </p:bg>
    <p:spTree>
      <p:nvGrpSpPr>
        <p:cNvPr id="1" name=""/>
        <p:cNvGrpSpPr/>
        <p:nvPr/>
      </p:nvGrpSpPr>
      <p:grpSpPr>
        <a:xfrm>
          <a:off x="0" y="0"/>
          <a:ext cx="0" cy="0"/>
        </a:xfrm>
      </p:grpSpPr>
    </p:spTree>
    <p:extLst>
      <p:ext uri="{BB962C8B-B14F-4D97-AF65-F5344CB8AC3E}">
        <p14:creationId val="1717589337"/>
      </p:ext>
    </p:extLst>
  </p:cSld>
  <p:clrMapOvr>
    <a:masterClrMapping/>
  </p:clrMapOvr>
  <mc:AlternateContent>
    <mc:Choice Requires="p14">
      <p:transition spd="slow" p14:dur="1250">
        <p14:flip dir="r"/>
      </p:transition>
    </mc:Choice>
    <mc:Fallback>
      <p:transition spd="slow">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84089135"/>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01446794"/>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70580196"/>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58509202"/>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53086692"/>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2154376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节标题">
    <p:bg>
      <p:bgPr>
        <a:solidFill>
          <a:schemeClr val="accent1"/>
        </a:solidFill>
        <a:effectLst/>
      </p:bgPr>
    </p:bg>
    <p:spTree>
      <p:nvGrpSpPr>
        <p:cNvPr id="1" name=""/>
        <p:cNvGrpSpPr/>
        <p:nvPr/>
      </p:nvGrpSpPr>
      <p:grpSpPr>
        <a:xfrm>
          <a:off x="0" y="0"/>
          <a:ext cx="0" cy="0"/>
        </a:xfrm>
      </p:grpSpPr>
      <p:pic>
        <p:nvPicPr>
          <p:cNvPr id="3" name="图片 2"/>
          <p:cNvPicPr>
            <a:picLocks noChangeAspect="1"/>
          </p:cNvPicPr>
          <p:nvPr userDrawn="1"/>
        </p:nvPicPr>
        <p:blipFill>
          <a:blip r:embed="rId1">
            <a:extLst>
              <a:ext uri="{BEBA8EAE-BF5A-486C-A8C5-ECC9F3942E4B}">
                <a14:imgProps>
                  <a14:imgLayer xmlns:d3p1="http://schemas.openxmlformats.org/officeDocument/2006/relationships" d3p1:embed="">
                    <a14:imgEffect>
                      <a14:brightnessContrast bright="20000" contrast="40000"/>
                    </a14:imgEffect>
                  </a14:imgLayer>
                </a14:imgProps>
              </a:ext>
            </a:extLst>
          </a:blip>
          <a:stretch>
            <a:fillRect/>
          </a:stretch>
        </p:blipFill>
        <p:spPr>
          <a:xfrm>
            <a:off x="228600" y="285750"/>
            <a:ext cx="304800" cy="306179"/>
          </a:xfrm>
          <a:prstGeom prst="rect">
            <a:avLst/>
          </a:prstGeom>
        </p:spPr>
      </p:pic>
      <p:sp>
        <p:nvSpPr>
          <p:cNvPr id="4" name="矩形 3"/>
          <p:cNvSpPr/>
          <p:nvPr userDrawn="1"/>
        </p:nvSpPr>
        <p:spPr>
          <a:xfrm>
            <a:off x="133350" y="714375"/>
            <a:ext cx="8829675" cy="4276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2942049318"/>
      </p:ext>
    </p:extLst>
  </p:cSld>
  <p:clrMapOvr>
    <a:masterClrMapping/>
  </p:clrMapOvr>
  <mc:AlternateContent>
    <mc:Choice Requires="p14">
      <p:transition spd="slow" p14:dur="1250">
        <p14:flip dir="r"/>
      </p:transition>
    </mc:Choice>
    <mc:Fallback>
      <p:transition spd="slow">
        <p:fade/>
      </p:transition>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9_节标题">
    <p:bg>
      <p:bgPr>
        <a:solidFill>
          <a:schemeClr val="accent1"/>
        </a:solidFill>
        <a:effectLst/>
      </p:bgPr>
    </p:bg>
    <p:spTree>
      <p:nvGrpSpPr>
        <p:cNvPr id="1" name=""/>
        <p:cNvGrpSpPr/>
        <p:nvPr/>
      </p:nvGrpSpPr>
      <p:grpSpPr>
        <a:xfrm>
          <a:off x="0" y="0"/>
          <a:ext cx="0" cy="0"/>
        </a:xfrm>
      </p:grpSpPr>
      <p:sp>
        <p:nvSpPr>
          <p:cNvPr id="4" name="矩形 3"/>
          <p:cNvSpPr/>
          <p:nvPr userDrawn="1"/>
        </p:nvSpPr>
        <p:spPr>
          <a:xfrm>
            <a:off x="133350" y="714375"/>
            <a:ext cx="8829675" cy="4276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3904934223"/>
      </p:ext>
    </p:extLst>
  </p:cSld>
  <p:clrMapOvr>
    <a:masterClrMapping/>
  </p:clrMapOvr>
  <mc:AlternateContent>
    <mc:Choice Requires="p14">
      <p:transition spd="slow" p14:dur="1250">
        <p14:flip dir="r"/>
      </p:transition>
    </mc:Choice>
    <mc:Fallback>
      <p:transition spd="slow">
        <p:fade/>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cSld name="1_标题幻灯片">
    <p:spTree>
      <p:nvGrpSpPr>
        <p:cNvPr id="1" name=""/>
        <p:cNvGrpSpPr/>
        <p:nvPr/>
      </p:nvGrpSpPr>
      <p:grpSpPr>
        <a:xfrm>
          <a:off x="0" y="0"/>
          <a:ext cx="0" cy="0"/>
        </a:xfrm>
      </p:grpSpPr>
      <p:sp>
        <p:nvSpPr>
          <p:cNvPr id="2" name="标题 1">
            <a:extLst>
              <a:ext uri="{FF2B5EF4-FFF2-40B4-BE49-F238E27FC236}">
                <a16:creationId xmlns:a16="http://schemas.microsoft.com/office/drawing/2014/main" id="{96AD8240-3148-4746-BA4B-7B32B016BA56}"/>
              </a:ext>
            </a:extLst>
          </p:cNvPr>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p>
        </p:txBody>
      </p:sp>
      <p:sp>
        <p:nvSpPr>
          <p:cNvPr id="3" name="副标题 2">
            <a:extLst>
              <a:ext uri="{FF2B5EF4-FFF2-40B4-BE49-F238E27FC236}">
                <a16:creationId xmlns:a16="http://schemas.microsoft.com/office/drawing/2014/main" id="{B51CC32A-496B-42D5-8EC6-30D10EB5C166}"/>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a:extLst>
              <a:ext uri="{FF2B5EF4-FFF2-40B4-BE49-F238E27FC236}">
                <a16:creationId xmlns:a16="http://schemas.microsoft.com/office/drawing/2014/main" id="{C0F25E7C-B1D9-4999-8D1F-ED84C4EE9A27}"/>
              </a:ext>
            </a:extLst>
          </p:cNvPr>
          <p:cNvSpPr>
            <a:spLocks noGrp="1"/>
          </p:cNvSpPr>
          <p:nvPr>
            <p:ph type="dt" sz="half" idx="10"/>
          </p:nvPr>
        </p:nvSpPr>
        <p:spPr/>
        <p:txBody>
          <a:bodyPr/>
          <a:lstStyle/>
          <a:p>
            <a:fld id="{0DA2CC75-8280-4D50-8556-C2874ADEF926}" type="datetimeFigureOut">
              <a:rPr lang="zh-CN" altLang="en-US" smtClean="0"/>
              <a:t>2020/12/11</a:t>
            </a:fld>
            <a:endParaRPr lang="zh-CN" altLang="en-US"/>
          </a:p>
        </p:txBody>
      </p:sp>
      <p:sp>
        <p:nvSpPr>
          <p:cNvPr id="5" name="页脚占位符 4">
            <a:extLst>
              <a:ext uri="{FF2B5EF4-FFF2-40B4-BE49-F238E27FC236}">
                <a16:creationId xmlns:a16="http://schemas.microsoft.com/office/drawing/2014/main" id="{E18A7BBD-E847-449A-AA53-B3DBD3F53D1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1910074-A50B-4F6C-9D3A-997C16815E9A}"/>
              </a:ext>
            </a:extLst>
          </p:cNvPr>
          <p:cNvSpPr>
            <a:spLocks noGrp="1"/>
          </p:cNvSpPr>
          <p:nvPr>
            <p:ph type="sldNum" sz="quarter" idx="12"/>
          </p:nvPr>
        </p:nvSpPr>
        <p:spPr/>
        <p:txBody>
          <a:bodyPr/>
          <a:lstStyle/>
          <a:p>
            <a:fld id="{6E190E77-D57C-49F8-ADC2-FB99C50EBC2E}" type="slidenum">
              <a:rPr lang="zh-CN" altLang="en-US" smtClean="0"/>
              <a:t>‹#›</a:t>
            </a:fld>
            <a:endParaRPr lang="zh-CN" altLang="en-US"/>
          </a:p>
        </p:txBody>
      </p:sp>
    </p:spTree>
    <p:extLst>
      <p:ext uri="{BB962C8B-B14F-4D97-AF65-F5344CB8AC3E}">
        <p14:creationId val="1023089103"/>
      </p:ext>
    </p:extLst>
  </p:cSld>
  <p:clrMapOvr>
    <a:masterClrMapping/>
  </p:clrMapOvr>
  <mc:AlternateContent>
    <mc:Choice Requires="p14">
      <p:transition spd="slow" p14:dur="1250">
        <p14:flip dir="r"/>
      </p:transition>
    </mc:Choice>
    <mc:Fallback>
      <p:transition spd="slow">
        <p:fade/>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29374638"/>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70208244"/>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98475065"/>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20286114"/>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23578569"/>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5.xml" Type="http://schemas.openxmlformats.org/officeDocument/2006/relationships/slideLayout"/><Relationship Id="rId10" Target="../slideLayouts/slideLayout14.xml" Type="http://schemas.openxmlformats.org/officeDocument/2006/relationships/slideLayout"/><Relationship Id="rId11" Target="../slideLayouts/slideLayout15.xml" Type="http://schemas.openxmlformats.org/officeDocument/2006/relationships/slideLayout"/><Relationship Id="rId12" Target="../theme/theme2.xml" Type="http://schemas.openxmlformats.org/officeDocument/2006/relationships/theme"/><Relationship Id="rId2" Target="../slideLayouts/slideLayout6.xml" Type="http://schemas.openxmlformats.org/officeDocument/2006/relationships/slideLayout"/><Relationship Id="rId3" Target="../slideLayouts/slideLayout7.xml" Type="http://schemas.openxmlformats.org/officeDocument/2006/relationships/slideLayout"/><Relationship Id="rId4" Target="../slideLayouts/slideLayout8.xml" Type="http://schemas.openxmlformats.org/officeDocument/2006/relationships/slideLayout"/><Relationship Id="rId5" Target="../slideLayouts/slideLayout9.xml" Type="http://schemas.openxmlformats.org/officeDocument/2006/relationships/slideLayout"/><Relationship Id="rId6" Target="../slideLayouts/slideLayout10.xml" Type="http://schemas.openxmlformats.org/officeDocument/2006/relationships/slideLayout"/><Relationship Id="rId7" Target="../slideLayouts/slideLayout11.xml" Type="http://schemas.openxmlformats.org/officeDocument/2006/relationships/slideLayout"/><Relationship Id="rId8" Target="../slideLayouts/slideLayout12.xml" Type="http://schemas.openxmlformats.org/officeDocument/2006/relationships/slideLayout"/><Relationship Id="rId9" Target="../slideLayouts/slideLayout13.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2020/12/11</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extLst>
      <p:ext uri="{BB962C8B-B14F-4D97-AF65-F5344CB8AC3E}">
        <p14:creationId val="3420558747"/>
      </p:ext>
    </p:extLst>
  </p:cSld>
  <p:clrMap bg1="lt1" tx1="dk1" bg2="lt2" tx2="dk2" accent1="accent1" accent2="accent2" accent3="accent3" accent4="accent4" accent5="accent5" accent6="accent6" hlink="hlink" folHlink="folHlink"/>
  <p:sldLayoutIdLst>
    <p:sldLayoutId id="2147483740" r:id="rId1"/>
    <p:sldLayoutId id="2147483717" r:id="rId2"/>
    <p:sldLayoutId id="2147483743" r:id="rId3"/>
    <p:sldLayoutId id="2147483741" r:id="rId4"/>
  </p:sldLayoutIdLst>
  <mc:AlternateContent>
    <mc:Choice Requires="p14">
      <p:transition spd="slow" p14:dur="1250">
        <p14:flip dir="r"/>
      </p:transition>
    </mc:Choice>
    <mc:Fallback>
      <p:transition spd="slow">
        <p:fade/>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2020/12/11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2786634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 Id="rId3" Target="../media/image5.png" Type="http://schemas.openxmlformats.org/officeDocument/2006/relationships/image"/><Relationship Id="rId4" Target="../tags/tag8.xml" Type="http://schemas.openxmlformats.org/officeDocument/2006/relationships/tags"/></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 Id="rId3" Target="../tags/tag9.xml" Type="http://schemas.openxmlformats.org/officeDocument/2006/relationships/tags"/></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 Id="rId3" Target="../tags/tag10.xml" Type="http://schemas.openxmlformats.org/officeDocument/2006/relationships/tags"/></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 Id="rId3" Target="../tags/tag11.xml" Type="http://schemas.openxmlformats.org/officeDocument/2006/relationships/tags"/></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 Id="rId3" Target="../tags/tag12.xml" Type="http://schemas.openxmlformats.org/officeDocument/2006/relationships/tags"/></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 Id="rId3" Target="../tags/tag13.xml" Type="http://schemas.openxmlformats.org/officeDocument/2006/relationships/tags"/></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 Id="rId3" Target="../tags/tag14.xml" Type="http://schemas.openxmlformats.org/officeDocument/2006/relationships/tags"/></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 Id="rId3" Target="../tags/tag15.xml" Type="http://schemas.openxmlformats.org/officeDocument/2006/relationships/tags"/></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6.xml" Type="http://schemas.openxmlformats.org/officeDocument/2006/relationships/notesSlide"/><Relationship Id="rId3" Target="../tags/tag16.xml" Type="http://schemas.openxmlformats.org/officeDocument/2006/relationships/tags"/></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4.png" Type="http://schemas.openxmlformats.org/officeDocument/2006/relationships/image"/><Relationship Id="rId4" Target="../tags/tag1.xml" Type="http://schemas.openxmlformats.org/officeDocument/2006/relationships/tags"/></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tags/tag2.xml" Type="http://schemas.openxmlformats.org/officeDocument/2006/relationships/tags"/></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 Id="rId3" Target="../tags/tag3.xml" Type="http://schemas.openxmlformats.org/officeDocument/2006/relationships/tags"/></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 Id="rId3" Target="../tags/tag4.xml" Type="http://schemas.openxmlformats.org/officeDocument/2006/relationships/tags"/></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 Id="rId3" Target="../tags/tag5.xml" Type="http://schemas.openxmlformats.org/officeDocument/2006/relationships/tags"/></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 Id="rId3" Target="../tags/tag6.xml" Type="http://schemas.openxmlformats.org/officeDocument/2006/relationships/tags"/></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 Id="rId3" Target="../tags/tag7.xml" Type="http://schemas.openxmlformats.org/officeDocument/2006/relationships/tags"/></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文本框 2">
            <a:extLst>
              <a:ext uri="{FF2B5EF4-FFF2-40B4-BE49-F238E27FC236}">
                <a16:creationId xmlns:a16="http://schemas.microsoft.com/office/drawing/2014/main" id="{07159D54-0371-4AAE-8B5A-133ADCE13EA2}"/>
              </a:ext>
            </a:extLst>
          </p:cNvPr>
          <p:cNvSpPr txBox="1"/>
          <p:nvPr/>
        </p:nvSpPr>
        <p:spPr>
          <a:xfrm>
            <a:off x="4342549" y="1251404"/>
            <a:ext cx="4522172" cy="914400"/>
          </a:xfrm>
          <a:prstGeom prst="rect">
            <a:avLst/>
          </a:prstGeom>
          <a:noFill/>
        </p:spPr>
        <p:txBody>
          <a:bodyPr rtlCol="0" wrap="square">
            <a:spAutoFit/>
          </a:bodyPr>
          <a:lstStyle/>
          <a:p>
            <a:r>
              <a:rPr altLang="en-US" lang="zh-CN" sz="5400">
                <a:solidFill>
                  <a:schemeClr val="bg1"/>
                </a:solidFill>
                <a:latin charset="-122" panose="02010600000101010101" pitchFamily="2" typeface="汉仪大宋简"/>
                <a:ea charset="-122" panose="02010600000101010101" pitchFamily="2" typeface="汉仪大宋简"/>
                <a:cs charset="-122" panose="00020600040101010101" typeface="汉仪细秀体简 L"/>
              </a:rPr>
              <a:t>客户投诉处理</a:t>
            </a:r>
          </a:p>
        </p:txBody>
      </p:sp>
      <p:sp>
        <p:nvSpPr>
          <p:cNvPr id="16" name="文本框 15">
            <a:extLst>
              <a:ext uri="{FF2B5EF4-FFF2-40B4-BE49-F238E27FC236}">
                <a16:creationId xmlns:a16="http://schemas.microsoft.com/office/drawing/2014/main" id="{F701A3A1-DA57-4778-B160-CE521A875FD8}"/>
              </a:ext>
            </a:extLst>
          </p:cNvPr>
          <p:cNvSpPr txBox="1"/>
          <p:nvPr/>
        </p:nvSpPr>
        <p:spPr>
          <a:xfrm>
            <a:off x="4380071" y="2733675"/>
            <a:ext cx="4306729" cy="457200"/>
          </a:xfrm>
          <a:prstGeom prst="rect">
            <a:avLst/>
          </a:prstGeom>
          <a:noFill/>
        </p:spPr>
        <p:txBody>
          <a:bodyPr anchor="t" rtlCol="0" wrap="square">
            <a:spAutoFit/>
          </a:bodyPr>
          <a:lstStyle/>
          <a:p>
            <a:r>
              <a:rPr altLang="zh-CN" lang="en-US" smtClean="0" sz="1200">
                <a:solidFill>
                  <a:schemeClr val="bg1"/>
                </a:solidFill>
                <a:latin typeface="+mn-ea"/>
              </a:rPr>
              <a:t>customer complaint handling skills training customer </a:t>
            </a:r>
          </a:p>
          <a:p>
            <a:r>
              <a:rPr altLang="zh-CN" lang="en-US" smtClean="0" sz="1200">
                <a:solidFill>
                  <a:schemeClr val="bg1"/>
                </a:solidFill>
                <a:latin typeface="+mn-ea"/>
              </a:rPr>
              <a:t>handling skills training customer skills</a:t>
            </a:r>
          </a:p>
        </p:txBody>
      </p:sp>
      <p:sp>
        <p:nvSpPr>
          <p:cNvPr id="19" name="矩形 18"/>
          <p:cNvSpPr/>
          <p:nvPr/>
        </p:nvSpPr>
        <p:spPr>
          <a:xfrm>
            <a:off x="0" y="4288336"/>
            <a:ext cx="9144000" cy="417014"/>
          </a:xfrm>
          <a:prstGeom prst="rect">
            <a:avLst/>
          </a:prstGeom>
          <a:solidFill>
            <a:srgbClr val="04496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a:extLst>
              <a:ext uri="{FF2B5EF4-FFF2-40B4-BE49-F238E27FC236}">
                <a16:creationId xmlns:a16="http://schemas.microsoft.com/office/drawing/2014/main" id="{07159D54-0371-4AAE-8B5A-133ADCE13EA2}"/>
              </a:ext>
            </a:extLst>
          </p:cNvPr>
          <p:cNvSpPr txBox="1"/>
          <p:nvPr/>
        </p:nvSpPr>
        <p:spPr>
          <a:xfrm>
            <a:off x="4469428" y="2208610"/>
            <a:ext cx="4674572" cy="394716"/>
          </a:xfrm>
          <a:prstGeom prst="rect">
            <a:avLst/>
          </a:prstGeom>
          <a:solidFill>
            <a:schemeClr val="bg1"/>
          </a:solidFill>
        </p:spPr>
        <p:txBody>
          <a:bodyPr rtlCol="0" wrap="square">
            <a:spAutoFit/>
          </a:bodyPr>
          <a:lstStyle/>
          <a:p>
            <a:r>
              <a:rPr altLang="en-US" lang="zh-CN" spc="1200" sz="1990">
                <a:solidFill>
                  <a:srgbClr val="066C9A"/>
                </a:solidFill>
                <a:latin typeface="+mn-ea"/>
                <a:cs charset="-122" panose="00020600040101010101" typeface="汉仪细秀体简 L"/>
              </a:rPr>
              <a:t>客户投诉处理技巧培训</a:t>
            </a:r>
          </a:p>
        </p:txBody>
      </p:sp>
      <p:sp>
        <p:nvSpPr>
          <p:cNvPr id="24" name="文本框 23"/>
          <p:cNvSpPr txBox="1"/>
          <p:nvPr/>
        </p:nvSpPr>
        <p:spPr>
          <a:xfrm>
            <a:off x="4361021" y="3263092"/>
            <a:ext cx="3418205" cy="335280"/>
          </a:xfrm>
          <a:prstGeom prst="rect">
            <a:avLst/>
          </a:prstGeom>
          <a:noFill/>
        </p:spPr>
        <p:txBody>
          <a:bodyPr rtlCol="0" wrap="none">
            <a:spAutoFit/>
          </a:bodyPr>
          <a:lstStyle/>
          <a:p>
            <a:r>
              <a:rPr altLang="en-US" lang="zh-CN" sz="1600">
                <a:solidFill>
                  <a:schemeClr val="bg1"/>
                </a:solidFill>
                <a:latin typeface="+mn-ea"/>
              </a:rPr>
              <a:t>宣讲人：优页PPT    时间：202X.XX</a:t>
            </a:r>
          </a:p>
        </p:txBody>
      </p:sp>
      <p:pic>
        <p:nvPicPr>
          <p:cNvPr id="29" name="图片 28"/>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20000"/>
                    </a14:imgEffect>
                  </a14:imgLayer>
                </a14:imgProps>
              </a:ext>
              <a:ext uri="{28A0092B-C50C-407E-A947-70E740481C1C}">
                <a14:useLocalDpi val="0"/>
              </a:ext>
            </a:extLst>
          </a:blip>
          <a:stretch>
            <a:fillRect/>
          </a:stretch>
        </p:blipFill>
        <p:spPr>
          <a:xfrm>
            <a:off x="-85782" y="249382"/>
            <a:ext cx="4810182" cy="4810182"/>
          </a:xfrm>
          <a:prstGeom prst="rect">
            <a:avLst/>
          </a:prstGeom>
        </p:spPr>
      </p:pic>
      <p:sp>
        <p:nvSpPr>
          <p:cNvPr id="30" name="矩形 29"/>
          <p:cNvSpPr/>
          <p:nvPr/>
        </p:nvSpPr>
        <p:spPr>
          <a:xfrm>
            <a:off x="4230145" y="4305240"/>
            <a:ext cx="4256256" cy="396240"/>
          </a:xfrm>
          <a:prstGeom prst="rect">
            <a:avLst/>
          </a:prstGeom>
        </p:spPr>
        <p:txBody>
          <a:bodyPr wrap="none">
            <a:spAutoFit/>
          </a:bodyPr>
          <a:lstStyle/>
          <a:p>
            <a:r>
              <a:rPr altLang="zh-CN" lang="en-US" smtClean="0" sz="2000">
                <a:solidFill>
                  <a:srgbClr val="066C9A"/>
                </a:solidFill>
                <a:latin charset="0" panose="020b0806030902050204" pitchFamily="34" typeface="Impact"/>
              </a:rPr>
              <a:t>CUSTOMER COMPLAINT HANDLING SKILLS </a:t>
            </a:r>
          </a:p>
        </p:txBody>
      </p:sp>
    </p:spTree>
    <p:extLst>
      <p:ext uri="{BB962C8B-B14F-4D97-AF65-F5344CB8AC3E}">
        <p14:creationId val="1961722824"/>
      </p:ext>
    </p:extLst>
  </p:cSld>
  <p:clrMapOvr>
    <a:masterClrMapping/>
  </p:clrMapOvr>
  <mc:AlternateContent>
    <mc:Choice Requires="p14">
      <p:transition p14:dur="1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30"/>
                                        </p:tgtEl>
                                        <p:attrNameLst>
                                          <p:attrName>style.visibility</p:attrName>
                                        </p:attrNameLst>
                                      </p:cBhvr>
                                      <p:to>
                                        <p:strVal val="visible"/>
                                      </p:to>
                                    </p:set>
                                    <p:anim calcmode="lin" valueType="num">
                                      <p:cBhvr additive="base">
                                        <p:cTn dur="500" fill="hold" id="7"/>
                                        <p:tgtEl>
                                          <p:spTgt spid="30"/>
                                        </p:tgtEl>
                                        <p:attrNameLst>
                                          <p:attrName>ppt_x</p:attrName>
                                        </p:attrNameLst>
                                      </p:cBhvr>
                                      <p:tavLst>
                                        <p:tav tm="0">
                                          <p:val>
                                            <p:strVal val="#ppt_x"/>
                                          </p:val>
                                        </p:tav>
                                        <p:tav tm="100000">
                                          <p:val>
                                            <p:strVal val="#ppt_x"/>
                                          </p:val>
                                        </p:tav>
                                      </p:tavLst>
                                    </p:anim>
                                    <p:anim calcmode="lin" valueType="num">
                                      <p:cBhvr additive="base">
                                        <p:cTn dur="500" fill="hold" id="8"/>
                                        <p:tgtEl>
                                          <p:spTgt spid="30"/>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4">
                                  <p:stCondLst>
                                    <p:cond delay="0"/>
                                  </p:stCondLst>
                                  <p:childTnLst>
                                    <p:set>
                                      <p:cBhvr>
                                        <p:cTn dur="1" fill="hold" id="10">
                                          <p:stCondLst>
                                            <p:cond delay="0"/>
                                          </p:stCondLst>
                                        </p:cTn>
                                        <p:tgtEl>
                                          <p:spTgt spid="19"/>
                                        </p:tgtEl>
                                        <p:attrNameLst>
                                          <p:attrName>style.visibility</p:attrName>
                                        </p:attrNameLst>
                                      </p:cBhvr>
                                      <p:to>
                                        <p:strVal val="visible"/>
                                      </p:to>
                                    </p:set>
                                    <p:anim calcmode="lin" valueType="num">
                                      <p:cBhvr additive="base">
                                        <p:cTn dur="500" fill="hold" id="11"/>
                                        <p:tgtEl>
                                          <p:spTgt spid="19"/>
                                        </p:tgtEl>
                                        <p:attrNameLst>
                                          <p:attrName>ppt_x</p:attrName>
                                        </p:attrNameLst>
                                      </p:cBhvr>
                                      <p:tavLst>
                                        <p:tav tm="0">
                                          <p:val>
                                            <p:strVal val="#ppt_x"/>
                                          </p:val>
                                        </p:tav>
                                        <p:tav tm="100000">
                                          <p:val>
                                            <p:strVal val="#ppt_x"/>
                                          </p:val>
                                        </p:tav>
                                      </p:tavLst>
                                    </p:anim>
                                    <p:anim calcmode="lin" valueType="num">
                                      <p:cBhvr additive="base">
                                        <p:cTn dur="500" fill="hold" id="12"/>
                                        <p:tgtEl>
                                          <p:spTgt spid="19"/>
                                        </p:tgtEl>
                                        <p:attrNameLst>
                                          <p:attrName>ppt_y</p:attrName>
                                        </p:attrNameLst>
                                      </p:cBhvr>
                                      <p:tavLst>
                                        <p:tav tm="0">
                                          <p:val>
                                            <p:strVal val="1+#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22" presetSubtype="4">
                                  <p:stCondLst>
                                    <p:cond delay="0"/>
                                  </p:stCondLst>
                                  <p:childTnLst>
                                    <p:set>
                                      <p:cBhvr>
                                        <p:cTn dur="1" fill="hold" id="16">
                                          <p:stCondLst>
                                            <p:cond delay="0"/>
                                          </p:stCondLst>
                                        </p:cTn>
                                        <p:tgtEl>
                                          <p:spTgt spid="29"/>
                                        </p:tgtEl>
                                        <p:attrNameLst>
                                          <p:attrName>style.visibility</p:attrName>
                                        </p:attrNameLst>
                                      </p:cBhvr>
                                      <p:to>
                                        <p:strVal val="visible"/>
                                      </p:to>
                                    </p:set>
                                    <p:animEffect filter="wipe(down)" transition="in">
                                      <p:cBhvr>
                                        <p:cTn dur="1000" id="17"/>
                                        <p:tgtEl>
                                          <p:spTgt spid="29"/>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56" presetSubtype="0">
                                  <p:stCondLst>
                                    <p:cond delay="0"/>
                                  </p:stCondLst>
                                  <p:iterate type="lt">
                                    <p:tmPct val="10000"/>
                                  </p:iterate>
                                  <p:childTnLst>
                                    <p:set>
                                      <p:cBhvr>
                                        <p:cTn dur="1" fill="hold" id="21">
                                          <p:stCondLst>
                                            <p:cond delay="0"/>
                                          </p:stCondLst>
                                        </p:cTn>
                                        <p:tgtEl>
                                          <p:spTgt spid="3"/>
                                        </p:tgtEl>
                                        <p:attrNameLst>
                                          <p:attrName>style.visibility</p:attrName>
                                        </p:attrNameLst>
                                      </p:cBhvr>
                                      <p:to>
                                        <p:strVal val="visible"/>
                                      </p:to>
                                    </p:set>
                                    <p:anim by="(-#ppt_w*2)" calcmode="lin" valueType="num">
                                      <p:cBhvr rctx="PPT">
                                        <p:cTn autoRev="1" dur="500" fill="hold" id="22">
                                          <p:stCondLst>
                                            <p:cond delay="0"/>
                                          </p:stCondLst>
                                        </p:cTn>
                                        <p:tgtEl>
                                          <p:spTgt spid="3"/>
                                        </p:tgtEl>
                                        <p:attrNameLst>
                                          <p:attrName>ppt_w</p:attrName>
                                        </p:attrNameLst>
                                      </p:cBhvr>
                                    </p:anim>
                                    <p:anim by="(#ppt_w*0.50)" calcmode="lin" valueType="num">
                                      <p:cBhvr>
                                        <p:cTn autoRev="1" decel="50000" dur="500" fill="hold" id="23">
                                          <p:stCondLst>
                                            <p:cond delay="0"/>
                                          </p:stCondLst>
                                        </p:cTn>
                                        <p:tgtEl>
                                          <p:spTgt spid="3"/>
                                        </p:tgtEl>
                                        <p:attrNameLst>
                                          <p:attrName>ppt_x</p:attrName>
                                        </p:attrNameLst>
                                      </p:cBhvr>
                                    </p:anim>
                                    <p:anim calcmode="lin" from="(-#ppt_h/2)" to="(#ppt_y)" valueType="num">
                                      <p:cBhvr>
                                        <p:cTn dur="1000" fill="hold" id="24">
                                          <p:stCondLst>
                                            <p:cond delay="0"/>
                                          </p:stCondLst>
                                        </p:cTn>
                                        <p:tgtEl>
                                          <p:spTgt spid="3"/>
                                        </p:tgtEl>
                                        <p:attrNameLst>
                                          <p:attrName>ppt_y</p:attrName>
                                        </p:attrNameLst>
                                      </p:cBhvr>
                                    </p:anim>
                                    <p:animRot by="21600000">
                                      <p:cBhvr>
                                        <p:cTn dur="1000" fill="hold" id="25">
                                          <p:stCondLst>
                                            <p:cond delay="0"/>
                                          </p:stCondLst>
                                        </p:cTn>
                                        <p:tgtEl>
                                          <p:spTgt spid="3"/>
                                        </p:tgtEl>
                                        <p:attrNameLst>
                                          <p:attrName>r</p:attrName>
                                        </p:attrNameLst>
                                      </p:cBhvr>
                                    </p:animRot>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2" presetSubtype="2">
                                  <p:stCondLst>
                                    <p:cond delay="0"/>
                                  </p:stCondLst>
                                  <p:childTnLst>
                                    <p:set>
                                      <p:cBhvr>
                                        <p:cTn dur="1" fill="hold" id="29">
                                          <p:stCondLst>
                                            <p:cond delay="0"/>
                                          </p:stCondLst>
                                        </p:cTn>
                                        <p:tgtEl>
                                          <p:spTgt spid="20"/>
                                        </p:tgtEl>
                                        <p:attrNameLst>
                                          <p:attrName>style.visibility</p:attrName>
                                        </p:attrNameLst>
                                      </p:cBhvr>
                                      <p:to>
                                        <p:strVal val="visible"/>
                                      </p:to>
                                    </p:set>
                                    <p:anim calcmode="lin" valueType="num">
                                      <p:cBhvr additive="base">
                                        <p:cTn dur="500" fill="hold" id="30"/>
                                        <p:tgtEl>
                                          <p:spTgt spid="20"/>
                                        </p:tgtEl>
                                        <p:attrNameLst>
                                          <p:attrName>ppt_x</p:attrName>
                                        </p:attrNameLst>
                                      </p:cBhvr>
                                      <p:tavLst>
                                        <p:tav tm="0">
                                          <p:val>
                                            <p:strVal val="1+#ppt_w/2"/>
                                          </p:val>
                                        </p:tav>
                                        <p:tav tm="100000">
                                          <p:val>
                                            <p:strVal val="#ppt_x"/>
                                          </p:val>
                                        </p:tav>
                                      </p:tavLst>
                                    </p:anim>
                                    <p:anim calcmode="lin" valueType="num">
                                      <p:cBhvr additive="base">
                                        <p:cTn dur="500" fill="hold" id="31"/>
                                        <p:tgtEl>
                                          <p:spTgt spid="20"/>
                                        </p:tgtEl>
                                        <p:attrNameLst>
                                          <p:attrName>ppt_y</p:attrName>
                                        </p:attrNameLst>
                                      </p:cBhvr>
                                      <p:tavLst>
                                        <p:tav tm="0">
                                          <p:val>
                                            <p:strVal val="#ppt_y"/>
                                          </p:val>
                                        </p:tav>
                                        <p:tav tm="100000">
                                          <p:val>
                                            <p:strVal val="#ppt_y"/>
                                          </p:val>
                                        </p:tav>
                                      </p:tavLst>
                                    </p:anim>
                                  </p:childTnLst>
                                </p:cTn>
                              </p:par>
                            </p:childTnLst>
                          </p:cTn>
                        </p:par>
                      </p:childTnLst>
                    </p:cTn>
                  </p:par>
                  <p:par>
                    <p:cTn fill="hold" id="32" nodeType="clickPar">
                      <p:stCondLst>
                        <p:cond delay="indefinite"/>
                      </p:stCondLst>
                      <p:childTnLst>
                        <p:par>
                          <p:cTn fill="hold" id="33" nodeType="afterGroup">
                            <p:stCondLst>
                              <p:cond delay="0"/>
                            </p:stCondLst>
                            <p:childTnLst>
                              <p:par>
                                <p:cTn fill="hold" grpId="0" id="34" nodeType="clickEffect" presetClass="entr" presetID="22" presetSubtype="8">
                                  <p:stCondLst>
                                    <p:cond delay="0"/>
                                  </p:stCondLst>
                                  <p:childTnLst>
                                    <p:set>
                                      <p:cBhvr>
                                        <p:cTn dur="1" fill="hold" id="35">
                                          <p:stCondLst>
                                            <p:cond delay="0"/>
                                          </p:stCondLst>
                                        </p:cTn>
                                        <p:tgtEl>
                                          <p:spTgt spid="16"/>
                                        </p:tgtEl>
                                        <p:attrNameLst>
                                          <p:attrName>style.visibility</p:attrName>
                                        </p:attrNameLst>
                                      </p:cBhvr>
                                      <p:to>
                                        <p:strVal val="visible"/>
                                      </p:to>
                                    </p:set>
                                    <p:animEffect filter="wipe(left)" transition="in">
                                      <p:cBhvr>
                                        <p:cTn dur="500" id="36"/>
                                        <p:tgtEl>
                                          <p:spTgt spid="16"/>
                                        </p:tgtEl>
                                      </p:cBhvr>
                                    </p:animEffect>
                                  </p:childTnLst>
                                </p:cTn>
                              </p:par>
                            </p:childTnLst>
                          </p:cTn>
                        </p:par>
                      </p:childTnLst>
                    </p:cTn>
                  </p:par>
                  <p:par>
                    <p:cTn fill="hold" id="37" nodeType="clickPar">
                      <p:stCondLst>
                        <p:cond delay="indefinite"/>
                      </p:stCondLst>
                      <p:childTnLst>
                        <p:par>
                          <p:cTn fill="hold" id="38" nodeType="afterGroup">
                            <p:stCondLst>
                              <p:cond delay="0"/>
                            </p:stCondLst>
                            <p:childTnLst>
                              <p:par>
                                <p:cTn fill="hold" grpId="0" id="39" nodeType="clickEffect" presetClass="entr" presetID="53" presetSubtype="0">
                                  <p:stCondLst>
                                    <p:cond delay="0"/>
                                  </p:stCondLst>
                                  <p:childTnLst>
                                    <p:set>
                                      <p:cBhvr>
                                        <p:cTn dur="1" fill="hold" id="40">
                                          <p:stCondLst>
                                            <p:cond delay="0"/>
                                          </p:stCondLst>
                                        </p:cTn>
                                        <p:tgtEl>
                                          <p:spTgt spid="24"/>
                                        </p:tgtEl>
                                        <p:attrNameLst>
                                          <p:attrName>style.visibility</p:attrName>
                                        </p:attrNameLst>
                                      </p:cBhvr>
                                      <p:to>
                                        <p:strVal val="visible"/>
                                      </p:to>
                                    </p:set>
                                    <p:anim calcmode="lin" valueType="num">
                                      <p:cBhvr>
                                        <p:cTn dur="500" fill="hold" id="41"/>
                                        <p:tgtEl>
                                          <p:spTgt spid="24"/>
                                        </p:tgtEl>
                                        <p:attrNameLst>
                                          <p:attrName>ppt_w</p:attrName>
                                        </p:attrNameLst>
                                      </p:cBhvr>
                                      <p:tavLst>
                                        <p:tav tm="0">
                                          <p:val>
                                            <p:fltVal val="0"/>
                                          </p:val>
                                        </p:tav>
                                        <p:tav tm="100000">
                                          <p:val>
                                            <p:strVal val="#ppt_w"/>
                                          </p:val>
                                        </p:tav>
                                      </p:tavLst>
                                    </p:anim>
                                    <p:anim calcmode="lin" valueType="num">
                                      <p:cBhvr>
                                        <p:cTn dur="500" fill="hold" id="42"/>
                                        <p:tgtEl>
                                          <p:spTgt spid="24"/>
                                        </p:tgtEl>
                                        <p:attrNameLst>
                                          <p:attrName>ppt_h</p:attrName>
                                        </p:attrNameLst>
                                      </p:cBhvr>
                                      <p:tavLst>
                                        <p:tav tm="0">
                                          <p:val>
                                            <p:fltVal val="0"/>
                                          </p:val>
                                        </p:tav>
                                        <p:tav tm="100000">
                                          <p:val>
                                            <p:strVal val="#ppt_h"/>
                                          </p:val>
                                        </p:tav>
                                      </p:tavLst>
                                    </p:anim>
                                    <p:animEffect filter="fade" transition="in">
                                      <p:cBhvr>
                                        <p:cTn dur="500" id="43"/>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16"/>
      <p:bldP grpId="0" spid="19"/>
      <p:bldP grpId="0" spid="20"/>
      <p:bldP grpId="0" spid="24"/>
      <p:bldP grpId="0" spid="30"/>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5" name="文本框 14"/>
          <p:cNvSpPr txBox="1"/>
          <p:nvPr/>
        </p:nvSpPr>
        <p:spPr>
          <a:xfrm>
            <a:off x="533400" y="285750"/>
            <a:ext cx="5181600" cy="365760"/>
          </a:xfrm>
          <a:prstGeom prst="rect">
            <a:avLst/>
          </a:prstGeom>
          <a:noFill/>
        </p:spPr>
        <p:txBody>
          <a:bodyPr anchor="t" rtlCol="0" wrap="square">
            <a:spAutoFit/>
          </a:bodyPr>
          <a:lstStyle/>
          <a:p>
            <a:pPr defTabSz="685800">
              <a:spcBef>
                <a:spcPct val="0"/>
              </a:spcBef>
              <a:defRPr/>
            </a:pPr>
            <a:r>
              <a:rPr altLang="en-US" lang="zh-CN" spc="225">
                <a:solidFill>
                  <a:schemeClr val="bg1"/>
                </a:solidFill>
                <a:latin typeface="+mn-ea"/>
                <a:cs typeface="+mj-cs"/>
                <a:sym typeface="+mn-ea"/>
              </a:rPr>
              <a:t>如何面对客户投诉——心理准备</a:t>
            </a:r>
          </a:p>
        </p:txBody>
      </p:sp>
      <p:grpSp>
        <p:nvGrpSpPr>
          <p:cNvPr id="9" name="组合 8"/>
          <p:cNvGrpSpPr/>
          <p:nvPr/>
        </p:nvGrpSpPr>
        <p:grpSpPr>
          <a:xfrm>
            <a:off x="1066801" y="3382280"/>
            <a:ext cx="7182274" cy="751114"/>
            <a:chOff x="1138409" y="3197795"/>
            <a:chExt cx="7182274" cy="751114"/>
          </a:xfrm>
        </p:grpSpPr>
        <p:sp>
          <p:nvSpPr>
            <p:cNvPr id="17" name="矩形 16"/>
            <p:cNvSpPr/>
            <p:nvPr/>
          </p:nvSpPr>
          <p:spPr>
            <a:xfrm>
              <a:off x="1138409" y="3197795"/>
              <a:ext cx="751114" cy="751114"/>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sym charset="-122" panose="02020400000000000000" pitchFamily="18" typeface="Noto Serif CJK SC"/>
              </a:endParaRPr>
            </a:p>
          </p:txBody>
        </p:sp>
        <p:sp>
          <p:nvSpPr>
            <p:cNvPr id="18" name="矩形 17"/>
            <p:cNvSpPr/>
            <p:nvPr/>
          </p:nvSpPr>
          <p:spPr>
            <a:xfrm>
              <a:off x="2057146" y="3197795"/>
              <a:ext cx="751114" cy="751114"/>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sym charset="-122" panose="02020400000000000000" pitchFamily="18" typeface="Noto Serif CJK SC"/>
              </a:endParaRPr>
            </a:p>
          </p:txBody>
        </p:sp>
        <p:sp>
          <p:nvSpPr>
            <p:cNvPr id="19" name="矩形 18"/>
            <p:cNvSpPr/>
            <p:nvPr/>
          </p:nvSpPr>
          <p:spPr>
            <a:xfrm>
              <a:off x="2975883" y="3197795"/>
              <a:ext cx="751114" cy="751114"/>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sym charset="-122" panose="02020400000000000000" pitchFamily="18" typeface="Noto Serif CJK SC"/>
              </a:endParaRPr>
            </a:p>
          </p:txBody>
        </p:sp>
        <p:sp>
          <p:nvSpPr>
            <p:cNvPr id="20" name="矩形 19"/>
            <p:cNvSpPr/>
            <p:nvPr/>
          </p:nvSpPr>
          <p:spPr>
            <a:xfrm>
              <a:off x="3894620" y="3197795"/>
              <a:ext cx="751114" cy="751114"/>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sym charset="-122" panose="02020400000000000000" pitchFamily="18" typeface="Noto Serif CJK SC"/>
              </a:endParaRPr>
            </a:p>
          </p:txBody>
        </p:sp>
        <p:sp>
          <p:nvSpPr>
            <p:cNvPr id="21" name="矩形 20"/>
            <p:cNvSpPr/>
            <p:nvPr/>
          </p:nvSpPr>
          <p:spPr>
            <a:xfrm>
              <a:off x="4813358" y="3197795"/>
              <a:ext cx="751114" cy="751114"/>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sym charset="-122" panose="02020400000000000000" pitchFamily="18" typeface="Noto Serif CJK SC"/>
              </a:endParaRPr>
            </a:p>
          </p:txBody>
        </p:sp>
        <p:sp>
          <p:nvSpPr>
            <p:cNvPr id="22" name="矩形 21"/>
            <p:cNvSpPr/>
            <p:nvPr/>
          </p:nvSpPr>
          <p:spPr>
            <a:xfrm>
              <a:off x="5732095" y="3197795"/>
              <a:ext cx="751114" cy="751114"/>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sym charset="-122" panose="02020400000000000000" pitchFamily="18" typeface="Noto Serif CJK SC"/>
              </a:endParaRPr>
            </a:p>
          </p:txBody>
        </p:sp>
        <p:sp>
          <p:nvSpPr>
            <p:cNvPr id="23" name="矩形 22"/>
            <p:cNvSpPr/>
            <p:nvPr/>
          </p:nvSpPr>
          <p:spPr>
            <a:xfrm>
              <a:off x="6650832" y="3197795"/>
              <a:ext cx="751114" cy="751114"/>
            </a:xfrm>
            <a:prstGeom prst="rect">
              <a:avLst/>
            </a:prstGeom>
            <a:solidFill>
              <a:schemeClr val="accent1"/>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sym charset="-122" panose="02020400000000000000" pitchFamily="18" typeface="Noto Serif CJK SC"/>
              </a:endParaRPr>
            </a:p>
          </p:txBody>
        </p:sp>
        <p:sp>
          <p:nvSpPr>
            <p:cNvPr id="24" name="矩形 23"/>
            <p:cNvSpPr/>
            <p:nvPr/>
          </p:nvSpPr>
          <p:spPr>
            <a:xfrm>
              <a:off x="7569569" y="3197795"/>
              <a:ext cx="751114" cy="751114"/>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sym charset="-122" panose="02020400000000000000" pitchFamily="18" typeface="Noto Serif CJK SC"/>
              </a:endParaRPr>
            </a:p>
          </p:txBody>
        </p:sp>
        <p:sp>
          <p:nvSpPr>
            <p:cNvPr id="26" name="椭圆 11"/>
            <p:cNvSpPr/>
            <p:nvPr/>
          </p:nvSpPr>
          <p:spPr>
            <a:xfrm>
              <a:off x="1371877" y="3409950"/>
              <a:ext cx="284176" cy="337460"/>
            </a:xfrm>
            <a:custGeom>
              <a:gdLst>
                <a:gd fmla="*/ 149 w 216" name="T0"/>
                <a:gd fmla="*/ 112 h 256" name="T1"/>
                <a:gd fmla="*/ 196 w 216" name="T2"/>
                <a:gd fmla="*/ 112 h 256" name="T3"/>
                <a:gd fmla="*/ 196 w 216" name="T4"/>
                <a:gd fmla="*/ 140 h 256" name="T5"/>
                <a:gd fmla="*/ 134 w 216" name="T6"/>
                <a:gd fmla="*/ 140 h 256" name="T7"/>
                <a:gd fmla="*/ 134 w 216" name="T8"/>
                <a:gd fmla="*/ 165 h 256" name="T9"/>
                <a:gd fmla="*/ 196 w 216" name="T10"/>
                <a:gd fmla="*/ 165 h 256" name="T11"/>
                <a:gd fmla="*/ 196 w 216" name="T12"/>
                <a:gd fmla="*/ 193 h 256" name="T13"/>
                <a:gd fmla="*/ 134 w 216" name="T14"/>
                <a:gd fmla="*/ 193 h 256" name="T15"/>
                <a:gd fmla="*/ 134 w 216" name="T16"/>
                <a:gd fmla="*/ 256 h 256" name="T17"/>
                <a:gd fmla="*/ 78 w 216" name="T18"/>
                <a:gd fmla="*/ 256 h 256" name="T19"/>
                <a:gd fmla="*/ 78 w 216" name="T20"/>
                <a:gd fmla="*/ 193 h 256" name="T21"/>
                <a:gd fmla="*/ 17 w 216" name="T22"/>
                <a:gd fmla="*/ 193 h 256" name="T23"/>
                <a:gd fmla="*/ 17 w 216" name="T24"/>
                <a:gd fmla="*/ 165 h 256" name="T25"/>
                <a:gd fmla="*/ 78 w 216" name="T26"/>
                <a:gd fmla="*/ 165 h 256" name="T27"/>
                <a:gd fmla="*/ 78 w 216" name="T28"/>
                <a:gd fmla="*/ 140 h 256" name="T29"/>
                <a:gd fmla="*/ 17 w 216" name="T30"/>
                <a:gd fmla="*/ 140 h 256" name="T31"/>
                <a:gd fmla="*/ 17 w 216" name="T32"/>
                <a:gd fmla="*/ 112 h 256" name="T33"/>
                <a:gd fmla="*/ 64 w 216" name="T34"/>
                <a:gd fmla="*/ 112 h 256" name="T35"/>
                <a:gd fmla="*/ 0 w 216" name="T36"/>
                <a:gd fmla="*/ 0 h 256" name="T37"/>
                <a:gd fmla="*/ 64 w 216" name="T38"/>
                <a:gd fmla="*/ 0 h 256" name="T39"/>
                <a:gd fmla="*/ 91 w 216" name="T40"/>
                <a:gd fmla="*/ 63 h 256" name="T41"/>
                <a:gd fmla="*/ 108 w 216" name="T42"/>
                <a:gd fmla="*/ 106 h 256" name="T43"/>
                <a:gd fmla="*/ 109 w 216" name="T44"/>
                <a:gd fmla="*/ 106 h 256" name="T45"/>
                <a:gd fmla="*/ 126 w 216" name="T46"/>
                <a:gd fmla="*/ 63 h 256" name="T47"/>
                <a:gd fmla="*/ 153 w 216" name="T48"/>
                <a:gd fmla="*/ 0 h 256" name="T49"/>
                <a:gd fmla="*/ 216 w 216" name="T50"/>
                <a:gd fmla="*/ 0 h 256" name="T51"/>
                <a:gd fmla="*/ 149 w 216" name="T52"/>
                <a:gd fmla="*/ 112 h 256"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256" w="216">
                  <a:moveTo>
                    <a:pt x="149" y="112"/>
                  </a:moveTo>
                  <a:cubicBezTo>
                    <a:pt x="196" y="112"/>
                    <a:pt x="196" y="112"/>
                    <a:pt x="196" y="112"/>
                  </a:cubicBezTo>
                  <a:cubicBezTo>
                    <a:pt x="196" y="140"/>
                    <a:pt x="196" y="140"/>
                    <a:pt x="196" y="140"/>
                  </a:cubicBezTo>
                  <a:cubicBezTo>
                    <a:pt x="134" y="140"/>
                    <a:pt x="134" y="140"/>
                    <a:pt x="134" y="140"/>
                  </a:cubicBezTo>
                  <a:cubicBezTo>
                    <a:pt x="134" y="165"/>
                    <a:pt x="134" y="165"/>
                    <a:pt x="134" y="165"/>
                  </a:cubicBezTo>
                  <a:cubicBezTo>
                    <a:pt x="196" y="165"/>
                    <a:pt x="196" y="165"/>
                    <a:pt x="196" y="165"/>
                  </a:cubicBezTo>
                  <a:cubicBezTo>
                    <a:pt x="196" y="193"/>
                    <a:pt x="196" y="193"/>
                    <a:pt x="196" y="193"/>
                  </a:cubicBezTo>
                  <a:cubicBezTo>
                    <a:pt x="134" y="193"/>
                    <a:pt x="134" y="193"/>
                    <a:pt x="134" y="193"/>
                  </a:cubicBezTo>
                  <a:cubicBezTo>
                    <a:pt x="134" y="256"/>
                    <a:pt x="134" y="256"/>
                    <a:pt x="134" y="256"/>
                  </a:cubicBezTo>
                  <a:cubicBezTo>
                    <a:pt x="78" y="256"/>
                    <a:pt x="78" y="256"/>
                    <a:pt x="78" y="256"/>
                  </a:cubicBezTo>
                  <a:cubicBezTo>
                    <a:pt x="78" y="193"/>
                    <a:pt x="78" y="193"/>
                    <a:pt x="78" y="193"/>
                  </a:cubicBezTo>
                  <a:cubicBezTo>
                    <a:pt x="17" y="193"/>
                    <a:pt x="17" y="193"/>
                    <a:pt x="17" y="193"/>
                  </a:cubicBezTo>
                  <a:cubicBezTo>
                    <a:pt x="17" y="165"/>
                    <a:pt x="17" y="165"/>
                    <a:pt x="17" y="165"/>
                  </a:cubicBezTo>
                  <a:cubicBezTo>
                    <a:pt x="78" y="165"/>
                    <a:pt x="78" y="165"/>
                    <a:pt x="78" y="165"/>
                  </a:cubicBezTo>
                  <a:cubicBezTo>
                    <a:pt x="78" y="140"/>
                    <a:pt x="78" y="140"/>
                    <a:pt x="78" y="140"/>
                  </a:cubicBezTo>
                  <a:cubicBezTo>
                    <a:pt x="17" y="140"/>
                    <a:pt x="17" y="140"/>
                    <a:pt x="17" y="140"/>
                  </a:cubicBezTo>
                  <a:cubicBezTo>
                    <a:pt x="17" y="112"/>
                    <a:pt x="17" y="112"/>
                    <a:pt x="17" y="112"/>
                  </a:cubicBezTo>
                  <a:cubicBezTo>
                    <a:pt x="64" y="112"/>
                    <a:pt x="64" y="112"/>
                    <a:pt x="64" y="112"/>
                  </a:cubicBezTo>
                  <a:cubicBezTo>
                    <a:pt x="0" y="0"/>
                    <a:pt x="0" y="0"/>
                    <a:pt x="0" y="0"/>
                  </a:cubicBezTo>
                  <a:cubicBezTo>
                    <a:pt x="64" y="0"/>
                    <a:pt x="64" y="0"/>
                    <a:pt x="64" y="0"/>
                  </a:cubicBezTo>
                  <a:cubicBezTo>
                    <a:pt x="91" y="63"/>
                    <a:pt x="91" y="63"/>
                    <a:pt x="91" y="63"/>
                  </a:cubicBezTo>
                  <a:cubicBezTo>
                    <a:pt x="98" y="79"/>
                    <a:pt x="103" y="92"/>
                    <a:pt x="108" y="106"/>
                  </a:cubicBezTo>
                  <a:cubicBezTo>
                    <a:pt x="109" y="106"/>
                    <a:pt x="109" y="106"/>
                    <a:pt x="109" y="106"/>
                  </a:cubicBezTo>
                  <a:cubicBezTo>
                    <a:pt x="114" y="93"/>
                    <a:pt x="119" y="78"/>
                    <a:pt x="126" y="63"/>
                  </a:cubicBezTo>
                  <a:cubicBezTo>
                    <a:pt x="153" y="0"/>
                    <a:pt x="153" y="0"/>
                    <a:pt x="153" y="0"/>
                  </a:cubicBezTo>
                  <a:cubicBezTo>
                    <a:pt x="216" y="0"/>
                    <a:pt x="216" y="0"/>
                    <a:pt x="216" y="0"/>
                  </a:cubicBezTo>
                  <a:lnTo>
                    <a:pt x="149" y="112"/>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lIns="68580" numCol="1" rIns="68580" rot="0" rtlCol="0" spcCol="0" spcFirstLastPara="0" tIns="3429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350">
                <a:latin typeface="+mn-ea"/>
                <a:sym charset="-122" panose="02020400000000000000" pitchFamily="18" typeface="Noto Serif CJK SC"/>
              </a:endParaRPr>
            </a:p>
          </p:txBody>
        </p:sp>
        <p:sp>
          <p:nvSpPr>
            <p:cNvPr id="27" name="椭圆 12"/>
            <p:cNvSpPr/>
            <p:nvPr/>
          </p:nvSpPr>
          <p:spPr>
            <a:xfrm>
              <a:off x="2275063" y="3409950"/>
              <a:ext cx="315279" cy="337460"/>
            </a:xfrm>
            <a:custGeom>
              <a:gdLst>
                <a:gd fmla="*/ 270013 w 315913" name="connsiteX0"/>
                <a:gd fmla="*/ 244475 h 338138" name="connsiteY0"/>
                <a:gd fmla="*/ 315913 w 315913" name="connsiteX1"/>
                <a:gd fmla="*/ 290647 h 338138" name="connsiteY1"/>
                <a:gd fmla="*/ 315913 w 315913" name="connsiteX2"/>
                <a:gd fmla="*/ 331542 h 338138" name="connsiteY2"/>
                <a:gd fmla="*/ 313290 w 315913" name="connsiteX3"/>
                <a:gd fmla="*/ 335500 h 338138" name="connsiteY3"/>
                <a:gd fmla="*/ 309356 w 315913" name="connsiteX4"/>
                <a:gd fmla="*/ 338138 h 338138" name="connsiteY4"/>
                <a:gd fmla="*/ 231982 w 315913" name="connsiteX5"/>
                <a:gd fmla="*/ 338138 h 338138" name="connsiteY5"/>
                <a:gd fmla="*/ 225425 w 315913" name="connsiteX6"/>
                <a:gd fmla="*/ 331542 h 338138" name="connsiteY6"/>
                <a:gd fmla="*/ 225425 w 315913" name="connsiteX7"/>
                <a:gd fmla="*/ 290647 h 338138" name="connsiteY7"/>
                <a:gd fmla="*/ 270013 w 315913" name="connsiteX8"/>
                <a:gd fmla="*/ 244475 h 338138" name="connsiteY8"/>
                <a:gd fmla="*/ 157956 w 315913" name="connsiteX9"/>
                <a:gd fmla="*/ 244475 h 338138" name="connsiteY9"/>
                <a:gd fmla="*/ 203200 w 315913" name="connsiteX10"/>
                <a:gd fmla="*/ 290647 h 338138" name="connsiteY10"/>
                <a:gd fmla="*/ 203200 w 315913" name="connsiteX11"/>
                <a:gd fmla="*/ 331542 h 338138" name="connsiteY11"/>
                <a:gd fmla="*/ 201869 w 315913" name="connsiteX12"/>
                <a:gd fmla="*/ 335500 h 338138" name="connsiteY12"/>
                <a:gd fmla="*/ 196546 w 315913" name="connsiteX13"/>
                <a:gd fmla="*/ 338138 h 338138" name="connsiteY13"/>
                <a:gd fmla="*/ 119365 w 315913" name="connsiteX14"/>
                <a:gd fmla="*/ 338138 h 338138" name="connsiteY14"/>
                <a:gd fmla="*/ 112712 w 315913" name="connsiteX15"/>
                <a:gd fmla="*/ 331542 h 338138" name="connsiteY15"/>
                <a:gd fmla="*/ 112712 w 315913" name="connsiteX16"/>
                <a:gd fmla="*/ 290647 h 338138" name="connsiteY16"/>
                <a:gd fmla="*/ 157956 w 315913" name="connsiteX17"/>
                <a:gd fmla="*/ 244475 h 338138" name="connsiteY17"/>
                <a:gd fmla="*/ 45900 w 315913" name="connsiteX18"/>
                <a:gd fmla="*/ 244475 h 338138" name="connsiteY18"/>
                <a:gd fmla="*/ 90488 w 315913" name="connsiteX19"/>
                <a:gd fmla="*/ 290647 h 338138" name="connsiteY19"/>
                <a:gd fmla="*/ 90488 w 315913" name="connsiteX20"/>
                <a:gd fmla="*/ 331542 h 338138" name="connsiteY20"/>
                <a:gd fmla="*/ 89176 w 315913" name="connsiteX21"/>
                <a:gd fmla="*/ 335500 h 338138" name="connsiteY21"/>
                <a:gd fmla="*/ 83931 w 315913" name="connsiteX22"/>
                <a:gd fmla="*/ 338138 h 338138" name="connsiteY22"/>
                <a:gd fmla="*/ 6557 w 315913" name="connsiteX23"/>
                <a:gd fmla="*/ 338138 h 338138" name="connsiteY23"/>
                <a:gd fmla="*/ 0 w 315913" name="connsiteX24"/>
                <a:gd fmla="*/ 331542 h 338138" name="connsiteY24"/>
                <a:gd fmla="*/ 0 w 315913" name="connsiteX25"/>
                <a:gd fmla="*/ 290647 h 338138" name="connsiteY25"/>
                <a:gd fmla="*/ 45900 w 315913" name="connsiteX26"/>
                <a:gd fmla="*/ 244475 h 338138" name="connsiteY26"/>
                <a:gd fmla="*/ 271463 w 315913" name="connsiteX27"/>
                <a:gd fmla="*/ 180975 h 338138" name="connsiteY27"/>
                <a:gd fmla="*/ 301625 w 315913" name="connsiteX28"/>
                <a:gd fmla="*/ 211138 h 338138" name="connsiteY28"/>
                <a:gd fmla="*/ 271463 w 315913" name="connsiteX29"/>
                <a:gd fmla="*/ 241300 h 338138" name="connsiteY29"/>
                <a:gd fmla="*/ 241300 w 315913" name="connsiteX30"/>
                <a:gd fmla="*/ 211138 h 338138" name="connsiteY30"/>
                <a:gd fmla="*/ 271463 w 315913" name="connsiteX31"/>
                <a:gd fmla="*/ 180975 h 338138" name="connsiteY31"/>
                <a:gd fmla="*/ 159420 w 315913" name="connsiteX32"/>
                <a:gd fmla="*/ 180975 h 338138" name="connsiteY32"/>
                <a:gd fmla="*/ 188912 w 315913" name="connsiteX33"/>
                <a:gd fmla="*/ 211138 h 338138" name="connsiteY33"/>
                <a:gd fmla="*/ 159420 w 315913" name="connsiteX34"/>
                <a:gd fmla="*/ 241300 h 338138" name="connsiteY34"/>
                <a:gd fmla="*/ 128587 w 315913" name="connsiteX35"/>
                <a:gd fmla="*/ 211138 h 338138" name="connsiteY35"/>
                <a:gd fmla="*/ 159420 w 315913" name="connsiteX36"/>
                <a:gd fmla="*/ 180975 h 338138" name="connsiteY36"/>
                <a:gd fmla="*/ 46038 w 315913" name="connsiteX37"/>
                <a:gd fmla="*/ 180975 h 338138" name="connsiteY37"/>
                <a:gd fmla="*/ 76201 w 315913" name="connsiteX38"/>
                <a:gd fmla="*/ 211138 h 338138" name="connsiteY38"/>
                <a:gd fmla="*/ 46038 w 315913" name="connsiteX39"/>
                <a:gd fmla="*/ 241301 h 338138" name="connsiteY39"/>
                <a:gd fmla="*/ 15875 w 315913" name="connsiteX40"/>
                <a:gd fmla="*/ 211138 h 338138" name="connsiteY40"/>
                <a:gd fmla="*/ 46038 w 315913" name="connsiteX41"/>
                <a:gd fmla="*/ 180975 h 338138" name="connsiteY41"/>
                <a:gd fmla="*/ 270005 w 315913" name="connsiteX42"/>
                <a:gd fmla="*/ 77788 h 338138" name="connsiteY42"/>
                <a:gd fmla="*/ 238125 w 315913" name="connsiteX43"/>
                <a:gd fmla="*/ 109792 h 338138" name="connsiteY43"/>
                <a:gd fmla="*/ 238125 w 315913" name="connsiteX44"/>
                <a:gd fmla="*/ 144463 h 338138" name="connsiteY44"/>
                <a:gd fmla="*/ 303213 w 315913" name="connsiteX45"/>
                <a:gd fmla="*/ 144463 h 338138" name="connsiteY45"/>
                <a:gd fmla="*/ 303213 w 315913" name="connsiteX46"/>
                <a:gd fmla="*/ 109792 h 338138" name="connsiteY46"/>
                <a:gd fmla="*/ 270005 w 315913" name="connsiteX47"/>
                <a:gd fmla="*/ 77788 h 338138" name="connsiteY47"/>
                <a:gd fmla="*/ 270013 w 315913" name="connsiteX48"/>
                <a:gd fmla="*/ 65088 h 338138" name="connsiteY48"/>
                <a:gd fmla="*/ 315913 w 315913" name="connsiteX49"/>
                <a:gd fmla="*/ 109941 h 338138" name="connsiteY49"/>
                <a:gd fmla="*/ 315913 w 315913" name="connsiteX50"/>
                <a:gd fmla="*/ 150836 h 338138" name="connsiteY50"/>
                <a:gd fmla="*/ 313290 w 315913" name="connsiteX51"/>
                <a:gd fmla="*/ 156113 h 338138" name="connsiteY51"/>
                <a:gd fmla="*/ 309356 w 315913" name="connsiteX52"/>
                <a:gd fmla="*/ 158751 h 338138" name="connsiteY52"/>
                <a:gd fmla="*/ 231982 w 315913" name="connsiteX53"/>
                <a:gd fmla="*/ 158751 h 338138" name="connsiteY53"/>
                <a:gd fmla="*/ 225425 w 315913" name="connsiteX54"/>
                <a:gd fmla="*/ 150836 h 338138" name="connsiteY54"/>
                <a:gd fmla="*/ 225425 w 315913" name="connsiteX55"/>
                <a:gd fmla="*/ 109941 h 338138" name="connsiteY55"/>
                <a:gd fmla="*/ 270013 w 315913" name="connsiteX56"/>
                <a:gd fmla="*/ 65088 h 338138" name="connsiteY56"/>
                <a:gd fmla="*/ 157956 w 315913" name="connsiteX57"/>
                <a:gd fmla="*/ 65088 h 338138" name="connsiteY57"/>
                <a:gd fmla="*/ 203200 w 315913" name="connsiteX58"/>
                <a:gd fmla="*/ 109941 h 338138" name="connsiteY58"/>
                <a:gd fmla="*/ 203200 w 315913" name="connsiteX59"/>
                <a:gd fmla="*/ 150836 h 338138" name="connsiteY59"/>
                <a:gd fmla="*/ 201869 w 315913" name="connsiteX60"/>
                <a:gd fmla="*/ 156113 h 338138" name="connsiteY60"/>
                <a:gd fmla="*/ 196546 w 315913" name="connsiteX61"/>
                <a:gd fmla="*/ 158751 h 338138" name="connsiteY61"/>
                <a:gd fmla="*/ 119365 w 315913" name="connsiteX62"/>
                <a:gd fmla="*/ 158751 h 338138" name="connsiteY62"/>
                <a:gd fmla="*/ 112712 w 315913" name="connsiteX63"/>
                <a:gd fmla="*/ 150836 h 338138" name="connsiteY63"/>
                <a:gd fmla="*/ 112712 w 315913" name="connsiteX64"/>
                <a:gd fmla="*/ 109941 h 338138" name="connsiteY64"/>
                <a:gd fmla="*/ 157956 w 315913" name="connsiteX65"/>
                <a:gd fmla="*/ 65088 h 338138" name="connsiteY65"/>
                <a:gd fmla="*/ 45900 w 315913" name="connsiteX66"/>
                <a:gd fmla="*/ 65088 h 338138" name="connsiteY66"/>
                <a:gd fmla="*/ 90488 w 315913" name="connsiteX67"/>
                <a:gd fmla="*/ 109941 h 338138" name="connsiteY67"/>
                <a:gd fmla="*/ 90488 w 315913" name="connsiteX68"/>
                <a:gd fmla="*/ 150836 h 338138" name="connsiteY68"/>
                <a:gd fmla="*/ 89176 w 315913" name="connsiteX69"/>
                <a:gd fmla="*/ 156113 h 338138" name="connsiteY69"/>
                <a:gd fmla="*/ 83931 w 315913" name="connsiteX70"/>
                <a:gd fmla="*/ 158751 h 338138" name="connsiteY70"/>
                <a:gd fmla="*/ 6557 w 315913" name="connsiteX71"/>
                <a:gd fmla="*/ 158751 h 338138" name="connsiteY71"/>
                <a:gd fmla="*/ 0 w 315913" name="connsiteX72"/>
                <a:gd fmla="*/ 150836 h 338138" name="connsiteY72"/>
                <a:gd fmla="*/ 0 w 315913" name="connsiteX73"/>
                <a:gd fmla="*/ 109941 h 338138" name="connsiteY73"/>
                <a:gd fmla="*/ 45900 w 315913" name="connsiteX74"/>
                <a:gd fmla="*/ 65088 h 338138" name="connsiteY74"/>
                <a:gd fmla="*/ 270669 w 315913" name="connsiteX75"/>
                <a:gd fmla="*/ 14288 h 338138" name="connsiteY75"/>
                <a:gd fmla="*/ 254000 w 315913" name="connsiteX76"/>
                <a:gd fmla="*/ 30957 h 338138" name="connsiteY76"/>
                <a:gd fmla="*/ 270669 w 315913" name="connsiteX77"/>
                <a:gd fmla="*/ 47626 h 338138" name="connsiteY77"/>
                <a:gd fmla="*/ 287338 w 315913" name="connsiteX78"/>
                <a:gd fmla="*/ 30957 h 338138" name="connsiteY78"/>
                <a:gd fmla="*/ 270669 w 315913" name="connsiteX79"/>
                <a:gd fmla="*/ 14288 h 338138" name="connsiteY79"/>
                <a:gd fmla="*/ 271463 w 315913" name="connsiteX80"/>
                <a:gd fmla="*/ 0 h 338138" name="connsiteY80"/>
                <a:gd fmla="*/ 301625 w 315913" name="connsiteX81"/>
                <a:gd fmla="*/ 30957 h 338138" name="connsiteY81"/>
                <a:gd fmla="*/ 271463 w 315913" name="connsiteX82"/>
                <a:gd fmla="*/ 61913 h 338138" name="connsiteY82"/>
                <a:gd fmla="*/ 241300 w 315913" name="connsiteX83"/>
                <a:gd fmla="*/ 30957 h 338138" name="connsiteY83"/>
                <a:gd fmla="*/ 271463 w 315913" name="connsiteX84"/>
                <a:gd fmla="*/ 0 h 338138" name="connsiteY84"/>
                <a:gd fmla="*/ 159420 w 315913" name="connsiteX85"/>
                <a:gd fmla="*/ 0 h 338138" name="connsiteY85"/>
                <a:gd fmla="*/ 188912 w 315913" name="connsiteX86"/>
                <a:gd fmla="*/ 30957 h 338138" name="connsiteY86"/>
                <a:gd fmla="*/ 159420 w 315913" name="connsiteX87"/>
                <a:gd fmla="*/ 61913 h 338138" name="connsiteY87"/>
                <a:gd fmla="*/ 128587 w 315913" name="connsiteX88"/>
                <a:gd fmla="*/ 30957 h 338138" name="connsiteY88"/>
                <a:gd fmla="*/ 159420 w 315913" name="connsiteX89"/>
                <a:gd fmla="*/ 0 h 338138" name="connsiteY89"/>
                <a:gd fmla="*/ 46037 w 315913" name="connsiteX90"/>
                <a:gd fmla="*/ 0 h 338138" name="connsiteY90"/>
                <a:gd fmla="*/ 76200 w 315913" name="connsiteX91"/>
                <a:gd fmla="*/ 30957 h 338138" name="connsiteY91"/>
                <a:gd fmla="*/ 46037 w 315913" name="connsiteX92"/>
                <a:gd fmla="*/ 61913 h 338138" name="connsiteY92"/>
                <a:gd fmla="*/ 15875 w 315913" name="connsiteX93"/>
                <a:gd fmla="*/ 30957 h 338138" name="connsiteY93"/>
                <a:gd fmla="*/ 46037 w 315913" name="connsiteX94"/>
                <a:gd fmla="*/ 0 h 338138" name="connsiteY9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b="b" l="l" r="r" t="t"/>
              <a:pathLst>
                <a:path h="338138" w="315913">
                  <a:moveTo>
                    <a:pt x="270013" y="244475"/>
                  </a:moveTo>
                  <a:cubicBezTo>
                    <a:pt x="294930" y="244475"/>
                    <a:pt x="315913" y="265582"/>
                    <a:pt x="315913" y="290647"/>
                  </a:cubicBezTo>
                  <a:cubicBezTo>
                    <a:pt x="315913" y="290647"/>
                    <a:pt x="315913" y="290647"/>
                    <a:pt x="315913" y="331542"/>
                  </a:cubicBezTo>
                  <a:cubicBezTo>
                    <a:pt x="315913" y="332861"/>
                    <a:pt x="314602" y="335500"/>
                    <a:pt x="313290" y="335500"/>
                  </a:cubicBezTo>
                  <a:cubicBezTo>
                    <a:pt x="313290" y="336819"/>
                    <a:pt x="310667" y="338138"/>
                    <a:pt x="309356" y="338138"/>
                  </a:cubicBezTo>
                  <a:cubicBezTo>
                    <a:pt x="309356" y="338138"/>
                    <a:pt x="309356" y="338138"/>
                    <a:pt x="231982" y="338138"/>
                  </a:cubicBezTo>
                  <a:cubicBezTo>
                    <a:pt x="228048" y="338138"/>
                    <a:pt x="225425" y="335500"/>
                    <a:pt x="225425" y="331542"/>
                  </a:cubicBezTo>
                  <a:cubicBezTo>
                    <a:pt x="225425" y="331542"/>
                    <a:pt x="225425" y="331542"/>
                    <a:pt x="225425" y="290647"/>
                  </a:cubicBezTo>
                  <a:cubicBezTo>
                    <a:pt x="225425" y="265582"/>
                    <a:pt x="246408" y="244475"/>
                    <a:pt x="270013" y="244475"/>
                  </a:cubicBezTo>
                  <a:close/>
                  <a:moveTo>
                    <a:pt x="157956" y="244475"/>
                  </a:moveTo>
                  <a:cubicBezTo>
                    <a:pt x="183239" y="244475"/>
                    <a:pt x="203200" y="265582"/>
                    <a:pt x="203200" y="290647"/>
                  </a:cubicBezTo>
                  <a:cubicBezTo>
                    <a:pt x="203200" y="290647"/>
                    <a:pt x="203200" y="290647"/>
                    <a:pt x="203200" y="331542"/>
                  </a:cubicBezTo>
                  <a:cubicBezTo>
                    <a:pt x="203200" y="332861"/>
                    <a:pt x="203200" y="335500"/>
                    <a:pt x="201869" y="335500"/>
                  </a:cubicBezTo>
                  <a:cubicBezTo>
                    <a:pt x="200538" y="336819"/>
                    <a:pt x="199208" y="338138"/>
                    <a:pt x="196546" y="338138"/>
                  </a:cubicBezTo>
                  <a:cubicBezTo>
                    <a:pt x="196546" y="338138"/>
                    <a:pt x="196546" y="338138"/>
                    <a:pt x="119365" y="338138"/>
                  </a:cubicBezTo>
                  <a:cubicBezTo>
                    <a:pt x="115373" y="338138"/>
                    <a:pt x="112712" y="335500"/>
                    <a:pt x="112712" y="331542"/>
                  </a:cubicBezTo>
                  <a:cubicBezTo>
                    <a:pt x="112712" y="331542"/>
                    <a:pt x="112712" y="331542"/>
                    <a:pt x="112712" y="290647"/>
                  </a:cubicBezTo>
                  <a:cubicBezTo>
                    <a:pt x="112712" y="265582"/>
                    <a:pt x="132672" y="244475"/>
                    <a:pt x="157956" y="244475"/>
                  </a:cubicBezTo>
                  <a:close/>
                  <a:moveTo>
                    <a:pt x="45900" y="244475"/>
                  </a:moveTo>
                  <a:cubicBezTo>
                    <a:pt x="69505" y="244475"/>
                    <a:pt x="90488" y="265582"/>
                    <a:pt x="90488" y="290647"/>
                  </a:cubicBezTo>
                  <a:cubicBezTo>
                    <a:pt x="90488" y="290647"/>
                    <a:pt x="90488" y="290647"/>
                    <a:pt x="90488" y="331542"/>
                  </a:cubicBezTo>
                  <a:cubicBezTo>
                    <a:pt x="90488" y="332861"/>
                    <a:pt x="90488" y="335500"/>
                    <a:pt x="89176" y="335500"/>
                  </a:cubicBezTo>
                  <a:cubicBezTo>
                    <a:pt x="87865" y="336819"/>
                    <a:pt x="85242" y="338138"/>
                    <a:pt x="83931" y="338138"/>
                  </a:cubicBezTo>
                  <a:cubicBezTo>
                    <a:pt x="83931" y="338138"/>
                    <a:pt x="83931" y="338138"/>
                    <a:pt x="6557" y="338138"/>
                  </a:cubicBezTo>
                  <a:cubicBezTo>
                    <a:pt x="3934" y="338138"/>
                    <a:pt x="0" y="335500"/>
                    <a:pt x="0" y="331542"/>
                  </a:cubicBezTo>
                  <a:cubicBezTo>
                    <a:pt x="0" y="331542"/>
                    <a:pt x="0" y="331542"/>
                    <a:pt x="0" y="290647"/>
                  </a:cubicBezTo>
                  <a:cubicBezTo>
                    <a:pt x="0" y="265582"/>
                    <a:pt x="20983" y="244475"/>
                    <a:pt x="45900" y="244475"/>
                  </a:cubicBezTo>
                  <a:close/>
                  <a:moveTo>
                    <a:pt x="271463" y="180975"/>
                  </a:moveTo>
                  <a:cubicBezTo>
                    <a:pt x="287200" y="180975"/>
                    <a:pt x="301625" y="194089"/>
                    <a:pt x="301625" y="211138"/>
                  </a:cubicBezTo>
                  <a:cubicBezTo>
                    <a:pt x="301625" y="228186"/>
                    <a:pt x="287200" y="241300"/>
                    <a:pt x="271463" y="241300"/>
                  </a:cubicBezTo>
                  <a:cubicBezTo>
                    <a:pt x="254414" y="241300"/>
                    <a:pt x="241300" y="228186"/>
                    <a:pt x="241300" y="211138"/>
                  </a:cubicBezTo>
                  <a:cubicBezTo>
                    <a:pt x="241300" y="194089"/>
                    <a:pt x="254414" y="180975"/>
                    <a:pt x="271463" y="180975"/>
                  </a:cubicBezTo>
                  <a:close/>
                  <a:moveTo>
                    <a:pt x="159420" y="180975"/>
                  </a:moveTo>
                  <a:cubicBezTo>
                    <a:pt x="175506" y="180975"/>
                    <a:pt x="188912" y="194089"/>
                    <a:pt x="188912" y="211138"/>
                  </a:cubicBezTo>
                  <a:cubicBezTo>
                    <a:pt x="188912" y="228186"/>
                    <a:pt x="175506" y="241300"/>
                    <a:pt x="159420" y="241300"/>
                  </a:cubicBezTo>
                  <a:cubicBezTo>
                    <a:pt x="141992" y="241300"/>
                    <a:pt x="128587" y="228186"/>
                    <a:pt x="128587" y="211138"/>
                  </a:cubicBezTo>
                  <a:cubicBezTo>
                    <a:pt x="128587" y="194089"/>
                    <a:pt x="141992" y="180975"/>
                    <a:pt x="159420" y="180975"/>
                  </a:cubicBezTo>
                  <a:close/>
                  <a:moveTo>
                    <a:pt x="46038" y="180975"/>
                  </a:moveTo>
                  <a:cubicBezTo>
                    <a:pt x="62697" y="180975"/>
                    <a:pt x="76201" y="194479"/>
                    <a:pt x="76201" y="211138"/>
                  </a:cubicBezTo>
                  <a:cubicBezTo>
                    <a:pt x="76201" y="227797"/>
                    <a:pt x="62697" y="241301"/>
                    <a:pt x="46038" y="241301"/>
                  </a:cubicBezTo>
                  <a:cubicBezTo>
                    <a:pt x="29379" y="241301"/>
                    <a:pt x="15875" y="227797"/>
                    <a:pt x="15875" y="211138"/>
                  </a:cubicBezTo>
                  <a:cubicBezTo>
                    <a:pt x="15875" y="194479"/>
                    <a:pt x="29379" y="180975"/>
                    <a:pt x="46038" y="180975"/>
                  </a:cubicBezTo>
                  <a:close/>
                  <a:moveTo>
                    <a:pt x="270005" y="77788"/>
                  </a:moveTo>
                  <a:cubicBezTo>
                    <a:pt x="252736" y="77788"/>
                    <a:pt x="238125" y="92457"/>
                    <a:pt x="238125" y="109792"/>
                  </a:cubicBezTo>
                  <a:cubicBezTo>
                    <a:pt x="238125" y="109792"/>
                    <a:pt x="238125" y="109792"/>
                    <a:pt x="238125" y="144463"/>
                  </a:cubicBezTo>
                  <a:cubicBezTo>
                    <a:pt x="238125" y="144463"/>
                    <a:pt x="238125" y="144463"/>
                    <a:pt x="303213" y="144463"/>
                  </a:cubicBezTo>
                  <a:lnTo>
                    <a:pt x="303213" y="109792"/>
                  </a:lnTo>
                  <a:cubicBezTo>
                    <a:pt x="303213" y="92457"/>
                    <a:pt x="288602" y="77788"/>
                    <a:pt x="270005" y="77788"/>
                  </a:cubicBezTo>
                  <a:close/>
                  <a:moveTo>
                    <a:pt x="270013" y="65088"/>
                  </a:moveTo>
                  <a:cubicBezTo>
                    <a:pt x="294930" y="65088"/>
                    <a:pt x="315913" y="84876"/>
                    <a:pt x="315913" y="109941"/>
                  </a:cubicBezTo>
                  <a:cubicBezTo>
                    <a:pt x="315913" y="109941"/>
                    <a:pt x="315913" y="109941"/>
                    <a:pt x="315913" y="150836"/>
                  </a:cubicBezTo>
                  <a:cubicBezTo>
                    <a:pt x="315913" y="153474"/>
                    <a:pt x="314602" y="154794"/>
                    <a:pt x="313290" y="156113"/>
                  </a:cubicBezTo>
                  <a:cubicBezTo>
                    <a:pt x="313290" y="157432"/>
                    <a:pt x="310667" y="158751"/>
                    <a:pt x="309356" y="158751"/>
                  </a:cubicBezTo>
                  <a:cubicBezTo>
                    <a:pt x="309356" y="158751"/>
                    <a:pt x="309356" y="158751"/>
                    <a:pt x="231982" y="158751"/>
                  </a:cubicBezTo>
                  <a:cubicBezTo>
                    <a:pt x="228048" y="158751"/>
                    <a:pt x="225425" y="154794"/>
                    <a:pt x="225425" y="150836"/>
                  </a:cubicBezTo>
                  <a:cubicBezTo>
                    <a:pt x="225425" y="150836"/>
                    <a:pt x="225425" y="150836"/>
                    <a:pt x="225425" y="109941"/>
                  </a:cubicBezTo>
                  <a:cubicBezTo>
                    <a:pt x="225425" y="84876"/>
                    <a:pt x="246408" y="65088"/>
                    <a:pt x="270013" y="65088"/>
                  </a:cubicBezTo>
                  <a:close/>
                  <a:moveTo>
                    <a:pt x="157956" y="65088"/>
                  </a:moveTo>
                  <a:cubicBezTo>
                    <a:pt x="183239" y="65088"/>
                    <a:pt x="203200" y="84876"/>
                    <a:pt x="203200" y="109941"/>
                  </a:cubicBezTo>
                  <a:cubicBezTo>
                    <a:pt x="203200" y="109941"/>
                    <a:pt x="203200" y="109941"/>
                    <a:pt x="203200" y="150836"/>
                  </a:cubicBezTo>
                  <a:cubicBezTo>
                    <a:pt x="203200" y="153474"/>
                    <a:pt x="203200" y="154794"/>
                    <a:pt x="201869" y="156113"/>
                  </a:cubicBezTo>
                  <a:cubicBezTo>
                    <a:pt x="200538" y="157432"/>
                    <a:pt x="199208" y="158751"/>
                    <a:pt x="196546" y="158751"/>
                  </a:cubicBezTo>
                  <a:cubicBezTo>
                    <a:pt x="196546" y="158751"/>
                    <a:pt x="196546" y="158751"/>
                    <a:pt x="119365" y="158751"/>
                  </a:cubicBezTo>
                  <a:cubicBezTo>
                    <a:pt x="115373" y="158751"/>
                    <a:pt x="112712" y="154794"/>
                    <a:pt x="112712" y="150836"/>
                  </a:cubicBezTo>
                  <a:cubicBezTo>
                    <a:pt x="112712" y="150836"/>
                    <a:pt x="112712" y="150836"/>
                    <a:pt x="112712" y="109941"/>
                  </a:cubicBezTo>
                  <a:cubicBezTo>
                    <a:pt x="112712" y="84876"/>
                    <a:pt x="132672" y="65088"/>
                    <a:pt x="157956" y="65088"/>
                  </a:cubicBezTo>
                  <a:close/>
                  <a:moveTo>
                    <a:pt x="45900" y="65088"/>
                  </a:moveTo>
                  <a:cubicBezTo>
                    <a:pt x="69505" y="65088"/>
                    <a:pt x="90488" y="84876"/>
                    <a:pt x="90488" y="109941"/>
                  </a:cubicBezTo>
                  <a:cubicBezTo>
                    <a:pt x="90488" y="109941"/>
                    <a:pt x="90488" y="109941"/>
                    <a:pt x="90488" y="150836"/>
                  </a:cubicBezTo>
                  <a:cubicBezTo>
                    <a:pt x="90488" y="153474"/>
                    <a:pt x="90488" y="154794"/>
                    <a:pt x="89176" y="156113"/>
                  </a:cubicBezTo>
                  <a:cubicBezTo>
                    <a:pt x="87865" y="157432"/>
                    <a:pt x="85242" y="158751"/>
                    <a:pt x="83931" y="158751"/>
                  </a:cubicBezTo>
                  <a:cubicBezTo>
                    <a:pt x="83931" y="158751"/>
                    <a:pt x="83931" y="158751"/>
                    <a:pt x="6557" y="158751"/>
                  </a:cubicBezTo>
                  <a:cubicBezTo>
                    <a:pt x="3934" y="158751"/>
                    <a:pt x="0" y="154794"/>
                    <a:pt x="0" y="150836"/>
                  </a:cubicBezTo>
                  <a:cubicBezTo>
                    <a:pt x="0" y="150836"/>
                    <a:pt x="0" y="150836"/>
                    <a:pt x="0" y="109941"/>
                  </a:cubicBezTo>
                  <a:cubicBezTo>
                    <a:pt x="0" y="84876"/>
                    <a:pt x="20983" y="65088"/>
                    <a:pt x="45900" y="65088"/>
                  </a:cubicBezTo>
                  <a:close/>
                  <a:moveTo>
                    <a:pt x="270669" y="14288"/>
                  </a:moveTo>
                  <a:cubicBezTo>
                    <a:pt x="261463" y="14288"/>
                    <a:pt x="254000" y="21751"/>
                    <a:pt x="254000" y="30957"/>
                  </a:cubicBezTo>
                  <a:cubicBezTo>
                    <a:pt x="254000" y="40163"/>
                    <a:pt x="261463" y="47626"/>
                    <a:pt x="270669" y="47626"/>
                  </a:cubicBezTo>
                  <a:cubicBezTo>
                    <a:pt x="279875" y="47626"/>
                    <a:pt x="287338" y="40163"/>
                    <a:pt x="287338" y="30957"/>
                  </a:cubicBezTo>
                  <a:cubicBezTo>
                    <a:pt x="287338" y="21751"/>
                    <a:pt x="279875" y="14288"/>
                    <a:pt x="270669" y="14288"/>
                  </a:cubicBezTo>
                  <a:close/>
                  <a:moveTo>
                    <a:pt x="271463" y="0"/>
                  </a:moveTo>
                  <a:cubicBezTo>
                    <a:pt x="287200" y="0"/>
                    <a:pt x="301625" y="13459"/>
                    <a:pt x="301625" y="30957"/>
                  </a:cubicBezTo>
                  <a:cubicBezTo>
                    <a:pt x="301625" y="48454"/>
                    <a:pt x="287200" y="61913"/>
                    <a:pt x="271463" y="61913"/>
                  </a:cubicBezTo>
                  <a:cubicBezTo>
                    <a:pt x="254414" y="61913"/>
                    <a:pt x="241300" y="48454"/>
                    <a:pt x="241300" y="30957"/>
                  </a:cubicBezTo>
                  <a:cubicBezTo>
                    <a:pt x="241300" y="13459"/>
                    <a:pt x="254414" y="0"/>
                    <a:pt x="271463" y="0"/>
                  </a:cubicBezTo>
                  <a:close/>
                  <a:moveTo>
                    <a:pt x="159420" y="0"/>
                  </a:moveTo>
                  <a:cubicBezTo>
                    <a:pt x="175506" y="0"/>
                    <a:pt x="188912" y="13459"/>
                    <a:pt x="188912" y="30957"/>
                  </a:cubicBezTo>
                  <a:cubicBezTo>
                    <a:pt x="188912" y="48454"/>
                    <a:pt x="175506" y="61913"/>
                    <a:pt x="159420" y="61913"/>
                  </a:cubicBezTo>
                  <a:cubicBezTo>
                    <a:pt x="141992" y="61913"/>
                    <a:pt x="128587" y="48454"/>
                    <a:pt x="128587" y="30957"/>
                  </a:cubicBezTo>
                  <a:cubicBezTo>
                    <a:pt x="128587" y="13459"/>
                    <a:pt x="141992" y="0"/>
                    <a:pt x="159420" y="0"/>
                  </a:cubicBezTo>
                  <a:close/>
                  <a:moveTo>
                    <a:pt x="46037" y="0"/>
                  </a:moveTo>
                  <a:cubicBezTo>
                    <a:pt x="63086" y="0"/>
                    <a:pt x="76200" y="13459"/>
                    <a:pt x="76200" y="30957"/>
                  </a:cubicBezTo>
                  <a:cubicBezTo>
                    <a:pt x="76200" y="48454"/>
                    <a:pt x="63086" y="61913"/>
                    <a:pt x="46037" y="61913"/>
                  </a:cubicBezTo>
                  <a:cubicBezTo>
                    <a:pt x="28989" y="61913"/>
                    <a:pt x="15875" y="48454"/>
                    <a:pt x="15875" y="30957"/>
                  </a:cubicBezTo>
                  <a:cubicBezTo>
                    <a:pt x="15875" y="13459"/>
                    <a:pt x="28989" y="0"/>
                    <a:pt x="4603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lIns="68580" numCol="1" rIns="68580" rot="0" rtlCol="0" spcCol="0" spcFirstLastPara="0" tIns="3429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350">
                <a:latin typeface="+mn-ea"/>
                <a:sym charset="-122" panose="02020400000000000000" pitchFamily="18" typeface="Noto Serif CJK SC"/>
              </a:endParaRPr>
            </a:p>
          </p:txBody>
        </p:sp>
        <p:sp>
          <p:nvSpPr>
            <p:cNvPr id="28" name="椭圆 13"/>
            <p:cNvSpPr/>
            <p:nvPr/>
          </p:nvSpPr>
          <p:spPr>
            <a:xfrm>
              <a:off x="3182710" y="3409951"/>
              <a:ext cx="337460" cy="337458"/>
            </a:xfrm>
            <a:custGeom>
              <a:gdLst>
                <a:gd fmla="*/ 199497 w 331788" name="connsiteX0"/>
                <a:gd fmla="*/ 265112 h 331787" name="connsiteY0"/>
                <a:gd fmla="*/ 209798 w 331788" name="connsiteX1"/>
                <a:gd fmla="*/ 279217 h 331787" name="connsiteY1"/>
                <a:gd fmla="*/ 238126 w 331788" name="connsiteX2"/>
                <a:gd fmla="*/ 315118 h 331787" name="connsiteY2"/>
                <a:gd fmla="*/ 166018 w 331788" name="connsiteX3"/>
                <a:gd fmla="*/ 331787 h 331787" name="connsiteY3"/>
                <a:gd fmla="*/ 122238 w 331788" name="connsiteX4"/>
                <a:gd fmla="*/ 325376 h 331787" name="connsiteY4"/>
                <a:gd fmla="*/ 199497 w 331788" name="connsiteX5"/>
                <a:gd fmla="*/ 265112 h 331787" name="connsiteY5"/>
                <a:gd fmla="*/ 190500 w 331788" name="connsiteX6"/>
                <a:gd fmla="*/ 228600 h 331787" name="connsiteY6"/>
                <a:gd fmla="*/ 201490 w 331788" name="connsiteX7"/>
                <a:gd fmla="*/ 228600 h 331787" name="connsiteY7"/>
                <a:gd fmla="*/ 206375 w 331788" name="connsiteX8"/>
                <a:gd fmla="*/ 236394 h 331787" name="connsiteY8"/>
                <a:gd fmla="*/ 200269 w 331788" name="connsiteX9"/>
                <a:gd fmla="*/ 242888 h 331787" name="connsiteY9"/>
                <a:gd fmla="*/ 190500 w 331788" name="connsiteX10"/>
                <a:gd fmla="*/ 228600 h 331787" name="connsiteY10"/>
                <a:gd fmla="*/ 146452 w 331788" name="connsiteX11"/>
                <a:gd fmla="*/ 228600 h 331787" name="connsiteY11"/>
                <a:gd fmla="*/ 164590 w 331788" name="connsiteX12"/>
                <a:gd fmla="*/ 229897 h 331787" name="connsiteY12"/>
                <a:gd fmla="*/ 165885 w 331788" name="connsiteX13"/>
                <a:gd fmla="*/ 229897 h 331787" name="connsiteY13"/>
                <a:gd fmla="*/ 173659 w 331788" name="connsiteX14"/>
                <a:gd fmla="*/ 229897 h 331787" name="connsiteY14"/>
                <a:gd fmla="*/ 190501 w 331788" name="connsiteX15"/>
                <a:gd fmla="*/ 253240 h 331787" name="connsiteY15"/>
                <a:gd fmla="*/ 103699 w 331788" name="connsiteX16"/>
                <a:gd fmla="*/ 320675 h 331787" name="connsiteY16"/>
                <a:gd fmla="*/ 77788 w 331788" name="connsiteX17"/>
                <a:gd fmla="*/ 306410 h 331787" name="connsiteY17"/>
                <a:gd fmla="*/ 112768 w 331788" name="connsiteX18"/>
                <a:gd fmla="*/ 244162 h 331787" name="connsiteY18"/>
                <a:gd fmla="*/ 121837 w 331788" name="connsiteX19"/>
                <a:gd fmla="*/ 245459 h 331787" name="connsiteY19"/>
                <a:gd fmla="*/ 146452 w 331788" name="connsiteX20"/>
                <a:gd fmla="*/ 228600 h 331787" name="connsiteY20"/>
                <a:gd fmla="*/ 323851 w 331788" name="connsiteX21"/>
                <a:gd fmla="*/ 217487 h 331787" name="connsiteY21"/>
                <a:gd fmla="*/ 249631 w 331788" name="connsiteX22"/>
                <a:gd fmla="*/ 307975 h 331787" name="connsiteY22"/>
                <a:gd fmla="*/ 207963 w 331788" name="connsiteX23"/>
                <a:gd fmla="*/ 253682 h 331787" name="connsiteY23"/>
                <a:gd fmla="*/ 218380 w 331788" name="connsiteX24"/>
                <a:gd fmla="*/ 243341 h 331787" name="connsiteY24"/>
                <a:gd fmla="*/ 227495 w 331788" name="connsiteX25"/>
                <a:gd fmla="*/ 244634 h 331787" name="connsiteY25"/>
                <a:gd fmla="*/ 253537 w 331788" name="connsiteX26"/>
                <a:gd fmla="*/ 225243 h 331787" name="connsiteY26"/>
                <a:gd fmla="*/ 323851 w 331788" name="connsiteX27"/>
                <a:gd fmla="*/ 217487 h 331787" name="connsiteY27"/>
                <a:gd fmla="*/ 3175 w 331788" name="connsiteX28"/>
                <a:gd fmla="*/ 196850 h 331787" name="connsiteY28"/>
                <a:gd fmla="*/ 93642 w 331788" name="connsiteX29"/>
                <a:gd fmla="*/ 222902 h 331787" name="connsiteY29"/>
                <a:gd fmla="*/ 100013 w 331788" name="connsiteX30"/>
                <a:gd fmla="*/ 235927 h 331787" name="connsiteY30"/>
                <a:gd fmla="*/ 65610 w 331788" name="connsiteX31"/>
                <a:gd fmla="*/ 298450 h 331787" name="connsiteY31"/>
                <a:gd fmla="*/ 3175 w 331788" name="connsiteX32"/>
                <a:gd fmla="*/ 196850 h 331787" name="connsiteY32"/>
                <a:gd fmla="*/ 146517 w 331788" name="connsiteX33"/>
                <a:gd fmla="*/ 192087 h 331787" name="connsiteY33"/>
                <a:gd fmla="*/ 163513 w 331788" name="connsiteX34"/>
                <a:gd fmla="*/ 215900 h 331787" name="connsiteY34"/>
                <a:gd fmla="*/ 147825 w 331788" name="connsiteX35"/>
                <a:gd fmla="*/ 214577 h 331787" name="connsiteY35"/>
                <a:gd fmla="*/ 141288 w 331788" name="connsiteX36"/>
                <a:gd fmla="*/ 200025 h 331787" name="connsiteY36"/>
                <a:gd fmla="*/ 146517 w 331788" name="connsiteX37"/>
                <a:gd fmla="*/ 192087 h 331787" name="connsiteY37"/>
                <a:gd fmla="*/ 277877 w 331788" name="connsiteX38"/>
                <a:gd fmla="*/ 160337 h 331787" name="connsiteY38"/>
                <a:gd fmla="*/ 314326 w 331788" name="connsiteX39"/>
                <a:gd fmla="*/ 204624 h 331787" name="connsiteY39"/>
                <a:gd fmla="*/ 253143 w 331788" name="connsiteX40"/>
                <a:gd fmla="*/ 211137 h 331787" name="connsiteY40"/>
                <a:gd fmla="*/ 249238 w 331788" name="connsiteX41"/>
                <a:gd fmla="*/ 203322 h 331787" name="connsiteY41"/>
                <a:gd fmla="*/ 277877 w 331788" name="connsiteX42"/>
                <a:gd fmla="*/ 160337 h 331787" name="connsiteY42"/>
                <a:gd fmla="*/ 290513 w 331788" name="connsiteX43"/>
                <a:gd fmla="*/ 153987 h 331787" name="connsiteY43"/>
                <a:gd fmla="*/ 331788 w 331788" name="connsiteX44"/>
                <a:gd fmla="*/ 167061 h 331787" name="connsiteY44"/>
                <a:gd fmla="*/ 329125 w 331788" name="connsiteX45"/>
                <a:gd fmla="*/ 198437 h 331787" name="connsiteY45"/>
                <a:gd fmla="*/ 290513 w 331788" name="connsiteX46"/>
                <a:gd fmla="*/ 153987 h 331787" name="connsiteY46"/>
                <a:gd fmla="*/ 113341 w 331788" name="connsiteX47"/>
                <a:gd fmla="*/ 139700 h 331787" name="connsiteY47"/>
                <a:gd fmla="*/ 130085 w 331788" name="connsiteX48"/>
                <a:gd fmla="*/ 169324 h 331787" name="connsiteY48"/>
                <a:gd fmla="*/ 136525 w 331788" name="connsiteX49"/>
                <a:gd fmla="*/ 178340 h 331787" name="connsiteY49"/>
                <a:gd fmla="*/ 128797 w 331788" name="connsiteX50"/>
                <a:gd fmla="*/ 191219 h 331787" name="connsiteY50"/>
                <a:gd fmla="*/ 121069 w 331788" name="connsiteX51"/>
                <a:gd fmla="*/ 189932 h 331787" name="connsiteY51"/>
                <a:gd fmla="*/ 95310 w 331788" name="connsiteX52"/>
                <a:gd fmla="*/ 207963 h 331787" name="connsiteY52"/>
                <a:gd fmla="*/ 1288 w 331788" name="connsiteX53"/>
                <a:gd fmla="*/ 179628 h 331787" name="connsiteY53"/>
                <a:gd fmla="*/ 0 w 331788" name="connsiteX54"/>
                <a:gd fmla="*/ 165460 h 331787" name="connsiteY54"/>
                <a:gd fmla="*/ 1288 w 331788" name="connsiteX55"/>
                <a:gd fmla="*/ 151292 h 331787" name="connsiteY55"/>
                <a:gd fmla="*/ 113341 w 331788" name="connsiteX56"/>
                <a:gd fmla="*/ 139700 h 331787" name="connsiteY56"/>
                <a:gd fmla="*/ 186315 w 331788" name="connsiteX57"/>
                <a:gd fmla="*/ 138112 h 331787" name="connsiteY57"/>
                <a:gd fmla="*/ 268288 w 331788" name="connsiteX58"/>
                <a:gd fmla="*/ 149780 h 331787" name="connsiteY58"/>
                <a:gd fmla="*/ 238829 w 331788" name="connsiteX59"/>
                <a:gd fmla="*/ 193860 h 331787" name="connsiteY59"/>
                <a:gd fmla="*/ 227301 w 331788" name="connsiteX60"/>
                <a:gd fmla="*/ 191267 h 331787" name="connsiteY60"/>
                <a:gd fmla="*/ 200404 w 331788" name="connsiteX61"/>
                <a:gd fmla="*/ 214604 h 331787" name="connsiteY61"/>
                <a:gd fmla="*/ 179911 w 331788" name="connsiteX62"/>
                <a:gd fmla="*/ 215900 h 331787" name="connsiteY62"/>
                <a:gd fmla="*/ 155575 w 331788" name="connsiteX63"/>
                <a:gd fmla="*/ 179599 h 331787" name="connsiteY63"/>
                <a:gd fmla="*/ 173507 w 331788" name="connsiteX64"/>
                <a:gd fmla="*/ 154966 h 331787" name="connsiteY64"/>
                <a:gd fmla="*/ 186315 w 331788" name="connsiteX65"/>
                <a:gd fmla="*/ 138112 h 331787" name="connsiteY65"/>
                <a:gd fmla="*/ 168276 w 331788" name="connsiteX66"/>
                <a:gd fmla="*/ 138112 h 331787" name="connsiteY66"/>
                <a:gd fmla="*/ 161661 w 331788" name="connsiteX67"/>
                <a:gd fmla="*/ 145566 h 331787" name="connsiteY67"/>
                <a:gd fmla="*/ 145786 w 331788" name="connsiteX68"/>
                <a:gd fmla="*/ 166687 h 331787" name="connsiteY68"/>
                <a:gd fmla="*/ 141817 w 331788" name="connsiteX69"/>
                <a:gd fmla="*/ 161718 h 331787" name="connsiteY69"/>
                <a:gd fmla="*/ 128588 w 331788" name="connsiteX70"/>
                <a:gd fmla="*/ 139354 h 331787" name="connsiteY70"/>
                <a:gd fmla="*/ 168276 w 331788" name="connsiteX71"/>
                <a:gd fmla="*/ 138112 h 331787" name="connsiteY71"/>
                <a:gd fmla="*/ 220028 w 331788" name="connsiteX72"/>
                <a:gd fmla="*/ 103187 h 331787" name="connsiteY72"/>
                <a:gd fmla="*/ 232728 w 331788" name="connsiteX73"/>
                <a:gd fmla="*/ 105784 h 331787" name="connsiteY73"/>
                <a:gd fmla="*/ 237808 w 331788" name="connsiteX74"/>
                <a:gd fmla="*/ 105784 h 331787" name="connsiteY74"/>
                <a:gd fmla="*/ 246698 w 331788" name="connsiteX75"/>
                <a:gd fmla="*/ 118773 h 331787" name="connsiteY75"/>
                <a:gd fmla="*/ 255588 w 331788" name="connsiteX76"/>
                <a:gd fmla="*/ 131762 h 331787" name="connsiteY76"/>
                <a:gd fmla="*/ 198438 w 331788" name="connsiteX77"/>
                <a:gd fmla="*/ 125267 h 331787" name="connsiteY77"/>
                <a:gd fmla="*/ 220028 w 331788" name="connsiteX78"/>
                <a:gd fmla="*/ 103187 h 331787" name="connsiteY78"/>
                <a:gd fmla="*/ 317236 w 331788" name="connsiteX79"/>
                <a:gd fmla="*/ 98425 h 331787" name="connsiteY79"/>
                <a:gd fmla="*/ 331788 w 331788" name="connsiteX80"/>
                <a:gd fmla="*/ 152400 h 331787" name="connsiteY80"/>
                <a:gd fmla="*/ 292100 w 331788" name="connsiteX81"/>
                <a:gd fmla="*/ 140552 h 331787" name="connsiteY81"/>
                <a:gd fmla="*/ 317236 w 331788" name="connsiteX82"/>
                <a:gd fmla="*/ 98425 h 331787" name="connsiteY82"/>
                <a:gd fmla="*/ 286068 w 331788" name="connsiteX83"/>
                <a:gd fmla="*/ 52387 h 331787" name="connsiteY83"/>
                <a:gd fmla="*/ 309563 w 331788" name="connsiteX84"/>
                <a:gd fmla="*/ 84748 h 331787" name="connsiteY84"/>
                <a:gd fmla="*/ 278236 w 331788" name="connsiteX85"/>
                <a:gd fmla="*/ 136525 h 331787" name="connsiteY85"/>
                <a:gd fmla="*/ 276931 w 331788" name="connsiteX86"/>
                <a:gd fmla="*/ 136525 h 331787" name="connsiteY86"/>
                <a:gd fmla="*/ 258657 w 331788" name="connsiteX87"/>
                <a:gd fmla="*/ 110636 h 331787" name="connsiteY87"/>
                <a:gd fmla="*/ 250825 w 331788" name="connsiteX88"/>
                <a:gd fmla="*/ 98986 h 331787" name="connsiteY88"/>
                <a:gd fmla="*/ 259962 w 331788" name="connsiteX89"/>
                <a:gd fmla="*/ 78275 h 331787" name="connsiteY89"/>
                <a:gd fmla="*/ 258657 w 331788" name="connsiteX90"/>
                <a:gd fmla="*/ 70509 h 331787" name="connsiteY90"/>
                <a:gd fmla="*/ 286068 w 331788" name="connsiteX91"/>
                <a:gd fmla="*/ 52387 h 331787" name="connsiteY91"/>
                <a:gd fmla="*/ 73025 w 331788" name="connsiteX92"/>
                <a:gd fmla="*/ 28575 h 331787" name="connsiteY92"/>
                <a:gd fmla="*/ 107950 w 331788" name="connsiteX93"/>
                <a:gd fmla="*/ 126377 h 331787" name="connsiteY93"/>
                <a:gd fmla="*/ 3175 w 331788" name="connsiteX94"/>
                <a:gd fmla="*/ 138113 h 331787" name="connsiteY94"/>
                <a:gd fmla="*/ 73025 w 331788" name="connsiteX95"/>
                <a:gd fmla="*/ 28575 h 331787" name="connsiteY95"/>
                <a:gd fmla="*/ 203200 w 331788" name="connsiteX96"/>
                <a:gd fmla="*/ 4762 h 331787" name="connsiteY96"/>
                <a:gd fmla="*/ 274638 w 331788" name="connsiteX97"/>
                <a:gd fmla="*/ 41817 h 331787" name="connsiteY97"/>
                <a:gd fmla="*/ 251258 w 331788" name="connsiteX98"/>
                <a:gd fmla="*/ 57150 h 331787" name="connsiteY98"/>
                <a:gd fmla="*/ 233074 w 331788" name="connsiteX99"/>
                <a:gd fmla="*/ 50761 h 331787" name="connsiteY99"/>
                <a:gd fmla="*/ 225281 w 331788" name="connsiteX100"/>
                <a:gd fmla="*/ 52039 h 331787" name="connsiteY100"/>
                <a:gd fmla="*/ 203200 w 331788" name="connsiteX101"/>
                <a:gd fmla="*/ 4762 h 331787" name="connsiteY101"/>
                <a:gd fmla="*/ 165260 w 331788" name="connsiteX102"/>
                <a:gd fmla="*/ 0 h 331787" name="connsiteY102"/>
                <a:gd fmla="*/ 185786 w 331788" name="connsiteX103"/>
                <a:gd fmla="*/ 1290 h 331787" name="connsiteY103"/>
                <a:gd fmla="*/ 212725 w 331788" name="connsiteX104"/>
                <a:gd fmla="*/ 59333 h 331787" name="connsiteY104"/>
                <a:gd fmla="*/ 205028 w 331788" name="connsiteX105"/>
                <a:gd fmla="*/ 77390 h 331787" name="connsiteY105"/>
                <a:gd fmla="*/ 208876 w 331788" name="connsiteX106"/>
                <a:gd fmla="*/ 91579 h 331787" name="connsiteY106"/>
                <a:gd fmla="*/ 179371 w 331788" name="connsiteX107"/>
                <a:gd fmla="*/ 122535 h 331787" name="connsiteY107"/>
                <a:gd fmla="*/ 176806 w 331788" name="connsiteX108"/>
                <a:gd fmla="*/ 122535 h 331787" name="connsiteY108"/>
                <a:gd fmla="*/ 122927 w 331788" name="connsiteX109"/>
                <a:gd fmla="*/ 123825 h 331787" name="connsiteY109"/>
                <a:gd fmla="*/ 85725 w 331788" name="connsiteX110"/>
                <a:gd fmla="*/ 20637 h 331787" name="connsiteY110"/>
                <a:gd fmla="*/ 165260 w 331788" name="connsiteX111"/>
                <a:gd fmla="*/ 0 h 331787" name="connsiteY1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b="b" l="l" r="r" t="t"/>
              <a:pathLst>
                <a:path h="331787" w="331788">
                  <a:moveTo>
                    <a:pt x="199497" y="265112"/>
                  </a:moveTo>
                  <a:cubicBezTo>
                    <a:pt x="203360" y="270241"/>
                    <a:pt x="205935" y="274088"/>
                    <a:pt x="209798" y="279217"/>
                  </a:cubicBezTo>
                  <a:cubicBezTo>
                    <a:pt x="222674" y="295885"/>
                    <a:pt x="231688" y="307425"/>
                    <a:pt x="238126" y="315118"/>
                  </a:cubicBezTo>
                  <a:cubicBezTo>
                    <a:pt x="216236" y="325376"/>
                    <a:pt x="191771" y="331787"/>
                    <a:pt x="166018" y="331787"/>
                  </a:cubicBezTo>
                  <a:cubicBezTo>
                    <a:pt x="150566" y="331787"/>
                    <a:pt x="136402" y="329223"/>
                    <a:pt x="122238" y="325376"/>
                  </a:cubicBezTo>
                  <a:cubicBezTo>
                    <a:pt x="141553" y="312554"/>
                    <a:pt x="169881" y="293321"/>
                    <a:pt x="199497" y="265112"/>
                  </a:cubicBezTo>
                  <a:close/>
                  <a:moveTo>
                    <a:pt x="190500" y="228600"/>
                  </a:moveTo>
                  <a:cubicBezTo>
                    <a:pt x="194163" y="228600"/>
                    <a:pt x="197827" y="228600"/>
                    <a:pt x="201490" y="228600"/>
                  </a:cubicBezTo>
                  <a:cubicBezTo>
                    <a:pt x="202712" y="231198"/>
                    <a:pt x="203933" y="233796"/>
                    <a:pt x="206375" y="236394"/>
                  </a:cubicBezTo>
                  <a:cubicBezTo>
                    <a:pt x="203933" y="237693"/>
                    <a:pt x="201490" y="240290"/>
                    <a:pt x="200269" y="242888"/>
                  </a:cubicBezTo>
                  <a:cubicBezTo>
                    <a:pt x="196606" y="237693"/>
                    <a:pt x="194163" y="233796"/>
                    <a:pt x="190500" y="228600"/>
                  </a:cubicBezTo>
                  <a:close/>
                  <a:moveTo>
                    <a:pt x="146452" y="228600"/>
                  </a:moveTo>
                  <a:cubicBezTo>
                    <a:pt x="152930" y="228600"/>
                    <a:pt x="159408" y="229897"/>
                    <a:pt x="164590" y="229897"/>
                  </a:cubicBezTo>
                  <a:cubicBezTo>
                    <a:pt x="164590" y="229897"/>
                    <a:pt x="164590" y="229897"/>
                    <a:pt x="165885" y="229897"/>
                  </a:cubicBezTo>
                  <a:cubicBezTo>
                    <a:pt x="168477" y="229897"/>
                    <a:pt x="171068" y="229897"/>
                    <a:pt x="173659" y="229897"/>
                  </a:cubicBezTo>
                  <a:cubicBezTo>
                    <a:pt x="178841" y="237678"/>
                    <a:pt x="185319" y="245459"/>
                    <a:pt x="190501" y="253240"/>
                  </a:cubicBezTo>
                  <a:cubicBezTo>
                    <a:pt x="156817" y="286958"/>
                    <a:pt x="123132" y="309004"/>
                    <a:pt x="103699" y="320675"/>
                  </a:cubicBezTo>
                  <a:cubicBezTo>
                    <a:pt x="94630" y="316785"/>
                    <a:pt x="85561" y="311597"/>
                    <a:pt x="77788" y="306410"/>
                  </a:cubicBezTo>
                  <a:cubicBezTo>
                    <a:pt x="84266" y="293442"/>
                    <a:pt x="97221" y="271396"/>
                    <a:pt x="112768" y="244162"/>
                  </a:cubicBezTo>
                  <a:cubicBezTo>
                    <a:pt x="115359" y="245459"/>
                    <a:pt x="117950" y="245459"/>
                    <a:pt x="121837" y="245459"/>
                  </a:cubicBezTo>
                  <a:cubicBezTo>
                    <a:pt x="132201" y="245459"/>
                    <a:pt x="142566" y="238975"/>
                    <a:pt x="146452" y="228600"/>
                  </a:cubicBezTo>
                  <a:close/>
                  <a:moveTo>
                    <a:pt x="323851" y="217487"/>
                  </a:moveTo>
                  <a:cubicBezTo>
                    <a:pt x="310830" y="256268"/>
                    <a:pt x="284788" y="287292"/>
                    <a:pt x="249631" y="307975"/>
                  </a:cubicBezTo>
                  <a:cubicBezTo>
                    <a:pt x="240516" y="295048"/>
                    <a:pt x="224890" y="275658"/>
                    <a:pt x="207963" y="253682"/>
                  </a:cubicBezTo>
                  <a:cubicBezTo>
                    <a:pt x="211869" y="249804"/>
                    <a:pt x="214474" y="247219"/>
                    <a:pt x="218380" y="243341"/>
                  </a:cubicBezTo>
                  <a:cubicBezTo>
                    <a:pt x="220984" y="244634"/>
                    <a:pt x="223588" y="244634"/>
                    <a:pt x="227495" y="244634"/>
                  </a:cubicBezTo>
                  <a:cubicBezTo>
                    <a:pt x="239214" y="244634"/>
                    <a:pt x="250933" y="236878"/>
                    <a:pt x="253537" y="225243"/>
                  </a:cubicBezTo>
                  <a:cubicBezTo>
                    <a:pt x="280881" y="222658"/>
                    <a:pt x="304319" y="220073"/>
                    <a:pt x="323851" y="217487"/>
                  </a:cubicBezTo>
                  <a:close/>
                  <a:moveTo>
                    <a:pt x="3175" y="196850"/>
                  </a:moveTo>
                  <a:cubicBezTo>
                    <a:pt x="23562" y="204666"/>
                    <a:pt x="55417" y="215086"/>
                    <a:pt x="93642" y="222902"/>
                  </a:cubicBezTo>
                  <a:cubicBezTo>
                    <a:pt x="94916" y="228112"/>
                    <a:pt x="96190" y="232019"/>
                    <a:pt x="100013" y="235927"/>
                  </a:cubicBezTo>
                  <a:cubicBezTo>
                    <a:pt x="84723" y="261978"/>
                    <a:pt x="71981" y="284122"/>
                    <a:pt x="65610" y="298450"/>
                  </a:cubicBezTo>
                  <a:cubicBezTo>
                    <a:pt x="33755" y="273702"/>
                    <a:pt x="10820" y="237230"/>
                    <a:pt x="3175" y="196850"/>
                  </a:cubicBezTo>
                  <a:close/>
                  <a:moveTo>
                    <a:pt x="146517" y="192087"/>
                  </a:moveTo>
                  <a:cubicBezTo>
                    <a:pt x="151747" y="200025"/>
                    <a:pt x="156976" y="207963"/>
                    <a:pt x="163513" y="215900"/>
                  </a:cubicBezTo>
                  <a:cubicBezTo>
                    <a:pt x="158284" y="215900"/>
                    <a:pt x="153054" y="214577"/>
                    <a:pt x="147825" y="214577"/>
                  </a:cubicBezTo>
                  <a:cubicBezTo>
                    <a:pt x="147825" y="209286"/>
                    <a:pt x="145210" y="203994"/>
                    <a:pt x="141288" y="200025"/>
                  </a:cubicBezTo>
                  <a:cubicBezTo>
                    <a:pt x="142595" y="197379"/>
                    <a:pt x="145210" y="194733"/>
                    <a:pt x="146517" y="192087"/>
                  </a:cubicBezTo>
                  <a:close/>
                  <a:moveTo>
                    <a:pt x="277877" y="160337"/>
                  </a:moveTo>
                  <a:cubicBezTo>
                    <a:pt x="290894" y="175968"/>
                    <a:pt x="302610" y="190296"/>
                    <a:pt x="314326" y="204624"/>
                  </a:cubicBezTo>
                  <a:cubicBezTo>
                    <a:pt x="297403" y="205927"/>
                    <a:pt x="276575" y="208532"/>
                    <a:pt x="253143" y="211137"/>
                  </a:cubicBezTo>
                  <a:cubicBezTo>
                    <a:pt x="251842" y="207230"/>
                    <a:pt x="251842" y="204624"/>
                    <a:pt x="249238" y="203322"/>
                  </a:cubicBezTo>
                  <a:cubicBezTo>
                    <a:pt x="259652" y="188994"/>
                    <a:pt x="270066" y="174665"/>
                    <a:pt x="277877" y="160337"/>
                  </a:cubicBezTo>
                  <a:close/>
                  <a:moveTo>
                    <a:pt x="290513" y="153987"/>
                  </a:moveTo>
                  <a:cubicBezTo>
                    <a:pt x="306490" y="159216"/>
                    <a:pt x="321136" y="163139"/>
                    <a:pt x="331788" y="167061"/>
                  </a:cubicBezTo>
                  <a:cubicBezTo>
                    <a:pt x="331788" y="178827"/>
                    <a:pt x="330457" y="187978"/>
                    <a:pt x="329125" y="198437"/>
                  </a:cubicBezTo>
                  <a:cubicBezTo>
                    <a:pt x="317142" y="185364"/>
                    <a:pt x="303828" y="170983"/>
                    <a:pt x="290513" y="153987"/>
                  </a:cubicBezTo>
                  <a:close/>
                  <a:moveTo>
                    <a:pt x="113341" y="139700"/>
                  </a:moveTo>
                  <a:cubicBezTo>
                    <a:pt x="118493" y="150004"/>
                    <a:pt x="124933" y="160307"/>
                    <a:pt x="130085" y="169324"/>
                  </a:cubicBezTo>
                  <a:cubicBezTo>
                    <a:pt x="132661" y="171900"/>
                    <a:pt x="135237" y="175764"/>
                    <a:pt x="136525" y="178340"/>
                  </a:cubicBezTo>
                  <a:cubicBezTo>
                    <a:pt x="133949" y="183492"/>
                    <a:pt x="131373" y="187356"/>
                    <a:pt x="128797" y="191219"/>
                  </a:cubicBezTo>
                  <a:cubicBezTo>
                    <a:pt x="126221" y="189932"/>
                    <a:pt x="123645" y="189932"/>
                    <a:pt x="121069" y="189932"/>
                  </a:cubicBezTo>
                  <a:cubicBezTo>
                    <a:pt x="109478" y="189932"/>
                    <a:pt x="99174" y="197659"/>
                    <a:pt x="95310" y="207963"/>
                  </a:cubicBezTo>
                  <a:cubicBezTo>
                    <a:pt x="52807" y="200235"/>
                    <a:pt x="19320" y="187356"/>
                    <a:pt x="1288" y="179628"/>
                  </a:cubicBezTo>
                  <a:cubicBezTo>
                    <a:pt x="0" y="174476"/>
                    <a:pt x="0" y="170612"/>
                    <a:pt x="0" y="165460"/>
                  </a:cubicBezTo>
                  <a:cubicBezTo>
                    <a:pt x="0" y="160307"/>
                    <a:pt x="0" y="156444"/>
                    <a:pt x="1288" y="151292"/>
                  </a:cubicBezTo>
                  <a:cubicBezTo>
                    <a:pt x="23183" y="147428"/>
                    <a:pt x="64399" y="142276"/>
                    <a:pt x="113341" y="139700"/>
                  </a:cubicBezTo>
                  <a:close/>
                  <a:moveTo>
                    <a:pt x="186315" y="138112"/>
                  </a:moveTo>
                  <a:cubicBezTo>
                    <a:pt x="215774" y="139408"/>
                    <a:pt x="243952" y="143298"/>
                    <a:pt x="268288" y="149780"/>
                  </a:cubicBezTo>
                  <a:cubicBezTo>
                    <a:pt x="259322" y="164042"/>
                    <a:pt x="249076" y="179599"/>
                    <a:pt x="238829" y="193860"/>
                  </a:cubicBezTo>
                  <a:cubicBezTo>
                    <a:pt x="234986" y="192564"/>
                    <a:pt x="231144" y="191267"/>
                    <a:pt x="227301" y="191267"/>
                  </a:cubicBezTo>
                  <a:cubicBezTo>
                    <a:pt x="213212" y="191267"/>
                    <a:pt x="201685" y="201639"/>
                    <a:pt x="200404" y="214604"/>
                  </a:cubicBezTo>
                  <a:cubicBezTo>
                    <a:pt x="194000" y="214604"/>
                    <a:pt x="186315" y="214604"/>
                    <a:pt x="179911" y="215900"/>
                  </a:cubicBezTo>
                  <a:cubicBezTo>
                    <a:pt x="170945" y="202936"/>
                    <a:pt x="163260" y="191267"/>
                    <a:pt x="155575" y="179599"/>
                  </a:cubicBezTo>
                  <a:cubicBezTo>
                    <a:pt x="160698" y="171820"/>
                    <a:pt x="167102" y="162745"/>
                    <a:pt x="173507" y="154966"/>
                  </a:cubicBezTo>
                  <a:cubicBezTo>
                    <a:pt x="177349" y="148483"/>
                    <a:pt x="182472" y="143298"/>
                    <a:pt x="186315" y="138112"/>
                  </a:cubicBezTo>
                  <a:close/>
                  <a:moveTo>
                    <a:pt x="168276" y="138112"/>
                  </a:moveTo>
                  <a:cubicBezTo>
                    <a:pt x="165630" y="140597"/>
                    <a:pt x="164307" y="143081"/>
                    <a:pt x="161661" y="145566"/>
                  </a:cubicBezTo>
                  <a:cubicBezTo>
                    <a:pt x="156370" y="153020"/>
                    <a:pt x="151078" y="159232"/>
                    <a:pt x="145786" y="166687"/>
                  </a:cubicBezTo>
                  <a:cubicBezTo>
                    <a:pt x="144463" y="165445"/>
                    <a:pt x="143140" y="162960"/>
                    <a:pt x="141817" y="161718"/>
                  </a:cubicBezTo>
                  <a:cubicBezTo>
                    <a:pt x="137849" y="154263"/>
                    <a:pt x="132557" y="146808"/>
                    <a:pt x="128588" y="139354"/>
                  </a:cubicBezTo>
                  <a:cubicBezTo>
                    <a:pt x="141817" y="139354"/>
                    <a:pt x="155047" y="138112"/>
                    <a:pt x="168276" y="138112"/>
                  </a:cubicBezTo>
                  <a:close/>
                  <a:moveTo>
                    <a:pt x="220028" y="103187"/>
                  </a:moveTo>
                  <a:cubicBezTo>
                    <a:pt x="223838" y="104486"/>
                    <a:pt x="227648" y="105784"/>
                    <a:pt x="232728" y="105784"/>
                  </a:cubicBezTo>
                  <a:cubicBezTo>
                    <a:pt x="233998" y="105784"/>
                    <a:pt x="236538" y="105784"/>
                    <a:pt x="237808" y="105784"/>
                  </a:cubicBezTo>
                  <a:cubicBezTo>
                    <a:pt x="241618" y="109681"/>
                    <a:pt x="244158" y="114877"/>
                    <a:pt x="246698" y="118773"/>
                  </a:cubicBezTo>
                  <a:cubicBezTo>
                    <a:pt x="249238" y="122670"/>
                    <a:pt x="253048" y="127865"/>
                    <a:pt x="255588" y="131762"/>
                  </a:cubicBezTo>
                  <a:cubicBezTo>
                    <a:pt x="237808" y="129164"/>
                    <a:pt x="218758" y="126566"/>
                    <a:pt x="198438" y="125267"/>
                  </a:cubicBezTo>
                  <a:cubicBezTo>
                    <a:pt x="206058" y="117474"/>
                    <a:pt x="213678" y="109681"/>
                    <a:pt x="220028" y="103187"/>
                  </a:cubicBezTo>
                  <a:close/>
                  <a:moveTo>
                    <a:pt x="317236" y="98425"/>
                  </a:moveTo>
                  <a:cubicBezTo>
                    <a:pt x="325173" y="115539"/>
                    <a:pt x="329142" y="133969"/>
                    <a:pt x="331788" y="152400"/>
                  </a:cubicBezTo>
                  <a:cubicBezTo>
                    <a:pt x="319882" y="148450"/>
                    <a:pt x="306652" y="144501"/>
                    <a:pt x="292100" y="140552"/>
                  </a:cubicBezTo>
                  <a:cubicBezTo>
                    <a:pt x="301361" y="124754"/>
                    <a:pt x="310621" y="111589"/>
                    <a:pt x="317236" y="98425"/>
                  </a:cubicBezTo>
                  <a:close/>
                  <a:moveTo>
                    <a:pt x="286068" y="52387"/>
                  </a:moveTo>
                  <a:cubicBezTo>
                    <a:pt x="295205" y="61448"/>
                    <a:pt x="303037" y="71803"/>
                    <a:pt x="309563" y="84748"/>
                  </a:cubicBezTo>
                  <a:cubicBezTo>
                    <a:pt x="301731" y="98986"/>
                    <a:pt x="289984" y="117108"/>
                    <a:pt x="278236" y="136525"/>
                  </a:cubicBezTo>
                  <a:cubicBezTo>
                    <a:pt x="278236" y="136525"/>
                    <a:pt x="276931" y="136525"/>
                    <a:pt x="276931" y="136525"/>
                  </a:cubicBezTo>
                  <a:cubicBezTo>
                    <a:pt x="270404" y="127464"/>
                    <a:pt x="265183" y="119697"/>
                    <a:pt x="258657" y="110636"/>
                  </a:cubicBezTo>
                  <a:cubicBezTo>
                    <a:pt x="256046" y="106753"/>
                    <a:pt x="253436" y="102870"/>
                    <a:pt x="250825" y="98986"/>
                  </a:cubicBezTo>
                  <a:cubicBezTo>
                    <a:pt x="256046" y="93809"/>
                    <a:pt x="259962" y="86042"/>
                    <a:pt x="259962" y="78275"/>
                  </a:cubicBezTo>
                  <a:cubicBezTo>
                    <a:pt x="259962" y="75687"/>
                    <a:pt x="259962" y="73098"/>
                    <a:pt x="258657" y="70509"/>
                  </a:cubicBezTo>
                  <a:cubicBezTo>
                    <a:pt x="269099" y="62742"/>
                    <a:pt x="278236" y="57564"/>
                    <a:pt x="286068" y="52387"/>
                  </a:cubicBezTo>
                  <a:close/>
                  <a:moveTo>
                    <a:pt x="73025" y="28575"/>
                  </a:moveTo>
                  <a:cubicBezTo>
                    <a:pt x="79493" y="54655"/>
                    <a:pt x="92428" y="92472"/>
                    <a:pt x="107950" y="126377"/>
                  </a:cubicBezTo>
                  <a:cubicBezTo>
                    <a:pt x="63970" y="128985"/>
                    <a:pt x="25165" y="134201"/>
                    <a:pt x="3175" y="138113"/>
                  </a:cubicBezTo>
                  <a:cubicBezTo>
                    <a:pt x="10936" y="92472"/>
                    <a:pt x="36806" y="53351"/>
                    <a:pt x="73025" y="28575"/>
                  </a:cubicBezTo>
                  <a:close/>
                  <a:moveTo>
                    <a:pt x="203200" y="4762"/>
                  </a:moveTo>
                  <a:cubicBezTo>
                    <a:pt x="230476" y="11151"/>
                    <a:pt x="255155" y="23928"/>
                    <a:pt x="274638" y="41817"/>
                  </a:cubicBezTo>
                  <a:cubicBezTo>
                    <a:pt x="268144" y="45650"/>
                    <a:pt x="260350" y="52039"/>
                    <a:pt x="251258" y="57150"/>
                  </a:cubicBezTo>
                  <a:cubicBezTo>
                    <a:pt x="246063" y="53316"/>
                    <a:pt x="239568" y="50761"/>
                    <a:pt x="233074" y="50761"/>
                  </a:cubicBezTo>
                  <a:cubicBezTo>
                    <a:pt x="230476" y="50761"/>
                    <a:pt x="227879" y="50761"/>
                    <a:pt x="225281" y="52039"/>
                  </a:cubicBezTo>
                  <a:cubicBezTo>
                    <a:pt x="216189" y="34150"/>
                    <a:pt x="208395" y="17539"/>
                    <a:pt x="203200" y="4762"/>
                  </a:cubicBezTo>
                  <a:close/>
                  <a:moveTo>
                    <a:pt x="165260" y="0"/>
                  </a:moveTo>
                  <a:cubicBezTo>
                    <a:pt x="172957" y="0"/>
                    <a:pt x="179371" y="0"/>
                    <a:pt x="185786" y="1290"/>
                  </a:cubicBezTo>
                  <a:cubicBezTo>
                    <a:pt x="192200" y="15478"/>
                    <a:pt x="199897" y="36115"/>
                    <a:pt x="212725" y="59333"/>
                  </a:cubicBezTo>
                  <a:cubicBezTo>
                    <a:pt x="207594" y="63202"/>
                    <a:pt x="205028" y="69651"/>
                    <a:pt x="205028" y="77390"/>
                  </a:cubicBezTo>
                  <a:cubicBezTo>
                    <a:pt x="205028" y="82550"/>
                    <a:pt x="206311" y="87709"/>
                    <a:pt x="208876" y="91579"/>
                  </a:cubicBezTo>
                  <a:cubicBezTo>
                    <a:pt x="198614" y="100608"/>
                    <a:pt x="188351" y="110926"/>
                    <a:pt x="179371" y="122535"/>
                  </a:cubicBezTo>
                  <a:cubicBezTo>
                    <a:pt x="178089" y="122535"/>
                    <a:pt x="178089" y="122535"/>
                    <a:pt x="176806" y="122535"/>
                  </a:cubicBezTo>
                  <a:cubicBezTo>
                    <a:pt x="158846" y="122535"/>
                    <a:pt x="139604" y="123825"/>
                    <a:pt x="122927" y="123825"/>
                  </a:cubicBezTo>
                  <a:cubicBezTo>
                    <a:pt x="104967" y="87709"/>
                    <a:pt x="92139" y="45144"/>
                    <a:pt x="85725" y="20637"/>
                  </a:cubicBezTo>
                  <a:cubicBezTo>
                    <a:pt x="108816" y="7739"/>
                    <a:pt x="135755" y="0"/>
                    <a:pt x="16526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lIns="68580" numCol="1" rIns="68580" rot="0" rtlCol="0" spcCol="0" spcFirstLastPara="0" tIns="3429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350">
                <a:latin typeface="+mn-ea"/>
                <a:sym charset="-122" panose="02020400000000000000" pitchFamily="18" typeface="Noto Serif CJK SC"/>
              </a:endParaRPr>
            </a:p>
          </p:txBody>
        </p:sp>
        <p:sp>
          <p:nvSpPr>
            <p:cNvPr id="29" name="椭圆 14"/>
            <p:cNvSpPr/>
            <p:nvPr/>
          </p:nvSpPr>
          <p:spPr>
            <a:xfrm>
              <a:off x="4128862" y="3409950"/>
              <a:ext cx="282630" cy="337460"/>
            </a:xfrm>
            <a:custGeom>
              <a:gdLst>
                <a:gd fmla="*/ 206816 w 281869" name="connsiteX0"/>
                <a:gd fmla="*/ 79120 h 336550" name="connsiteY0"/>
                <a:gd fmla="*/ 201524 w 281869" name="connsiteX1"/>
                <a:gd fmla="*/ 85782 h 336550" name="connsiteY1"/>
                <a:gd fmla="*/ 201524 w 281869" name="connsiteX2"/>
                <a:gd fmla="*/ 92444 h 336550" name="connsiteY2"/>
                <a:gd fmla="*/ 205493 w 281869" name="connsiteX3"/>
                <a:gd fmla="*/ 96441 h 336550" name="connsiteY3"/>
                <a:gd fmla="*/ 198878 w 281869" name="connsiteX4"/>
                <a:gd fmla="*/ 133748 h 336550" name="connsiteY4"/>
                <a:gd fmla="*/ 198878 w 281869" name="connsiteX5"/>
                <a:gd fmla="*/ 137745 h 336550" name="connsiteY5"/>
                <a:gd fmla="*/ 206816 w 281869" name="connsiteX6"/>
                <a:gd fmla="*/ 149736 h 336550" name="connsiteY6"/>
                <a:gd fmla="*/ 213430 w 281869" name="connsiteX7"/>
                <a:gd fmla="*/ 149736 h 336550" name="connsiteY7"/>
                <a:gd fmla="*/ 221368 w 281869" name="connsiteX8"/>
                <a:gd fmla="*/ 137745 h 336550" name="connsiteY8"/>
                <a:gd fmla="*/ 221368 w 281869" name="connsiteX9"/>
                <a:gd fmla="*/ 133748 h 336550" name="connsiteY9"/>
                <a:gd fmla="*/ 214753 w 281869" name="connsiteX10"/>
                <a:gd fmla="*/ 96441 h 336550" name="connsiteY10"/>
                <a:gd fmla="*/ 220045 w 281869" name="connsiteX11"/>
                <a:gd fmla="*/ 92444 h 336550" name="connsiteY11"/>
                <a:gd fmla="*/ 220045 w 281869" name="connsiteX12"/>
                <a:gd fmla="*/ 85782 h 336550" name="connsiteY12"/>
                <a:gd fmla="*/ 213430 w 281869" name="connsiteX13"/>
                <a:gd fmla="*/ 79120 h 336550" name="connsiteY13"/>
                <a:gd fmla="*/ 206816 w 281869" name="connsiteX14"/>
                <a:gd fmla="*/ 79120 h 336550" name="connsiteY14"/>
                <a:gd fmla="*/ 68439 w 281869" name="connsiteX15"/>
                <a:gd fmla="*/ 79120 h 336550" name="connsiteY15"/>
                <a:gd fmla="*/ 61824 w 281869" name="connsiteX16"/>
                <a:gd fmla="*/ 85782 h 336550" name="connsiteY16"/>
                <a:gd fmla="*/ 61824 w 281869" name="connsiteX17"/>
                <a:gd fmla="*/ 92444 h 336550" name="connsiteY17"/>
                <a:gd fmla="*/ 67116 w 281869" name="connsiteX18"/>
                <a:gd fmla="*/ 96441 h 336550" name="connsiteY18"/>
                <a:gd fmla="*/ 60501 w 281869" name="connsiteX19"/>
                <a:gd fmla="*/ 133748 h 336550" name="connsiteY19"/>
                <a:gd fmla="*/ 60501 w 281869" name="connsiteX20"/>
                <a:gd fmla="*/ 137745 h 336550" name="connsiteY20"/>
                <a:gd fmla="*/ 68439 w 281869" name="connsiteX21"/>
                <a:gd fmla="*/ 149736 h 336550" name="connsiteY21"/>
                <a:gd fmla="*/ 75053 w 281869" name="connsiteX22"/>
                <a:gd fmla="*/ 149736 h 336550" name="connsiteY22"/>
                <a:gd fmla="*/ 82991 w 281869" name="connsiteX23"/>
                <a:gd fmla="*/ 137745 h 336550" name="connsiteY23"/>
                <a:gd fmla="*/ 82991 w 281869" name="connsiteX24"/>
                <a:gd fmla="*/ 133748 h 336550" name="connsiteY24"/>
                <a:gd fmla="*/ 76376 w 281869" name="connsiteX25"/>
                <a:gd fmla="*/ 96441 h 336550" name="connsiteY25"/>
                <a:gd fmla="*/ 80345 w 281869" name="connsiteX26"/>
                <a:gd fmla="*/ 92444 h 336550" name="connsiteY26"/>
                <a:gd fmla="*/ 80345 w 281869" name="connsiteX27"/>
                <a:gd fmla="*/ 85782 h 336550" name="connsiteY27"/>
                <a:gd fmla="*/ 75053 w 281869" name="connsiteX28"/>
                <a:gd fmla="*/ 79120 h 336550" name="connsiteY28"/>
                <a:gd fmla="*/ 68439 w 281869" name="connsiteX29"/>
                <a:gd fmla="*/ 79120 h 336550" name="connsiteY29"/>
                <a:gd fmla="*/ 21218 w 281869" name="connsiteX30"/>
                <a:gd fmla="*/ 69850 h 336550" name="connsiteY30"/>
                <a:gd fmla="*/ 121201 w 281869" name="connsiteX31"/>
                <a:gd fmla="*/ 69850 h 336550" name="connsiteY31"/>
                <a:gd fmla="*/ 135672 w 281869" name="connsiteX32"/>
                <a:gd fmla="*/ 83053 h 336550" name="connsiteY32"/>
                <a:gd fmla="*/ 140934 w 281869" name="connsiteX33"/>
                <a:gd fmla="*/ 113420 h 336550" name="connsiteY33"/>
                <a:gd fmla="*/ 146197 w 281869" name="connsiteX34"/>
                <a:gd fmla="*/ 83053 h 336550" name="connsiteY34"/>
                <a:gd fmla="*/ 160668 w 281869" name="connsiteX35"/>
                <a:gd fmla="*/ 69850 h 336550" name="connsiteY35"/>
                <a:gd fmla="*/ 260651 w 281869" name="connsiteX36"/>
                <a:gd fmla="*/ 69850 h 336550" name="connsiteY36"/>
                <a:gd fmla="*/ 275123 w 281869" name="connsiteX37"/>
                <a:gd fmla="*/ 83053 h 336550" name="connsiteY37"/>
                <a:gd fmla="*/ 281700 w 281869" name="connsiteX38"/>
                <a:gd fmla="*/ 196599 h 336550" name="connsiteY38"/>
                <a:gd fmla="*/ 269860 w 281869" name="connsiteX39"/>
                <a:gd fmla="*/ 211122 h 336550" name="connsiteY39"/>
                <a:gd fmla="*/ 254073 w 281869" name="connsiteX40"/>
                <a:gd fmla="*/ 199239 h 336550" name="connsiteY40"/>
                <a:gd fmla="*/ 250127 w 281869" name="connsiteX41"/>
                <a:gd fmla="*/ 125303 h 336550" name="connsiteY41"/>
                <a:gd fmla="*/ 248811 w 281869" name="connsiteX42"/>
                <a:gd fmla="*/ 319386 h 336550" name="connsiteY42"/>
                <a:gd fmla="*/ 231709 w 281869" name="connsiteX43"/>
                <a:gd fmla="*/ 336550 h 336550" name="connsiteY43"/>
                <a:gd fmla="*/ 215922 w 281869" name="connsiteX44"/>
                <a:gd fmla="*/ 319386 h 336550" name="connsiteY44"/>
                <a:gd fmla="*/ 215922 w 281869" name="connsiteX45"/>
                <a:gd fmla="*/ 213762 h 336550" name="connsiteY45"/>
                <a:gd fmla="*/ 210660 w 281869" name="connsiteX46"/>
                <a:gd fmla="*/ 208481 h 336550" name="connsiteY46"/>
                <a:gd fmla="*/ 204082 w 281869" name="connsiteX47"/>
                <a:gd fmla="*/ 213762 h 336550" name="connsiteY47"/>
                <a:gd fmla="*/ 204082 w 281869" name="connsiteX48"/>
                <a:gd fmla="*/ 319386 h 336550" name="connsiteY48"/>
                <a:gd fmla="*/ 186979 w 281869" name="connsiteX49"/>
                <a:gd fmla="*/ 336550 h 336550" name="connsiteY49"/>
                <a:gd fmla="*/ 171193 w 281869" name="connsiteX50"/>
                <a:gd fmla="*/ 319386 h 336550" name="connsiteY50"/>
                <a:gd fmla="*/ 171193 w 281869" name="connsiteX51"/>
                <a:gd fmla="*/ 121342 h 336550" name="connsiteY51"/>
                <a:gd fmla="*/ 155406 w 281869" name="connsiteX52"/>
                <a:gd fmla="*/ 199239 h 336550" name="connsiteY52"/>
                <a:gd fmla="*/ 140934 w 281869" name="connsiteX53"/>
                <a:gd fmla="*/ 211122 h 336550" name="connsiteY53"/>
                <a:gd fmla="*/ 126463 w 281869" name="connsiteX54"/>
                <a:gd fmla="*/ 199239 h 336550" name="connsiteY54"/>
                <a:gd fmla="*/ 110676 w 281869" name="connsiteX55"/>
                <a:gd fmla="*/ 125303 h 336550" name="connsiteY55"/>
                <a:gd fmla="*/ 110676 w 281869" name="connsiteX56"/>
                <a:gd fmla="*/ 319386 h 336550" name="connsiteY56"/>
                <a:gd fmla="*/ 93574 w 281869" name="connsiteX57"/>
                <a:gd fmla="*/ 336550 h 336550" name="connsiteY57"/>
                <a:gd fmla="*/ 77787 w 281869" name="connsiteX58"/>
                <a:gd fmla="*/ 319386 h 336550" name="connsiteY58"/>
                <a:gd fmla="*/ 77787 w 281869" name="connsiteX59"/>
                <a:gd fmla="*/ 213762 h 336550" name="connsiteY59"/>
                <a:gd fmla="*/ 71209 w 281869" name="connsiteX60"/>
                <a:gd fmla="*/ 208481 h 336550" name="connsiteY60"/>
                <a:gd fmla="*/ 65947 w 281869" name="connsiteX61"/>
                <a:gd fmla="*/ 213762 h 336550" name="connsiteY61"/>
                <a:gd fmla="*/ 65947 w 281869" name="connsiteX62"/>
                <a:gd fmla="*/ 319386 h 336550" name="connsiteY62"/>
                <a:gd fmla="*/ 48845 w 281869" name="connsiteX63"/>
                <a:gd fmla="*/ 336550 h 336550" name="connsiteY63"/>
                <a:gd fmla="*/ 33058 w 281869" name="connsiteX64"/>
                <a:gd fmla="*/ 319386 h 336550" name="connsiteY64"/>
                <a:gd fmla="*/ 33058 w 281869" name="connsiteX65"/>
                <a:gd fmla="*/ 121342 h 336550" name="connsiteY65"/>
                <a:gd fmla="*/ 27796 w 281869" name="connsiteX66"/>
                <a:gd fmla="*/ 199239 h 336550" name="connsiteY66"/>
                <a:gd fmla="*/ 12009 w 281869" name="connsiteX67"/>
                <a:gd fmla="*/ 211122 h 336550" name="connsiteY67"/>
                <a:gd fmla="*/ 169 w 281869" name="connsiteX68"/>
                <a:gd fmla="*/ 196599 h 336550" name="connsiteY68"/>
                <a:gd fmla="*/ 6746 w 281869" name="connsiteX69"/>
                <a:gd fmla="*/ 83053 h 336550" name="connsiteY69"/>
                <a:gd fmla="*/ 21218 w 281869" name="connsiteX70"/>
                <a:gd fmla="*/ 69850 h 336550" name="connsiteY70"/>
                <a:gd fmla="*/ 210785 w 281869" name="connsiteX71"/>
                <a:gd fmla="*/ 0 h 336550" name="connsiteY71"/>
                <a:gd fmla="*/ 241742 w 281869" name="connsiteX72"/>
                <a:gd fmla="*/ 30163 h 336550" name="connsiteY72"/>
                <a:gd fmla="*/ 210785 w 281869" name="connsiteX73"/>
                <a:gd fmla="*/ 60326 h 336550" name="connsiteY73"/>
                <a:gd fmla="*/ 179828 w 281869" name="connsiteX74"/>
                <a:gd fmla="*/ 30163 h 336550" name="connsiteY74"/>
                <a:gd fmla="*/ 210785 w 281869" name="connsiteX75"/>
                <a:gd fmla="*/ 0 h 336550" name="connsiteY75"/>
                <a:gd fmla="*/ 71085 w 281869" name="connsiteX76"/>
                <a:gd fmla="*/ 0 h 336550" name="connsiteY76"/>
                <a:gd fmla="*/ 102042 w 281869" name="connsiteX77"/>
                <a:gd fmla="*/ 30163 h 336550" name="connsiteY77"/>
                <a:gd fmla="*/ 71085 w 281869" name="connsiteX78"/>
                <a:gd fmla="*/ 60326 h 336550" name="connsiteY78"/>
                <a:gd fmla="*/ 40128 w 281869" name="connsiteX79"/>
                <a:gd fmla="*/ 30163 h 336550" name="connsiteY79"/>
                <a:gd fmla="*/ 71085 w 281869" name="connsiteX80"/>
                <a:gd fmla="*/ 0 h 336550" name="connsiteY8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b="b" l="l" r="r" t="t"/>
              <a:pathLst>
                <a:path h="336550" w="281869">
                  <a:moveTo>
                    <a:pt x="206816" y="79120"/>
                  </a:moveTo>
                  <a:cubicBezTo>
                    <a:pt x="206816" y="79120"/>
                    <a:pt x="206816" y="79120"/>
                    <a:pt x="201524" y="85782"/>
                  </a:cubicBezTo>
                  <a:cubicBezTo>
                    <a:pt x="198878" y="88447"/>
                    <a:pt x="198878" y="89779"/>
                    <a:pt x="201524" y="92444"/>
                  </a:cubicBezTo>
                  <a:cubicBezTo>
                    <a:pt x="201524" y="92444"/>
                    <a:pt x="201524" y="92444"/>
                    <a:pt x="205493" y="96441"/>
                  </a:cubicBezTo>
                  <a:cubicBezTo>
                    <a:pt x="205493" y="96441"/>
                    <a:pt x="205493" y="96441"/>
                    <a:pt x="198878" y="133748"/>
                  </a:cubicBezTo>
                  <a:cubicBezTo>
                    <a:pt x="198878" y="135080"/>
                    <a:pt x="198878" y="136413"/>
                    <a:pt x="198878" y="137745"/>
                  </a:cubicBezTo>
                  <a:cubicBezTo>
                    <a:pt x="198878" y="137745"/>
                    <a:pt x="198878" y="137745"/>
                    <a:pt x="206816" y="149736"/>
                  </a:cubicBezTo>
                  <a:cubicBezTo>
                    <a:pt x="208139" y="152401"/>
                    <a:pt x="212107" y="152401"/>
                    <a:pt x="213430" y="149736"/>
                  </a:cubicBezTo>
                  <a:cubicBezTo>
                    <a:pt x="213430" y="149736"/>
                    <a:pt x="213430" y="149736"/>
                    <a:pt x="221368" y="137745"/>
                  </a:cubicBezTo>
                  <a:cubicBezTo>
                    <a:pt x="222691" y="136413"/>
                    <a:pt x="222691" y="135080"/>
                    <a:pt x="221368" y="133748"/>
                  </a:cubicBezTo>
                  <a:cubicBezTo>
                    <a:pt x="221368" y="133748"/>
                    <a:pt x="221368" y="133748"/>
                    <a:pt x="214753" y="96441"/>
                  </a:cubicBezTo>
                  <a:cubicBezTo>
                    <a:pt x="214753" y="96441"/>
                    <a:pt x="214753" y="96441"/>
                    <a:pt x="220045" y="92444"/>
                  </a:cubicBezTo>
                  <a:cubicBezTo>
                    <a:pt x="221368" y="89779"/>
                    <a:pt x="221368" y="88447"/>
                    <a:pt x="220045" y="85782"/>
                  </a:cubicBezTo>
                  <a:cubicBezTo>
                    <a:pt x="220045" y="85782"/>
                    <a:pt x="220045" y="85782"/>
                    <a:pt x="213430" y="79120"/>
                  </a:cubicBezTo>
                  <a:cubicBezTo>
                    <a:pt x="212107" y="77788"/>
                    <a:pt x="209462" y="77788"/>
                    <a:pt x="206816" y="79120"/>
                  </a:cubicBezTo>
                  <a:close/>
                  <a:moveTo>
                    <a:pt x="68439" y="79120"/>
                  </a:moveTo>
                  <a:cubicBezTo>
                    <a:pt x="68439" y="79120"/>
                    <a:pt x="68439" y="79120"/>
                    <a:pt x="61824" y="85782"/>
                  </a:cubicBezTo>
                  <a:cubicBezTo>
                    <a:pt x="60501" y="88447"/>
                    <a:pt x="60501" y="89779"/>
                    <a:pt x="61824" y="92444"/>
                  </a:cubicBezTo>
                  <a:cubicBezTo>
                    <a:pt x="61824" y="92444"/>
                    <a:pt x="61824" y="92444"/>
                    <a:pt x="67116" y="96441"/>
                  </a:cubicBezTo>
                  <a:cubicBezTo>
                    <a:pt x="67116" y="96441"/>
                    <a:pt x="67116" y="96441"/>
                    <a:pt x="60501" y="133748"/>
                  </a:cubicBezTo>
                  <a:cubicBezTo>
                    <a:pt x="59178" y="135080"/>
                    <a:pt x="59178" y="136413"/>
                    <a:pt x="60501" y="137745"/>
                  </a:cubicBezTo>
                  <a:cubicBezTo>
                    <a:pt x="60501" y="137745"/>
                    <a:pt x="60501" y="137745"/>
                    <a:pt x="68439" y="149736"/>
                  </a:cubicBezTo>
                  <a:cubicBezTo>
                    <a:pt x="69762" y="152401"/>
                    <a:pt x="73730" y="152401"/>
                    <a:pt x="75053" y="149736"/>
                  </a:cubicBezTo>
                  <a:cubicBezTo>
                    <a:pt x="75053" y="149736"/>
                    <a:pt x="75053" y="149736"/>
                    <a:pt x="82991" y="137745"/>
                  </a:cubicBezTo>
                  <a:cubicBezTo>
                    <a:pt x="82991" y="136413"/>
                    <a:pt x="82991" y="135080"/>
                    <a:pt x="82991" y="133748"/>
                  </a:cubicBezTo>
                  <a:cubicBezTo>
                    <a:pt x="82991" y="133748"/>
                    <a:pt x="82991" y="133748"/>
                    <a:pt x="76376" y="96441"/>
                  </a:cubicBezTo>
                  <a:cubicBezTo>
                    <a:pt x="76376" y="96441"/>
                    <a:pt x="76376" y="96441"/>
                    <a:pt x="80345" y="92444"/>
                  </a:cubicBezTo>
                  <a:cubicBezTo>
                    <a:pt x="82991" y="89779"/>
                    <a:pt x="82991" y="88447"/>
                    <a:pt x="80345" y="85782"/>
                  </a:cubicBezTo>
                  <a:cubicBezTo>
                    <a:pt x="80345" y="85782"/>
                    <a:pt x="80345" y="85782"/>
                    <a:pt x="75053" y="79120"/>
                  </a:cubicBezTo>
                  <a:cubicBezTo>
                    <a:pt x="72407" y="77788"/>
                    <a:pt x="69762" y="77788"/>
                    <a:pt x="68439" y="79120"/>
                  </a:cubicBezTo>
                  <a:close/>
                  <a:moveTo>
                    <a:pt x="21218" y="69850"/>
                  </a:moveTo>
                  <a:cubicBezTo>
                    <a:pt x="21218" y="69850"/>
                    <a:pt x="21218" y="69850"/>
                    <a:pt x="121201" y="69850"/>
                  </a:cubicBezTo>
                  <a:cubicBezTo>
                    <a:pt x="129094" y="69850"/>
                    <a:pt x="135672" y="76451"/>
                    <a:pt x="135672" y="83053"/>
                  </a:cubicBezTo>
                  <a:cubicBezTo>
                    <a:pt x="135672" y="83053"/>
                    <a:pt x="135672" y="83053"/>
                    <a:pt x="140934" y="113420"/>
                  </a:cubicBezTo>
                  <a:cubicBezTo>
                    <a:pt x="140934" y="113420"/>
                    <a:pt x="140934" y="113420"/>
                    <a:pt x="146197" y="83053"/>
                  </a:cubicBezTo>
                  <a:cubicBezTo>
                    <a:pt x="146197" y="76451"/>
                    <a:pt x="152775" y="69850"/>
                    <a:pt x="160668" y="69850"/>
                  </a:cubicBezTo>
                  <a:cubicBezTo>
                    <a:pt x="160668" y="69850"/>
                    <a:pt x="160668" y="69850"/>
                    <a:pt x="260651" y="69850"/>
                  </a:cubicBezTo>
                  <a:cubicBezTo>
                    <a:pt x="267229" y="69850"/>
                    <a:pt x="273807" y="76451"/>
                    <a:pt x="275123" y="83053"/>
                  </a:cubicBezTo>
                  <a:cubicBezTo>
                    <a:pt x="275123" y="83053"/>
                    <a:pt x="275123" y="83053"/>
                    <a:pt x="281700" y="196599"/>
                  </a:cubicBezTo>
                  <a:cubicBezTo>
                    <a:pt x="283016" y="204520"/>
                    <a:pt x="276438" y="211122"/>
                    <a:pt x="269860" y="211122"/>
                  </a:cubicBezTo>
                  <a:cubicBezTo>
                    <a:pt x="261967" y="212442"/>
                    <a:pt x="255389" y="205841"/>
                    <a:pt x="254073" y="199239"/>
                  </a:cubicBezTo>
                  <a:cubicBezTo>
                    <a:pt x="254073" y="199239"/>
                    <a:pt x="254073" y="199239"/>
                    <a:pt x="250127" y="125303"/>
                  </a:cubicBezTo>
                  <a:cubicBezTo>
                    <a:pt x="250127" y="125303"/>
                    <a:pt x="250127" y="125303"/>
                    <a:pt x="248811" y="319386"/>
                  </a:cubicBezTo>
                  <a:cubicBezTo>
                    <a:pt x="248811" y="329949"/>
                    <a:pt x="240918" y="336550"/>
                    <a:pt x="231709" y="336550"/>
                  </a:cubicBezTo>
                  <a:cubicBezTo>
                    <a:pt x="222500" y="336550"/>
                    <a:pt x="215922" y="328628"/>
                    <a:pt x="215922" y="319386"/>
                  </a:cubicBezTo>
                  <a:cubicBezTo>
                    <a:pt x="215922" y="319386"/>
                    <a:pt x="215922" y="319386"/>
                    <a:pt x="215922" y="213762"/>
                  </a:cubicBezTo>
                  <a:cubicBezTo>
                    <a:pt x="215922" y="211122"/>
                    <a:pt x="213291" y="208481"/>
                    <a:pt x="210660" y="208481"/>
                  </a:cubicBezTo>
                  <a:cubicBezTo>
                    <a:pt x="206713" y="208481"/>
                    <a:pt x="204082" y="211122"/>
                    <a:pt x="204082" y="213762"/>
                  </a:cubicBezTo>
                  <a:cubicBezTo>
                    <a:pt x="204082" y="213762"/>
                    <a:pt x="204082" y="213762"/>
                    <a:pt x="204082" y="319386"/>
                  </a:cubicBezTo>
                  <a:cubicBezTo>
                    <a:pt x="204082" y="329949"/>
                    <a:pt x="196188" y="336550"/>
                    <a:pt x="186979" y="336550"/>
                  </a:cubicBezTo>
                  <a:cubicBezTo>
                    <a:pt x="177770" y="336550"/>
                    <a:pt x="171193" y="328628"/>
                    <a:pt x="171193" y="319386"/>
                  </a:cubicBezTo>
                  <a:cubicBezTo>
                    <a:pt x="171193" y="319386"/>
                    <a:pt x="171193" y="319386"/>
                    <a:pt x="171193" y="121342"/>
                  </a:cubicBezTo>
                  <a:cubicBezTo>
                    <a:pt x="171193" y="121342"/>
                    <a:pt x="171193" y="121342"/>
                    <a:pt x="155406" y="199239"/>
                  </a:cubicBezTo>
                  <a:cubicBezTo>
                    <a:pt x="154090" y="205841"/>
                    <a:pt x="148828" y="212442"/>
                    <a:pt x="140934" y="211122"/>
                  </a:cubicBezTo>
                  <a:cubicBezTo>
                    <a:pt x="133041" y="212442"/>
                    <a:pt x="127779" y="205841"/>
                    <a:pt x="126463" y="199239"/>
                  </a:cubicBezTo>
                  <a:cubicBezTo>
                    <a:pt x="126463" y="199239"/>
                    <a:pt x="126463" y="199239"/>
                    <a:pt x="110676" y="125303"/>
                  </a:cubicBezTo>
                  <a:cubicBezTo>
                    <a:pt x="110676" y="125303"/>
                    <a:pt x="110676" y="125303"/>
                    <a:pt x="110676" y="319386"/>
                  </a:cubicBezTo>
                  <a:cubicBezTo>
                    <a:pt x="110676" y="329949"/>
                    <a:pt x="102783" y="336550"/>
                    <a:pt x="93574" y="336550"/>
                  </a:cubicBezTo>
                  <a:cubicBezTo>
                    <a:pt x="84365" y="336550"/>
                    <a:pt x="77787" y="328628"/>
                    <a:pt x="77787" y="319386"/>
                  </a:cubicBezTo>
                  <a:cubicBezTo>
                    <a:pt x="77787" y="319386"/>
                    <a:pt x="77787" y="319386"/>
                    <a:pt x="77787" y="213762"/>
                  </a:cubicBezTo>
                  <a:cubicBezTo>
                    <a:pt x="77787" y="211122"/>
                    <a:pt x="75156" y="208481"/>
                    <a:pt x="71209" y="208481"/>
                  </a:cubicBezTo>
                  <a:cubicBezTo>
                    <a:pt x="68578" y="208481"/>
                    <a:pt x="65947" y="211122"/>
                    <a:pt x="65947" y="213762"/>
                  </a:cubicBezTo>
                  <a:cubicBezTo>
                    <a:pt x="65947" y="213762"/>
                    <a:pt x="65947" y="213762"/>
                    <a:pt x="65947" y="319386"/>
                  </a:cubicBezTo>
                  <a:cubicBezTo>
                    <a:pt x="65947" y="329949"/>
                    <a:pt x="58054" y="336550"/>
                    <a:pt x="48845" y="336550"/>
                  </a:cubicBezTo>
                  <a:cubicBezTo>
                    <a:pt x="39636" y="336550"/>
                    <a:pt x="33058" y="328628"/>
                    <a:pt x="33058" y="319386"/>
                  </a:cubicBezTo>
                  <a:cubicBezTo>
                    <a:pt x="33058" y="319386"/>
                    <a:pt x="33058" y="319386"/>
                    <a:pt x="33058" y="121342"/>
                  </a:cubicBezTo>
                  <a:cubicBezTo>
                    <a:pt x="33058" y="121342"/>
                    <a:pt x="33058" y="121342"/>
                    <a:pt x="27796" y="199239"/>
                  </a:cubicBezTo>
                  <a:cubicBezTo>
                    <a:pt x="26480" y="205841"/>
                    <a:pt x="19902" y="212442"/>
                    <a:pt x="12009" y="211122"/>
                  </a:cubicBezTo>
                  <a:cubicBezTo>
                    <a:pt x="5431" y="211122"/>
                    <a:pt x="-1147" y="204520"/>
                    <a:pt x="169" y="196599"/>
                  </a:cubicBezTo>
                  <a:cubicBezTo>
                    <a:pt x="169" y="196599"/>
                    <a:pt x="169" y="196599"/>
                    <a:pt x="6746" y="83053"/>
                  </a:cubicBezTo>
                  <a:cubicBezTo>
                    <a:pt x="8062" y="76451"/>
                    <a:pt x="14640" y="69850"/>
                    <a:pt x="21218" y="69850"/>
                  </a:cubicBezTo>
                  <a:close/>
                  <a:moveTo>
                    <a:pt x="210785" y="0"/>
                  </a:moveTo>
                  <a:cubicBezTo>
                    <a:pt x="227882" y="0"/>
                    <a:pt x="241742" y="13504"/>
                    <a:pt x="241742" y="30163"/>
                  </a:cubicBezTo>
                  <a:cubicBezTo>
                    <a:pt x="241742" y="46822"/>
                    <a:pt x="227882" y="60326"/>
                    <a:pt x="210785" y="60326"/>
                  </a:cubicBezTo>
                  <a:cubicBezTo>
                    <a:pt x="193688" y="60326"/>
                    <a:pt x="179828" y="46822"/>
                    <a:pt x="179828" y="30163"/>
                  </a:cubicBezTo>
                  <a:cubicBezTo>
                    <a:pt x="179828" y="13504"/>
                    <a:pt x="193688" y="0"/>
                    <a:pt x="210785" y="0"/>
                  </a:cubicBezTo>
                  <a:close/>
                  <a:moveTo>
                    <a:pt x="71085" y="0"/>
                  </a:moveTo>
                  <a:cubicBezTo>
                    <a:pt x="88182" y="0"/>
                    <a:pt x="102042" y="13504"/>
                    <a:pt x="102042" y="30163"/>
                  </a:cubicBezTo>
                  <a:cubicBezTo>
                    <a:pt x="102042" y="46822"/>
                    <a:pt x="88182" y="60326"/>
                    <a:pt x="71085" y="60326"/>
                  </a:cubicBezTo>
                  <a:cubicBezTo>
                    <a:pt x="53988" y="60326"/>
                    <a:pt x="40128" y="46822"/>
                    <a:pt x="40128" y="30163"/>
                  </a:cubicBezTo>
                  <a:cubicBezTo>
                    <a:pt x="40128" y="13504"/>
                    <a:pt x="53988" y="0"/>
                    <a:pt x="7108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lIns="68580" numCol="1" rIns="68580" rot="0" rtlCol="0" spcCol="0" spcFirstLastPara="0" tIns="3429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350">
                <a:latin typeface="+mn-ea"/>
                <a:sym charset="-122" panose="02020400000000000000" pitchFamily="18" typeface="Noto Serif CJK SC"/>
              </a:endParaRPr>
            </a:p>
          </p:txBody>
        </p:sp>
        <p:sp>
          <p:nvSpPr>
            <p:cNvPr id="30" name="椭圆 15"/>
            <p:cNvSpPr/>
            <p:nvPr/>
          </p:nvSpPr>
          <p:spPr>
            <a:xfrm>
              <a:off x="5042384" y="3409950"/>
              <a:ext cx="293060" cy="337460"/>
            </a:xfrm>
            <a:custGeom>
              <a:gdLst>
                <a:gd fmla="*/ 184010 w 292270" name="connsiteX0"/>
                <a:gd fmla="*/ 131763 h 336550" name="connsiteY0"/>
                <a:gd fmla="*/ 178567 w 292270" name="connsiteX1"/>
                <a:gd fmla="*/ 141923 h 336550" name="connsiteY1"/>
                <a:gd fmla="*/ 184010 w 292270" name="connsiteX2"/>
                <a:gd fmla="*/ 150813 h 336550" name="connsiteY2"/>
                <a:gd fmla="*/ 188092 w 292270" name="connsiteX3"/>
                <a:gd fmla="*/ 141923 h 336550" name="connsiteY3"/>
                <a:gd fmla="*/ 184010 w 292270" name="connsiteX4"/>
                <a:gd fmla="*/ 131763 h 336550" name="connsiteY4"/>
                <a:gd fmla="*/ 141147 w 292270" name="connsiteX5"/>
                <a:gd fmla="*/ 131763 h 336550" name="connsiteY5"/>
                <a:gd fmla="*/ 135704 w 292270" name="connsiteX6"/>
                <a:gd fmla="*/ 141923 h 336550" name="connsiteY6"/>
                <a:gd fmla="*/ 141147 w 292270" name="connsiteX7"/>
                <a:gd fmla="*/ 150813 h 336550" name="connsiteY7"/>
                <a:gd fmla="*/ 145229 w 292270" name="connsiteX8"/>
                <a:gd fmla="*/ 141923 h 336550" name="connsiteY8"/>
                <a:gd fmla="*/ 141147 w 292270" name="connsiteX9"/>
                <a:gd fmla="*/ 131763 h 336550" name="connsiteY9"/>
                <a:gd fmla="*/ 96811 w 292270" name="connsiteX10"/>
                <a:gd fmla="*/ 131763 h 336550" name="connsiteY10"/>
                <a:gd fmla="*/ 92842 w 292270" name="connsiteX11"/>
                <a:gd fmla="*/ 134938 h 336550" name="connsiteY11"/>
                <a:gd fmla="*/ 100780 w 292270" name="connsiteX12"/>
                <a:gd fmla="*/ 134938 h 336550" name="connsiteY12"/>
                <a:gd fmla="*/ 96811 w 292270" name="connsiteX13"/>
                <a:gd fmla="*/ 131763 h 336550" name="connsiteY13"/>
                <a:gd fmla="*/ 225310 w 292270" name="connsiteX14"/>
                <a:gd fmla="*/ 127000 h 336550" name="connsiteY14"/>
                <a:gd fmla="*/ 226721 w 292270" name="connsiteX15"/>
                <a:gd fmla="*/ 127000 h 336550" name="connsiteY15"/>
                <a:gd fmla="*/ 229543 w 292270" name="connsiteX16"/>
                <a:gd fmla="*/ 127000 h 336550" name="connsiteY16"/>
                <a:gd fmla="*/ 230954 w 292270" name="connsiteX17"/>
                <a:gd fmla="*/ 127000 h 336550" name="connsiteY17"/>
                <a:gd fmla="*/ 230954 w 292270" name="connsiteX18"/>
                <a:gd fmla="*/ 155792 h 336550" name="connsiteY18"/>
                <a:gd fmla="*/ 229543 w 292270" name="connsiteX19"/>
                <a:gd fmla="*/ 157163 h 336550" name="connsiteY19"/>
                <a:gd fmla="*/ 225310 w 292270" name="connsiteX20"/>
                <a:gd fmla="*/ 157163 h 336550" name="connsiteY20"/>
                <a:gd fmla="*/ 225310 w 292270" name="connsiteX21"/>
                <a:gd fmla="*/ 155792 h 336550" name="connsiteY21"/>
                <a:gd fmla="*/ 225310 w 292270" name="connsiteX22"/>
                <a:gd fmla="*/ 132484 h 336550" name="connsiteY22"/>
                <a:gd fmla="*/ 221076 w 292270" name="connsiteX23"/>
                <a:gd fmla="*/ 133855 h 336550" name="connsiteY23"/>
                <a:gd fmla="*/ 221076 w 292270" name="connsiteX24"/>
                <a:gd fmla="*/ 135227 h 336550" name="connsiteY24"/>
                <a:gd fmla="*/ 219665 w 292270" name="connsiteX25"/>
                <a:gd fmla="*/ 133855 h 336550" name="connsiteY25"/>
                <a:gd fmla="*/ 219665 w 292270" name="connsiteX26"/>
                <a:gd fmla="*/ 131113 h 336550" name="connsiteY26"/>
                <a:gd fmla="*/ 219665 w 292270" name="connsiteX27"/>
                <a:gd fmla="*/ 129742 h 336550" name="connsiteY27"/>
                <a:gd fmla="*/ 225310 w 292270" name="connsiteX28"/>
                <a:gd fmla="*/ 127000 h 336550" name="connsiteY28"/>
                <a:gd fmla="*/ 203791 w 292270" name="connsiteX29"/>
                <a:gd fmla="*/ 127000 h 336550" name="connsiteY29"/>
                <a:gd fmla="*/ 207495 w 292270" name="connsiteX30"/>
                <a:gd fmla="*/ 127000 h 336550" name="connsiteY30"/>
                <a:gd fmla="*/ 208730 w 292270" name="connsiteX31"/>
                <a:gd fmla="*/ 127000 h 336550" name="connsiteY31"/>
                <a:gd fmla="*/ 208730 w 292270" name="connsiteX32"/>
                <a:gd fmla="*/ 155792 h 336550" name="connsiteY32"/>
                <a:gd fmla="*/ 207495 w 292270" name="connsiteX33"/>
                <a:gd fmla="*/ 157163 h 336550" name="connsiteY33"/>
                <a:gd fmla="*/ 203791 w 292270" name="connsiteX34"/>
                <a:gd fmla="*/ 157163 h 336550" name="connsiteY34"/>
                <a:gd fmla="*/ 202556 w 292270" name="connsiteX35"/>
                <a:gd fmla="*/ 155792 h 336550" name="connsiteY35"/>
                <a:gd fmla="*/ 202556 w 292270" name="connsiteX36"/>
                <a:gd fmla="*/ 132484 h 336550" name="connsiteY36"/>
                <a:gd fmla="*/ 200086 w 292270" name="connsiteX37"/>
                <a:gd fmla="*/ 133855 h 336550" name="connsiteY37"/>
                <a:gd fmla="*/ 198852 w 292270" name="connsiteX38"/>
                <a:gd fmla="*/ 135227 h 336550" name="connsiteY38"/>
                <a:gd fmla="*/ 198852 w 292270" name="connsiteX39"/>
                <a:gd fmla="*/ 133855 h 336550" name="connsiteY39"/>
                <a:gd fmla="*/ 197617 w 292270" name="connsiteX40"/>
                <a:gd fmla="*/ 131113 h 336550" name="connsiteY40"/>
                <a:gd fmla="*/ 198852 w 292270" name="connsiteX41"/>
                <a:gd fmla="*/ 129742 h 336550" name="connsiteY41"/>
                <a:gd fmla="*/ 203791 w 292270" name="connsiteX42"/>
                <a:gd fmla="*/ 127000 h 336550" name="connsiteY42"/>
                <a:gd fmla="*/ 183964 w 292270" name="connsiteX43"/>
                <a:gd fmla="*/ 127000 h 336550" name="connsiteY43"/>
                <a:gd fmla="*/ 192854 w 292270" name="connsiteX44"/>
                <a:gd fmla="*/ 141426 h 336550" name="connsiteY44"/>
                <a:gd fmla="*/ 182694 w 292270" name="connsiteX45"/>
                <a:gd fmla="*/ 157163 h 336550" name="connsiteY45"/>
                <a:gd fmla="*/ 173804 w 292270" name="connsiteX46"/>
                <a:gd fmla="*/ 142737 h 336550" name="connsiteY46"/>
                <a:gd fmla="*/ 183964 w 292270" name="connsiteX47"/>
                <a:gd fmla="*/ 127000 h 336550" name="connsiteY47"/>
                <a:gd fmla="*/ 161699 w 292270" name="connsiteX48"/>
                <a:gd fmla="*/ 127000 h 336550" name="connsiteY48"/>
                <a:gd fmla="*/ 164478 w 292270" name="connsiteX49"/>
                <a:gd fmla="*/ 127000 h 336550" name="connsiteY49"/>
                <a:gd fmla="*/ 165867 w 292270" name="connsiteX50"/>
                <a:gd fmla="*/ 127000 h 336550" name="connsiteY50"/>
                <a:gd fmla="*/ 165867 w 292270" name="connsiteX51"/>
                <a:gd fmla="*/ 155792 h 336550" name="connsiteY51"/>
                <a:gd fmla="*/ 164478 w 292270" name="connsiteX52"/>
                <a:gd fmla="*/ 157163 h 336550" name="connsiteY52"/>
                <a:gd fmla="*/ 161699 w 292270" name="connsiteX53"/>
                <a:gd fmla="*/ 157163 h 336550" name="connsiteY53"/>
                <a:gd fmla="*/ 160310 w 292270" name="connsiteX54"/>
                <a:gd fmla="*/ 155792 h 336550" name="connsiteY54"/>
                <a:gd fmla="*/ 160310 w 292270" name="connsiteX55"/>
                <a:gd fmla="*/ 132484 h 336550" name="connsiteY55"/>
                <a:gd fmla="*/ 156143 w 292270" name="connsiteX56"/>
                <a:gd fmla="*/ 133855 h 336550" name="connsiteY56"/>
                <a:gd fmla="*/ 156143 w 292270" name="connsiteX57"/>
                <a:gd fmla="*/ 135227 h 336550" name="connsiteY57"/>
                <a:gd fmla="*/ 154754 w 292270" name="connsiteX58"/>
                <a:gd fmla="*/ 133855 h 336550" name="connsiteY58"/>
                <a:gd fmla="*/ 154754 w 292270" name="connsiteX59"/>
                <a:gd fmla="*/ 131113 h 336550" name="connsiteY59"/>
                <a:gd fmla="*/ 154754 w 292270" name="connsiteX60"/>
                <a:gd fmla="*/ 129742 h 336550" name="connsiteY60"/>
                <a:gd fmla="*/ 161699 w 292270" name="connsiteX61"/>
                <a:gd fmla="*/ 127000 h 336550" name="connsiteY61"/>
                <a:gd fmla="*/ 141261 w 292270" name="connsiteX62"/>
                <a:gd fmla="*/ 127000 h 336550" name="connsiteY62"/>
                <a:gd fmla="*/ 151580 w 292270" name="connsiteX63"/>
                <a:gd fmla="*/ 141426 h 336550" name="connsiteY63"/>
                <a:gd fmla="*/ 141261 w 292270" name="connsiteX64"/>
                <a:gd fmla="*/ 157163 h 336550" name="connsiteY64"/>
                <a:gd fmla="*/ 130942 w 292270" name="connsiteX65"/>
                <a:gd fmla="*/ 142737 h 336550" name="connsiteY65"/>
                <a:gd fmla="*/ 141261 w 292270" name="connsiteX66"/>
                <a:gd fmla="*/ 127000 h 336550" name="connsiteY66"/>
                <a:gd fmla="*/ 247736 w 292270" name="connsiteX67"/>
                <a:gd fmla="*/ 80963 h 336550" name="connsiteY67"/>
                <a:gd fmla="*/ 243654 w 292270" name="connsiteX68"/>
                <a:gd fmla="*/ 91970 h 336550" name="connsiteY68"/>
                <a:gd fmla="*/ 247736 w 292270" name="connsiteX69"/>
                <a:gd fmla="*/ 101601 h 336550" name="connsiteY69"/>
                <a:gd fmla="*/ 253179 w 292270" name="connsiteX70"/>
                <a:gd fmla="*/ 90594 h 336550" name="connsiteY70"/>
                <a:gd fmla="*/ 247736 w 292270" name="connsiteX71"/>
                <a:gd fmla="*/ 80963 h 336550" name="connsiteY71"/>
                <a:gd fmla="*/ 205328 w 292270" name="connsiteX72"/>
                <a:gd fmla="*/ 80963 h 336550" name="connsiteY72"/>
                <a:gd fmla="*/ 200792 w 292270" name="connsiteX73"/>
                <a:gd fmla="*/ 91970 h 336550" name="connsiteY73"/>
                <a:gd fmla="*/ 205328 w 292270" name="connsiteX74"/>
                <a:gd fmla="*/ 101601 h 336550" name="connsiteY74"/>
                <a:gd fmla="*/ 208730 w 292270" name="connsiteX75"/>
                <a:gd fmla="*/ 90594 h 336550" name="connsiteY75"/>
                <a:gd fmla="*/ 205328 w 292270" name="connsiteX76"/>
                <a:gd fmla="*/ 80963 h 336550" name="connsiteY76"/>
                <a:gd fmla="*/ 184010 w 292270" name="connsiteX77"/>
                <a:gd fmla="*/ 80963 h 336550" name="connsiteY77"/>
                <a:gd fmla="*/ 178567 w 292270" name="connsiteX78"/>
                <a:gd fmla="*/ 91970 h 336550" name="connsiteY78"/>
                <a:gd fmla="*/ 184010 w 292270" name="connsiteX79"/>
                <a:gd fmla="*/ 101601 h 336550" name="connsiteY79"/>
                <a:gd fmla="*/ 188092 w 292270" name="connsiteX80"/>
                <a:gd fmla="*/ 90594 h 336550" name="connsiteY80"/>
                <a:gd fmla="*/ 184010 w 292270" name="connsiteX81"/>
                <a:gd fmla="*/ 80963 h 336550" name="connsiteY81"/>
                <a:gd fmla="*/ 162011 w 292270" name="connsiteX82"/>
                <a:gd fmla="*/ 80963 h 336550" name="connsiteY82"/>
                <a:gd fmla="*/ 157929 w 292270" name="connsiteX83"/>
                <a:gd fmla="*/ 91970 h 336550" name="connsiteY83"/>
                <a:gd fmla="*/ 162011 w 292270" name="connsiteX84"/>
                <a:gd fmla="*/ 101601 h 336550" name="connsiteY84"/>
                <a:gd fmla="*/ 167454 w 292270" name="connsiteX85"/>
                <a:gd fmla="*/ 90594 h 336550" name="connsiteY85"/>
                <a:gd fmla="*/ 162011 w 292270" name="connsiteX86"/>
                <a:gd fmla="*/ 80963 h 336550" name="connsiteY86"/>
                <a:gd fmla="*/ 76173 w 292270" name="connsiteX87"/>
                <a:gd fmla="*/ 80963 h 336550" name="connsiteY87"/>
                <a:gd fmla="*/ 72204 w 292270" name="connsiteX88"/>
                <a:gd fmla="*/ 91970 h 336550" name="connsiteY88"/>
                <a:gd fmla="*/ 76173 w 292270" name="connsiteX89"/>
                <a:gd fmla="*/ 101601 h 336550" name="connsiteY89"/>
                <a:gd fmla="*/ 80142 w 292270" name="connsiteX90"/>
                <a:gd fmla="*/ 90594 h 336550" name="connsiteY90"/>
                <a:gd fmla="*/ 76173 w 292270" name="connsiteX91"/>
                <a:gd fmla="*/ 80963 h 336550" name="connsiteY91"/>
                <a:gd fmla="*/ 225310 w 292270" name="connsiteX92"/>
                <a:gd fmla="*/ 76200 h 336550" name="connsiteY92"/>
                <a:gd fmla="*/ 226721 w 292270" name="connsiteX93"/>
                <a:gd fmla="*/ 76200 h 336550" name="connsiteY93"/>
                <a:gd fmla="*/ 229543 w 292270" name="connsiteX94"/>
                <a:gd fmla="*/ 76200 h 336550" name="connsiteY94"/>
                <a:gd fmla="*/ 230954 w 292270" name="connsiteX95"/>
                <a:gd fmla="*/ 77511 h 336550" name="connsiteY95"/>
                <a:gd fmla="*/ 230954 w 292270" name="connsiteX96"/>
                <a:gd fmla="*/ 105052 h 336550" name="connsiteY96"/>
                <a:gd fmla="*/ 229543 w 292270" name="connsiteX97"/>
                <a:gd fmla="*/ 106363 h 336550" name="connsiteY97"/>
                <a:gd fmla="*/ 225310 w 292270" name="connsiteX98"/>
                <a:gd fmla="*/ 106363 h 336550" name="connsiteY98"/>
                <a:gd fmla="*/ 225310 w 292270" name="connsiteX99"/>
                <a:gd fmla="*/ 105052 h 336550" name="connsiteY99"/>
                <a:gd fmla="*/ 225310 w 292270" name="connsiteX100"/>
                <a:gd fmla="*/ 82757 h 336550" name="connsiteY100"/>
                <a:gd fmla="*/ 221076 w 292270" name="connsiteX101"/>
                <a:gd fmla="*/ 84069 h 336550" name="connsiteY101"/>
                <a:gd fmla="*/ 219665 w 292270" name="connsiteX102"/>
                <a:gd fmla="*/ 84069 h 336550" name="connsiteY102"/>
                <a:gd fmla="*/ 219665 w 292270" name="connsiteX103"/>
                <a:gd fmla="*/ 81446 h 336550" name="connsiteY103"/>
                <a:gd fmla="*/ 219665 w 292270" name="connsiteX104"/>
                <a:gd fmla="*/ 80134 h 336550" name="connsiteY104"/>
                <a:gd fmla="*/ 225310 w 292270" name="connsiteX105"/>
                <a:gd fmla="*/ 76200 h 336550" name="connsiteY105"/>
                <a:gd fmla="*/ 205555 w 292270" name="connsiteX106"/>
                <a:gd fmla="*/ 76200 h 336550" name="connsiteY106"/>
                <a:gd fmla="*/ 216667 w 292270" name="connsiteX107"/>
                <a:gd fmla="*/ 90626 h 336550" name="connsiteY107"/>
                <a:gd fmla="*/ 205555 w 292270" name="connsiteX108"/>
                <a:gd fmla="*/ 106363 h 336550" name="connsiteY108"/>
                <a:gd fmla="*/ 194442 w 292270" name="connsiteX109"/>
                <a:gd fmla="*/ 91937 h 336550" name="connsiteY109"/>
                <a:gd fmla="*/ 205555 w 292270" name="connsiteX110"/>
                <a:gd fmla="*/ 76200 h 336550" name="connsiteY110"/>
                <a:gd fmla="*/ 183964 w 292270" name="connsiteX111"/>
                <a:gd fmla="*/ 76200 h 336550" name="connsiteY111"/>
                <a:gd fmla="*/ 192854 w 292270" name="connsiteX112"/>
                <a:gd fmla="*/ 90626 h 336550" name="connsiteY112"/>
                <a:gd fmla="*/ 182694 w 292270" name="connsiteX113"/>
                <a:gd fmla="*/ 106363 h 336550" name="connsiteY113"/>
                <a:gd fmla="*/ 173804 w 292270" name="connsiteX114"/>
                <a:gd fmla="*/ 91937 h 336550" name="connsiteY114"/>
                <a:gd fmla="*/ 183964 w 292270" name="connsiteX115"/>
                <a:gd fmla="*/ 76200 h 336550" name="connsiteY115"/>
                <a:gd fmla="*/ 161898 w 292270" name="connsiteX116"/>
                <a:gd fmla="*/ 76200 h 336550" name="connsiteY116"/>
                <a:gd fmla="*/ 172217 w 292270" name="connsiteX117"/>
                <a:gd fmla="*/ 90626 h 336550" name="connsiteY117"/>
                <a:gd fmla="*/ 161898 w 292270" name="connsiteX118"/>
                <a:gd fmla="*/ 106363 h 336550" name="connsiteY118"/>
                <a:gd fmla="*/ 151579 w 292270" name="connsiteX119"/>
                <a:gd fmla="*/ 91937 h 336550" name="connsiteY119"/>
                <a:gd fmla="*/ 161898 w 292270" name="connsiteX120"/>
                <a:gd fmla="*/ 76200 h 336550" name="connsiteY120"/>
                <a:gd fmla="*/ 139584 w 292270" name="connsiteX121"/>
                <a:gd fmla="*/ 76200 h 336550" name="connsiteY121"/>
                <a:gd fmla="*/ 140996 w 292270" name="connsiteX122"/>
                <a:gd fmla="*/ 76200 h 336550" name="connsiteY122"/>
                <a:gd fmla="*/ 143818 w 292270" name="connsiteX123"/>
                <a:gd fmla="*/ 76200 h 336550" name="connsiteY123"/>
                <a:gd fmla="*/ 145229 w 292270" name="connsiteX124"/>
                <a:gd fmla="*/ 77511 h 336550" name="connsiteY124"/>
                <a:gd fmla="*/ 145229 w 292270" name="connsiteX125"/>
                <a:gd fmla="*/ 105052 h 336550" name="connsiteY125"/>
                <a:gd fmla="*/ 143818 w 292270" name="connsiteX126"/>
                <a:gd fmla="*/ 106363 h 336550" name="connsiteY126"/>
                <a:gd fmla="*/ 139584 w 292270" name="connsiteX127"/>
                <a:gd fmla="*/ 106363 h 336550" name="connsiteY127"/>
                <a:gd fmla="*/ 139584 w 292270" name="connsiteX128"/>
                <a:gd fmla="*/ 105052 h 336550" name="connsiteY128"/>
                <a:gd fmla="*/ 139584 w 292270" name="connsiteX129"/>
                <a:gd fmla="*/ 82757 h 336550" name="connsiteY129"/>
                <a:gd fmla="*/ 135351 w 292270" name="connsiteX130"/>
                <a:gd fmla="*/ 84069 h 336550" name="connsiteY130"/>
                <a:gd fmla="*/ 133940 w 292270" name="connsiteX131"/>
                <a:gd fmla="*/ 84069 h 336550" name="connsiteY131"/>
                <a:gd fmla="*/ 132529 w 292270" name="connsiteX132"/>
                <a:gd fmla="*/ 81446 h 336550" name="connsiteY132"/>
                <a:gd fmla="*/ 133940 w 292270" name="connsiteX133"/>
                <a:gd fmla="*/ 80134 h 336550" name="connsiteY133"/>
                <a:gd fmla="*/ 139584 w 292270" name="connsiteX134"/>
                <a:gd fmla="*/ 76200 h 336550" name="connsiteY134"/>
                <a:gd fmla="*/ 118837 w 292270" name="connsiteX135"/>
                <a:gd fmla="*/ 76200 h 336550" name="connsiteY135"/>
                <a:gd fmla="*/ 123005 w 292270" name="connsiteX136"/>
                <a:gd fmla="*/ 76200 h 336550" name="connsiteY136"/>
                <a:gd fmla="*/ 123005 w 292270" name="connsiteX137"/>
                <a:gd fmla="*/ 77511 h 336550" name="connsiteY137"/>
                <a:gd fmla="*/ 123005 w 292270" name="connsiteX138"/>
                <a:gd fmla="*/ 105052 h 336550" name="connsiteY138"/>
                <a:gd fmla="*/ 123005 w 292270" name="connsiteX139"/>
                <a:gd fmla="*/ 106363 h 336550" name="connsiteY139"/>
                <a:gd fmla="*/ 118837 w 292270" name="connsiteX140"/>
                <a:gd fmla="*/ 106363 h 336550" name="connsiteY140"/>
                <a:gd fmla="*/ 117448 w 292270" name="connsiteX141"/>
                <a:gd fmla="*/ 105052 h 336550" name="connsiteY141"/>
                <a:gd fmla="*/ 117448 w 292270" name="connsiteX142"/>
                <a:gd fmla="*/ 82757 h 336550" name="connsiteY142"/>
                <a:gd fmla="*/ 114670 w 292270" name="connsiteX143"/>
                <a:gd fmla="*/ 84069 h 336550" name="connsiteY143"/>
                <a:gd fmla="*/ 113281 w 292270" name="connsiteX144"/>
                <a:gd fmla="*/ 84069 h 336550" name="connsiteY144"/>
                <a:gd fmla="*/ 111892 w 292270" name="connsiteX145"/>
                <a:gd fmla="*/ 81446 h 336550" name="connsiteY145"/>
                <a:gd fmla="*/ 111892 w 292270" name="connsiteX146"/>
                <a:gd fmla="*/ 80134 h 336550" name="connsiteY146"/>
                <a:gd fmla="*/ 118837 w 292270" name="connsiteX147"/>
                <a:gd fmla="*/ 76200 h 336550" name="connsiteY147"/>
                <a:gd fmla="*/ 97207 w 292270" name="connsiteX148"/>
                <a:gd fmla="*/ 76200 h 336550" name="connsiteY148"/>
                <a:gd fmla="*/ 99588 w 292270" name="connsiteX149"/>
                <a:gd fmla="*/ 76200 h 336550" name="connsiteY149"/>
                <a:gd fmla="*/ 100779 w 292270" name="connsiteX150"/>
                <a:gd fmla="*/ 77511 h 336550" name="connsiteY150"/>
                <a:gd fmla="*/ 100779 w 292270" name="connsiteX151"/>
                <a:gd fmla="*/ 105052 h 336550" name="connsiteY151"/>
                <a:gd fmla="*/ 99588 w 292270" name="connsiteX152"/>
                <a:gd fmla="*/ 106363 h 336550" name="connsiteY152"/>
                <a:gd fmla="*/ 97207 w 292270" name="connsiteX153"/>
                <a:gd fmla="*/ 106363 h 336550" name="connsiteY153"/>
                <a:gd fmla="*/ 96016 w 292270" name="connsiteX154"/>
                <a:gd fmla="*/ 105052 h 336550" name="connsiteY154"/>
                <a:gd fmla="*/ 96016 w 292270" name="connsiteX155"/>
                <a:gd fmla="*/ 82757 h 336550" name="connsiteY155"/>
                <a:gd fmla="*/ 92444 w 292270" name="connsiteX156"/>
                <a:gd fmla="*/ 84069 h 336550" name="connsiteY156"/>
                <a:gd fmla="*/ 91254 w 292270" name="connsiteX157"/>
                <a:gd fmla="*/ 84069 h 336550" name="connsiteY157"/>
                <a:gd fmla="*/ 91254 w 292270" name="connsiteX158"/>
                <a:gd fmla="*/ 81446 h 336550" name="connsiteY158"/>
                <a:gd fmla="*/ 91254 w 292270" name="connsiteX159"/>
                <a:gd fmla="*/ 80134 h 336550" name="connsiteY159"/>
                <a:gd fmla="*/ 97207 w 292270" name="connsiteX160"/>
                <a:gd fmla="*/ 76200 h 336550" name="connsiteY160"/>
                <a:gd fmla="*/ 201926 w 292270" name="connsiteX161"/>
                <a:gd fmla="*/ 36513 h 336550" name="connsiteY161"/>
                <a:gd fmla="*/ 200792 w 292270" name="connsiteX162"/>
                <a:gd fmla="*/ 40409 h 336550" name="connsiteY162"/>
                <a:gd fmla="*/ 205328 w 292270" name="connsiteX163"/>
                <a:gd fmla="*/ 50801 h 336550" name="connsiteY163"/>
                <a:gd fmla="*/ 208730 w 292270" name="connsiteX164"/>
                <a:gd fmla="*/ 40409 h 336550" name="connsiteY164"/>
                <a:gd fmla="*/ 208730 w 292270" name="connsiteX165"/>
                <a:gd fmla="*/ 39111 h 336550" name="connsiteY165"/>
                <a:gd fmla="*/ 201926 w 292270" name="connsiteX166"/>
                <a:gd fmla="*/ 36513 h 336550" name="connsiteY166"/>
                <a:gd fmla="*/ 123005 w 292270" name="connsiteX167"/>
                <a:gd fmla="*/ 34925 h 336550" name="connsiteY167"/>
                <a:gd fmla="*/ 116201 w 292270" name="connsiteX168"/>
                <a:gd fmla="*/ 37571 h 336550" name="connsiteY168"/>
                <a:gd fmla="*/ 115067 w 292270" name="connsiteX169"/>
                <a:gd fmla="*/ 38894 h 336550" name="connsiteY169"/>
                <a:gd fmla="*/ 115067 w 292270" name="connsiteX170"/>
                <a:gd fmla="*/ 40216 h 336550" name="connsiteY170"/>
                <a:gd fmla="*/ 119603 w 292270" name="connsiteX171"/>
                <a:gd fmla="*/ 50800 h 336550" name="connsiteY171"/>
                <a:gd fmla="*/ 123005 w 292270" name="connsiteX172"/>
                <a:gd fmla="*/ 40216 h 336550" name="connsiteY172"/>
                <a:gd fmla="*/ 123005 w 292270" name="connsiteX173"/>
                <a:gd fmla="*/ 34925 h 336550" name="connsiteY173"/>
                <a:gd fmla="*/ 162011 w 292270" name="connsiteX174"/>
                <a:gd fmla="*/ 31750 h 336550" name="connsiteY174"/>
                <a:gd fmla="*/ 157929 w 292270" name="connsiteX175"/>
                <a:gd fmla="*/ 40640 h 336550" name="connsiteY175"/>
                <a:gd fmla="*/ 162011 w 292270" name="connsiteX176"/>
                <a:gd fmla="*/ 50800 h 336550" name="connsiteY176"/>
                <a:gd fmla="*/ 167454 w 292270" name="connsiteX177"/>
                <a:gd fmla="*/ 40640 h 336550" name="connsiteY177"/>
                <a:gd fmla="*/ 162011 w 292270" name="connsiteX178"/>
                <a:gd fmla="*/ 31750 h 336550" name="connsiteY178"/>
                <a:gd fmla="*/ 144703 w 292270" name="connsiteX179"/>
                <a:gd fmla="*/ 28575 h 336550" name="connsiteY179"/>
                <a:gd fmla="*/ 144703 w 292270" name="connsiteX180"/>
                <a:gd fmla="*/ 55075 h 336550" name="connsiteY180"/>
                <a:gd fmla="*/ 143389 w 292270" name="connsiteX181"/>
                <a:gd fmla="*/ 55075 h 336550" name="connsiteY181"/>
                <a:gd fmla="*/ 139447 w 292270" name="connsiteX182"/>
                <a:gd fmla="*/ 55075 h 336550" name="connsiteY182"/>
                <a:gd fmla="*/ 139447 w 292270" name="connsiteX183"/>
                <a:gd fmla="*/ 32550 h 336550" name="connsiteY183"/>
                <a:gd fmla="*/ 135504 w 292270" name="connsiteX184"/>
                <a:gd fmla="*/ 33875 h 336550" name="connsiteY184"/>
                <a:gd fmla="*/ 134190 w 292270" name="connsiteX185"/>
                <a:gd fmla="*/ 33875 h 336550" name="connsiteY185"/>
                <a:gd fmla="*/ 132876 w 292270" name="connsiteX186"/>
                <a:gd fmla="*/ 31225 h 336550" name="connsiteY186"/>
                <a:gd fmla="*/ 127619 w 292270" name="connsiteX187"/>
                <a:gd fmla="*/ 32550 h 336550" name="connsiteY187"/>
                <a:gd fmla="*/ 128934 w 292270" name="connsiteX188"/>
                <a:gd fmla="*/ 40500 h 336550" name="connsiteY188"/>
                <a:gd fmla="*/ 118420 w 292270" name="connsiteX189"/>
                <a:gd fmla="*/ 56400 h 336550" name="connsiteY189"/>
                <a:gd fmla="*/ 109221 w 292270" name="connsiteX190"/>
                <a:gd fmla="*/ 41825 h 336550" name="connsiteY190"/>
                <a:gd fmla="*/ 101336 w 292270" name="connsiteX191"/>
                <a:gd fmla="*/ 47125 h 336550" name="connsiteY191"/>
                <a:gd fmla="*/ 101336 w 292270" name="connsiteX192"/>
                <a:gd fmla="*/ 55075 h 336550" name="connsiteY192"/>
                <a:gd fmla="*/ 100022 w 292270" name="connsiteX193"/>
                <a:gd fmla="*/ 55075 h 336550" name="connsiteY193"/>
                <a:gd fmla="*/ 97394 w 292270" name="connsiteX194"/>
                <a:gd fmla="*/ 55075 h 336550" name="connsiteY194"/>
                <a:gd fmla="*/ 96080 w 292270" name="connsiteX195"/>
                <a:gd fmla="*/ 55075 h 336550" name="connsiteY195"/>
                <a:gd fmla="*/ 96080 w 292270" name="connsiteX196"/>
                <a:gd fmla="*/ 49775 h 336550" name="connsiteY196"/>
                <a:gd fmla="*/ 72425 w 292270" name="connsiteX197"/>
                <a:gd fmla="*/ 77600 h 336550" name="connsiteY197"/>
                <a:gd fmla="*/ 76367 w 292270" name="connsiteX198"/>
                <a:gd fmla="*/ 76275 h 336550" name="connsiteY198"/>
                <a:gd fmla="*/ 86880 w 292270" name="connsiteX199"/>
                <a:gd fmla="*/ 90850 h 336550" name="connsiteY199"/>
                <a:gd fmla="*/ 76367 w 292270" name="connsiteX200"/>
                <a:gd fmla="*/ 106750 h 336550" name="connsiteY200"/>
                <a:gd fmla="*/ 67168 w 292270" name="connsiteX201"/>
                <a:gd fmla="*/ 97475 h 336550" name="connsiteY201"/>
                <a:gd fmla="*/ 75053 w 292270" name="connsiteX202"/>
                <a:gd fmla="*/ 127950 h 336550" name="connsiteY202"/>
                <a:gd fmla="*/ 76367 w 292270" name="connsiteX203"/>
                <a:gd fmla="*/ 127950 h 336550" name="connsiteY203"/>
                <a:gd fmla="*/ 78995 w 292270" name="connsiteX204"/>
                <a:gd fmla="*/ 127950 h 336550" name="connsiteY204"/>
                <a:gd fmla="*/ 80310 w 292270" name="connsiteX205"/>
                <a:gd fmla="*/ 127950 h 336550" name="connsiteY205"/>
                <a:gd fmla="*/ 80310 w 292270" name="connsiteX206"/>
                <a:gd fmla="*/ 133250 h 336550" name="connsiteY206"/>
                <a:gd fmla="*/ 88195 w 292270" name="connsiteX207"/>
                <a:gd fmla="*/ 135900 h 336550" name="connsiteY207"/>
                <a:gd fmla="*/ 97394 w 292270" name="connsiteX208"/>
                <a:gd fmla="*/ 126625 h 336550" name="connsiteY208"/>
                <a:gd fmla="*/ 107907 w 292270" name="connsiteX209"/>
                <a:gd fmla="*/ 135900 h 336550" name="connsiteY209"/>
                <a:gd fmla="*/ 114478 w 292270" name="connsiteX210"/>
                <a:gd fmla="*/ 145175 h 336550" name="connsiteY210"/>
                <a:gd fmla="*/ 117106 w 292270" name="connsiteX211"/>
                <a:gd fmla="*/ 151800 h 336550" name="connsiteY211"/>
                <a:gd fmla="*/ 117106 w 292270" name="connsiteX212"/>
                <a:gd fmla="*/ 133250 h 336550" name="connsiteY212"/>
                <a:gd fmla="*/ 114478 w 292270" name="connsiteX213"/>
                <a:gd fmla="*/ 134575 h 336550" name="connsiteY213"/>
                <a:gd fmla="*/ 113164 w 292270" name="connsiteX214"/>
                <a:gd fmla="*/ 135900 h 336550" name="connsiteY214"/>
                <a:gd fmla="*/ 113164 w 292270" name="connsiteX215"/>
                <a:gd fmla="*/ 134575 h 336550" name="connsiteY215"/>
                <a:gd fmla="*/ 111849 w 292270" name="connsiteX216"/>
                <a:gd fmla="*/ 131925 h 336550" name="connsiteY216"/>
                <a:gd fmla="*/ 111849 w 292270" name="connsiteX217"/>
                <a:gd fmla="*/ 130600 h 336550" name="connsiteY217"/>
                <a:gd fmla="*/ 118420 w 292270" name="connsiteX218"/>
                <a:gd fmla="*/ 127950 h 336550" name="connsiteY218"/>
                <a:gd fmla="*/ 122363 w 292270" name="connsiteX219"/>
                <a:gd fmla="*/ 127950 h 336550" name="connsiteY219"/>
                <a:gd fmla="*/ 122363 w 292270" name="connsiteX220"/>
                <a:gd fmla="*/ 155775 h 336550" name="connsiteY220"/>
                <a:gd fmla="*/ 122363 w 292270" name="connsiteX221"/>
                <a:gd fmla="*/ 157100 h 336550" name="connsiteY221"/>
                <a:gd fmla="*/ 121049 w 292270" name="connsiteX222"/>
                <a:gd fmla="*/ 157100 h 336550" name="connsiteY222"/>
                <a:gd fmla="*/ 135504 w 292270" name="connsiteX223"/>
                <a:gd fmla="*/ 162400 h 336550" name="connsiteY223"/>
                <a:gd fmla="*/ 161787 w 292270" name="connsiteX224"/>
                <a:gd fmla="*/ 159750 h 336550" name="connsiteY224"/>
                <a:gd fmla="*/ 181500 w 292270" name="connsiteX225"/>
                <a:gd fmla="*/ 191550 h 336550" name="connsiteY225"/>
                <a:gd fmla="*/ 181500 w 292270" name="connsiteX226"/>
                <a:gd fmla="*/ 183600 h 336550" name="connsiteY226"/>
                <a:gd fmla="*/ 178872 w 292270" name="connsiteX227"/>
                <a:gd fmla="*/ 186250 h 336550" name="connsiteY227"/>
                <a:gd fmla="*/ 177557 w 292270" name="connsiteX228"/>
                <a:gd fmla="*/ 186250 h 336550" name="connsiteY228"/>
                <a:gd fmla="*/ 176243 w 292270" name="connsiteX229"/>
                <a:gd fmla="*/ 184925 h 336550" name="connsiteY229"/>
                <a:gd fmla="*/ 176243 w 292270" name="connsiteX230"/>
                <a:gd fmla="*/ 182275 h 336550" name="connsiteY230"/>
                <a:gd fmla="*/ 176243 w 292270" name="connsiteX231"/>
                <a:gd fmla="*/ 180950 h 336550" name="connsiteY231"/>
                <a:gd fmla="*/ 182814 w 292270" name="connsiteX232"/>
                <a:gd fmla="*/ 178300 h 336550" name="connsiteY232"/>
                <a:gd fmla="*/ 186756 w 292270" name="connsiteX233"/>
                <a:gd fmla="*/ 178300 h 336550" name="connsiteY233"/>
                <a:gd fmla="*/ 186756 w 292270" name="connsiteX234"/>
                <a:gd fmla="*/ 194200 h 336550" name="connsiteY234"/>
                <a:gd fmla="*/ 199898 w 292270" name="connsiteX235"/>
                <a:gd fmla="*/ 186250 h 336550" name="connsiteY235"/>
                <a:gd fmla="*/ 198584 w 292270" name="connsiteX236"/>
                <a:gd fmla="*/ 186250 h 336550" name="connsiteY236"/>
                <a:gd fmla="*/ 198584 w 292270" name="connsiteX237"/>
                <a:gd fmla="*/ 184925 h 336550" name="connsiteY237"/>
                <a:gd fmla="*/ 197270 w 292270" name="connsiteX238"/>
                <a:gd fmla="*/ 182275 h 336550" name="connsiteY238"/>
                <a:gd fmla="*/ 198584 w 292270" name="connsiteX239"/>
                <a:gd fmla="*/ 180950 h 336550" name="connsiteY239"/>
                <a:gd fmla="*/ 199898 w 292270" name="connsiteX240"/>
                <a:gd fmla="*/ 180950 h 336550" name="connsiteY240"/>
                <a:gd fmla="*/ 199898 w 292270" name="connsiteX241"/>
                <a:gd fmla="*/ 166375 h 336550" name="connsiteY241"/>
                <a:gd fmla="*/ 234066 w 292270" name="connsiteX242"/>
                <a:gd fmla="*/ 161075 h 336550" name="connsiteY242"/>
                <a:gd fmla="*/ 241951 w 292270" name="connsiteX243"/>
                <a:gd fmla="*/ 146500 h 336550" name="connsiteY243"/>
                <a:gd fmla="*/ 245894 w 292270" name="connsiteX244"/>
                <a:gd fmla="*/ 143850 h 336550" name="connsiteY244"/>
                <a:gd fmla="*/ 245894 w 292270" name="connsiteX245"/>
                <a:gd fmla="*/ 133250 h 336550" name="connsiteY245"/>
                <a:gd fmla="*/ 241951 w 292270" name="connsiteX246"/>
                <a:gd fmla="*/ 134575 h 336550" name="connsiteY246"/>
                <a:gd fmla="*/ 241951 w 292270" name="connsiteX247"/>
                <a:gd fmla="*/ 135900 h 336550" name="connsiteY247"/>
                <a:gd fmla="*/ 240637 w 292270" name="connsiteX248"/>
                <a:gd fmla="*/ 134575 h 336550" name="connsiteY248"/>
                <a:gd fmla="*/ 240637 w 292270" name="connsiteX249"/>
                <a:gd fmla="*/ 131925 h 336550" name="connsiteY249"/>
                <a:gd fmla="*/ 240637 w 292270" name="connsiteX250"/>
                <a:gd fmla="*/ 130600 h 336550" name="connsiteY250"/>
                <a:gd fmla="*/ 247208 w 292270" name="connsiteX251"/>
                <a:gd fmla="*/ 127950 h 336550" name="connsiteY251"/>
                <a:gd fmla="*/ 249836 w 292270" name="connsiteX252"/>
                <a:gd fmla="*/ 127950 h 336550" name="connsiteY252"/>
                <a:gd fmla="*/ 251151 w 292270" name="connsiteX253"/>
                <a:gd fmla="*/ 127950 h 336550" name="connsiteY253"/>
                <a:gd fmla="*/ 251151 w 292270" name="connsiteX254"/>
                <a:gd fmla="*/ 143850 h 336550" name="connsiteY254"/>
                <a:gd fmla="*/ 252465 w 292270" name="connsiteX255"/>
                <a:gd fmla="*/ 143850 h 336550" name="connsiteY255"/>
                <a:gd fmla="*/ 257721 w 292270" name="connsiteX256"/>
                <a:gd fmla="*/ 94825 h 336550" name="connsiteY256"/>
                <a:gd fmla="*/ 247208 w 292270" name="connsiteX257"/>
                <a:gd fmla="*/ 106750 h 336550" name="connsiteY257"/>
                <a:gd fmla="*/ 238009 w 292270" name="connsiteX258"/>
                <a:gd fmla="*/ 92175 h 336550" name="connsiteY258"/>
                <a:gd fmla="*/ 248522 w 292270" name="connsiteX259"/>
                <a:gd fmla="*/ 76275 h 336550" name="connsiteY259"/>
                <a:gd fmla="*/ 249836 w 292270" name="connsiteX260"/>
                <a:gd fmla="*/ 76275 h 336550" name="connsiteY260"/>
                <a:gd fmla="*/ 230124 w 292270" name="connsiteX261"/>
                <a:gd fmla="*/ 52425 h 336550" name="connsiteY261"/>
                <a:gd fmla="*/ 230124 w 292270" name="connsiteX262"/>
                <a:gd fmla="*/ 55075 h 336550" name="connsiteY262"/>
                <a:gd fmla="*/ 228810 w 292270" name="connsiteX263"/>
                <a:gd fmla="*/ 55075 h 336550" name="connsiteY263"/>
                <a:gd fmla="*/ 224867 w 292270" name="connsiteX264"/>
                <a:gd fmla="*/ 55075 h 336550" name="connsiteY264"/>
                <a:gd fmla="*/ 224867 w 292270" name="connsiteX265"/>
                <a:gd fmla="*/ 48450 h 336550" name="connsiteY265"/>
                <a:gd fmla="*/ 215668 w 292270" name="connsiteX266"/>
                <a:gd fmla="*/ 43150 h 336550" name="connsiteY266"/>
                <a:gd fmla="*/ 205155 w 292270" name="connsiteX267"/>
                <a:gd fmla="*/ 56400 h 336550" name="connsiteY267"/>
                <a:gd fmla="*/ 194641 w 292270" name="connsiteX268"/>
                <a:gd fmla="*/ 40500 h 336550" name="connsiteY268"/>
                <a:gd fmla="*/ 195956 w 292270" name="connsiteX269"/>
                <a:gd fmla="*/ 33875 h 336550" name="connsiteY269"/>
                <a:gd fmla="*/ 186756 w 292270" name="connsiteX270"/>
                <a:gd fmla="*/ 31225 h 336550" name="connsiteY270"/>
                <a:gd fmla="*/ 186756 w 292270" name="connsiteX271"/>
                <a:gd fmla="*/ 55075 h 336550" name="connsiteY271"/>
                <a:gd fmla="*/ 182814 w 292270" name="connsiteX272"/>
                <a:gd fmla="*/ 55075 h 336550" name="connsiteY272"/>
                <a:gd fmla="*/ 181500 w 292270" name="connsiteX273"/>
                <a:gd fmla="*/ 55075 h 336550" name="connsiteY273"/>
                <a:gd fmla="*/ 181500 w 292270" name="connsiteX274"/>
                <a:gd fmla="*/ 32550 h 336550" name="connsiteY274"/>
                <a:gd fmla="*/ 178872 w 292270" name="connsiteX275"/>
                <a:gd fmla="*/ 33875 h 336550" name="connsiteY275"/>
                <a:gd fmla="*/ 177557 w 292270" name="connsiteX276"/>
                <a:gd fmla="*/ 33875 h 336550" name="connsiteY276"/>
                <a:gd fmla="*/ 176243 w 292270" name="connsiteX277"/>
                <a:gd fmla="*/ 33875 h 336550" name="connsiteY277"/>
                <a:gd fmla="*/ 176243 w 292270" name="connsiteX278"/>
                <a:gd fmla="*/ 31225 h 336550" name="connsiteY278"/>
                <a:gd fmla="*/ 176243 w 292270" name="connsiteX279"/>
                <a:gd fmla="*/ 29900 h 336550" name="connsiteY279"/>
                <a:gd fmla="*/ 177557 w 292270" name="connsiteX280"/>
                <a:gd fmla="*/ 29900 h 336550" name="connsiteY280"/>
                <a:gd fmla="*/ 168358 w 292270" name="connsiteX281"/>
                <a:gd fmla="*/ 28575 h 336550" name="connsiteY281"/>
                <a:gd fmla="*/ 172301 w 292270" name="connsiteX282"/>
                <a:gd fmla="*/ 40500 h 336550" name="connsiteY282"/>
                <a:gd fmla="*/ 161787 w 292270" name="connsiteX283"/>
                <a:gd fmla="*/ 56400 h 336550" name="connsiteY283"/>
                <a:gd fmla="*/ 151274 w 292270" name="connsiteX284"/>
                <a:gd fmla="*/ 40500 h 336550" name="connsiteY284"/>
                <a:gd fmla="*/ 156531 w 292270" name="connsiteX285"/>
                <a:gd fmla="*/ 28575 h 336550" name="connsiteY285"/>
                <a:gd fmla="*/ 144703 w 292270" name="connsiteX286"/>
                <a:gd fmla="*/ 28575 h 336550" name="connsiteY286"/>
                <a:gd fmla="*/ 164533 w 292270" name="connsiteX287"/>
                <a:gd fmla="*/ 0 h 336550" name="connsiteY287"/>
                <a:gd fmla="*/ 266895 w 292270" name="connsiteX288"/>
                <a:gd fmla="*/ 48642 h 336550" name="connsiteY288"/>
                <a:gd fmla="*/ 291829 w 292270" name="connsiteX289"/>
                <a:gd fmla="*/ 130150 h 336550" name="connsiteY289"/>
                <a:gd fmla="*/ 269520 w 292270" name="connsiteX290"/>
                <a:gd fmla="*/ 206400 h 336550" name="connsiteY290"/>
                <a:gd fmla="*/ 257709 w 292270" name="connsiteX291"/>
                <a:gd fmla="*/ 324718 h 336550" name="connsiteY291"/>
                <a:gd fmla="*/ 256396 w 292270" name="connsiteX292"/>
                <a:gd fmla="*/ 332606 h 336550" name="connsiteY292"/>
                <a:gd fmla="*/ 249835 w 292270" name="connsiteX293"/>
                <a:gd fmla="*/ 336550 h 336550" name="connsiteY293"/>
                <a:gd fmla="*/ 105478 w 292270" name="connsiteX294"/>
                <a:gd fmla="*/ 336550 h 336550" name="connsiteY294"/>
                <a:gd fmla="*/ 97604 w 292270" name="connsiteX295"/>
                <a:gd fmla="*/ 331292 h 336550" name="connsiteY295"/>
                <a:gd fmla="*/ 96292 w 292270" name="connsiteX296"/>
                <a:gd fmla="*/ 315516 h 336550" name="connsiteY296"/>
                <a:gd fmla="*/ 96292 w 292270" name="connsiteX297"/>
                <a:gd fmla="*/ 312887 h 336550" name="connsiteY297"/>
                <a:gd fmla="*/ 71357 w 292270" name="connsiteX298"/>
                <a:gd fmla="*/ 294481 h 336550" name="connsiteY298"/>
                <a:gd fmla="*/ 31987 w 292270" name="connsiteX299"/>
                <a:gd fmla="*/ 278706 h 336550" name="connsiteY299"/>
                <a:gd fmla="*/ 25426 w 292270" name="connsiteX300"/>
                <a:gd fmla="*/ 236637 h 336550" name="connsiteY300"/>
                <a:gd fmla="*/ 21489 w 292270" name="connsiteX301"/>
                <a:gd fmla="*/ 209029 h 336550" name="connsiteY301"/>
                <a:gd fmla="*/ 16239 w 292270" name="connsiteX302"/>
                <a:gd fmla="*/ 205085 h 336550" name="connsiteY302"/>
                <a:gd fmla="*/ 491 w 292270" name="connsiteX303"/>
                <a:gd fmla="*/ 191939 h 336550" name="connsiteY303"/>
                <a:gd fmla="*/ 4428 w 292270" name="connsiteX304"/>
                <a:gd fmla="*/ 177478 h 336550" name="connsiteY304"/>
                <a:gd fmla="*/ 24113 w 292270" name="connsiteX305"/>
                <a:gd fmla="*/ 126206 h 336550" name="connsiteY305"/>
                <a:gd fmla="*/ 29363 w 292270" name="connsiteX306"/>
                <a:gd fmla="*/ 97284 h 336550" name="connsiteY306"/>
                <a:gd fmla="*/ 81856 w 292270" name="connsiteX307"/>
                <a:gd fmla="*/ 26293 h 336550" name="connsiteY307"/>
                <a:gd fmla="*/ 164533 w 292270" name="connsiteX308"/>
                <a:gd fmla="*/ 0 h 336550" name="connsiteY30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Lst>
              <a:rect b="b" l="l" r="r" t="t"/>
              <a:pathLst>
                <a:path h="336550" w="292270">
                  <a:moveTo>
                    <a:pt x="184010" y="131763"/>
                  </a:moveTo>
                  <a:cubicBezTo>
                    <a:pt x="179928" y="131763"/>
                    <a:pt x="178567" y="135573"/>
                    <a:pt x="178567" y="141923"/>
                  </a:cubicBezTo>
                  <a:cubicBezTo>
                    <a:pt x="178567" y="147003"/>
                    <a:pt x="179928" y="150813"/>
                    <a:pt x="184010" y="150813"/>
                  </a:cubicBezTo>
                  <a:cubicBezTo>
                    <a:pt x="188092" y="150813"/>
                    <a:pt x="188092" y="144463"/>
                    <a:pt x="188092" y="141923"/>
                  </a:cubicBezTo>
                  <a:cubicBezTo>
                    <a:pt x="188092" y="138113"/>
                    <a:pt x="188092" y="131763"/>
                    <a:pt x="184010" y="131763"/>
                  </a:cubicBezTo>
                  <a:close/>
                  <a:moveTo>
                    <a:pt x="141147" y="131763"/>
                  </a:moveTo>
                  <a:cubicBezTo>
                    <a:pt x="138425" y="131763"/>
                    <a:pt x="135704" y="135573"/>
                    <a:pt x="135704" y="141923"/>
                  </a:cubicBezTo>
                  <a:cubicBezTo>
                    <a:pt x="135704" y="147003"/>
                    <a:pt x="138425" y="150813"/>
                    <a:pt x="141147" y="150813"/>
                  </a:cubicBezTo>
                  <a:cubicBezTo>
                    <a:pt x="145229" y="150813"/>
                    <a:pt x="145229" y="144463"/>
                    <a:pt x="145229" y="141923"/>
                  </a:cubicBezTo>
                  <a:cubicBezTo>
                    <a:pt x="145229" y="138113"/>
                    <a:pt x="145229" y="131763"/>
                    <a:pt x="141147" y="131763"/>
                  </a:cubicBezTo>
                  <a:close/>
                  <a:moveTo>
                    <a:pt x="96811" y="131763"/>
                  </a:moveTo>
                  <a:cubicBezTo>
                    <a:pt x="95488" y="131763"/>
                    <a:pt x="94165" y="132822"/>
                    <a:pt x="92842" y="134938"/>
                  </a:cubicBezTo>
                  <a:cubicBezTo>
                    <a:pt x="95488" y="134938"/>
                    <a:pt x="98134" y="134938"/>
                    <a:pt x="100780" y="134938"/>
                  </a:cubicBezTo>
                  <a:cubicBezTo>
                    <a:pt x="100780" y="132822"/>
                    <a:pt x="99457" y="131763"/>
                    <a:pt x="96811" y="131763"/>
                  </a:cubicBezTo>
                  <a:close/>
                  <a:moveTo>
                    <a:pt x="225310" y="127000"/>
                  </a:moveTo>
                  <a:cubicBezTo>
                    <a:pt x="226721" y="127000"/>
                    <a:pt x="226721" y="127000"/>
                    <a:pt x="226721" y="127000"/>
                  </a:cubicBezTo>
                  <a:cubicBezTo>
                    <a:pt x="226721" y="127000"/>
                    <a:pt x="226721" y="127000"/>
                    <a:pt x="229543" y="127000"/>
                  </a:cubicBezTo>
                  <a:cubicBezTo>
                    <a:pt x="230954" y="127000"/>
                    <a:pt x="230954" y="127000"/>
                    <a:pt x="230954" y="127000"/>
                  </a:cubicBezTo>
                  <a:cubicBezTo>
                    <a:pt x="230954" y="127000"/>
                    <a:pt x="230954" y="127000"/>
                    <a:pt x="230954" y="155792"/>
                  </a:cubicBezTo>
                  <a:cubicBezTo>
                    <a:pt x="230954" y="155792"/>
                    <a:pt x="230954" y="157163"/>
                    <a:pt x="229543" y="157163"/>
                  </a:cubicBezTo>
                  <a:cubicBezTo>
                    <a:pt x="229543" y="157163"/>
                    <a:pt x="229543" y="157163"/>
                    <a:pt x="225310" y="157163"/>
                  </a:cubicBezTo>
                  <a:cubicBezTo>
                    <a:pt x="225310" y="157163"/>
                    <a:pt x="225310" y="155792"/>
                    <a:pt x="225310" y="155792"/>
                  </a:cubicBezTo>
                  <a:cubicBezTo>
                    <a:pt x="225310" y="155792"/>
                    <a:pt x="225310" y="155792"/>
                    <a:pt x="225310" y="132484"/>
                  </a:cubicBezTo>
                  <a:cubicBezTo>
                    <a:pt x="225310" y="132484"/>
                    <a:pt x="225310" y="132484"/>
                    <a:pt x="221076" y="133855"/>
                  </a:cubicBezTo>
                  <a:cubicBezTo>
                    <a:pt x="221076" y="135227"/>
                    <a:pt x="221076" y="135227"/>
                    <a:pt x="221076" y="135227"/>
                  </a:cubicBezTo>
                  <a:cubicBezTo>
                    <a:pt x="219665" y="133855"/>
                    <a:pt x="219665" y="133855"/>
                    <a:pt x="219665" y="133855"/>
                  </a:cubicBezTo>
                  <a:cubicBezTo>
                    <a:pt x="219665" y="133855"/>
                    <a:pt x="219665" y="133855"/>
                    <a:pt x="219665" y="131113"/>
                  </a:cubicBezTo>
                  <a:cubicBezTo>
                    <a:pt x="218254" y="131113"/>
                    <a:pt x="219665" y="129742"/>
                    <a:pt x="219665" y="129742"/>
                  </a:cubicBezTo>
                  <a:cubicBezTo>
                    <a:pt x="219665" y="129742"/>
                    <a:pt x="219665" y="129742"/>
                    <a:pt x="225310" y="127000"/>
                  </a:cubicBezTo>
                  <a:close/>
                  <a:moveTo>
                    <a:pt x="203791" y="127000"/>
                  </a:moveTo>
                  <a:cubicBezTo>
                    <a:pt x="203791" y="127000"/>
                    <a:pt x="203791" y="127000"/>
                    <a:pt x="207495" y="127000"/>
                  </a:cubicBezTo>
                  <a:cubicBezTo>
                    <a:pt x="207495" y="127000"/>
                    <a:pt x="208730" y="127000"/>
                    <a:pt x="208730" y="127000"/>
                  </a:cubicBezTo>
                  <a:cubicBezTo>
                    <a:pt x="208730" y="127000"/>
                    <a:pt x="208730" y="127000"/>
                    <a:pt x="208730" y="155792"/>
                  </a:cubicBezTo>
                  <a:cubicBezTo>
                    <a:pt x="208730" y="155792"/>
                    <a:pt x="207495" y="157163"/>
                    <a:pt x="207495" y="157163"/>
                  </a:cubicBezTo>
                  <a:cubicBezTo>
                    <a:pt x="207495" y="157163"/>
                    <a:pt x="207495" y="157163"/>
                    <a:pt x="203791" y="157163"/>
                  </a:cubicBezTo>
                  <a:cubicBezTo>
                    <a:pt x="203791" y="157163"/>
                    <a:pt x="202556" y="155792"/>
                    <a:pt x="202556" y="155792"/>
                  </a:cubicBezTo>
                  <a:cubicBezTo>
                    <a:pt x="202556" y="155792"/>
                    <a:pt x="202556" y="155792"/>
                    <a:pt x="202556" y="132484"/>
                  </a:cubicBezTo>
                  <a:cubicBezTo>
                    <a:pt x="202556" y="132484"/>
                    <a:pt x="202556" y="132484"/>
                    <a:pt x="200086" y="133855"/>
                  </a:cubicBezTo>
                  <a:cubicBezTo>
                    <a:pt x="200086" y="135227"/>
                    <a:pt x="198852" y="135227"/>
                    <a:pt x="198852" y="135227"/>
                  </a:cubicBezTo>
                  <a:cubicBezTo>
                    <a:pt x="198852" y="133855"/>
                    <a:pt x="198852" y="133855"/>
                    <a:pt x="198852" y="133855"/>
                  </a:cubicBezTo>
                  <a:cubicBezTo>
                    <a:pt x="198852" y="133855"/>
                    <a:pt x="198852" y="133855"/>
                    <a:pt x="197617" y="131113"/>
                  </a:cubicBezTo>
                  <a:cubicBezTo>
                    <a:pt x="197617" y="131113"/>
                    <a:pt x="197617" y="129742"/>
                    <a:pt x="198852" y="129742"/>
                  </a:cubicBezTo>
                  <a:cubicBezTo>
                    <a:pt x="198852" y="129742"/>
                    <a:pt x="198852" y="129742"/>
                    <a:pt x="203791" y="127000"/>
                  </a:cubicBezTo>
                  <a:close/>
                  <a:moveTo>
                    <a:pt x="183964" y="127000"/>
                  </a:moveTo>
                  <a:cubicBezTo>
                    <a:pt x="189044" y="127000"/>
                    <a:pt x="192854" y="132246"/>
                    <a:pt x="192854" y="141426"/>
                  </a:cubicBezTo>
                  <a:cubicBezTo>
                    <a:pt x="192854" y="151918"/>
                    <a:pt x="189044" y="157163"/>
                    <a:pt x="182694" y="157163"/>
                  </a:cubicBezTo>
                  <a:cubicBezTo>
                    <a:pt x="177614" y="157163"/>
                    <a:pt x="173804" y="151918"/>
                    <a:pt x="173804" y="142737"/>
                  </a:cubicBezTo>
                  <a:cubicBezTo>
                    <a:pt x="173804" y="133557"/>
                    <a:pt x="177614" y="127000"/>
                    <a:pt x="183964" y="127000"/>
                  </a:cubicBezTo>
                  <a:close/>
                  <a:moveTo>
                    <a:pt x="161699" y="127000"/>
                  </a:moveTo>
                  <a:cubicBezTo>
                    <a:pt x="161699" y="127000"/>
                    <a:pt x="161699" y="127000"/>
                    <a:pt x="164478" y="127000"/>
                  </a:cubicBezTo>
                  <a:cubicBezTo>
                    <a:pt x="165867" y="127000"/>
                    <a:pt x="165867" y="127000"/>
                    <a:pt x="165867" y="127000"/>
                  </a:cubicBezTo>
                  <a:cubicBezTo>
                    <a:pt x="165867" y="127000"/>
                    <a:pt x="165867" y="127000"/>
                    <a:pt x="165867" y="155792"/>
                  </a:cubicBezTo>
                  <a:cubicBezTo>
                    <a:pt x="165867" y="155792"/>
                    <a:pt x="165867" y="157163"/>
                    <a:pt x="164478" y="157163"/>
                  </a:cubicBezTo>
                  <a:cubicBezTo>
                    <a:pt x="164478" y="157163"/>
                    <a:pt x="164478" y="157163"/>
                    <a:pt x="161699" y="157163"/>
                  </a:cubicBezTo>
                  <a:cubicBezTo>
                    <a:pt x="160310" y="157163"/>
                    <a:pt x="160310" y="155792"/>
                    <a:pt x="160310" y="155792"/>
                  </a:cubicBezTo>
                  <a:cubicBezTo>
                    <a:pt x="160310" y="155792"/>
                    <a:pt x="160310" y="155792"/>
                    <a:pt x="160310" y="132484"/>
                  </a:cubicBezTo>
                  <a:cubicBezTo>
                    <a:pt x="160310" y="132484"/>
                    <a:pt x="160310" y="132484"/>
                    <a:pt x="156143" y="133855"/>
                  </a:cubicBezTo>
                  <a:cubicBezTo>
                    <a:pt x="156143" y="135227"/>
                    <a:pt x="156143" y="135227"/>
                    <a:pt x="156143" y="135227"/>
                  </a:cubicBezTo>
                  <a:cubicBezTo>
                    <a:pt x="154754" y="133855"/>
                    <a:pt x="154754" y="133855"/>
                    <a:pt x="154754" y="133855"/>
                  </a:cubicBezTo>
                  <a:cubicBezTo>
                    <a:pt x="154754" y="133855"/>
                    <a:pt x="154754" y="133855"/>
                    <a:pt x="154754" y="131113"/>
                  </a:cubicBezTo>
                  <a:cubicBezTo>
                    <a:pt x="154754" y="131113"/>
                    <a:pt x="154754" y="129742"/>
                    <a:pt x="154754" y="129742"/>
                  </a:cubicBezTo>
                  <a:cubicBezTo>
                    <a:pt x="154754" y="129742"/>
                    <a:pt x="154754" y="129742"/>
                    <a:pt x="161699" y="127000"/>
                  </a:cubicBezTo>
                  <a:close/>
                  <a:moveTo>
                    <a:pt x="141261" y="127000"/>
                  </a:moveTo>
                  <a:cubicBezTo>
                    <a:pt x="147710" y="127000"/>
                    <a:pt x="151580" y="132246"/>
                    <a:pt x="151580" y="141426"/>
                  </a:cubicBezTo>
                  <a:cubicBezTo>
                    <a:pt x="151580" y="151918"/>
                    <a:pt x="147710" y="157163"/>
                    <a:pt x="141261" y="157163"/>
                  </a:cubicBezTo>
                  <a:cubicBezTo>
                    <a:pt x="134811" y="157163"/>
                    <a:pt x="130942" y="151918"/>
                    <a:pt x="130942" y="142737"/>
                  </a:cubicBezTo>
                  <a:cubicBezTo>
                    <a:pt x="130942" y="133557"/>
                    <a:pt x="134811" y="127000"/>
                    <a:pt x="141261" y="127000"/>
                  </a:cubicBezTo>
                  <a:close/>
                  <a:moveTo>
                    <a:pt x="247736" y="80963"/>
                  </a:moveTo>
                  <a:cubicBezTo>
                    <a:pt x="245015" y="80963"/>
                    <a:pt x="243654" y="85091"/>
                    <a:pt x="243654" y="91970"/>
                  </a:cubicBezTo>
                  <a:cubicBezTo>
                    <a:pt x="243654" y="97474"/>
                    <a:pt x="245015" y="101601"/>
                    <a:pt x="247736" y="101601"/>
                  </a:cubicBezTo>
                  <a:cubicBezTo>
                    <a:pt x="251818" y="101601"/>
                    <a:pt x="253179" y="94722"/>
                    <a:pt x="253179" y="90594"/>
                  </a:cubicBezTo>
                  <a:cubicBezTo>
                    <a:pt x="253179" y="87843"/>
                    <a:pt x="251818" y="80963"/>
                    <a:pt x="247736" y="80963"/>
                  </a:cubicBezTo>
                  <a:close/>
                  <a:moveTo>
                    <a:pt x="205328" y="80963"/>
                  </a:moveTo>
                  <a:cubicBezTo>
                    <a:pt x="203060" y="80963"/>
                    <a:pt x="200792" y="85091"/>
                    <a:pt x="200792" y="91970"/>
                  </a:cubicBezTo>
                  <a:cubicBezTo>
                    <a:pt x="200792" y="97474"/>
                    <a:pt x="203060" y="101601"/>
                    <a:pt x="205328" y="101601"/>
                  </a:cubicBezTo>
                  <a:cubicBezTo>
                    <a:pt x="208730" y="101601"/>
                    <a:pt x="208730" y="94722"/>
                    <a:pt x="208730" y="90594"/>
                  </a:cubicBezTo>
                  <a:cubicBezTo>
                    <a:pt x="208730" y="87843"/>
                    <a:pt x="208730" y="80963"/>
                    <a:pt x="205328" y="80963"/>
                  </a:cubicBezTo>
                  <a:close/>
                  <a:moveTo>
                    <a:pt x="184010" y="80963"/>
                  </a:moveTo>
                  <a:cubicBezTo>
                    <a:pt x="179928" y="80963"/>
                    <a:pt x="178567" y="85091"/>
                    <a:pt x="178567" y="91970"/>
                  </a:cubicBezTo>
                  <a:cubicBezTo>
                    <a:pt x="178567" y="97474"/>
                    <a:pt x="179928" y="101601"/>
                    <a:pt x="184010" y="101601"/>
                  </a:cubicBezTo>
                  <a:cubicBezTo>
                    <a:pt x="188092" y="101601"/>
                    <a:pt x="188092" y="94722"/>
                    <a:pt x="188092" y="90594"/>
                  </a:cubicBezTo>
                  <a:cubicBezTo>
                    <a:pt x="188092" y="87843"/>
                    <a:pt x="188092" y="80963"/>
                    <a:pt x="184010" y="80963"/>
                  </a:cubicBezTo>
                  <a:close/>
                  <a:moveTo>
                    <a:pt x="162011" y="80963"/>
                  </a:moveTo>
                  <a:cubicBezTo>
                    <a:pt x="159290" y="80963"/>
                    <a:pt x="157929" y="85091"/>
                    <a:pt x="157929" y="91970"/>
                  </a:cubicBezTo>
                  <a:cubicBezTo>
                    <a:pt x="157929" y="97474"/>
                    <a:pt x="159290" y="101601"/>
                    <a:pt x="162011" y="101601"/>
                  </a:cubicBezTo>
                  <a:cubicBezTo>
                    <a:pt x="166093" y="101601"/>
                    <a:pt x="167454" y="94722"/>
                    <a:pt x="167454" y="90594"/>
                  </a:cubicBezTo>
                  <a:cubicBezTo>
                    <a:pt x="167454" y="87843"/>
                    <a:pt x="166093" y="80963"/>
                    <a:pt x="162011" y="80963"/>
                  </a:cubicBezTo>
                  <a:close/>
                  <a:moveTo>
                    <a:pt x="76173" y="80963"/>
                  </a:moveTo>
                  <a:cubicBezTo>
                    <a:pt x="73527" y="80963"/>
                    <a:pt x="72204" y="85091"/>
                    <a:pt x="72204" y="91970"/>
                  </a:cubicBezTo>
                  <a:cubicBezTo>
                    <a:pt x="72204" y="97474"/>
                    <a:pt x="73527" y="101601"/>
                    <a:pt x="76173" y="101601"/>
                  </a:cubicBezTo>
                  <a:cubicBezTo>
                    <a:pt x="80142" y="101601"/>
                    <a:pt x="80142" y="94722"/>
                    <a:pt x="80142" y="90594"/>
                  </a:cubicBezTo>
                  <a:cubicBezTo>
                    <a:pt x="80142" y="87843"/>
                    <a:pt x="80142" y="80963"/>
                    <a:pt x="76173" y="80963"/>
                  </a:cubicBezTo>
                  <a:close/>
                  <a:moveTo>
                    <a:pt x="225310" y="76200"/>
                  </a:moveTo>
                  <a:cubicBezTo>
                    <a:pt x="226721" y="76200"/>
                    <a:pt x="226721" y="76200"/>
                    <a:pt x="226721" y="76200"/>
                  </a:cubicBezTo>
                  <a:cubicBezTo>
                    <a:pt x="226721" y="76200"/>
                    <a:pt x="226721" y="76200"/>
                    <a:pt x="229543" y="76200"/>
                  </a:cubicBezTo>
                  <a:cubicBezTo>
                    <a:pt x="230954" y="76200"/>
                    <a:pt x="230954" y="77511"/>
                    <a:pt x="230954" y="77511"/>
                  </a:cubicBezTo>
                  <a:cubicBezTo>
                    <a:pt x="230954" y="77511"/>
                    <a:pt x="230954" y="77511"/>
                    <a:pt x="230954" y="105052"/>
                  </a:cubicBezTo>
                  <a:cubicBezTo>
                    <a:pt x="230954" y="105052"/>
                    <a:pt x="230954" y="106363"/>
                    <a:pt x="229543" y="106363"/>
                  </a:cubicBezTo>
                  <a:cubicBezTo>
                    <a:pt x="229543" y="106363"/>
                    <a:pt x="229543" y="106363"/>
                    <a:pt x="225310" y="106363"/>
                  </a:cubicBezTo>
                  <a:cubicBezTo>
                    <a:pt x="225310" y="106363"/>
                    <a:pt x="225310" y="105052"/>
                    <a:pt x="225310" y="105052"/>
                  </a:cubicBezTo>
                  <a:cubicBezTo>
                    <a:pt x="225310" y="105052"/>
                    <a:pt x="225310" y="105052"/>
                    <a:pt x="225310" y="82757"/>
                  </a:cubicBezTo>
                  <a:cubicBezTo>
                    <a:pt x="225310" y="82757"/>
                    <a:pt x="225310" y="82757"/>
                    <a:pt x="221076" y="84069"/>
                  </a:cubicBezTo>
                  <a:cubicBezTo>
                    <a:pt x="219665" y="84069"/>
                    <a:pt x="219665" y="84069"/>
                    <a:pt x="219665" y="84069"/>
                  </a:cubicBezTo>
                  <a:cubicBezTo>
                    <a:pt x="219665" y="84069"/>
                    <a:pt x="219665" y="84069"/>
                    <a:pt x="219665" y="81446"/>
                  </a:cubicBezTo>
                  <a:cubicBezTo>
                    <a:pt x="218254" y="80134"/>
                    <a:pt x="219665" y="80134"/>
                    <a:pt x="219665" y="80134"/>
                  </a:cubicBezTo>
                  <a:cubicBezTo>
                    <a:pt x="219665" y="80134"/>
                    <a:pt x="219665" y="80134"/>
                    <a:pt x="225310" y="76200"/>
                  </a:cubicBezTo>
                  <a:close/>
                  <a:moveTo>
                    <a:pt x="205555" y="76200"/>
                  </a:moveTo>
                  <a:cubicBezTo>
                    <a:pt x="212500" y="76200"/>
                    <a:pt x="216667" y="81446"/>
                    <a:pt x="216667" y="90626"/>
                  </a:cubicBezTo>
                  <a:cubicBezTo>
                    <a:pt x="216667" y="101118"/>
                    <a:pt x="212500" y="106363"/>
                    <a:pt x="205555" y="106363"/>
                  </a:cubicBezTo>
                  <a:cubicBezTo>
                    <a:pt x="198609" y="106363"/>
                    <a:pt x="194442" y="101118"/>
                    <a:pt x="194442" y="91937"/>
                  </a:cubicBezTo>
                  <a:cubicBezTo>
                    <a:pt x="194442" y="81446"/>
                    <a:pt x="198609" y="76200"/>
                    <a:pt x="205555" y="76200"/>
                  </a:cubicBezTo>
                  <a:close/>
                  <a:moveTo>
                    <a:pt x="183964" y="76200"/>
                  </a:moveTo>
                  <a:cubicBezTo>
                    <a:pt x="189044" y="76200"/>
                    <a:pt x="192854" y="81446"/>
                    <a:pt x="192854" y="90626"/>
                  </a:cubicBezTo>
                  <a:cubicBezTo>
                    <a:pt x="192854" y="101118"/>
                    <a:pt x="189044" y="106363"/>
                    <a:pt x="182694" y="106363"/>
                  </a:cubicBezTo>
                  <a:cubicBezTo>
                    <a:pt x="177614" y="106363"/>
                    <a:pt x="173804" y="101118"/>
                    <a:pt x="173804" y="91937"/>
                  </a:cubicBezTo>
                  <a:cubicBezTo>
                    <a:pt x="173804" y="81446"/>
                    <a:pt x="177614" y="76200"/>
                    <a:pt x="183964" y="76200"/>
                  </a:cubicBezTo>
                  <a:close/>
                  <a:moveTo>
                    <a:pt x="161898" y="76200"/>
                  </a:moveTo>
                  <a:cubicBezTo>
                    <a:pt x="168347" y="76200"/>
                    <a:pt x="172217" y="81446"/>
                    <a:pt x="172217" y="90626"/>
                  </a:cubicBezTo>
                  <a:cubicBezTo>
                    <a:pt x="172217" y="101118"/>
                    <a:pt x="168347" y="106363"/>
                    <a:pt x="161898" y="106363"/>
                  </a:cubicBezTo>
                  <a:cubicBezTo>
                    <a:pt x="155448" y="106363"/>
                    <a:pt x="152869" y="101118"/>
                    <a:pt x="151579" y="91937"/>
                  </a:cubicBezTo>
                  <a:cubicBezTo>
                    <a:pt x="151579" y="81446"/>
                    <a:pt x="156738" y="76200"/>
                    <a:pt x="161898" y="76200"/>
                  </a:cubicBezTo>
                  <a:close/>
                  <a:moveTo>
                    <a:pt x="139584" y="76200"/>
                  </a:moveTo>
                  <a:cubicBezTo>
                    <a:pt x="139584" y="76200"/>
                    <a:pt x="139584" y="76200"/>
                    <a:pt x="140996" y="76200"/>
                  </a:cubicBezTo>
                  <a:cubicBezTo>
                    <a:pt x="140996" y="76200"/>
                    <a:pt x="140996" y="76200"/>
                    <a:pt x="143818" y="76200"/>
                  </a:cubicBezTo>
                  <a:cubicBezTo>
                    <a:pt x="143818" y="76200"/>
                    <a:pt x="145229" y="77511"/>
                    <a:pt x="145229" y="77511"/>
                  </a:cubicBezTo>
                  <a:cubicBezTo>
                    <a:pt x="145229" y="77511"/>
                    <a:pt x="145229" y="77511"/>
                    <a:pt x="145229" y="105052"/>
                  </a:cubicBezTo>
                  <a:cubicBezTo>
                    <a:pt x="145229" y="105052"/>
                    <a:pt x="143818" y="106363"/>
                    <a:pt x="143818" y="106363"/>
                  </a:cubicBezTo>
                  <a:cubicBezTo>
                    <a:pt x="143818" y="106363"/>
                    <a:pt x="143818" y="106363"/>
                    <a:pt x="139584" y="106363"/>
                  </a:cubicBezTo>
                  <a:cubicBezTo>
                    <a:pt x="139584" y="106363"/>
                    <a:pt x="139584" y="105052"/>
                    <a:pt x="139584" y="105052"/>
                  </a:cubicBezTo>
                  <a:cubicBezTo>
                    <a:pt x="139584" y="105052"/>
                    <a:pt x="139584" y="105052"/>
                    <a:pt x="139584" y="82757"/>
                  </a:cubicBezTo>
                  <a:cubicBezTo>
                    <a:pt x="139584" y="82757"/>
                    <a:pt x="139584" y="82757"/>
                    <a:pt x="135351" y="84069"/>
                  </a:cubicBezTo>
                  <a:cubicBezTo>
                    <a:pt x="135351" y="84069"/>
                    <a:pt x="135351" y="84069"/>
                    <a:pt x="133940" y="84069"/>
                  </a:cubicBezTo>
                  <a:lnTo>
                    <a:pt x="132529" y="81446"/>
                  </a:lnTo>
                  <a:cubicBezTo>
                    <a:pt x="132529" y="80134"/>
                    <a:pt x="132529" y="80134"/>
                    <a:pt x="133940" y="80134"/>
                  </a:cubicBezTo>
                  <a:cubicBezTo>
                    <a:pt x="133940" y="80134"/>
                    <a:pt x="133940" y="80134"/>
                    <a:pt x="139584" y="76200"/>
                  </a:cubicBezTo>
                  <a:close/>
                  <a:moveTo>
                    <a:pt x="118837" y="76200"/>
                  </a:moveTo>
                  <a:cubicBezTo>
                    <a:pt x="118837" y="76200"/>
                    <a:pt x="118837" y="76200"/>
                    <a:pt x="123005" y="76200"/>
                  </a:cubicBezTo>
                  <a:cubicBezTo>
                    <a:pt x="123005" y="76200"/>
                    <a:pt x="123005" y="77511"/>
                    <a:pt x="123005" y="77511"/>
                  </a:cubicBezTo>
                  <a:cubicBezTo>
                    <a:pt x="123005" y="77511"/>
                    <a:pt x="123005" y="77511"/>
                    <a:pt x="123005" y="105052"/>
                  </a:cubicBezTo>
                  <a:cubicBezTo>
                    <a:pt x="123005" y="105052"/>
                    <a:pt x="123005" y="106363"/>
                    <a:pt x="123005" y="106363"/>
                  </a:cubicBezTo>
                  <a:cubicBezTo>
                    <a:pt x="123005" y="106363"/>
                    <a:pt x="123005" y="106363"/>
                    <a:pt x="118837" y="106363"/>
                  </a:cubicBezTo>
                  <a:cubicBezTo>
                    <a:pt x="118837" y="106363"/>
                    <a:pt x="117448" y="105052"/>
                    <a:pt x="117448" y="105052"/>
                  </a:cubicBezTo>
                  <a:cubicBezTo>
                    <a:pt x="117448" y="105052"/>
                    <a:pt x="117448" y="105052"/>
                    <a:pt x="117448" y="82757"/>
                  </a:cubicBezTo>
                  <a:cubicBezTo>
                    <a:pt x="117448" y="82757"/>
                    <a:pt x="117448" y="82757"/>
                    <a:pt x="114670" y="84069"/>
                  </a:cubicBezTo>
                  <a:cubicBezTo>
                    <a:pt x="113281" y="84069"/>
                    <a:pt x="113281" y="84069"/>
                    <a:pt x="113281" y="84069"/>
                  </a:cubicBezTo>
                  <a:cubicBezTo>
                    <a:pt x="113281" y="84069"/>
                    <a:pt x="113281" y="84069"/>
                    <a:pt x="111892" y="81446"/>
                  </a:cubicBezTo>
                  <a:cubicBezTo>
                    <a:pt x="111892" y="80134"/>
                    <a:pt x="111892" y="80134"/>
                    <a:pt x="111892" y="80134"/>
                  </a:cubicBezTo>
                  <a:cubicBezTo>
                    <a:pt x="111892" y="80134"/>
                    <a:pt x="111892" y="80134"/>
                    <a:pt x="118837" y="76200"/>
                  </a:cubicBezTo>
                  <a:close/>
                  <a:moveTo>
                    <a:pt x="97207" y="76200"/>
                  </a:moveTo>
                  <a:cubicBezTo>
                    <a:pt x="97207" y="76200"/>
                    <a:pt x="97207" y="76200"/>
                    <a:pt x="99588" y="76200"/>
                  </a:cubicBezTo>
                  <a:cubicBezTo>
                    <a:pt x="100779" y="76200"/>
                    <a:pt x="100779" y="77511"/>
                    <a:pt x="100779" y="77511"/>
                  </a:cubicBezTo>
                  <a:cubicBezTo>
                    <a:pt x="100779" y="77511"/>
                    <a:pt x="100779" y="77511"/>
                    <a:pt x="100779" y="105052"/>
                  </a:cubicBezTo>
                  <a:cubicBezTo>
                    <a:pt x="100779" y="105052"/>
                    <a:pt x="100779" y="106363"/>
                    <a:pt x="99588" y="106363"/>
                  </a:cubicBezTo>
                  <a:cubicBezTo>
                    <a:pt x="99588" y="106363"/>
                    <a:pt x="99588" y="106363"/>
                    <a:pt x="97207" y="106363"/>
                  </a:cubicBezTo>
                  <a:cubicBezTo>
                    <a:pt x="96016" y="106363"/>
                    <a:pt x="96016" y="105052"/>
                    <a:pt x="96016" y="105052"/>
                  </a:cubicBezTo>
                  <a:cubicBezTo>
                    <a:pt x="96016" y="105052"/>
                    <a:pt x="96016" y="105052"/>
                    <a:pt x="96016" y="82757"/>
                  </a:cubicBezTo>
                  <a:cubicBezTo>
                    <a:pt x="96016" y="82757"/>
                    <a:pt x="96016" y="82757"/>
                    <a:pt x="92444" y="84069"/>
                  </a:cubicBezTo>
                  <a:cubicBezTo>
                    <a:pt x="91254" y="84069"/>
                    <a:pt x="91254" y="84069"/>
                    <a:pt x="91254" y="84069"/>
                  </a:cubicBezTo>
                  <a:cubicBezTo>
                    <a:pt x="91254" y="84069"/>
                    <a:pt x="91254" y="84069"/>
                    <a:pt x="91254" y="81446"/>
                  </a:cubicBezTo>
                  <a:cubicBezTo>
                    <a:pt x="91254" y="80134"/>
                    <a:pt x="91254" y="80134"/>
                    <a:pt x="91254" y="80134"/>
                  </a:cubicBezTo>
                  <a:cubicBezTo>
                    <a:pt x="91254" y="80134"/>
                    <a:pt x="91254" y="80134"/>
                    <a:pt x="97207" y="76200"/>
                  </a:cubicBezTo>
                  <a:close/>
                  <a:moveTo>
                    <a:pt x="201926" y="36513"/>
                  </a:moveTo>
                  <a:cubicBezTo>
                    <a:pt x="200792" y="37812"/>
                    <a:pt x="200792" y="39111"/>
                    <a:pt x="200792" y="40409"/>
                  </a:cubicBezTo>
                  <a:cubicBezTo>
                    <a:pt x="200792" y="46904"/>
                    <a:pt x="203060" y="50801"/>
                    <a:pt x="205328" y="50801"/>
                  </a:cubicBezTo>
                  <a:cubicBezTo>
                    <a:pt x="208730" y="50801"/>
                    <a:pt x="208730" y="44306"/>
                    <a:pt x="208730" y="40409"/>
                  </a:cubicBezTo>
                  <a:cubicBezTo>
                    <a:pt x="208730" y="40409"/>
                    <a:pt x="208730" y="40409"/>
                    <a:pt x="208730" y="39111"/>
                  </a:cubicBezTo>
                  <a:cubicBezTo>
                    <a:pt x="206462" y="37812"/>
                    <a:pt x="204194" y="36513"/>
                    <a:pt x="201926" y="36513"/>
                  </a:cubicBezTo>
                  <a:close/>
                  <a:moveTo>
                    <a:pt x="123005" y="34925"/>
                  </a:moveTo>
                  <a:cubicBezTo>
                    <a:pt x="120737" y="34925"/>
                    <a:pt x="118469" y="36248"/>
                    <a:pt x="116201" y="37571"/>
                  </a:cubicBezTo>
                  <a:cubicBezTo>
                    <a:pt x="116201" y="38894"/>
                    <a:pt x="115067" y="38894"/>
                    <a:pt x="115067" y="38894"/>
                  </a:cubicBezTo>
                  <a:cubicBezTo>
                    <a:pt x="115067" y="38894"/>
                    <a:pt x="115067" y="40216"/>
                    <a:pt x="115067" y="40216"/>
                  </a:cubicBezTo>
                  <a:cubicBezTo>
                    <a:pt x="115067" y="46831"/>
                    <a:pt x="116201" y="50800"/>
                    <a:pt x="119603" y="50800"/>
                  </a:cubicBezTo>
                  <a:cubicBezTo>
                    <a:pt x="123005" y="50800"/>
                    <a:pt x="123005" y="44185"/>
                    <a:pt x="123005" y="40216"/>
                  </a:cubicBezTo>
                  <a:cubicBezTo>
                    <a:pt x="123005" y="38894"/>
                    <a:pt x="123005" y="36248"/>
                    <a:pt x="123005" y="34925"/>
                  </a:cubicBezTo>
                  <a:close/>
                  <a:moveTo>
                    <a:pt x="162011" y="31750"/>
                  </a:moveTo>
                  <a:cubicBezTo>
                    <a:pt x="159290" y="31750"/>
                    <a:pt x="157929" y="35560"/>
                    <a:pt x="157929" y="40640"/>
                  </a:cubicBezTo>
                  <a:cubicBezTo>
                    <a:pt x="157929" y="46990"/>
                    <a:pt x="159290" y="50800"/>
                    <a:pt x="162011" y="50800"/>
                  </a:cubicBezTo>
                  <a:cubicBezTo>
                    <a:pt x="166093" y="50800"/>
                    <a:pt x="167454" y="44450"/>
                    <a:pt x="167454" y="40640"/>
                  </a:cubicBezTo>
                  <a:cubicBezTo>
                    <a:pt x="167454" y="36830"/>
                    <a:pt x="166093" y="31750"/>
                    <a:pt x="162011" y="31750"/>
                  </a:cubicBezTo>
                  <a:close/>
                  <a:moveTo>
                    <a:pt x="144703" y="28575"/>
                  </a:moveTo>
                  <a:cubicBezTo>
                    <a:pt x="144703" y="28575"/>
                    <a:pt x="144703" y="28575"/>
                    <a:pt x="144703" y="55075"/>
                  </a:cubicBezTo>
                  <a:cubicBezTo>
                    <a:pt x="144703" y="55075"/>
                    <a:pt x="143389" y="55075"/>
                    <a:pt x="143389" y="55075"/>
                  </a:cubicBezTo>
                  <a:cubicBezTo>
                    <a:pt x="143389" y="55075"/>
                    <a:pt x="143389" y="55075"/>
                    <a:pt x="139447" y="55075"/>
                  </a:cubicBezTo>
                  <a:cubicBezTo>
                    <a:pt x="139447" y="55075"/>
                    <a:pt x="139447" y="55075"/>
                    <a:pt x="139447" y="32550"/>
                  </a:cubicBezTo>
                  <a:cubicBezTo>
                    <a:pt x="139447" y="32550"/>
                    <a:pt x="139447" y="32550"/>
                    <a:pt x="135504" y="33875"/>
                  </a:cubicBezTo>
                  <a:cubicBezTo>
                    <a:pt x="135504" y="33875"/>
                    <a:pt x="135504" y="33875"/>
                    <a:pt x="134190" y="33875"/>
                  </a:cubicBezTo>
                  <a:cubicBezTo>
                    <a:pt x="134190" y="33875"/>
                    <a:pt x="134190" y="33875"/>
                    <a:pt x="132876" y="31225"/>
                  </a:cubicBezTo>
                  <a:cubicBezTo>
                    <a:pt x="131562" y="31225"/>
                    <a:pt x="130248" y="32550"/>
                    <a:pt x="127619" y="32550"/>
                  </a:cubicBezTo>
                  <a:cubicBezTo>
                    <a:pt x="128934" y="35200"/>
                    <a:pt x="128934" y="37850"/>
                    <a:pt x="128934" y="40500"/>
                  </a:cubicBezTo>
                  <a:cubicBezTo>
                    <a:pt x="128934" y="51100"/>
                    <a:pt x="124991" y="56400"/>
                    <a:pt x="118420" y="56400"/>
                  </a:cubicBezTo>
                  <a:cubicBezTo>
                    <a:pt x="113164" y="56400"/>
                    <a:pt x="109221" y="51100"/>
                    <a:pt x="109221" y="41825"/>
                  </a:cubicBezTo>
                  <a:cubicBezTo>
                    <a:pt x="106593" y="43150"/>
                    <a:pt x="103964" y="44475"/>
                    <a:pt x="101336" y="47125"/>
                  </a:cubicBezTo>
                  <a:cubicBezTo>
                    <a:pt x="101336" y="47125"/>
                    <a:pt x="101336" y="47125"/>
                    <a:pt x="101336" y="55075"/>
                  </a:cubicBezTo>
                  <a:cubicBezTo>
                    <a:pt x="101336" y="55075"/>
                    <a:pt x="101336" y="55075"/>
                    <a:pt x="100022" y="55075"/>
                  </a:cubicBezTo>
                  <a:cubicBezTo>
                    <a:pt x="100022" y="55075"/>
                    <a:pt x="100022" y="55075"/>
                    <a:pt x="97394" y="55075"/>
                  </a:cubicBezTo>
                  <a:cubicBezTo>
                    <a:pt x="96080" y="55075"/>
                    <a:pt x="96080" y="55075"/>
                    <a:pt x="96080" y="55075"/>
                  </a:cubicBezTo>
                  <a:cubicBezTo>
                    <a:pt x="96080" y="55075"/>
                    <a:pt x="96080" y="55075"/>
                    <a:pt x="96080" y="49775"/>
                  </a:cubicBezTo>
                  <a:cubicBezTo>
                    <a:pt x="85566" y="57725"/>
                    <a:pt x="77681" y="65675"/>
                    <a:pt x="72425" y="77600"/>
                  </a:cubicBezTo>
                  <a:cubicBezTo>
                    <a:pt x="73739" y="76275"/>
                    <a:pt x="75053" y="76275"/>
                    <a:pt x="76367" y="76275"/>
                  </a:cubicBezTo>
                  <a:cubicBezTo>
                    <a:pt x="82938" y="76275"/>
                    <a:pt x="86880" y="81575"/>
                    <a:pt x="86880" y="90850"/>
                  </a:cubicBezTo>
                  <a:cubicBezTo>
                    <a:pt x="86880" y="101450"/>
                    <a:pt x="82938" y="106750"/>
                    <a:pt x="76367" y="106750"/>
                  </a:cubicBezTo>
                  <a:cubicBezTo>
                    <a:pt x="71111" y="106750"/>
                    <a:pt x="68482" y="102775"/>
                    <a:pt x="67168" y="97475"/>
                  </a:cubicBezTo>
                  <a:cubicBezTo>
                    <a:pt x="65854" y="106750"/>
                    <a:pt x="69796" y="120000"/>
                    <a:pt x="75053" y="127950"/>
                  </a:cubicBezTo>
                  <a:cubicBezTo>
                    <a:pt x="75053" y="127950"/>
                    <a:pt x="76367" y="127950"/>
                    <a:pt x="76367" y="127950"/>
                  </a:cubicBezTo>
                  <a:cubicBezTo>
                    <a:pt x="76367" y="127950"/>
                    <a:pt x="76367" y="127950"/>
                    <a:pt x="78995" y="127950"/>
                  </a:cubicBezTo>
                  <a:cubicBezTo>
                    <a:pt x="78995" y="127950"/>
                    <a:pt x="80310" y="127950"/>
                    <a:pt x="80310" y="127950"/>
                  </a:cubicBezTo>
                  <a:cubicBezTo>
                    <a:pt x="80310" y="127950"/>
                    <a:pt x="80310" y="127950"/>
                    <a:pt x="80310" y="133250"/>
                  </a:cubicBezTo>
                  <a:cubicBezTo>
                    <a:pt x="82938" y="134575"/>
                    <a:pt x="85566" y="135900"/>
                    <a:pt x="88195" y="135900"/>
                  </a:cubicBezTo>
                  <a:cubicBezTo>
                    <a:pt x="89509" y="130600"/>
                    <a:pt x="93451" y="126625"/>
                    <a:pt x="97394" y="126625"/>
                  </a:cubicBezTo>
                  <a:cubicBezTo>
                    <a:pt x="102650" y="126625"/>
                    <a:pt x="106593" y="130600"/>
                    <a:pt x="107907" y="135900"/>
                  </a:cubicBezTo>
                  <a:cubicBezTo>
                    <a:pt x="110535" y="137225"/>
                    <a:pt x="113164" y="138550"/>
                    <a:pt x="114478" y="145175"/>
                  </a:cubicBezTo>
                  <a:cubicBezTo>
                    <a:pt x="115792" y="147825"/>
                    <a:pt x="115792" y="150475"/>
                    <a:pt x="117106" y="151800"/>
                  </a:cubicBezTo>
                  <a:cubicBezTo>
                    <a:pt x="117106" y="151800"/>
                    <a:pt x="117106" y="151800"/>
                    <a:pt x="117106" y="133250"/>
                  </a:cubicBezTo>
                  <a:cubicBezTo>
                    <a:pt x="117106" y="133250"/>
                    <a:pt x="117106" y="133250"/>
                    <a:pt x="114478" y="134575"/>
                  </a:cubicBezTo>
                  <a:cubicBezTo>
                    <a:pt x="113164" y="135900"/>
                    <a:pt x="113164" y="135900"/>
                    <a:pt x="113164" y="135900"/>
                  </a:cubicBezTo>
                  <a:cubicBezTo>
                    <a:pt x="113164" y="134575"/>
                    <a:pt x="113164" y="134575"/>
                    <a:pt x="113164" y="134575"/>
                  </a:cubicBezTo>
                  <a:cubicBezTo>
                    <a:pt x="113164" y="134575"/>
                    <a:pt x="113164" y="134575"/>
                    <a:pt x="111849" y="131925"/>
                  </a:cubicBezTo>
                  <a:cubicBezTo>
                    <a:pt x="111849" y="131925"/>
                    <a:pt x="111849" y="130600"/>
                    <a:pt x="111849" y="130600"/>
                  </a:cubicBezTo>
                  <a:cubicBezTo>
                    <a:pt x="111849" y="130600"/>
                    <a:pt x="111849" y="130600"/>
                    <a:pt x="118420" y="127950"/>
                  </a:cubicBezTo>
                  <a:cubicBezTo>
                    <a:pt x="118420" y="127950"/>
                    <a:pt x="118420" y="127950"/>
                    <a:pt x="122363" y="127950"/>
                  </a:cubicBezTo>
                  <a:cubicBezTo>
                    <a:pt x="122363" y="127950"/>
                    <a:pt x="122363" y="127950"/>
                    <a:pt x="122363" y="155775"/>
                  </a:cubicBezTo>
                  <a:cubicBezTo>
                    <a:pt x="122363" y="155775"/>
                    <a:pt x="122363" y="157100"/>
                    <a:pt x="122363" y="157100"/>
                  </a:cubicBezTo>
                  <a:cubicBezTo>
                    <a:pt x="122363" y="157100"/>
                    <a:pt x="122363" y="157100"/>
                    <a:pt x="121049" y="157100"/>
                  </a:cubicBezTo>
                  <a:cubicBezTo>
                    <a:pt x="123677" y="159750"/>
                    <a:pt x="128934" y="161075"/>
                    <a:pt x="135504" y="162400"/>
                  </a:cubicBezTo>
                  <a:cubicBezTo>
                    <a:pt x="144703" y="165050"/>
                    <a:pt x="159159" y="151800"/>
                    <a:pt x="161787" y="159750"/>
                  </a:cubicBezTo>
                  <a:cubicBezTo>
                    <a:pt x="164416" y="175650"/>
                    <a:pt x="173615" y="186250"/>
                    <a:pt x="181500" y="191550"/>
                  </a:cubicBezTo>
                  <a:cubicBezTo>
                    <a:pt x="181500" y="191550"/>
                    <a:pt x="181500" y="191550"/>
                    <a:pt x="181500" y="183600"/>
                  </a:cubicBezTo>
                  <a:cubicBezTo>
                    <a:pt x="181500" y="183600"/>
                    <a:pt x="181500" y="183600"/>
                    <a:pt x="178872" y="186250"/>
                  </a:cubicBezTo>
                  <a:cubicBezTo>
                    <a:pt x="177557" y="186250"/>
                    <a:pt x="177557" y="186250"/>
                    <a:pt x="177557" y="186250"/>
                  </a:cubicBezTo>
                  <a:cubicBezTo>
                    <a:pt x="177557" y="186250"/>
                    <a:pt x="177557" y="184925"/>
                    <a:pt x="176243" y="184925"/>
                  </a:cubicBezTo>
                  <a:cubicBezTo>
                    <a:pt x="176243" y="184925"/>
                    <a:pt x="176243" y="184925"/>
                    <a:pt x="176243" y="182275"/>
                  </a:cubicBezTo>
                  <a:cubicBezTo>
                    <a:pt x="176243" y="182275"/>
                    <a:pt x="176243" y="180950"/>
                    <a:pt x="176243" y="180950"/>
                  </a:cubicBezTo>
                  <a:cubicBezTo>
                    <a:pt x="176243" y="180950"/>
                    <a:pt x="176243" y="180950"/>
                    <a:pt x="182814" y="178300"/>
                  </a:cubicBezTo>
                  <a:cubicBezTo>
                    <a:pt x="182814" y="178300"/>
                    <a:pt x="182814" y="178300"/>
                    <a:pt x="186756" y="178300"/>
                  </a:cubicBezTo>
                  <a:cubicBezTo>
                    <a:pt x="186756" y="178300"/>
                    <a:pt x="186756" y="178300"/>
                    <a:pt x="186756" y="194200"/>
                  </a:cubicBezTo>
                  <a:cubicBezTo>
                    <a:pt x="194641" y="196850"/>
                    <a:pt x="201213" y="194200"/>
                    <a:pt x="199898" y="186250"/>
                  </a:cubicBezTo>
                  <a:cubicBezTo>
                    <a:pt x="199898" y="186250"/>
                    <a:pt x="198584" y="186250"/>
                    <a:pt x="198584" y="186250"/>
                  </a:cubicBezTo>
                  <a:cubicBezTo>
                    <a:pt x="198584" y="186250"/>
                    <a:pt x="198584" y="184925"/>
                    <a:pt x="198584" y="184925"/>
                  </a:cubicBezTo>
                  <a:cubicBezTo>
                    <a:pt x="198584" y="184925"/>
                    <a:pt x="198584" y="184925"/>
                    <a:pt x="197270" y="182275"/>
                  </a:cubicBezTo>
                  <a:cubicBezTo>
                    <a:pt x="197270" y="182275"/>
                    <a:pt x="197270" y="180950"/>
                    <a:pt x="198584" y="180950"/>
                  </a:cubicBezTo>
                  <a:cubicBezTo>
                    <a:pt x="198584" y="180950"/>
                    <a:pt x="198584" y="180950"/>
                    <a:pt x="199898" y="180950"/>
                  </a:cubicBezTo>
                  <a:cubicBezTo>
                    <a:pt x="198584" y="167700"/>
                    <a:pt x="199898" y="166375"/>
                    <a:pt x="199898" y="166375"/>
                  </a:cubicBezTo>
                  <a:cubicBezTo>
                    <a:pt x="199898" y="166375"/>
                    <a:pt x="226182" y="169025"/>
                    <a:pt x="234066" y="161075"/>
                  </a:cubicBezTo>
                  <a:cubicBezTo>
                    <a:pt x="238009" y="157100"/>
                    <a:pt x="240637" y="151800"/>
                    <a:pt x="241951" y="146500"/>
                  </a:cubicBezTo>
                  <a:cubicBezTo>
                    <a:pt x="243266" y="145175"/>
                    <a:pt x="244580" y="143850"/>
                    <a:pt x="245894" y="143850"/>
                  </a:cubicBezTo>
                  <a:cubicBezTo>
                    <a:pt x="245894" y="143850"/>
                    <a:pt x="245894" y="143850"/>
                    <a:pt x="245894" y="133250"/>
                  </a:cubicBezTo>
                  <a:cubicBezTo>
                    <a:pt x="245894" y="133250"/>
                    <a:pt x="245894" y="133250"/>
                    <a:pt x="241951" y="134575"/>
                  </a:cubicBezTo>
                  <a:cubicBezTo>
                    <a:pt x="241951" y="135900"/>
                    <a:pt x="241951" y="135900"/>
                    <a:pt x="241951" y="135900"/>
                  </a:cubicBezTo>
                  <a:cubicBezTo>
                    <a:pt x="241951" y="134575"/>
                    <a:pt x="240637" y="134575"/>
                    <a:pt x="240637" y="134575"/>
                  </a:cubicBezTo>
                  <a:cubicBezTo>
                    <a:pt x="240637" y="134575"/>
                    <a:pt x="240637" y="134575"/>
                    <a:pt x="240637" y="131925"/>
                  </a:cubicBezTo>
                  <a:cubicBezTo>
                    <a:pt x="240637" y="131925"/>
                    <a:pt x="240637" y="130600"/>
                    <a:pt x="240637" y="130600"/>
                  </a:cubicBezTo>
                  <a:cubicBezTo>
                    <a:pt x="240637" y="130600"/>
                    <a:pt x="240637" y="130600"/>
                    <a:pt x="247208" y="127950"/>
                  </a:cubicBezTo>
                  <a:cubicBezTo>
                    <a:pt x="247208" y="127950"/>
                    <a:pt x="247208" y="127950"/>
                    <a:pt x="249836" y="127950"/>
                  </a:cubicBezTo>
                  <a:cubicBezTo>
                    <a:pt x="251151" y="127950"/>
                    <a:pt x="251151" y="127950"/>
                    <a:pt x="251151" y="127950"/>
                  </a:cubicBezTo>
                  <a:cubicBezTo>
                    <a:pt x="251151" y="127950"/>
                    <a:pt x="251151" y="127950"/>
                    <a:pt x="251151" y="143850"/>
                  </a:cubicBezTo>
                  <a:cubicBezTo>
                    <a:pt x="251151" y="143850"/>
                    <a:pt x="252465" y="143850"/>
                    <a:pt x="252465" y="143850"/>
                  </a:cubicBezTo>
                  <a:cubicBezTo>
                    <a:pt x="264292" y="137225"/>
                    <a:pt x="262978" y="113375"/>
                    <a:pt x="257721" y="94825"/>
                  </a:cubicBezTo>
                  <a:cubicBezTo>
                    <a:pt x="256407" y="102775"/>
                    <a:pt x="253779" y="106750"/>
                    <a:pt x="247208" y="106750"/>
                  </a:cubicBezTo>
                  <a:cubicBezTo>
                    <a:pt x="241951" y="106750"/>
                    <a:pt x="238009" y="101450"/>
                    <a:pt x="238009" y="92175"/>
                  </a:cubicBezTo>
                  <a:cubicBezTo>
                    <a:pt x="238009" y="81575"/>
                    <a:pt x="241951" y="76275"/>
                    <a:pt x="248522" y="76275"/>
                  </a:cubicBezTo>
                  <a:cubicBezTo>
                    <a:pt x="248522" y="76275"/>
                    <a:pt x="249836" y="76275"/>
                    <a:pt x="249836" y="76275"/>
                  </a:cubicBezTo>
                  <a:cubicBezTo>
                    <a:pt x="244580" y="67000"/>
                    <a:pt x="238009" y="59050"/>
                    <a:pt x="230124" y="52425"/>
                  </a:cubicBezTo>
                  <a:cubicBezTo>
                    <a:pt x="230124" y="52425"/>
                    <a:pt x="230124" y="52425"/>
                    <a:pt x="230124" y="55075"/>
                  </a:cubicBezTo>
                  <a:cubicBezTo>
                    <a:pt x="230124" y="55075"/>
                    <a:pt x="230124" y="55075"/>
                    <a:pt x="228810" y="55075"/>
                  </a:cubicBezTo>
                  <a:cubicBezTo>
                    <a:pt x="228810" y="55075"/>
                    <a:pt x="228810" y="55075"/>
                    <a:pt x="224867" y="55075"/>
                  </a:cubicBezTo>
                  <a:cubicBezTo>
                    <a:pt x="224867" y="55075"/>
                    <a:pt x="224867" y="55075"/>
                    <a:pt x="224867" y="48450"/>
                  </a:cubicBezTo>
                  <a:cubicBezTo>
                    <a:pt x="220925" y="47125"/>
                    <a:pt x="218297" y="44475"/>
                    <a:pt x="215668" y="43150"/>
                  </a:cubicBezTo>
                  <a:cubicBezTo>
                    <a:pt x="214354" y="51100"/>
                    <a:pt x="210412" y="56400"/>
                    <a:pt x="205155" y="56400"/>
                  </a:cubicBezTo>
                  <a:cubicBezTo>
                    <a:pt x="198584" y="56400"/>
                    <a:pt x="194641" y="49775"/>
                    <a:pt x="194641" y="40500"/>
                  </a:cubicBezTo>
                  <a:cubicBezTo>
                    <a:pt x="194641" y="37850"/>
                    <a:pt x="194641" y="36525"/>
                    <a:pt x="195956" y="33875"/>
                  </a:cubicBezTo>
                  <a:cubicBezTo>
                    <a:pt x="193327" y="32550"/>
                    <a:pt x="189385" y="32550"/>
                    <a:pt x="186756" y="31225"/>
                  </a:cubicBezTo>
                  <a:cubicBezTo>
                    <a:pt x="186756" y="31225"/>
                    <a:pt x="186756" y="31225"/>
                    <a:pt x="186756" y="55075"/>
                  </a:cubicBezTo>
                  <a:cubicBezTo>
                    <a:pt x="186756" y="55075"/>
                    <a:pt x="186756" y="55075"/>
                    <a:pt x="182814" y="55075"/>
                  </a:cubicBezTo>
                  <a:cubicBezTo>
                    <a:pt x="181500" y="55075"/>
                    <a:pt x="181500" y="55075"/>
                    <a:pt x="181500" y="55075"/>
                  </a:cubicBezTo>
                  <a:cubicBezTo>
                    <a:pt x="181500" y="55075"/>
                    <a:pt x="181500" y="55075"/>
                    <a:pt x="181500" y="32550"/>
                  </a:cubicBezTo>
                  <a:cubicBezTo>
                    <a:pt x="181500" y="32550"/>
                    <a:pt x="181500" y="32550"/>
                    <a:pt x="178872" y="33875"/>
                  </a:cubicBezTo>
                  <a:cubicBezTo>
                    <a:pt x="177557" y="33875"/>
                    <a:pt x="177557" y="33875"/>
                    <a:pt x="177557" y="33875"/>
                  </a:cubicBezTo>
                  <a:cubicBezTo>
                    <a:pt x="177557" y="33875"/>
                    <a:pt x="177557" y="33875"/>
                    <a:pt x="176243" y="33875"/>
                  </a:cubicBezTo>
                  <a:cubicBezTo>
                    <a:pt x="176243" y="33875"/>
                    <a:pt x="176243" y="33875"/>
                    <a:pt x="176243" y="31225"/>
                  </a:cubicBezTo>
                  <a:cubicBezTo>
                    <a:pt x="176243" y="29900"/>
                    <a:pt x="176243" y="29900"/>
                    <a:pt x="176243" y="29900"/>
                  </a:cubicBezTo>
                  <a:cubicBezTo>
                    <a:pt x="176243" y="29900"/>
                    <a:pt x="176243" y="29900"/>
                    <a:pt x="177557" y="29900"/>
                  </a:cubicBezTo>
                  <a:cubicBezTo>
                    <a:pt x="173615" y="28575"/>
                    <a:pt x="170987" y="28575"/>
                    <a:pt x="168358" y="28575"/>
                  </a:cubicBezTo>
                  <a:cubicBezTo>
                    <a:pt x="170987" y="31225"/>
                    <a:pt x="172301" y="35200"/>
                    <a:pt x="172301" y="40500"/>
                  </a:cubicBezTo>
                  <a:cubicBezTo>
                    <a:pt x="172301" y="51100"/>
                    <a:pt x="168358" y="56400"/>
                    <a:pt x="161787" y="56400"/>
                  </a:cubicBezTo>
                  <a:cubicBezTo>
                    <a:pt x="155217" y="56400"/>
                    <a:pt x="152588" y="49775"/>
                    <a:pt x="151274" y="40500"/>
                  </a:cubicBezTo>
                  <a:cubicBezTo>
                    <a:pt x="151274" y="35200"/>
                    <a:pt x="153903" y="29900"/>
                    <a:pt x="156531" y="28575"/>
                  </a:cubicBezTo>
                  <a:cubicBezTo>
                    <a:pt x="152588" y="28575"/>
                    <a:pt x="148646" y="28575"/>
                    <a:pt x="144703" y="28575"/>
                  </a:cubicBezTo>
                  <a:close/>
                  <a:moveTo>
                    <a:pt x="164533" y="0"/>
                  </a:moveTo>
                  <a:cubicBezTo>
                    <a:pt x="205215" y="0"/>
                    <a:pt x="240648" y="17090"/>
                    <a:pt x="266895" y="48642"/>
                  </a:cubicBezTo>
                  <a:cubicBezTo>
                    <a:pt x="285268" y="72305"/>
                    <a:pt x="294454" y="99914"/>
                    <a:pt x="291829" y="130150"/>
                  </a:cubicBezTo>
                  <a:cubicBezTo>
                    <a:pt x="289205" y="155129"/>
                    <a:pt x="278706" y="181422"/>
                    <a:pt x="269520" y="206400"/>
                  </a:cubicBezTo>
                  <a:cubicBezTo>
                    <a:pt x="253772" y="247154"/>
                    <a:pt x="239336" y="286594"/>
                    <a:pt x="257709" y="324718"/>
                  </a:cubicBezTo>
                  <a:cubicBezTo>
                    <a:pt x="257709" y="327348"/>
                    <a:pt x="257709" y="329977"/>
                    <a:pt x="256396" y="332606"/>
                  </a:cubicBezTo>
                  <a:cubicBezTo>
                    <a:pt x="255084" y="335236"/>
                    <a:pt x="252459" y="336550"/>
                    <a:pt x="249835" y="336550"/>
                  </a:cubicBezTo>
                  <a:cubicBezTo>
                    <a:pt x="249835" y="336550"/>
                    <a:pt x="249835" y="336550"/>
                    <a:pt x="105478" y="336550"/>
                  </a:cubicBezTo>
                  <a:cubicBezTo>
                    <a:pt x="101541" y="336550"/>
                    <a:pt x="98916" y="333921"/>
                    <a:pt x="97604" y="331292"/>
                  </a:cubicBezTo>
                  <a:cubicBezTo>
                    <a:pt x="96292" y="328662"/>
                    <a:pt x="96292" y="327348"/>
                    <a:pt x="96292" y="315516"/>
                  </a:cubicBezTo>
                  <a:cubicBezTo>
                    <a:pt x="96292" y="314201"/>
                    <a:pt x="96292" y="312887"/>
                    <a:pt x="96292" y="312887"/>
                  </a:cubicBezTo>
                  <a:cubicBezTo>
                    <a:pt x="94979" y="294481"/>
                    <a:pt x="87105" y="294481"/>
                    <a:pt x="71357" y="294481"/>
                  </a:cubicBezTo>
                  <a:cubicBezTo>
                    <a:pt x="58234" y="294481"/>
                    <a:pt x="42486" y="294481"/>
                    <a:pt x="31987" y="278706"/>
                  </a:cubicBezTo>
                  <a:cubicBezTo>
                    <a:pt x="24113" y="266874"/>
                    <a:pt x="24113" y="251098"/>
                    <a:pt x="25426" y="236637"/>
                  </a:cubicBezTo>
                  <a:cubicBezTo>
                    <a:pt x="25426" y="224805"/>
                    <a:pt x="25426" y="212973"/>
                    <a:pt x="21489" y="209029"/>
                  </a:cubicBezTo>
                  <a:cubicBezTo>
                    <a:pt x="21489" y="207715"/>
                    <a:pt x="17552" y="206400"/>
                    <a:pt x="16239" y="205085"/>
                  </a:cubicBezTo>
                  <a:cubicBezTo>
                    <a:pt x="10990" y="202456"/>
                    <a:pt x="3116" y="199827"/>
                    <a:pt x="491" y="191939"/>
                  </a:cubicBezTo>
                  <a:cubicBezTo>
                    <a:pt x="-821" y="187995"/>
                    <a:pt x="491" y="182736"/>
                    <a:pt x="4428" y="177478"/>
                  </a:cubicBezTo>
                  <a:cubicBezTo>
                    <a:pt x="17552" y="156443"/>
                    <a:pt x="20176" y="144612"/>
                    <a:pt x="24113" y="126206"/>
                  </a:cubicBezTo>
                  <a:cubicBezTo>
                    <a:pt x="25426" y="118319"/>
                    <a:pt x="26738" y="109116"/>
                    <a:pt x="29363" y="97284"/>
                  </a:cubicBezTo>
                  <a:cubicBezTo>
                    <a:pt x="38549" y="68361"/>
                    <a:pt x="55609" y="43383"/>
                    <a:pt x="81856" y="26293"/>
                  </a:cubicBezTo>
                  <a:cubicBezTo>
                    <a:pt x="105478" y="9202"/>
                    <a:pt x="135662" y="0"/>
                    <a:pt x="16453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lIns="68580" numCol="1" rIns="68580" rot="0" rtlCol="0" spcCol="0" spcFirstLastPara="0" tIns="3429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350">
                <a:latin typeface="+mn-ea"/>
                <a:sym charset="-122" panose="02020400000000000000" pitchFamily="18" typeface="Noto Serif CJK SC"/>
              </a:endParaRPr>
            </a:p>
          </p:txBody>
        </p:sp>
        <p:sp>
          <p:nvSpPr>
            <p:cNvPr id="31" name="椭圆 16"/>
            <p:cNvSpPr/>
            <p:nvPr/>
          </p:nvSpPr>
          <p:spPr>
            <a:xfrm>
              <a:off x="5938921" y="3411565"/>
              <a:ext cx="337460" cy="334230"/>
            </a:xfrm>
            <a:custGeom>
              <a:gdLst>
                <a:gd fmla="*/ 292147 w 331788" name="connsiteX0"/>
                <a:gd fmla="*/ 109538 h 328613" name="connsiteY0"/>
                <a:gd fmla="*/ 327025 w 331788" name="connsiteX1"/>
                <a:gd fmla="*/ 145621 h 328613" name="connsiteY1"/>
                <a:gd fmla="*/ 327025 w 331788" name="connsiteX2"/>
                <a:gd fmla="*/ 229385 h 328613" name="connsiteY2"/>
                <a:gd fmla="*/ 293438 w 331788" name="connsiteX3"/>
                <a:gd fmla="*/ 264179 h 328613" name="connsiteY3"/>
                <a:gd fmla="*/ 252101 w 331788" name="connsiteX4"/>
                <a:gd fmla="*/ 264179 h 328613" name="connsiteY4"/>
                <a:gd fmla="*/ 252101 w 331788" name="connsiteX5"/>
                <a:gd fmla="*/ 319593 h 328613" name="connsiteY5"/>
                <a:gd fmla="*/ 243059 w 331788" name="connsiteX6"/>
                <a:gd fmla="*/ 328613 h 328613" name="connsiteY6"/>
                <a:gd fmla="*/ 205596 w 331788" name="connsiteX7"/>
                <a:gd fmla="*/ 328613 h 328613" name="connsiteY7"/>
                <a:gd fmla="*/ 195262 w 331788" name="connsiteX8"/>
                <a:gd fmla="*/ 319593 h 328613" name="connsiteY8"/>
                <a:gd fmla="*/ 195262 w 331788" name="connsiteX9"/>
                <a:gd fmla="*/ 235829 h 328613" name="connsiteY9"/>
                <a:gd fmla="*/ 224973 w 331788" name="connsiteX10"/>
                <a:gd fmla="*/ 207478 h 328613" name="connsiteY10"/>
                <a:gd fmla="*/ 255976 w 331788" name="connsiteX11"/>
                <a:gd fmla="*/ 207478 h 328613" name="connsiteY11"/>
                <a:gd fmla="*/ 255976 w 331788" name="connsiteX12"/>
                <a:gd fmla="*/ 145621 h 328613" name="connsiteY12"/>
                <a:gd fmla="*/ 292147 w 331788" name="connsiteX13"/>
                <a:gd fmla="*/ 109538 h 328613" name="connsiteY13"/>
                <a:gd fmla="*/ 38473 w 331788" name="connsiteX14"/>
                <a:gd fmla="*/ 109538 h 328613" name="connsiteY14"/>
                <a:gd fmla="*/ 75079 w 331788" name="connsiteX15"/>
                <a:gd fmla="*/ 145621 h 328613" name="connsiteY15"/>
                <a:gd fmla="*/ 75079 w 331788" name="connsiteX16"/>
                <a:gd fmla="*/ 207478 h 328613" name="connsiteY16"/>
                <a:gd fmla="*/ 106456 w 331788" name="connsiteX17"/>
                <a:gd fmla="*/ 207478 h 328613" name="connsiteY17"/>
                <a:gd fmla="*/ 136525 w 331788" name="connsiteX18"/>
                <a:gd fmla="*/ 235829 h 328613" name="connsiteY18"/>
                <a:gd fmla="*/ 136525 w 331788" name="connsiteX19"/>
                <a:gd fmla="*/ 319593 h 328613" name="connsiteY19"/>
                <a:gd fmla="*/ 126066 w 331788" name="connsiteX20"/>
                <a:gd fmla="*/ 328613 h 328613" name="connsiteY20"/>
                <a:gd fmla="*/ 88153 w 331788" name="connsiteX21"/>
                <a:gd fmla="*/ 328613 h 328613" name="connsiteY21"/>
                <a:gd fmla="*/ 79001 w 331788" name="connsiteX22"/>
                <a:gd fmla="*/ 319593 h 328613" name="connsiteY22"/>
                <a:gd fmla="*/ 79001 w 331788" name="connsiteX23"/>
                <a:gd fmla="*/ 264179 h 328613" name="connsiteY23"/>
                <a:gd fmla="*/ 37166 w 331788" name="connsiteX24"/>
                <a:gd fmla="*/ 264179 h 328613" name="connsiteY24"/>
                <a:gd fmla="*/ 3175 w 331788" name="connsiteX25"/>
                <a:gd fmla="*/ 229385 h 328613" name="connsiteY25"/>
                <a:gd fmla="*/ 3175 w 331788" name="connsiteX26"/>
                <a:gd fmla="*/ 145621 h 328613" name="connsiteY26"/>
                <a:gd fmla="*/ 38473 w 331788" name="connsiteX27"/>
                <a:gd fmla="*/ 109538 h 328613" name="connsiteY27"/>
                <a:gd fmla="*/ 160734 w 331788" name="connsiteX28"/>
                <a:gd fmla="*/ 88900 h 328613" name="connsiteY28"/>
                <a:gd fmla="*/ 171053 w 331788" name="connsiteX29"/>
                <a:gd fmla="*/ 88900 h 328613" name="connsiteY29"/>
                <a:gd fmla="*/ 173633 w 331788" name="connsiteX30"/>
                <a:gd fmla="*/ 90195 h 328613" name="connsiteY30"/>
                <a:gd fmla="*/ 174923 w 331788" name="connsiteX31"/>
                <a:gd fmla="*/ 95375 h 328613" name="connsiteY31"/>
                <a:gd fmla="*/ 169763 w 331788" name="connsiteX32"/>
                <a:gd fmla="*/ 103146 h 328613" name="connsiteY32"/>
                <a:gd fmla="*/ 172343 w 331788" name="connsiteX33"/>
                <a:gd fmla="*/ 123867 h 328613" name="connsiteY33"/>
                <a:gd fmla="*/ 167184 w 331788" name="connsiteX34"/>
                <a:gd fmla="*/ 136818 h 328613" name="connsiteY34"/>
                <a:gd fmla="*/ 164604 w 331788" name="connsiteX35"/>
                <a:gd fmla="*/ 136818 h 328613" name="connsiteY35"/>
                <a:gd fmla="*/ 159444 w 331788" name="connsiteX36"/>
                <a:gd fmla="*/ 123867 h 328613" name="connsiteY36"/>
                <a:gd fmla="*/ 162024 w 331788" name="connsiteX37"/>
                <a:gd fmla="*/ 103146 h 328613" name="connsiteY37"/>
                <a:gd fmla="*/ 156865 w 331788" name="connsiteX38"/>
                <a:gd fmla="*/ 95375 h 328613" name="connsiteY38"/>
                <a:gd fmla="*/ 158155 w 331788" name="connsiteX39"/>
                <a:gd fmla="*/ 90195 h 328613" name="connsiteY39"/>
                <a:gd fmla="*/ 160734 w 331788" name="connsiteX40"/>
                <a:gd fmla="*/ 88900 h 328613" name="connsiteY40"/>
                <a:gd fmla="*/ 136182 w 331788" name="connsiteX41"/>
                <a:gd fmla="*/ 88900 h 328613" name="connsiteY41"/>
                <a:gd fmla="*/ 138766 w 331788" name="connsiteX42"/>
                <a:gd fmla="*/ 91502 h 328613" name="connsiteY42"/>
                <a:gd fmla="*/ 165893 w 331788" name="connsiteX43"/>
                <a:gd fmla="*/ 165652 h 328613" name="connsiteY43"/>
                <a:gd fmla="*/ 193021 w 331788" name="connsiteX44"/>
                <a:gd fmla="*/ 91502 h 328613" name="connsiteY44"/>
                <a:gd fmla="*/ 196897 w 331788" name="connsiteX45"/>
                <a:gd fmla="*/ 90201 h 328613" name="connsiteY45"/>
                <a:gd fmla="*/ 208523 w 331788" name="connsiteX46"/>
                <a:gd fmla="*/ 92802 h 328613" name="connsiteY46"/>
                <a:gd fmla="*/ 231775 w 331788" name="connsiteX47"/>
                <a:gd fmla="*/ 125325 h 328613" name="connsiteY47"/>
                <a:gd fmla="*/ 231775 w 331788" name="connsiteX48"/>
                <a:gd fmla="*/ 176059 h 328613" name="connsiteY48"/>
                <a:gd fmla="*/ 226608 w 331788" name="connsiteX49"/>
                <a:gd fmla="*/ 182563 h 328613" name="connsiteY49"/>
                <a:gd fmla="*/ 105179 w 331788" name="connsiteX50"/>
                <a:gd fmla="*/ 182563 h 328613" name="connsiteY50"/>
                <a:gd fmla="*/ 100012 w 331788" name="connsiteX51"/>
                <a:gd fmla="*/ 176059 h 328613" name="connsiteY51"/>
                <a:gd fmla="*/ 100012 w 331788" name="connsiteX52"/>
                <a:gd fmla="*/ 125325 h 328613" name="connsiteY52"/>
                <a:gd fmla="*/ 123264 w 331788" name="connsiteX53"/>
                <a:gd fmla="*/ 92802 h 328613" name="connsiteY53"/>
                <a:gd fmla="*/ 134890 w 331788" name="connsiteX54"/>
                <a:gd fmla="*/ 90201 h 328613" name="connsiteY54"/>
                <a:gd fmla="*/ 136182 w 331788" name="connsiteX55"/>
                <a:gd fmla="*/ 88900 h 328613" name="connsiteY55"/>
                <a:gd fmla="*/ 292100 w 331788" name="connsiteX56"/>
                <a:gd fmla="*/ 19050 h 328613" name="connsiteY56"/>
                <a:gd fmla="*/ 331788 w 331788" name="connsiteX57"/>
                <a:gd fmla="*/ 58738 h 328613" name="connsiteY57"/>
                <a:gd fmla="*/ 292100 w 331788" name="connsiteX58"/>
                <a:gd fmla="*/ 98426 h 328613" name="connsiteY58"/>
                <a:gd fmla="*/ 252412 w 331788" name="connsiteX59"/>
                <a:gd fmla="*/ 58738 h 328613" name="connsiteY59"/>
                <a:gd fmla="*/ 292100 w 331788" name="connsiteX60"/>
                <a:gd fmla="*/ 19050 h 328613" name="connsiteY60"/>
                <a:gd fmla="*/ 39688 w 331788" name="connsiteX61"/>
                <a:gd fmla="*/ 19050 h 328613" name="connsiteY61"/>
                <a:gd fmla="*/ 79376 w 331788" name="connsiteX62"/>
                <a:gd fmla="*/ 58738 h 328613" name="connsiteY62"/>
                <a:gd fmla="*/ 39688 w 331788" name="connsiteX63"/>
                <a:gd fmla="*/ 98426 h 328613" name="connsiteY63"/>
                <a:gd fmla="*/ 0 w 331788" name="connsiteX64"/>
                <a:gd fmla="*/ 58738 h 328613" name="connsiteY64"/>
                <a:gd fmla="*/ 39688 w 331788" name="connsiteX65"/>
                <a:gd fmla="*/ 19050 h 328613" name="connsiteY65"/>
                <a:gd fmla="*/ 165894 w 331788" name="connsiteX66"/>
                <a:gd fmla="*/ 0 h 328613" name="connsiteY66"/>
                <a:gd fmla="*/ 204788 w 331788" name="connsiteX67"/>
                <a:gd fmla="*/ 39688 h 328613" name="connsiteY67"/>
                <a:gd fmla="*/ 165894 w 331788" name="connsiteX68"/>
                <a:gd fmla="*/ 79376 h 328613" name="connsiteY68"/>
                <a:gd fmla="*/ 127000 w 331788" name="connsiteX69"/>
                <a:gd fmla="*/ 39688 h 328613" name="connsiteY69"/>
                <a:gd fmla="*/ 165894 w 331788" name="connsiteX70"/>
                <a:gd fmla="*/ 0 h 328613" name="connsiteY7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b="b" l="l" r="r" t="t"/>
              <a:pathLst>
                <a:path h="328613" w="331788">
                  <a:moveTo>
                    <a:pt x="292147" y="109538"/>
                  </a:moveTo>
                  <a:cubicBezTo>
                    <a:pt x="311524" y="109538"/>
                    <a:pt x="327025" y="126291"/>
                    <a:pt x="327025" y="145621"/>
                  </a:cubicBezTo>
                  <a:cubicBezTo>
                    <a:pt x="327025" y="145621"/>
                    <a:pt x="327025" y="145621"/>
                    <a:pt x="327025" y="229385"/>
                  </a:cubicBezTo>
                  <a:cubicBezTo>
                    <a:pt x="327025" y="248715"/>
                    <a:pt x="311524" y="264179"/>
                    <a:pt x="293438" y="264179"/>
                  </a:cubicBezTo>
                  <a:cubicBezTo>
                    <a:pt x="293438" y="264179"/>
                    <a:pt x="293438" y="264179"/>
                    <a:pt x="252101" y="264179"/>
                  </a:cubicBezTo>
                  <a:cubicBezTo>
                    <a:pt x="252101" y="264179"/>
                    <a:pt x="252101" y="264179"/>
                    <a:pt x="252101" y="319593"/>
                  </a:cubicBezTo>
                  <a:cubicBezTo>
                    <a:pt x="252101" y="324747"/>
                    <a:pt x="248226" y="328613"/>
                    <a:pt x="243059" y="328613"/>
                  </a:cubicBezTo>
                  <a:cubicBezTo>
                    <a:pt x="243059" y="328613"/>
                    <a:pt x="243059" y="328613"/>
                    <a:pt x="205596" y="328613"/>
                  </a:cubicBezTo>
                  <a:cubicBezTo>
                    <a:pt x="199138" y="328613"/>
                    <a:pt x="195262" y="324747"/>
                    <a:pt x="195262" y="319593"/>
                  </a:cubicBezTo>
                  <a:cubicBezTo>
                    <a:pt x="195262" y="319593"/>
                    <a:pt x="195262" y="319593"/>
                    <a:pt x="195262" y="235829"/>
                  </a:cubicBezTo>
                  <a:cubicBezTo>
                    <a:pt x="195262" y="220364"/>
                    <a:pt x="208180" y="207478"/>
                    <a:pt x="224973" y="207478"/>
                  </a:cubicBezTo>
                  <a:cubicBezTo>
                    <a:pt x="224973" y="207478"/>
                    <a:pt x="224973" y="207478"/>
                    <a:pt x="255976" y="207478"/>
                  </a:cubicBezTo>
                  <a:cubicBezTo>
                    <a:pt x="255976" y="207478"/>
                    <a:pt x="255976" y="207478"/>
                    <a:pt x="255976" y="145621"/>
                  </a:cubicBezTo>
                  <a:cubicBezTo>
                    <a:pt x="255976" y="126291"/>
                    <a:pt x="271478" y="109538"/>
                    <a:pt x="292147" y="109538"/>
                  </a:cubicBezTo>
                  <a:close/>
                  <a:moveTo>
                    <a:pt x="38473" y="109538"/>
                  </a:moveTo>
                  <a:cubicBezTo>
                    <a:pt x="59391" y="109538"/>
                    <a:pt x="75079" y="126291"/>
                    <a:pt x="75079" y="145621"/>
                  </a:cubicBezTo>
                  <a:cubicBezTo>
                    <a:pt x="75079" y="145621"/>
                    <a:pt x="75079" y="145621"/>
                    <a:pt x="75079" y="207478"/>
                  </a:cubicBezTo>
                  <a:cubicBezTo>
                    <a:pt x="75079" y="207478"/>
                    <a:pt x="75079" y="207478"/>
                    <a:pt x="106456" y="207478"/>
                  </a:cubicBezTo>
                  <a:cubicBezTo>
                    <a:pt x="123451" y="207478"/>
                    <a:pt x="136525" y="220364"/>
                    <a:pt x="136525" y="235829"/>
                  </a:cubicBezTo>
                  <a:cubicBezTo>
                    <a:pt x="136525" y="235829"/>
                    <a:pt x="136525" y="235829"/>
                    <a:pt x="136525" y="319593"/>
                  </a:cubicBezTo>
                  <a:cubicBezTo>
                    <a:pt x="136525" y="324747"/>
                    <a:pt x="132603" y="328613"/>
                    <a:pt x="126066" y="328613"/>
                  </a:cubicBezTo>
                  <a:cubicBezTo>
                    <a:pt x="126066" y="328613"/>
                    <a:pt x="126066" y="328613"/>
                    <a:pt x="88153" y="328613"/>
                  </a:cubicBezTo>
                  <a:cubicBezTo>
                    <a:pt x="82923" y="328613"/>
                    <a:pt x="79001" y="324747"/>
                    <a:pt x="79001" y="319593"/>
                  </a:cubicBezTo>
                  <a:cubicBezTo>
                    <a:pt x="79001" y="319593"/>
                    <a:pt x="79001" y="319593"/>
                    <a:pt x="79001" y="264179"/>
                  </a:cubicBezTo>
                  <a:cubicBezTo>
                    <a:pt x="79001" y="264179"/>
                    <a:pt x="79001" y="264179"/>
                    <a:pt x="37166" y="264179"/>
                  </a:cubicBezTo>
                  <a:cubicBezTo>
                    <a:pt x="18863" y="264179"/>
                    <a:pt x="3175" y="248715"/>
                    <a:pt x="3175" y="229385"/>
                  </a:cubicBezTo>
                  <a:cubicBezTo>
                    <a:pt x="3175" y="229385"/>
                    <a:pt x="3175" y="229385"/>
                    <a:pt x="3175" y="145621"/>
                  </a:cubicBezTo>
                  <a:cubicBezTo>
                    <a:pt x="3175" y="126291"/>
                    <a:pt x="18863" y="109538"/>
                    <a:pt x="38473" y="109538"/>
                  </a:cubicBezTo>
                  <a:close/>
                  <a:moveTo>
                    <a:pt x="160734" y="88900"/>
                  </a:moveTo>
                  <a:cubicBezTo>
                    <a:pt x="160734" y="88900"/>
                    <a:pt x="160734" y="88900"/>
                    <a:pt x="171053" y="88900"/>
                  </a:cubicBezTo>
                  <a:cubicBezTo>
                    <a:pt x="172343" y="88900"/>
                    <a:pt x="173633" y="90195"/>
                    <a:pt x="173633" y="90195"/>
                  </a:cubicBezTo>
                  <a:cubicBezTo>
                    <a:pt x="174923" y="92785"/>
                    <a:pt x="176213" y="94080"/>
                    <a:pt x="174923" y="95375"/>
                  </a:cubicBezTo>
                  <a:cubicBezTo>
                    <a:pt x="174923" y="95375"/>
                    <a:pt x="174923" y="95375"/>
                    <a:pt x="169763" y="103146"/>
                  </a:cubicBezTo>
                  <a:cubicBezTo>
                    <a:pt x="169763" y="103146"/>
                    <a:pt x="169763" y="103146"/>
                    <a:pt x="172343" y="123867"/>
                  </a:cubicBezTo>
                  <a:cubicBezTo>
                    <a:pt x="172343" y="123867"/>
                    <a:pt x="172343" y="123867"/>
                    <a:pt x="167184" y="136818"/>
                  </a:cubicBezTo>
                  <a:cubicBezTo>
                    <a:pt x="167184" y="138113"/>
                    <a:pt x="164604" y="138113"/>
                    <a:pt x="164604" y="136818"/>
                  </a:cubicBezTo>
                  <a:cubicBezTo>
                    <a:pt x="164604" y="136818"/>
                    <a:pt x="164604" y="136818"/>
                    <a:pt x="159444" y="123867"/>
                  </a:cubicBezTo>
                  <a:cubicBezTo>
                    <a:pt x="159444" y="123867"/>
                    <a:pt x="159444" y="123867"/>
                    <a:pt x="162024" y="103146"/>
                  </a:cubicBezTo>
                  <a:cubicBezTo>
                    <a:pt x="162024" y="103146"/>
                    <a:pt x="162024" y="103146"/>
                    <a:pt x="156865" y="95375"/>
                  </a:cubicBezTo>
                  <a:cubicBezTo>
                    <a:pt x="155575" y="94080"/>
                    <a:pt x="156865" y="92785"/>
                    <a:pt x="158155" y="90195"/>
                  </a:cubicBezTo>
                  <a:cubicBezTo>
                    <a:pt x="158155" y="90195"/>
                    <a:pt x="159444" y="88900"/>
                    <a:pt x="160734" y="88900"/>
                  </a:cubicBezTo>
                  <a:close/>
                  <a:moveTo>
                    <a:pt x="136182" y="88900"/>
                  </a:moveTo>
                  <a:cubicBezTo>
                    <a:pt x="137474" y="88900"/>
                    <a:pt x="138766" y="90201"/>
                    <a:pt x="138766" y="91502"/>
                  </a:cubicBezTo>
                  <a:cubicBezTo>
                    <a:pt x="138766" y="91502"/>
                    <a:pt x="138766" y="91502"/>
                    <a:pt x="165893" y="165652"/>
                  </a:cubicBezTo>
                  <a:cubicBezTo>
                    <a:pt x="165893" y="165652"/>
                    <a:pt x="165893" y="165652"/>
                    <a:pt x="193021" y="91502"/>
                  </a:cubicBezTo>
                  <a:cubicBezTo>
                    <a:pt x="193021" y="90201"/>
                    <a:pt x="195605" y="88900"/>
                    <a:pt x="196897" y="90201"/>
                  </a:cubicBezTo>
                  <a:cubicBezTo>
                    <a:pt x="196897" y="90201"/>
                    <a:pt x="196897" y="90201"/>
                    <a:pt x="208523" y="92802"/>
                  </a:cubicBezTo>
                  <a:cubicBezTo>
                    <a:pt x="222733" y="98006"/>
                    <a:pt x="231775" y="111015"/>
                    <a:pt x="231775" y="125325"/>
                  </a:cubicBezTo>
                  <a:cubicBezTo>
                    <a:pt x="231775" y="125325"/>
                    <a:pt x="231775" y="125325"/>
                    <a:pt x="231775" y="176059"/>
                  </a:cubicBezTo>
                  <a:cubicBezTo>
                    <a:pt x="231775" y="179961"/>
                    <a:pt x="229192" y="182563"/>
                    <a:pt x="226608" y="182563"/>
                  </a:cubicBezTo>
                  <a:cubicBezTo>
                    <a:pt x="226608" y="182563"/>
                    <a:pt x="226608" y="182563"/>
                    <a:pt x="105179" y="182563"/>
                  </a:cubicBezTo>
                  <a:cubicBezTo>
                    <a:pt x="102595" y="182563"/>
                    <a:pt x="100012" y="179961"/>
                    <a:pt x="100012" y="176059"/>
                  </a:cubicBezTo>
                  <a:cubicBezTo>
                    <a:pt x="100012" y="176059"/>
                    <a:pt x="100012" y="176059"/>
                    <a:pt x="100012" y="125325"/>
                  </a:cubicBezTo>
                  <a:cubicBezTo>
                    <a:pt x="100012" y="111015"/>
                    <a:pt x="109054" y="98006"/>
                    <a:pt x="123264" y="92802"/>
                  </a:cubicBezTo>
                  <a:cubicBezTo>
                    <a:pt x="123264" y="92802"/>
                    <a:pt x="123264" y="92802"/>
                    <a:pt x="134890" y="90201"/>
                  </a:cubicBezTo>
                  <a:cubicBezTo>
                    <a:pt x="134890" y="88900"/>
                    <a:pt x="134890" y="88900"/>
                    <a:pt x="136182" y="88900"/>
                  </a:cubicBezTo>
                  <a:close/>
                  <a:moveTo>
                    <a:pt x="292100" y="19050"/>
                  </a:moveTo>
                  <a:cubicBezTo>
                    <a:pt x="314019" y="19050"/>
                    <a:pt x="331788" y="36819"/>
                    <a:pt x="331788" y="58738"/>
                  </a:cubicBezTo>
                  <a:cubicBezTo>
                    <a:pt x="331788" y="80657"/>
                    <a:pt x="314019" y="98426"/>
                    <a:pt x="292100" y="98426"/>
                  </a:cubicBezTo>
                  <a:cubicBezTo>
                    <a:pt x="270181" y="98426"/>
                    <a:pt x="252412" y="80657"/>
                    <a:pt x="252412" y="58738"/>
                  </a:cubicBezTo>
                  <a:cubicBezTo>
                    <a:pt x="252412" y="36819"/>
                    <a:pt x="270181" y="19050"/>
                    <a:pt x="292100" y="19050"/>
                  </a:cubicBezTo>
                  <a:close/>
                  <a:moveTo>
                    <a:pt x="39688" y="19050"/>
                  </a:moveTo>
                  <a:cubicBezTo>
                    <a:pt x="61607" y="19050"/>
                    <a:pt x="79376" y="36819"/>
                    <a:pt x="79376" y="58738"/>
                  </a:cubicBezTo>
                  <a:cubicBezTo>
                    <a:pt x="79376" y="80657"/>
                    <a:pt x="61607" y="98426"/>
                    <a:pt x="39688" y="98426"/>
                  </a:cubicBezTo>
                  <a:cubicBezTo>
                    <a:pt x="17769" y="98426"/>
                    <a:pt x="0" y="80657"/>
                    <a:pt x="0" y="58738"/>
                  </a:cubicBezTo>
                  <a:cubicBezTo>
                    <a:pt x="0" y="36819"/>
                    <a:pt x="17769" y="19050"/>
                    <a:pt x="39688" y="19050"/>
                  </a:cubicBezTo>
                  <a:close/>
                  <a:moveTo>
                    <a:pt x="165894" y="0"/>
                  </a:moveTo>
                  <a:cubicBezTo>
                    <a:pt x="187375" y="0"/>
                    <a:pt x="204788" y="17769"/>
                    <a:pt x="204788" y="39688"/>
                  </a:cubicBezTo>
                  <a:cubicBezTo>
                    <a:pt x="204788" y="61607"/>
                    <a:pt x="187375" y="79376"/>
                    <a:pt x="165894" y="79376"/>
                  </a:cubicBezTo>
                  <a:cubicBezTo>
                    <a:pt x="144413" y="79376"/>
                    <a:pt x="127000" y="61607"/>
                    <a:pt x="127000" y="39688"/>
                  </a:cubicBezTo>
                  <a:cubicBezTo>
                    <a:pt x="127000" y="17769"/>
                    <a:pt x="144413" y="0"/>
                    <a:pt x="16589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lIns="68580" numCol="1" rIns="68580" rot="0" rtlCol="0" spcCol="0" spcFirstLastPara="0" tIns="3429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350">
                <a:latin typeface="+mn-ea"/>
                <a:sym charset="-122" panose="02020400000000000000" pitchFamily="18" typeface="Noto Serif CJK SC"/>
              </a:endParaRPr>
            </a:p>
          </p:txBody>
        </p:sp>
        <p:sp>
          <p:nvSpPr>
            <p:cNvPr id="32" name="椭圆 17"/>
            <p:cNvSpPr/>
            <p:nvPr/>
          </p:nvSpPr>
          <p:spPr>
            <a:xfrm>
              <a:off x="6858467" y="3409950"/>
              <a:ext cx="335844" cy="337460"/>
            </a:xfrm>
            <a:custGeom>
              <a:gdLst>
                <a:gd fmla="*/ 119063 w 330200" name="connsiteX0"/>
                <a:gd fmla="*/ 203200 h 331788" name="connsiteY0"/>
                <a:gd fmla="*/ 137172 w 330200" name="connsiteX1"/>
                <a:gd fmla="*/ 203200 h 331788" name="connsiteY1"/>
                <a:gd fmla="*/ 153988 w 330200" name="connsiteX2"/>
                <a:gd fmla="*/ 229508 h 331788" name="connsiteY2"/>
                <a:gd fmla="*/ 153988 w 330200" name="connsiteX3"/>
                <a:gd fmla="*/ 249238 h 331788" name="connsiteY3"/>
                <a:gd fmla="*/ 119063 w 330200" name="connsiteX4"/>
                <a:gd fmla="*/ 203200 h 331788" name="connsiteY4"/>
                <a:gd fmla="*/ 176213 w 330200" name="connsiteX5"/>
                <a:gd fmla="*/ 158750 h 331788" name="connsiteY5"/>
                <a:gd fmla="*/ 211138 w 330200" name="connsiteX6"/>
                <a:gd fmla="*/ 203994 h 331788" name="connsiteY6"/>
                <a:gd fmla="*/ 176213 w 330200" name="connsiteX7"/>
                <a:gd fmla="*/ 249238 h 331788" name="connsiteY7"/>
                <a:gd fmla="*/ 176213 w 330200" name="connsiteX8"/>
                <a:gd fmla="*/ 229848 h 331788" name="connsiteY8"/>
                <a:gd fmla="*/ 193029 w 330200" name="connsiteX9"/>
                <a:gd fmla="*/ 203994 h 331788" name="connsiteY9"/>
                <a:gd fmla="*/ 176213 w 330200" name="connsiteX10"/>
                <a:gd fmla="*/ 178141 h 331788" name="connsiteY10"/>
                <a:gd fmla="*/ 176213 w 330200" name="connsiteX11"/>
                <a:gd fmla="*/ 158750 h 331788" name="connsiteY11"/>
                <a:gd fmla="*/ 176213 w 330200" name="connsiteX12"/>
                <a:gd fmla="*/ 82550 h 331788" name="connsiteY12"/>
                <a:gd fmla="*/ 211138 w 330200" name="connsiteX13"/>
                <a:gd fmla="*/ 128588 h 331788" name="connsiteY13"/>
                <a:gd fmla="*/ 193029 w 330200" name="connsiteX14"/>
                <a:gd fmla="*/ 128588 h 331788" name="connsiteY14"/>
                <a:gd fmla="*/ 176213 w 330200" name="connsiteX15"/>
                <a:gd fmla="*/ 102281 h 331788" name="connsiteY15"/>
                <a:gd fmla="*/ 176213 w 330200" name="connsiteX16"/>
                <a:gd fmla="*/ 82550 h 331788" name="connsiteY16"/>
                <a:gd fmla="*/ 153988 w 330200" name="connsiteX17"/>
                <a:gd fmla="*/ 82550 h 331788" name="connsiteY17"/>
                <a:gd fmla="*/ 153988 w 330200" name="connsiteX18"/>
                <a:gd fmla="*/ 101941 h 331788" name="connsiteY18"/>
                <a:gd fmla="*/ 137172 w 330200" name="connsiteX19"/>
                <a:gd fmla="*/ 127794 h 331788" name="connsiteY19"/>
                <a:gd fmla="*/ 153988 w 330200" name="connsiteX20"/>
                <a:gd fmla="*/ 153648 h 331788" name="connsiteY20"/>
                <a:gd fmla="*/ 153988 w 330200" name="connsiteX21"/>
                <a:gd fmla="*/ 173038 h 331788" name="connsiteY21"/>
                <a:gd fmla="*/ 119063 w 330200" name="connsiteX22"/>
                <a:gd fmla="*/ 127794 h 331788" name="connsiteY22"/>
                <a:gd fmla="*/ 153988 w 330200" name="connsiteX23"/>
                <a:gd fmla="*/ 82550 h 331788" name="connsiteY23"/>
                <a:gd fmla="*/ 157163 w 330200" name="connsiteX24"/>
                <a:gd fmla="*/ 76200 h 331788" name="connsiteY24"/>
                <a:gd fmla="*/ 173038 w 330200" name="connsiteX25"/>
                <a:gd fmla="*/ 76200 h 331788" name="connsiteY25"/>
                <a:gd fmla="*/ 173038 w 330200" name="connsiteX26"/>
                <a:gd fmla="*/ 255588 h 331788" name="connsiteY26"/>
                <a:gd fmla="*/ 157163 w 330200" name="connsiteX27"/>
                <a:gd fmla="*/ 255588 h 331788" name="connsiteY27"/>
                <a:gd fmla="*/ 165101 w 330200" name="connsiteX28"/>
                <a:gd fmla="*/ 33337 h 331788" name="connsiteY28"/>
                <a:gd fmla="*/ 33338 w 330200" name="connsiteX29"/>
                <a:gd fmla="*/ 165894 h 331788" name="connsiteY29"/>
                <a:gd fmla="*/ 165101 w 330200" name="connsiteX30"/>
                <a:gd fmla="*/ 298451 h 331788" name="connsiteY30"/>
                <a:gd fmla="*/ 296864 w 330200" name="connsiteX31"/>
                <a:gd fmla="*/ 165894 h 331788" name="connsiteY31"/>
                <a:gd fmla="*/ 165101 w 330200" name="connsiteX32"/>
                <a:gd fmla="*/ 33337 h 331788" name="connsiteY32"/>
                <a:gd fmla="*/ 165100 w 330200" name="connsiteX33"/>
                <a:gd fmla="*/ 30162 h 331788" name="connsiteY33"/>
                <a:gd fmla="*/ 301625 w 330200" name="connsiteX34"/>
                <a:gd fmla="*/ 165894 h 331788" name="connsiteY34"/>
                <a:gd fmla="*/ 165100 w 330200" name="connsiteX35"/>
                <a:gd fmla="*/ 301626 h 331788" name="connsiteY35"/>
                <a:gd fmla="*/ 28575 w 330200" name="connsiteX36"/>
                <a:gd fmla="*/ 165894 h 331788" name="connsiteY36"/>
                <a:gd fmla="*/ 165100 w 330200" name="connsiteX37"/>
                <a:gd fmla="*/ 30162 h 331788" name="connsiteY37"/>
                <a:gd fmla="*/ 165101 w 330200" name="connsiteX38"/>
                <a:gd fmla="*/ 15875 h 331788" name="connsiteY38"/>
                <a:gd fmla="*/ 14288 w 330200" name="connsiteX39"/>
                <a:gd fmla="*/ 165894 h 331788" name="connsiteY39"/>
                <a:gd fmla="*/ 165101 w 330200" name="connsiteX40"/>
                <a:gd fmla="*/ 315913 h 331788" name="connsiteY40"/>
                <a:gd fmla="*/ 315914 w 330200" name="connsiteX41"/>
                <a:gd fmla="*/ 165894 h 331788" name="connsiteY41"/>
                <a:gd fmla="*/ 165101 w 330200" name="connsiteX42"/>
                <a:gd fmla="*/ 15875 h 331788" name="connsiteY42"/>
                <a:gd fmla="*/ 165100 w 330200" name="connsiteX43"/>
                <a:gd fmla="*/ 0 h 331788" name="connsiteY43"/>
                <a:gd fmla="*/ 330200 w 330200" name="connsiteX44"/>
                <a:gd fmla="*/ 165894 h 331788" name="connsiteY44"/>
                <a:gd fmla="*/ 165100 w 330200" name="connsiteX45"/>
                <a:gd fmla="*/ 331788 h 331788" name="connsiteY45"/>
                <a:gd fmla="*/ 0 w 330200" name="connsiteX46"/>
                <a:gd fmla="*/ 165894 h 331788" name="connsiteY46"/>
                <a:gd fmla="*/ 165100 w 330200" name="connsiteX47"/>
                <a:gd fmla="*/ 0 h 331788" name="connsiteY4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b="b" l="l" r="r" t="t"/>
              <a:pathLst>
                <a:path h="331788" w="330200">
                  <a:moveTo>
                    <a:pt x="119063" y="203200"/>
                  </a:moveTo>
                  <a:cubicBezTo>
                    <a:pt x="119063" y="203200"/>
                    <a:pt x="119063" y="203200"/>
                    <a:pt x="137172" y="203200"/>
                  </a:cubicBezTo>
                  <a:cubicBezTo>
                    <a:pt x="137172" y="215039"/>
                    <a:pt x="143640" y="225562"/>
                    <a:pt x="153988" y="229508"/>
                  </a:cubicBezTo>
                  <a:lnTo>
                    <a:pt x="153988" y="249238"/>
                  </a:lnTo>
                  <a:cubicBezTo>
                    <a:pt x="133292" y="243977"/>
                    <a:pt x="119063" y="225562"/>
                    <a:pt x="119063" y="203200"/>
                  </a:cubicBezTo>
                  <a:close/>
                  <a:moveTo>
                    <a:pt x="176213" y="158750"/>
                  </a:moveTo>
                  <a:cubicBezTo>
                    <a:pt x="196909" y="163921"/>
                    <a:pt x="211138" y="182019"/>
                    <a:pt x="211138" y="203994"/>
                  </a:cubicBezTo>
                  <a:cubicBezTo>
                    <a:pt x="211138" y="225970"/>
                    <a:pt x="196909" y="244068"/>
                    <a:pt x="176213" y="249238"/>
                  </a:cubicBezTo>
                  <a:cubicBezTo>
                    <a:pt x="176213" y="249238"/>
                    <a:pt x="176213" y="249238"/>
                    <a:pt x="176213" y="229848"/>
                  </a:cubicBezTo>
                  <a:cubicBezTo>
                    <a:pt x="186561" y="225970"/>
                    <a:pt x="193029" y="215628"/>
                    <a:pt x="193029" y="203994"/>
                  </a:cubicBezTo>
                  <a:cubicBezTo>
                    <a:pt x="193029" y="192360"/>
                    <a:pt x="186561" y="183311"/>
                    <a:pt x="176213" y="178141"/>
                  </a:cubicBezTo>
                  <a:cubicBezTo>
                    <a:pt x="176213" y="178141"/>
                    <a:pt x="176213" y="178141"/>
                    <a:pt x="176213" y="158750"/>
                  </a:cubicBezTo>
                  <a:close/>
                  <a:moveTo>
                    <a:pt x="176213" y="82550"/>
                  </a:moveTo>
                  <a:cubicBezTo>
                    <a:pt x="196909" y="87812"/>
                    <a:pt x="211138" y="106227"/>
                    <a:pt x="211138" y="128588"/>
                  </a:cubicBezTo>
                  <a:cubicBezTo>
                    <a:pt x="211138" y="128588"/>
                    <a:pt x="211138" y="128588"/>
                    <a:pt x="193029" y="128588"/>
                  </a:cubicBezTo>
                  <a:cubicBezTo>
                    <a:pt x="193029" y="116750"/>
                    <a:pt x="186561" y="106227"/>
                    <a:pt x="176213" y="102281"/>
                  </a:cubicBezTo>
                  <a:cubicBezTo>
                    <a:pt x="176213" y="102281"/>
                    <a:pt x="176213" y="102281"/>
                    <a:pt x="176213" y="82550"/>
                  </a:cubicBezTo>
                  <a:close/>
                  <a:moveTo>
                    <a:pt x="153988" y="82550"/>
                  </a:moveTo>
                  <a:cubicBezTo>
                    <a:pt x="153988" y="82550"/>
                    <a:pt x="153988" y="82550"/>
                    <a:pt x="153988" y="101941"/>
                  </a:cubicBezTo>
                  <a:cubicBezTo>
                    <a:pt x="143640" y="105819"/>
                    <a:pt x="137172" y="116160"/>
                    <a:pt x="137172" y="127794"/>
                  </a:cubicBezTo>
                  <a:cubicBezTo>
                    <a:pt x="137172" y="139428"/>
                    <a:pt x="143640" y="148477"/>
                    <a:pt x="153988" y="153648"/>
                  </a:cubicBezTo>
                  <a:cubicBezTo>
                    <a:pt x="153988" y="153648"/>
                    <a:pt x="153988" y="153648"/>
                    <a:pt x="153988" y="173038"/>
                  </a:cubicBezTo>
                  <a:cubicBezTo>
                    <a:pt x="133292" y="167868"/>
                    <a:pt x="119063" y="149770"/>
                    <a:pt x="119063" y="127794"/>
                  </a:cubicBezTo>
                  <a:cubicBezTo>
                    <a:pt x="119063" y="105819"/>
                    <a:pt x="133292" y="87721"/>
                    <a:pt x="153988" y="82550"/>
                  </a:cubicBezTo>
                  <a:close/>
                  <a:moveTo>
                    <a:pt x="157163" y="76200"/>
                  </a:moveTo>
                  <a:lnTo>
                    <a:pt x="173038" y="76200"/>
                  </a:lnTo>
                  <a:lnTo>
                    <a:pt x="173038" y="255588"/>
                  </a:lnTo>
                  <a:lnTo>
                    <a:pt x="157163" y="255588"/>
                  </a:lnTo>
                  <a:close/>
                  <a:moveTo>
                    <a:pt x="165101" y="33337"/>
                  </a:moveTo>
                  <a:cubicBezTo>
                    <a:pt x="92330" y="33337"/>
                    <a:pt x="33338" y="92685"/>
                    <a:pt x="33338" y="165894"/>
                  </a:cubicBezTo>
                  <a:cubicBezTo>
                    <a:pt x="33338" y="239103"/>
                    <a:pt x="92330" y="298451"/>
                    <a:pt x="165101" y="298451"/>
                  </a:cubicBezTo>
                  <a:cubicBezTo>
                    <a:pt x="237872" y="298451"/>
                    <a:pt x="296864" y="239103"/>
                    <a:pt x="296864" y="165894"/>
                  </a:cubicBezTo>
                  <a:cubicBezTo>
                    <a:pt x="296864" y="92685"/>
                    <a:pt x="237872" y="33337"/>
                    <a:pt x="165101" y="33337"/>
                  </a:cubicBezTo>
                  <a:close/>
                  <a:moveTo>
                    <a:pt x="165100" y="30162"/>
                  </a:moveTo>
                  <a:cubicBezTo>
                    <a:pt x="240501" y="30162"/>
                    <a:pt x="301625" y="90931"/>
                    <a:pt x="301625" y="165894"/>
                  </a:cubicBezTo>
                  <a:cubicBezTo>
                    <a:pt x="301625" y="240857"/>
                    <a:pt x="240501" y="301626"/>
                    <a:pt x="165100" y="301626"/>
                  </a:cubicBezTo>
                  <a:cubicBezTo>
                    <a:pt x="89699" y="301626"/>
                    <a:pt x="28575" y="240857"/>
                    <a:pt x="28575" y="165894"/>
                  </a:cubicBezTo>
                  <a:cubicBezTo>
                    <a:pt x="28575" y="90931"/>
                    <a:pt x="89699" y="30162"/>
                    <a:pt x="165100" y="30162"/>
                  </a:cubicBezTo>
                  <a:close/>
                  <a:moveTo>
                    <a:pt x="165101" y="15875"/>
                  </a:moveTo>
                  <a:cubicBezTo>
                    <a:pt x="81809" y="15875"/>
                    <a:pt x="14288" y="83041"/>
                    <a:pt x="14288" y="165894"/>
                  </a:cubicBezTo>
                  <a:cubicBezTo>
                    <a:pt x="14288" y="248747"/>
                    <a:pt x="81809" y="315913"/>
                    <a:pt x="165101" y="315913"/>
                  </a:cubicBezTo>
                  <a:cubicBezTo>
                    <a:pt x="248393" y="315913"/>
                    <a:pt x="315914" y="248747"/>
                    <a:pt x="315914" y="165894"/>
                  </a:cubicBezTo>
                  <a:cubicBezTo>
                    <a:pt x="315914" y="83041"/>
                    <a:pt x="248393" y="15875"/>
                    <a:pt x="165101" y="15875"/>
                  </a:cubicBezTo>
                  <a:close/>
                  <a:moveTo>
                    <a:pt x="165100" y="0"/>
                  </a:moveTo>
                  <a:cubicBezTo>
                    <a:pt x="256282" y="0"/>
                    <a:pt x="330200" y="74273"/>
                    <a:pt x="330200" y="165894"/>
                  </a:cubicBezTo>
                  <a:cubicBezTo>
                    <a:pt x="330200" y="257515"/>
                    <a:pt x="256282" y="331788"/>
                    <a:pt x="165100" y="331788"/>
                  </a:cubicBezTo>
                  <a:cubicBezTo>
                    <a:pt x="73918" y="331788"/>
                    <a:pt x="0" y="257515"/>
                    <a:pt x="0" y="165894"/>
                  </a:cubicBezTo>
                  <a:cubicBezTo>
                    <a:pt x="0" y="74273"/>
                    <a:pt x="73918" y="0"/>
                    <a:pt x="16510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lIns="68580" numCol="1" rIns="68580" rot="0" rtlCol="0" spcCol="0" spcFirstLastPara="0" tIns="3429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350">
                <a:latin typeface="+mn-ea"/>
                <a:sym charset="-122" panose="02020400000000000000" pitchFamily="18" typeface="Noto Serif CJK SC"/>
              </a:endParaRPr>
            </a:p>
          </p:txBody>
        </p:sp>
        <p:sp>
          <p:nvSpPr>
            <p:cNvPr id="33" name="椭圆 18"/>
            <p:cNvSpPr/>
            <p:nvPr/>
          </p:nvSpPr>
          <p:spPr>
            <a:xfrm>
              <a:off x="7776396" y="3409950"/>
              <a:ext cx="337460" cy="337460"/>
            </a:xfrm>
            <a:custGeom>
              <a:gdLst>
                <a:gd fmla="*/ 157638 w 338138" name="connsiteX0"/>
                <a:gd fmla="*/ 144463 h 338138" name="connsiteY0"/>
                <a:gd fmla="*/ 165544 w 338138" name="connsiteX1"/>
                <a:gd fmla="*/ 148443 h 338138" name="connsiteY1"/>
                <a:gd fmla="*/ 249865 w 338138" name="connsiteX2"/>
                <a:gd fmla="*/ 233341 h 338138" name="connsiteY2"/>
                <a:gd fmla="*/ 280167 w 338138" name="connsiteX3"/>
                <a:gd fmla="*/ 232015 h 338138" name="connsiteY3"/>
                <a:gd fmla="*/ 286755 w 338138" name="connsiteX4"/>
                <a:gd fmla="*/ 234668 h 338138" name="connsiteY4"/>
                <a:gd fmla="*/ 335503 w 338138" name="connsiteX5"/>
                <a:gd fmla="*/ 283750 h 338138" name="connsiteY5"/>
                <a:gd fmla="*/ 338138 w 338138" name="connsiteX6"/>
                <a:gd fmla="*/ 293036 h 338138" name="connsiteY6"/>
                <a:gd fmla="*/ 330233 w 338138" name="connsiteX7"/>
                <a:gd fmla="*/ 298342 h 338138" name="connsiteY7"/>
                <a:gd fmla="*/ 311788 w 338138" name="connsiteX8"/>
                <a:gd fmla="*/ 303648 h 338138" name="connsiteY8"/>
                <a:gd fmla="*/ 303883 w 338138" name="connsiteX9"/>
                <a:gd fmla="*/ 310281 h 338138" name="connsiteY9"/>
                <a:gd fmla="*/ 299930 w 338138" name="connsiteX10"/>
                <a:gd fmla="*/ 331505 h 338138" name="connsiteY10"/>
                <a:gd fmla="*/ 293343 w 338138" name="connsiteX11"/>
                <a:gd fmla="*/ 338138 h 338138" name="connsiteY11"/>
                <a:gd fmla="*/ 290708 w 338138" name="connsiteX12"/>
                <a:gd fmla="*/ 338138 h 338138" name="connsiteY12"/>
                <a:gd fmla="*/ 284120 w 338138" name="connsiteX13"/>
                <a:gd fmla="*/ 335485 h 338138" name="connsiteY13"/>
                <a:gd fmla="*/ 235372 w 338138" name="connsiteX14"/>
                <a:gd fmla="*/ 286403 h 338138" name="connsiteY14"/>
                <a:gd fmla="*/ 232737 w 338138" name="connsiteX15"/>
                <a:gd fmla="*/ 279770 h 338138" name="connsiteY15"/>
                <a:gd fmla="*/ 234054 w 338138" name="connsiteX16"/>
                <a:gd fmla="*/ 249260 h 338138" name="connsiteY16"/>
                <a:gd fmla="*/ 149733 w 338138" name="connsiteX17"/>
                <a:gd fmla="*/ 164361 h 338138" name="connsiteY17"/>
                <a:gd fmla="*/ 149733 w 338138" name="connsiteX18"/>
                <a:gd fmla="*/ 148443 h 338138" name="connsiteY18"/>
                <a:gd fmla="*/ 157638 w 338138" name="connsiteX19"/>
                <a:gd fmla="*/ 144463 h 338138" name="connsiteY19"/>
                <a:gd fmla="*/ 145922 w 338138" name="connsiteX20"/>
                <a:gd fmla="*/ 120650 h 338138" name="connsiteY20"/>
                <a:gd fmla="*/ 169863 w 338138" name="connsiteX21"/>
                <a:gd fmla="*/ 137383 h 338138" name="connsiteY21"/>
                <a:gd fmla="*/ 157893 w 338138" name="connsiteX22"/>
                <a:gd fmla="*/ 133522 h 338138" name="connsiteY22"/>
                <a:gd fmla="*/ 141931 w 338138" name="connsiteX23"/>
                <a:gd fmla="*/ 141245 h 338138" name="connsiteY23"/>
                <a:gd fmla="*/ 137941 w 338138" name="connsiteX24"/>
                <a:gd fmla="*/ 168275 h 338138" name="connsiteY24"/>
                <a:gd fmla="*/ 120650 w 338138" name="connsiteX25"/>
                <a:gd fmla="*/ 145106 h 338138" name="connsiteY25"/>
                <a:gd fmla="*/ 145922 w 338138" name="connsiteX26"/>
                <a:gd fmla="*/ 120650 h 338138" name="connsiteY26"/>
                <a:gd fmla="*/ 146051 w 338138" name="connsiteX27"/>
                <a:gd fmla="*/ 60325 h 338138" name="connsiteY27"/>
                <a:gd fmla="*/ 230188 w 338138" name="connsiteX28"/>
                <a:gd fmla="*/ 145257 h 338138" name="connsiteY28"/>
                <a:gd fmla="*/ 219671 w 338138" name="connsiteX29"/>
                <a:gd fmla="*/ 186395 h 338138" name="connsiteY29"/>
                <a:gd fmla="*/ 193378 w 338138" name="connsiteX30"/>
                <a:gd fmla="*/ 161181 h 338138" name="connsiteY30"/>
                <a:gd fmla="*/ 196007 w 338138" name="connsiteX31"/>
                <a:gd fmla="*/ 145257 h 338138" name="connsiteY31"/>
                <a:gd fmla="*/ 146051 w 338138" name="connsiteX32"/>
                <a:gd fmla="*/ 94828 h 338138" name="connsiteY32"/>
                <a:gd fmla="*/ 96094 w 338138" name="connsiteX33"/>
                <a:gd fmla="*/ 145257 h 338138" name="connsiteY33"/>
                <a:gd fmla="*/ 146051 w 338138" name="connsiteX34"/>
                <a:gd fmla="*/ 195685 h 338138" name="connsiteY34"/>
                <a:gd fmla="*/ 161827 w 338138" name="connsiteX35"/>
                <a:gd fmla="*/ 193031 h 338138" name="connsiteY35"/>
                <a:gd fmla="*/ 188119 w 338138" name="connsiteX36"/>
                <a:gd fmla="*/ 219572 h 338138" name="connsiteY36"/>
                <a:gd fmla="*/ 146051 w 338138" name="connsiteX37"/>
                <a:gd fmla="*/ 230188 h 338138" name="connsiteY37"/>
                <a:gd fmla="*/ 61913 w 338138" name="connsiteX38"/>
                <a:gd fmla="*/ 145257 h 338138" name="connsiteY38"/>
                <a:gd fmla="*/ 146051 w 338138" name="connsiteX39"/>
                <a:gd fmla="*/ 60325 h 338138" name="connsiteY39"/>
                <a:gd fmla="*/ 145257 w 338138" name="connsiteX40"/>
                <a:gd fmla="*/ 0 h 338138" name="connsiteY40"/>
                <a:gd fmla="*/ 290513 w 338138" name="connsiteX41"/>
                <a:gd fmla="*/ 145257 h 338138" name="connsiteY41"/>
                <a:gd fmla="*/ 269385 w 338138" name="connsiteX42"/>
                <a:gd fmla="*/ 221846 h 338138" name="connsiteY42"/>
                <a:gd fmla="*/ 254859 w 338138" name="connsiteX43"/>
                <a:gd fmla="*/ 221846 h 338138" name="connsiteY43"/>
                <a:gd fmla="*/ 239013 w 338138" name="connsiteX44"/>
                <a:gd fmla="*/ 206000 h 338138" name="connsiteY44"/>
                <a:gd fmla="*/ 256180 w 338138" name="connsiteX45"/>
                <a:gd fmla="*/ 145257 h 338138" name="connsiteY45"/>
                <a:gd fmla="*/ 145257 w 338138" name="connsiteX46"/>
                <a:gd fmla="*/ 34333 h 338138" name="connsiteY46"/>
                <a:gd fmla="*/ 34333 w 338138" name="connsiteX47"/>
                <a:gd fmla="*/ 145257 h 338138" name="connsiteY47"/>
                <a:gd fmla="*/ 145257 w 338138" name="connsiteX48"/>
                <a:gd fmla="*/ 256180 h 338138" name="connsiteY48"/>
                <a:gd fmla="*/ 206000 w 338138" name="connsiteX49"/>
                <a:gd fmla="*/ 239013 h 338138" name="connsiteY49"/>
                <a:gd fmla="*/ 221847 w 338138" name="connsiteX50"/>
                <a:gd fmla="*/ 254859 h 338138" name="connsiteY50"/>
                <a:gd fmla="*/ 221847 w 338138" name="connsiteX51"/>
                <a:gd fmla="*/ 269385 h 338138" name="connsiteY51"/>
                <a:gd fmla="*/ 145257 w 338138" name="connsiteX52"/>
                <a:gd fmla="*/ 290513 h 338138" name="connsiteY52"/>
                <a:gd fmla="*/ 0 w 338138" name="connsiteX53"/>
                <a:gd fmla="*/ 145257 h 338138" name="connsiteY53"/>
                <a:gd fmla="*/ 145257 w 338138" name="connsiteX54"/>
                <a:gd fmla="*/ 0 h 338138" name="connsiteY5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b="b" l="l" r="r" t="t"/>
              <a:pathLst>
                <a:path h="338138" w="338138">
                  <a:moveTo>
                    <a:pt x="157638" y="144463"/>
                  </a:moveTo>
                  <a:cubicBezTo>
                    <a:pt x="160273" y="144463"/>
                    <a:pt x="162908" y="145790"/>
                    <a:pt x="165544" y="148443"/>
                  </a:cubicBezTo>
                  <a:cubicBezTo>
                    <a:pt x="165544" y="148443"/>
                    <a:pt x="165544" y="148443"/>
                    <a:pt x="249865" y="233341"/>
                  </a:cubicBezTo>
                  <a:cubicBezTo>
                    <a:pt x="249865" y="233341"/>
                    <a:pt x="249865" y="233341"/>
                    <a:pt x="280167" y="232015"/>
                  </a:cubicBezTo>
                  <a:cubicBezTo>
                    <a:pt x="282803" y="232015"/>
                    <a:pt x="285438" y="233341"/>
                    <a:pt x="286755" y="234668"/>
                  </a:cubicBezTo>
                  <a:cubicBezTo>
                    <a:pt x="286755" y="234668"/>
                    <a:pt x="286755" y="234668"/>
                    <a:pt x="335503" y="283750"/>
                  </a:cubicBezTo>
                  <a:cubicBezTo>
                    <a:pt x="338138" y="286403"/>
                    <a:pt x="338138" y="289056"/>
                    <a:pt x="338138" y="293036"/>
                  </a:cubicBezTo>
                  <a:cubicBezTo>
                    <a:pt x="336821" y="295689"/>
                    <a:pt x="334186" y="298342"/>
                    <a:pt x="330233" y="298342"/>
                  </a:cubicBezTo>
                  <a:cubicBezTo>
                    <a:pt x="330233" y="298342"/>
                    <a:pt x="330233" y="298342"/>
                    <a:pt x="311788" y="303648"/>
                  </a:cubicBezTo>
                  <a:cubicBezTo>
                    <a:pt x="307835" y="303648"/>
                    <a:pt x="305200" y="306301"/>
                    <a:pt x="303883" y="310281"/>
                  </a:cubicBezTo>
                  <a:cubicBezTo>
                    <a:pt x="303883" y="310281"/>
                    <a:pt x="303883" y="310281"/>
                    <a:pt x="299930" y="331505"/>
                  </a:cubicBezTo>
                  <a:cubicBezTo>
                    <a:pt x="298613" y="334158"/>
                    <a:pt x="295978" y="336812"/>
                    <a:pt x="293343" y="338138"/>
                  </a:cubicBezTo>
                  <a:cubicBezTo>
                    <a:pt x="292025" y="338138"/>
                    <a:pt x="292025" y="338138"/>
                    <a:pt x="290708" y="338138"/>
                  </a:cubicBezTo>
                  <a:cubicBezTo>
                    <a:pt x="288073" y="338138"/>
                    <a:pt x="285438" y="336812"/>
                    <a:pt x="284120" y="335485"/>
                  </a:cubicBezTo>
                  <a:cubicBezTo>
                    <a:pt x="284120" y="335485"/>
                    <a:pt x="284120" y="335485"/>
                    <a:pt x="235372" y="286403"/>
                  </a:cubicBezTo>
                  <a:cubicBezTo>
                    <a:pt x="232737" y="283750"/>
                    <a:pt x="232737" y="281097"/>
                    <a:pt x="232737" y="279770"/>
                  </a:cubicBezTo>
                  <a:cubicBezTo>
                    <a:pt x="232737" y="279770"/>
                    <a:pt x="232737" y="279770"/>
                    <a:pt x="234054" y="249260"/>
                  </a:cubicBezTo>
                  <a:cubicBezTo>
                    <a:pt x="234054" y="249260"/>
                    <a:pt x="234054" y="249260"/>
                    <a:pt x="149733" y="164361"/>
                  </a:cubicBezTo>
                  <a:cubicBezTo>
                    <a:pt x="144463" y="159055"/>
                    <a:pt x="144463" y="152422"/>
                    <a:pt x="149733" y="148443"/>
                  </a:cubicBezTo>
                  <a:cubicBezTo>
                    <a:pt x="151051" y="145790"/>
                    <a:pt x="155003" y="144463"/>
                    <a:pt x="157638" y="144463"/>
                  </a:cubicBezTo>
                  <a:close/>
                  <a:moveTo>
                    <a:pt x="145922" y="120650"/>
                  </a:moveTo>
                  <a:cubicBezTo>
                    <a:pt x="157893" y="120650"/>
                    <a:pt x="167203" y="128373"/>
                    <a:pt x="169863" y="137383"/>
                  </a:cubicBezTo>
                  <a:cubicBezTo>
                    <a:pt x="167203" y="134809"/>
                    <a:pt x="161883" y="133522"/>
                    <a:pt x="157893" y="133522"/>
                  </a:cubicBezTo>
                  <a:cubicBezTo>
                    <a:pt x="151242" y="133522"/>
                    <a:pt x="145922" y="136096"/>
                    <a:pt x="141931" y="141245"/>
                  </a:cubicBezTo>
                  <a:cubicBezTo>
                    <a:pt x="133951" y="147680"/>
                    <a:pt x="132620" y="160552"/>
                    <a:pt x="137941" y="168275"/>
                  </a:cubicBezTo>
                  <a:cubicBezTo>
                    <a:pt x="128630" y="165701"/>
                    <a:pt x="120650" y="156691"/>
                    <a:pt x="120650" y="145106"/>
                  </a:cubicBezTo>
                  <a:cubicBezTo>
                    <a:pt x="120650" y="132234"/>
                    <a:pt x="132620" y="120650"/>
                    <a:pt x="145922" y="120650"/>
                  </a:cubicBezTo>
                  <a:close/>
                  <a:moveTo>
                    <a:pt x="146051" y="60325"/>
                  </a:moveTo>
                  <a:cubicBezTo>
                    <a:pt x="192063" y="60325"/>
                    <a:pt x="230188" y="98810"/>
                    <a:pt x="230188" y="145257"/>
                  </a:cubicBezTo>
                  <a:cubicBezTo>
                    <a:pt x="230188" y="159854"/>
                    <a:pt x="226244" y="174452"/>
                    <a:pt x="219671" y="186395"/>
                  </a:cubicBezTo>
                  <a:lnTo>
                    <a:pt x="193378" y="161181"/>
                  </a:lnTo>
                  <a:cubicBezTo>
                    <a:pt x="196007" y="155873"/>
                    <a:pt x="196007" y="150565"/>
                    <a:pt x="196007" y="145257"/>
                  </a:cubicBezTo>
                  <a:cubicBezTo>
                    <a:pt x="196007" y="117388"/>
                    <a:pt x="173658" y="94828"/>
                    <a:pt x="146051" y="94828"/>
                  </a:cubicBezTo>
                  <a:cubicBezTo>
                    <a:pt x="118443" y="94828"/>
                    <a:pt x="96094" y="117388"/>
                    <a:pt x="96094" y="145257"/>
                  </a:cubicBezTo>
                  <a:cubicBezTo>
                    <a:pt x="96094" y="173125"/>
                    <a:pt x="118443" y="195685"/>
                    <a:pt x="146051" y="195685"/>
                  </a:cubicBezTo>
                  <a:cubicBezTo>
                    <a:pt x="151309" y="195685"/>
                    <a:pt x="156568" y="194358"/>
                    <a:pt x="161827" y="193031"/>
                  </a:cubicBezTo>
                  <a:cubicBezTo>
                    <a:pt x="161827" y="193031"/>
                    <a:pt x="161827" y="193031"/>
                    <a:pt x="188119" y="219572"/>
                  </a:cubicBezTo>
                  <a:cubicBezTo>
                    <a:pt x="174973" y="226207"/>
                    <a:pt x="161827" y="230188"/>
                    <a:pt x="146051" y="230188"/>
                  </a:cubicBezTo>
                  <a:cubicBezTo>
                    <a:pt x="100038" y="230188"/>
                    <a:pt x="61913" y="191703"/>
                    <a:pt x="61913" y="145257"/>
                  </a:cubicBezTo>
                  <a:cubicBezTo>
                    <a:pt x="61913" y="98810"/>
                    <a:pt x="100038" y="60325"/>
                    <a:pt x="146051" y="60325"/>
                  </a:cubicBezTo>
                  <a:close/>
                  <a:moveTo>
                    <a:pt x="145257" y="0"/>
                  </a:moveTo>
                  <a:cubicBezTo>
                    <a:pt x="225808" y="0"/>
                    <a:pt x="290513" y="64705"/>
                    <a:pt x="290513" y="145257"/>
                  </a:cubicBezTo>
                  <a:cubicBezTo>
                    <a:pt x="290513" y="172987"/>
                    <a:pt x="282590" y="199398"/>
                    <a:pt x="269385" y="221846"/>
                  </a:cubicBezTo>
                  <a:cubicBezTo>
                    <a:pt x="269385" y="221846"/>
                    <a:pt x="269385" y="221846"/>
                    <a:pt x="254859" y="221846"/>
                  </a:cubicBezTo>
                  <a:cubicBezTo>
                    <a:pt x="254859" y="221846"/>
                    <a:pt x="254859" y="221846"/>
                    <a:pt x="239013" y="206000"/>
                  </a:cubicBezTo>
                  <a:cubicBezTo>
                    <a:pt x="249577" y="188833"/>
                    <a:pt x="256180" y="167705"/>
                    <a:pt x="256180" y="145257"/>
                  </a:cubicBezTo>
                  <a:cubicBezTo>
                    <a:pt x="256180" y="84513"/>
                    <a:pt x="207321" y="34333"/>
                    <a:pt x="145257" y="34333"/>
                  </a:cubicBezTo>
                  <a:cubicBezTo>
                    <a:pt x="84513" y="34333"/>
                    <a:pt x="34333" y="84513"/>
                    <a:pt x="34333" y="145257"/>
                  </a:cubicBezTo>
                  <a:cubicBezTo>
                    <a:pt x="34333" y="207321"/>
                    <a:pt x="84513" y="256180"/>
                    <a:pt x="145257" y="256180"/>
                  </a:cubicBezTo>
                  <a:cubicBezTo>
                    <a:pt x="167705" y="256180"/>
                    <a:pt x="188834" y="249577"/>
                    <a:pt x="206000" y="239013"/>
                  </a:cubicBezTo>
                  <a:cubicBezTo>
                    <a:pt x="206000" y="239013"/>
                    <a:pt x="206000" y="239013"/>
                    <a:pt x="221847" y="254859"/>
                  </a:cubicBezTo>
                  <a:cubicBezTo>
                    <a:pt x="221847" y="254859"/>
                    <a:pt x="221847" y="254859"/>
                    <a:pt x="221847" y="269385"/>
                  </a:cubicBezTo>
                  <a:cubicBezTo>
                    <a:pt x="199398" y="282590"/>
                    <a:pt x="172988" y="290513"/>
                    <a:pt x="145257" y="290513"/>
                  </a:cubicBezTo>
                  <a:cubicBezTo>
                    <a:pt x="64705" y="290513"/>
                    <a:pt x="0" y="225808"/>
                    <a:pt x="0" y="145257"/>
                  </a:cubicBezTo>
                  <a:cubicBezTo>
                    <a:pt x="0" y="64705"/>
                    <a:pt x="64705" y="0"/>
                    <a:pt x="14525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lIns="68580" numCol="1" rIns="68580" rot="0" rtlCol="0" spcCol="0" spcFirstLastPara="0" tIns="3429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350">
                <a:latin typeface="+mn-ea"/>
                <a:sym charset="-122" panose="02020400000000000000" pitchFamily="18" typeface="Noto Serif CJK SC"/>
              </a:endParaRPr>
            </a:p>
          </p:txBody>
        </p:sp>
      </p:grpSp>
      <p:grpSp>
        <p:nvGrpSpPr>
          <p:cNvPr id="34" name="组合 33"/>
          <p:cNvGrpSpPr/>
          <p:nvPr/>
        </p:nvGrpSpPr>
        <p:grpSpPr>
          <a:xfrm>
            <a:off x="3040193" y="1553480"/>
            <a:ext cx="5346399" cy="1403022"/>
            <a:chOff x="5394700" y="1317507"/>
            <a:chExt cx="7128532" cy="1870692"/>
          </a:xfrm>
        </p:grpSpPr>
        <p:sp>
          <p:nvSpPr>
            <p:cNvPr id="35" name="TextBox 19"/>
            <p:cNvSpPr txBox="1"/>
            <p:nvPr/>
          </p:nvSpPr>
          <p:spPr>
            <a:xfrm>
              <a:off x="5394701" y="1317507"/>
              <a:ext cx="4593294" cy="426719"/>
            </a:xfrm>
            <a:prstGeom prst="rect">
              <a:avLst/>
            </a:prstGeom>
            <a:noFill/>
          </p:spPr>
          <p:txBody>
            <a:bodyPr rtlCol="0" wrap="square">
              <a:spAutoFit/>
              <a:scene3d>
                <a:camera prst="orthographicFront"/>
                <a:lightRig dir="t" rig="threePt"/>
              </a:scene3d>
              <a:sp3d contourW="12700"/>
            </a:bodyPr>
            <a:lstStyle>
              <a:defPPr>
                <a:defRPr lang="zh-CN"/>
              </a:defPPr>
              <a:lvl1pPr>
                <a:defRPr sz="1200">
                  <a:solidFill>
                    <a:schemeClr val="tx1">
                      <a:lumMod val="75000"/>
                      <a:lumOff val="25000"/>
                    </a:schemeClr>
                  </a:solidFill>
                  <a:latin charset="0" panose="020b0507020203020204" pitchFamily="34" typeface="EngraversGothic BT"/>
                </a:defRPr>
              </a:lvl1pPr>
            </a:lstStyle>
            <a:p>
              <a:r>
                <a:rPr altLang="en-US" b="1" lang="zh-CN" sz="1500">
                  <a:solidFill>
                    <a:schemeClr val="tx1">
                      <a:lumMod val="85000"/>
                      <a:lumOff val="15000"/>
                    </a:schemeClr>
                  </a:solidFill>
                  <a:latin typeface="+mn-ea"/>
                  <a:sym charset="-122" panose="02020400000000000000" pitchFamily="18" typeface="Noto Serif CJK SC"/>
                </a:rPr>
                <a:t>理解客户，承担责任，处理准备</a:t>
              </a:r>
            </a:p>
          </p:txBody>
        </p:sp>
        <p:sp>
          <p:nvSpPr>
            <p:cNvPr id="36" name="文本框 35"/>
            <p:cNvSpPr txBox="1"/>
            <p:nvPr/>
          </p:nvSpPr>
          <p:spPr>
            <a:xfrm>
              <a:off x="5445908" y="1662057"/>
              <a:ext cx="7077324" cy="1584957"/>
            </a:xfrm>
            <a:prstGeom prst="rect">
              <a:avLst/>
            </a:prstGeom>
            <a:noFill/>
          </p:spPr>
          <p:txBody>
            <a:bodyPr rtlCol="0" wrap="square">
              <a:spAutoFit/>
              <a:scene3d>
                <a:camera prst="orthographicFront"/>
                <a:lightRig dir="t" rig="threePt"/>
              </a:scene3d>
              <a:sp3d contourW="12700"/>
            </a:bodyPr>
            <a:lstStyle/>
            <a:p>
              <a:pPr>
                <a:lnSpc>
                  <a:spcPct val="200000"/>
                </a:lnSpc>
                <a:defRPr/>
              </a:pPr>
              <a:r>
                <a:rPr altLang="en-US" lang="zh-CN" sz="1200">
                  <a:solidFill>
                    <a:schemeClr val="tx1">
                      <a:lumMod val="85000"/>
                      <a:lumOff val="15000"/>
                    </a:schemeClr>
                  </a:solidFill>
                  <a:latin typeface="+mn-ea"/>
                  <a:sym charset="-122" panose="02020400000000000000" pitchFamily="18" typeface="Noto Serif CJK SC"/>
                </a:rPr>
                <a:t>●了解客户问题●站在客户角度● 表示同样感想● 理解客户冲动</a:t>
              </a:r>
            </a:p>
            <a:p>
              <a:pPr>
                <a:lnSpc>
                  <a:spcPct val="200000"/>
                </a:lnSpc>
                <a:defRPr/>
              </a:pPr>
              <a:r>
                <a:rPr altLang="en-US" lang="zh-CN" sz="1200">
                  <a:solidFill>
                    <a:schemeClr val="tx1">
                      <a:lumMod val="85000"/>
                      <a:lumOff val="15000"/>
                    </a:schemeClr>
                  </a:solidFill>
                  <a:latin typeface="+mn-ea"/>
                  <a:sym charset="-122" panose="02020400000000000000" pitchFamily="18" typeface="Noto Serif CJK SC"/>
                </a:rPr>
                <a:t>● 代表企业接受● 代表企业处理● 自身工作责任● 主动处理抱怨</a:t>
              </a:r>
            </a:p>
            <a:p>
              <a:pPr>
                <a:lnSpc>
                  <a:spcPct val="200000"/>
                </a:lnSpc>
                <a:defRPr/>
              </a:pPr>
              <a:r>
                <a:rPr altLang="en-US" lang="zh-CN" sz="1200">
                  <a:solidFill>
                    <a:schemeClr val="tx1">
                      <a:lumMod val="85000"/>
                      <a:lumOff val="15000"/>
                    </a:schemeClr>
                  </a:solidFill>
                  <a:latin typeface="+mn-ea"/>
                  <a:sym charset="-122" panose="02020400000000000000" pitchFamily="18" typeface="Noto Serif CJK SC"/>
                </a:rPr>
                <a:t>● 冷静、忍耐● 耐心、细心●控制不良情绪● 保持精神愉悦● 视为工作挑战</a:t>
              </a:r>
            </a:p>
          </p:txBody>
        </p:sp>
      </p:grpSp>
      <p:grpSp>
        <p:nvGrpSpPr>
          <p:cNvPr id="8" name="组合 7"/>
          <p:cNvGrpSpPr/>
          <p:nvPr/>
        </p:nvGrpSpPr>
        <p:grpSpPr>
          <a:xfrm>
            <a:off x="1066800" y="1428750"/>
            <a:ext cx="1795802" cy="1795803"/>
            <a:chOff x="1138408" y="1227820"/>
            <a:chExt cx="1795802" cy="1795803"/>
          </a:xfrm>
        </p:grpSpPr>
        <p:sp>
          <p:nvSpPr>
            <p:cNvPr id="25" name="矩形 24"/>
            <p:cNvSpPr/>
            <p:nvPr/>
          </p:nvSpPr>
          <p:spPr>
            <a:xfrm>
              <a:off x="1138408" y="1227820"/>
              <a:ext cx="1795802" cy="1795803"/>
            </a:xfrm>
            <a:prstGeom prst="rect">
              <a:avLst/>
            </a:prstGeom>
            <a:solidFill>
              <a:schemeClr val="accent2"/>
            </a:solidFill>
            <a:ln>
              <a:noFill/>
            </a:ln>
            <a:effectLst>
              <a:outerShdw algn="ctr" blurRad="635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sym charset="-122" panose="02020400000000000000" pitchFamily="18" typeface="Noto Serif CJK SC"/>
              </a:endParaRPr>
            </a:p>
          </p:txBody>
        </p:sp>
        <p:pic>
          <p:nvPicPr>
            <p:cNvPr id="5" name="图片 4"/>
            <p:cNvPicPr>
              <a:picLocks noChangeAspect="1"/>
            </p:cNvPicPr>
            <p:nvPr/>
          </p:nvPicPr>
          <p:blipFill>
            <a:blip r:embed="rId3">
              <a:extLst>
                <a:ext uri="{BEBA8EAE-BF5A-486C-A8C5-ECC9F3942E4B}">
                  <a14:imgProps>
                    <a14:imgLayer xmlns:d3p1="http://schemas.openxmlformats.org/officeDocument/2006/relationships" d3p1:embed="">
                      <a14:imgEffect>
                        <a14:brightnessContrast bright="20000" contrast="20000"/>
                      </a14:imgEffect>
                    </a14:imgLayer>
                  </a14:imgProps>
                </a:ext>
              </a:extLst>
            </a:blip>
            <a:stretch>
              <a:fillRect/>
            </a:stretch>
          </p:blipFill>
          <p:spPr>
            <a:xfrm>
              <a:off x="1486255" y="1538667"/>
              <a:ext cx="1213209" cy="1213209"/>
            </a:xfrm>
            <a:prstGeom prst="rect">
              <a:avLst/>
            </a:prstGeom>
          </p:spPr>
        </p:pic>
      </p:grpSp>
    </p:spTree>
    <p:custDataLst>
      <p:tags r:id="rId4"/>
    </p:custDataLst>
    <p:extLst>
      <p:ext uri="{BB962C8B-B14F-4D97-AF65-F5344CB8AC3E}">
        <p14:creationId val="554276630"/>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8"/>
                                        </p:tgtEl>
                                        <p:attrNameLst>
                                          <p:attrName>style.visibility</p:attrName>
                                        </p:attrNameLst>
                                      </p:cBhvr>
                                      <p:to>
                                        <p:strVal val="visible"/>
                                      </p:to>
                                    </p:set>
                                    <p:anim calcmode="lin" valueType="num">
                                      <p:cBhvr>
                                        <p:cTn dur="500" fill="hold" id="7"/>
                                        <p:tgtEl>
                                          <p:spTgt spid="8"/>
                                        </p:tgtEl>
                                        <p:attrNameLst>
                                          <p:attrName>ppt_w</p:attrName>
                                        </p:attrNameLst>
                                      </p:cBhvr>
                                      <p:tavLst>
                                        <p:tav tm="0">
                                          <p:val>
                                            <p:fltVal val="0"/>
                                          </p:val>
                                        </p:tav>
                                        <p:tav tm="100000">
                                          <p:val>
                                            <p:strVal val="#ppt_w"/>
                                          </p:val>
                                        </p:tav>
                                      </p:tavLst>
                                    </p:anim>
                                    <p:anim calcmode="lin" valueType="num">
                                      <p:cBhvr>
                                        <p:cTn dur="500" fill="hold" id="8"/>
                                        <p:tgtEl>
                                          <p:spTgt spid="8"/>
                                        </p:tgtEl>
                                        <p:attrNameLst>
                                          <p:attrName>ppt_h</p:attrName>
                                        </p:attrNameLst>
                                      </p:cBhvr>
                                      <p:tavLst>
                                        <p:tav tm="0">
                                          <p:val>
                                            <p:fltVal val="0"/>
                                          </p:val>
                                        </p:tav>
                                        <p:tav tm="100000">
                                          <p:val>
                                            <p:strVal val="#ppt_h"/>
                                          </p:val>
                                        </p:tav>
                                      </p:tavLst>
                                    </p:anim>
                                    <p:animEffect filter="fade" transition="in">
                                      <p:cBhvr>
                                        <p:cTn dur="500" id="9"/>
                                        <p:tgtEl>
                                          <p:spTgt spid="8"/>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22" presetSubtype="8">
                                  <p:stCondLst>
                                    <p:cond delay="0"/>
                                  </p:stCondLst>
                                  <p:childTnLst>
                                    <p:set>
                                      <p:cBhvr>
                                        <p:cTn dur="1" fill="hold" id="13">
                                          <p:stCondLst>
                                            <p:cond delay="0"/>
                                          </p:stCondLst>
                                        </p:cTn>
                                        <p:tgtEl>
                                          <p:spTgt spid="34"/>
                                        </p:tgtEl>
                                        <p:attrNameLst>
                                          <p:attrName>style.visibility</p:attrName>
                                        </p:attrNameLst>
                                      </p:cBhvr>
                                      <p:to>
                                        <p:strVal val="visible"/>
                                      </p:to>
                                    </p:set>
                                    <p:animEffect filter="wipe(left)" transition="in">
                                      <p:cBhvr>
                                        <p:cTn dur="500" id="14"/>
                                        <p:tgtEl>
                                          <p:spTgt spid="34"/>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2" presetSubtype="4">
                                  <p:stCondLst>
                                    <p:cond delay="0"/>
                                  </p:stCondLst>
                                  <p:childTnLst>
                                    <p:set>
                                      <p:cBhvr>
                                        <p:cTn dur="1" fill="hold" id="18">
                                          <p:stCondLst>
                                            <p:cond delay="0"/>
                                          </p:stCondLst>
                                        </p:cTn>
                                        <p:tgtEl>
                                          <p:spTgt spid="9"/>
                                        </p:tgtEl>
                                        <p:attrNameLst>
                                          <p:attrName>style.visibility</p:attrName>
                                        </p:attrNameLst>
                                      </p:cBhvr>
                                      <p:to>
                                        <p:strVal val="visible"/>
                                      </p:to>
                                    </p:set>
                                    <p:anim calcmode="lin" valueType="num">
                                      <p:cBhvr additive="base">
                                        <p:cTn dur="500" fill="hold" id="19"/>
                                        <p:tgtEl>
                                          <p:spTgt spid="9"/>
                                        </p:tgtEl>
                                        <p:attrNameLst>
                                          <p:attrName>ppt_x</p:attrName>
                                        </p:attrNameLst>
                                      </p:cBhvr>
                                      <p:tavLst>
                                        <p:tav tm="0">
                                          <p:val>
                                            <p:strVal val="#ppt_x"/>
                                          </p:val>
                                        </p:tav>
                                        <p:tav tm="100000">
                                          <p:val>
                                            <p:strVal val="#ppt_x"/>
                                          </p:val>
                                        </p:tav>
                                      </p:tavLst>
                                    </p:anim>
                                    <p:anim calcmode="lin" valueType="num">
                                      <p:cBhvr additive="base">
                                        <p:cTn dur="500" fill="hold" id="20"/>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 name="组合 6"/>
          <p:cNvGrpSpPr/>
          <p:nvPr/>
        </p:nvGrpSpPr>
        <p:grpSpPr>
          <a:xfrm>
            <a:off x="2438400" y="1428750"/>
            <a:ext cx="4290348" cy="2538282"/>
            <a:chOff x="3235768" y="1736812"/>
            <a:chExt cx="5720464" cy="3384376"/>
          </a:xfrm>
        </p:grpSpPr>
        <p:grpSp>
          <p:nvGrpSpPr>
            <p:cNvPr id="8" name="组合 7"/>
            <p:cNvGrpSpPr/>
            <p:nvPr/>
          </p:nvGrpSpPr>
          <p:grpSpPr>
            <a:xfrm>
              <a:off x="3235768" y="1736812"/>
              <a:ext cx="3724550" cy="3210818"/>
              <a:chOff x="3235768" y="1736812"/>
              <a:chExt cx="3724550" cy="3210818"/>
            </a:xfrm>
          </p:grpSpPr>
          <p:sp>
            <p:nvSpPr>
              <p:cNvPr id="14" name="等腰三角形 13"/>
              <p:cNvSpPr/>
              <p:nvPr/>
            </p:nvSpPr>
            <p:spPr bwMode="auto">
              <a:xfrm flipV="1">
                <a:off x="3235768" y="1736812"/>
                <a:ext cx="3724550" cy="3210818"/>
              </a:xfrm>
              <a:prstGeom prst="triangle">
                <a:avLst/>
              </a:prstGeom>
              <a:solidFill>
                <a:schemeClr val="accent1"/>
              </a:solidFill>
              <a:ln w="19050">
                <a:noFill/>
                <a:round/>
              </a:ln>
            </p:spPr>
            <p:txBody>
              <a:bodyPr anchor="ctr"/>
              <a:lstStyle/>
              <a:p>
                <a:pPr algn="ctr"/>
                <a:endParaRPr sz="1200">
                  <a:solidFill>
                    <a:schemeClr val="bg1">
                      <a:lumMod val="50000"/>
                    </a:schemeClr>
                  </a:solidFill>
                  <a:latin charset="-122" panose="020b0503020204020204" pitchFamily="34" typeface="微软雅黑"/>
                  <a:ea charset="-122" panose="020b0503020204020204" pitchFamily="34" typeface="微软雅黑"/>
                </a:endParaRPr>
              </a:p>
            </p:txBody>
          </p:sp>
          <p:sp>
            <p:nvSpPr>
              <p:cNvPr id="15" name="等腰三角形 14"/>
              <p:cNvSpPr/>
              <p:nvPr/>
            </p:nvSpPr>
            <p:spPr bwMode="auto">
              <a:xfrm flipV="1">
                <a:off x="3786742" y="2097316"/>
                <a:ext cx="2622602" cy="2260862"/>
              </a:xfrm>
              <a:prstGeom prst="triangle">
                <a:avLst/>
              </a:prstGeom>
              <a:solidFill>
                <a:schemeClr val="bg1"/>
              </a:solidFill>
              <a:ln w="19050">
                <a:noFill/>
                <a:round/>
              </a:ln>
            </p:spPr>
            <p:txBody>
              <a:bodyPr anchor="ctr"/>
              <a:lstStyle/>
              <a:p>
                <a:pPr algn="ctr"/>
                <a:endParaRPr sz="1200">
                  <a:solidFill>
                    <a:schemeClr val="bg1">
                      <a:lumMod val="50000"/>
                    </a:schemeClr>
                  </a:solidFill>
                  <a:latin charset="-122" panose="020b0503020204020204" pitchFamily="34" typeface="微软雅黑"/>
                  <a:ea charset="-122" panose="020b0503020204020204" pitchFamily="34" typeface="微软雅黑"/>
                </a:endParaRPr>
              </a:p>
            </p:txBody>
          </p:sp>
          <p:sp>
            <p:nvSpPr>
              <p:cNvPr id="16" name="任意多边形: 形状 17"/>
              <p:cNvSpPr/>
              <p:nvPr/>
            </p:nvSpPr>
            <p:spPr bwMode="auto">
              <a:xfrm>
                <a:off x="4820517" y="2659092"/>
                <a:ext cx="555052" cy="555050"/>
              </a:xfrm>
              <a:custGeom>
                <a:gdLst>
                  <a:gd fmla="*/ 41 w 45" name="T0"/>
                  <a:gd fmla="*/ 48 h 48" name="T1"/>
                  <a:gd fmla="*/ 0 w 45" name="T2"/>
                  <a:gd fmla="*/ 44 h 48" name="T3"/>
                  <a:gd fmla="*/ 3 w 45" name="T4"/>
                  <a:gd fmla="*/ 7 h 48" name="T5"/>
                  <a:gd fmla="*/ 7 w 45" name="T6"/>
                  <a:gd fmla="*/ 4 h 48" name="T7"/>
                  <a:gd fmla="*/ 13 w 45" name="T8"/>
                  <a:gd fmla="*/ 0 h 48" name="T9"/>
                  <a:gd fmla="*/ 17 w 45" name="T10"/>
                  <a:gd fmla="*/ 7 h 48" name="T11"/>
                  <a:gd fmla="*/ 27 w 45" name="T12"/>
                  <a:gd fmla="*/ 4 h 48" name="T13"/>
                  <a:gd fmla="*/ 33 w 45" name="T14"/>
                  <a:gd fmla="*/ 0 h 48" name="T15"/>
                  <a:gd fmla="*/ 38 w 45" name="T16"/>
                  <a:gd fmla="*/ 7 h 48" name="T17"/>
                  <a:gd fmla="*/ 45 w 45" name="T18"/>
                  <a:gd fmla="*/ 10 h 48" name="T19"/>
                  <a:gd fmla="*/ 11 w 45" name="T20"/>
                  <a:gd fmla="*/ 25 h 48" name="T21"/>
                  <a:gd fmla="*/ 3 w 45" name="T22"/>
                  <a:gd fmla="*/ 17 h 48" name="T23"/>
                  <a:gd fmla="*/ 11 w 45" name="T24"/>
                  <a:gd fmla="*/ 25 h 48" name="T25"/>
                  <a:gd fmla="*/ 11 w 45" name="T26"/>
                  <a:gd fmla="*/ 26 h 48" name="T27"/>
                  <a:gd fmla="*/ 3 w 45" name="T28"/>
                  <a:gd fmla="*/ 35 h 48" name="T29"/>
                  <a:gd fmla="*/ 11 w 45" name="T30"/>
                  <a:gd fmla="*/ 44 h 48" name="T31"/>
                  <a:gd fmla="*/ 3 w 45" name="T32"/>
                  <a:gd fmla="*/ 37 h 48" name="T33"/>
                  <a:gd fmla="*/ 11 w 45" name="T34"/>
                  <a:gd fmla="*/ 44 h 48" name="T35"/>
                  <a:gd fmla="*/ 13 w 45" name="T36"/>
                  <a:gd fmla="*/ 3 h 48" name="T37"/>
                  <a:gd fmla="*/ 10 w 45" name="T38"/>
                  <a:gd fmla="*/ 4 h 48" name="T39"/>
                  <a:gd fmla="*/ 11 w 45" name="T40"/>
                  <a:gd fmla="*/ 13 h 48" name="T41"/>
                  <a:gd fmla="*/ 14 w 45" name="T42"/>
                  <a:gd fmla="*/ 12 h 48" name="T43"/>
                  <a:gd fmla="*/ 21 w 45" name="T44"/>
                  <a:gd fmla="*/ 25 h 48" name="T45"/>
                  <a:gd fmla="*/ 13 w 45" name="T46"/>
                  <a:gd fmla="*/ 17 h 48" name="T47"/>
                  <a:gd fmla="*/ 21 w 45" name="T48"/>
                  <a:gd fmla="*/ 25 h 48" name="T49"/>
                  <a:gd fmla="*/ 21 w 45" name="T50"/>
                  <a:gd fmla="*/ 26 h 48" name="T51"/>
                  <a:gd fmla="*/ 13 w 45" name="T52"/>
                  <a:gd fmla="*/ 35 h 48" name="T53"/>
                  <a:gd fmla="*/ 21 w 45" name="T54"/>
                  <a:gd fmla="*/ 44 h 48" name="T55"/>
                  <a:gd fmla="*/ 13 w 45" name="T56"/>
                  <a:gd fmla="*/ 37 h 48" name="T57"/>
                  <a:gd fmla="*/ 21 w 45" name="T58"/>
                  <a:gd fmla="*/ 44 h 48" name="T59"/>
                  <a:gd fmla="*/ 32 w 45" name="T60"/>
                  <a:gd fmla="*/ 17 h 48" name="T61"/>
                  <a:gd fmla="*/ 23 w 45" name="T62"/>
                  <a:gd fmla="*/ 25 h 48" name="T63"/>
                  <a:gd fmla="*/ 32 w 45" name="T64"/>
                  <a:gd fmla="*/ 35 h 48" name="T65"/>
                  <a:gd fmla="*/ 23 w 45" name="T66"/>
                  <a:gd fmla="*/ 26 h 48" name="T67"/>
                  <a:gd fmla="*/ 32 w 45" name="T68"/>
                  <a:gd fmla="*/ 35 h 48" name="T69"/>
                  <a:gd fmla="*/ 32 w 45" name="T70"/>
                  <a:gd fmla="*/ 37 h 48" name="T71"/>
                  <a:gd fmla="*/ 23 w 45" name="T72"/>
                  <a:gd fmla="*/ 44 h 48" name="T73"/>
                  <a:gd fmla="*/ 34 w 45" name="T74"/>
                  <a:gd fmla="*/ 4 h 48" name="T75"/>
                  <a:gd fmla="*/ 32 w 45" name="T76"/>
                  <a:gd fmla="*/ 3 h 48" name="T77"/>
                  <a:gd fmla="*/ 31 w 45" name="T78"/>
                  <a:gd fmla="*/ 12 h 48" name="T79"/>
                  <a:gd fmla="*/ 33 w 45" name="T80"/>
                  <a:gd fmla="*/ 13 h 48" name="T81"/>
                  <a:gd fmla="*/ 34 w 45" name="T82"/>
                  <a:gd fmla="*/ 4 h 48" name="T83"/>
                  <a:gd fmla="*/ 41 w 45" name="T84"/>
                  <a:gd fmla="*/ 17 h 48" name="T85"/>
                  <a:gd fmla="*/ 33 w 45" name="T86"/>
                  <a:gd fmla="*/ 25 h 48" name="T87"/>
                  <a:gd fmla="*/ 41 w 45" name="T88"/>
                  <a:gd fmla="*/ 35 h 48" name="T89"/>
                  <a:gd fmla="*/ 33 w 45" name="T90"/>
                  <a:gd fmla="*/ 26 h 48" name="T91"/>
                  <a:gd fmla="*/ 41 w 45" name="T92"/>
                  <a:gd fmla="*/ 35 h 48" name="T93"/>
                  <a:gd fmla="*/ 41 w 45" name="T94"/>
                  <a:gd fmla="*/ 37 h 48" name="T95"/>
                  <a:gd fmla="*/ 33 w 45" name="T96"/>
                  <a:gd fmla="*/ 44 h 48"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48" w="45">
                    <a:moveTo>
                      <a:pt x="45" y="44"/>
                    </a:moveTo>
                    <a:cubicBezTo>
                      <a:pt x="45" y="46"/>
                      <a:pt x="43" y="48"/>
                      <a:pt x="41" y="48"/>
                    </a:cubicBezTo>
                    <a:cubicBezTo>
                      <a:pt x="3" y="48"/>
                      <a:pt x="3" y="48"/>
                      <a:pt x="3" y="48"/>
                    </a:cubicBezTo>
                    <a:cubicBezTo>
                      <a:pt x="1" y="48"/>
                      <a:pt x="0" y="46"/>
                      <a:pt x="0" y="44"/>
                    </a:cubicBezTo>
                    <a:cubicBezTo>
                      <a:pt x="0" y="10"/>
                      <a:pt x="0" y="10"/>
                      <a:pt x="0" y="10"/>
                    </a:cubicBezTo>
                    <a:cubicBezTo>
                      <a:pt x="0" y="8"/>
                      <a:pt x="1" y="7"/>
                      <a:pt x="3" y="7"/>
                    </a:cubicBezTo>
                    <a:cubicBezTo>
                      <a:pt x="7" y="7"/>
                      <a:pt x="7" y="7"/>
                      <a:pt x="7" y="7"/>
                    </a:cubicBezTo>
                    <a:cubicBezTo>
                      <a:pt x="7" y="4"/>
                      <a:pt x="7" y="4"/>
                      <a:pt x="7" y="4"/>
                    </a:cubicBezTo>
                    <a:cubicBezTo>
                      <a:pt x="7" y="2"/>
                      <a:pt x="9" y="0"/>
                      <a:pt x="11" y="0"/>
                    </a:cubicBezTo>
                    <a:cubicBezTo>
                      <a:pt x="13" y="0"/>
                      <a:pt x="13" y="0"/>
                      <a:pt x="13" y="0"/>
                    </a:cubicBezTo>
                    <a:cubicBezTo>
                      <a:pt x="15" y="0"/>
                      <a:pt x="17" y="2"/>
                      <a:pt x="17" y="4"/>
                    </a:cubicBezTo>
                    <a:cubicBezTo>
                      <a:pt x="17" y="7"/>
                      <a:pt x="17" y="7"/>
                      <a:pt x="17" y="7"/>
                    </a:cubicBezTo>
                    <a:cubicBezTo>
                      <a:pt x="27" y="7"/>
                      <a:pt x="27" y="7"/>
                      <a:pt x="27" y="7"/>
                    </a:cubicBezTo>
                    <a:cubicBezTo>
                      <a:pt x="27" y="4"/>
                      <a:pt x="27" y="4"/>
                      <a:pt x="27" y="4"/>
                    </a:cubicBezTo>
                    <a:cubicBezTo>
                      <a:pt x="27" y="2"/>
                      <a:pt x="29" y="0"/>
                      <a:pt x="32" y="0"/>
                    </a:cubicBezTo>
                    <a:cubicBezTo>
                      <a:pt x="33" y="0"/>
                      <a:pt x="33" y="0"/>
                      <a:pt x="33" y="0"/>
                    </a:cubicBezTo>
                    <a:cubicBezTo>
                      <a:pt x="36" y="0"/>
                      <a:pt x="38" y="2"/>
                      <a:pt x="38" y="4"/>
                    </a:cubicBezTo>
                    <a:cubicBezTo>
                      <a:pt x="38" y="7"/>
                      <a:pt x="38" y="7"/>
                      <a:pt x="38" y="7"/>
                    </a:cubicBezTo>
                    <a:cubicBezTo>
                      <a:pt x="41" y="7"/>
                      <a:pt x="41" y="7"/>
                      <a:pt x="41" y="7"/>
                    </a:cubicBezTo>
                    <a:cubicBezTo>
                      <a:pt x="43" y="7"/>
                      <a:pt x="45" y="8"/>
                      <a:pt x="45" y="10"/>
                    </a:cubicBezTo>
                    <a:lnTo>
                      <a:pt x="45" y="44"/>
                    </a:lnTo>
                    <a:close/>
                    <a:moveTo>
                      <a:pt x="11" y="25"/>
                    </a:moveTo>
                    <a:cubicBezTo>
                      <a:pt x="11" y="17"/>
                      <a:pt x="11" y="17"/>
                      <a:pt x="11" y="17"/>
                    </a:cubicBezTo>
                    <a:cubicBezTo>
                      <a:pt x="3" y="17"/>
                      <a:pt x="3" y="17"/>
                      <a:pt x="3" y="17"/>
                    </a:cubicBezTo>
                    <a:cubicBezTo>
                      <a:pt x="3" y="25"/>
                      <a:pt x="3" y="25"/>
                      <a:pt x="3" y="25"/>
                    </a:cubicBezTo>
                    <a:lnTo>
                      <a:pt x="11" y="25"/>
                    </a:lnTo>
                    <a:close/>
                    <a:moveTo>
                      <a:pt x="11" y="35"/>
                    </a:moveTo>
                    <a:cubicBezTo>
                      <a:pt x="11" y="26"/>
                      <a:pt x="11" y="26"/>
                      <a:pt x="11" y="26"/>
                    </a:cubicBezTo>
                    <a:cubicBezTo>
                      <a:pt x="3" y="26"/>
                      <a:pt x="3" y="26"/>
                      <a:pt x="3" y="26"/>
                    </a:cubicBezTo>
                    <a:cubicBezTo>
                      <a:pt x="3" y="35"/>
                      <a:pt x="3" y="35"/>
                      <a:pt x="3" y="35"/>
                    </a:cubicBezTo>
                    <a:lnTo>
                      <a:pt x="11" y="35"/>
                    </a:lnTo>
                    <a:close/>
                    <a:moveTo>
                      <a:pt x="11" y="44"/>
                    </a:moveTo>
                    <a:cubicBezTo>
                      <a:pt x="11" y="37"/>
                      <a:pt x="11" y="37"/>
                      <a:pt x="11" y="37"/>
                    </a:cubicBezTo>
                    <a:cubicBezTo>
                      <a:pt x="3" y="37"/>
                      <a:pt x="3" y="37"/>
                      <a:pt x="3" y="37"/>
                    </a:cubicBezTo>
                    <a:cubicBezTo>
                      <a:pt x="3" y="44"/>
                      <a:pt x="3" y="44"/>
                      <a:pt x="3" y="44"/>
                    </a:cubicBezTo>
                    <a:lnTo>
                      <a:pt x="11" y="44"/>
                    </a:lnTo>
                    <a:close/>
                    <a:moveTo>
                      <a:pt x="14" y="4"/>
                    </a:moveTo>
                    <a:cubicBezTo>
                      <a:pt x="14" y="4"/>
                      <a:pt x="13" y="3"/>
                      <a:pt x="13" y="3"/>
                    </a:cubicBezTo>
                    <a:cubicBezTo>
                      <a:pt x="11" y="3"/>
                      <a:pt x="11" y="3"/>
                      <a:pt x="11" y="3"/>
                    </a:cubicBezTo>
                    <a:cubicBezTo>
                      <a:pt x="11" y="3"/>
                      <a:pt x="10" y="4"/>
                      <a:pt x="10" y="4"/>
                    </a:cubicBezTo>
                    <a:cubicBezTo>
                      <a:pt x="10" y="12"/>
                      <a:pt x="10" y="12"/>
                      <a:pt x="10" y="12"/>
                    </a:cubicBezTo>
                    <a:cubicBezTo>
                      <a:pt x="10" y="12"/>
                      <a:pt x="11" y="13"/>
                      <a:pt x="11" y="13"/>
                    </a:cubicBezTo>
                    <a:cubicBezTo>
                      <a:pt x="13" y="13"/>
                      <a:pt x="13" y="13"/>
                      <a:pt x="13" y="13"/>
                    </a:cubicBezTo>
                    <a:cubicBezTo>
                      <a:pt x="13" y="13"/>
                      <a:pt x="14" y="12"/>
                      <a:pt x="14" y="12"/>
                    </a:cubicBezTo>
                    <a:lnTo>
                      <a:pt x="14" y="4"/>
                    </a:lnTo>
                    <a:close/>
                    <a:moveTo>
                      <a:pt x="21" y="25"/>
                    </a:moveTo>
                    <a:cubicBezTo>
                      <a:pt x="21" y="17"/>
                      <a:pt x="21" y="17"/>
                      <a:pt x="21" y="17"/>
                    </a:cubicBezTo>
                    <a:cubicBezTo>
                      <a:pt x="13" y="17"/>
                      <a:pt x="13" y="17"/>
                      <a:pt x="13" y="17"/>
                    </a:cubicBezTo>
                    <a:cubicBezTo>
                      <a:pt x="13" y="25"/>
                      <a:pt x="13" y="25"/>
                      <a:pt x="13" y="25"/>
                    </a:cubicBezTo>
                    <a:lnTo>
                      <a:pt x="21" y="25"/>
                    </a:lnTo>
                    <a:close/>
                    <a:moveTo>
                      <a:pt x="21" y="35"/>
                    </a:moveTo>
                    <a:cubicBezTo>
                      <a:pt x="21" y="26"/>
                      <a:pt x="21" y="26"/>
                      <a:pt x="21" y="26"/>
                    </a:cubicBezTo>
                    <a:cubicBezTo>
                      <a:pt x="13" y="26"/>
                      <a:pt x="13" y="26"/>
                      <a:pt x="13" y="26"/>
                    </a:cubicBezTo>
                    <a:cubicBezTo>
                      <a:pt x="13" y="35"/>
                      <a:pt x="13" y="35"/>
                      <a:pt x="13" y="35"/>
                    </a:cubicBezTo>
                    <a:lnTo>
                      <a:pt x="21" y="35"/>
                    </a:lnTo>
                    <a:close/>
                    <a:moveTo>
                      <a:pt x="21" y="44"/>
                    </a:moveTo>
                    <a:cubicBezTo>
                      <a:pt x="21" y="37"/>
                      <a:pt x="21" y="37"/>
                      <a:pt x="21" y="37"/>
                    </a:cubicBezTo>
                    <a:cubicBezTo>
                      <a:pt x="13" y="37"/>
                      <a:pt x="13" y="37"/>
                      <a:pt x="13" y="37"/>
                    </a:cubicBezTo>
                    <a:cubicBezTo>
                      <a:pt x="13" y="44"/>
                      <a:pt x="13" y="44"/>
                      <a:pt x="13" y="44"/>
                    </a:cubicBezTo>
                    <a:lnTo>
                      <a:pt x="21" y="44"/>
                    </a:lnTo>
                    <a:close/>
                    <a:moveTo>
                      <a:pt x="32" y="25"/>
                    </a:moveTo>
                    <a:cubicBezTo>
                      <a:pt x="32" y="17"/>
                      <a:pt x="32" y="17"/>
                      <a:pt x="32" y="17"/>
                    </a:cubicBezTo>
                    <a:cubicBezTo>
                      <a:pt x="23" y="17"/>
                      <a:pt x="23" y="17"/>
                      <a:pt x="23" y="17"/>
                    </a:cubicBezTo>
                    <a:cubicBezTo>
                      <a:pt x="23" y="25"/>
                      <a:pt x="23" y="25"/>
                      <a:pt x="23" y="25"/>
                    </a:cubicBezTo>
                    <a:lnTo>
                      <a:pt x="32" y="25"/>
                    </a:lnTo>
                    <a:close/>
                    <a:moveTo>
                      <a:pt x="32" y="35"/>
                    </a:moveTo>
                    <a:cubicBezTo>
                      <a:pt x="32" y="26"/>
                      <a:pt x="32" y="26"/>
                      <a:pt x="32" y="26"/>
                    </a:cubicBezTo>
                    <a:cubicBezTo>
                      <a:pt x="23" y="26"/>
                      <a:pt x="23" y="26"/>
                      <a:pt x="23" y="26"/>
                    </a:cubicBezTo>
                    <a:cubicBezTo>
                      <a:pt x="23" y="35"/>
                      <a:pt x="23" y="35"/>
                      <a:pt x="23" y="35"/>
                    </a:cubicBezTo>
                    <a:lnTo>
                      <a:pt x="32" y="35"/>
                    </a:lnTo>
                    <a:close/>
                    <a:moveTo>
                      <a:pt x="32" y="44"/>
                    </a:moveTo>
                    <a:cubicBezTo>
                      <a:pt x="32" y="37"/>
                      <a:pt x="32" y="37"/>
                      <a:pt x="32" y="37"/>
                    </a:cubicBezTo>
                    <a:cubicBezTo>
                      <a:pt x="23" y="37"/>
                      <a:pt x="23" y="37"/>
                      <a:pt x="23" y="37"/>
                    </a:cubicBezTo>
                    <a:cubicBezTo>
                      <a:pt x="23" y="44"/>
                      <a:pt x="23" y="44"/>
                      <a:pt x="23" y="44"/>
                    </a:cubicBezTo>
                    <a:lnTo>
                      <a:pt x="32" y="44"/>
                    </a:lnTo>
                    <a:close/>
                    <a:moveTo>
                      <a:pt x="34" y="4"/>
                    </a:moveTo>
                    <a:cubicBezTo>
                      <a:pt x="34" y="4"/>
                      <a:pt x="34" y="3"/>
                      <a:pt x="33" y="3"/>
                    </a:cubicBezTo>
                    <a:cubicBezTo>
                      <a:pt x="32" y="3"/>
                      <a:pt x="32" y="3"/>
                      <a:pt x="32" y="3"/>
                    </a:cubicBezTo>
                    <a:cubicBezTo>
                      <a:pt x="31" y="3"/>
                      <a:pt x="31" y="4"/>
                      <a:pt x="31" y="4"/>
                    </a:cubicBezTo>
                    <a:cubicBezTo>
                      <a:pt x="31" y="12"/>
                      <a:pt x="31" y="12"/>
                      <a:pt x="31" y="12"/>
                    </a:cubicBezTo>
                    <a:cubicBezTo>
                      <a:pt x="31" y="12"/>
                      <a:pt x="31" y="13"/>
                      <a:pt x="32" y="13"/>
                    </a:cubicBezTo>
                    <a:cubicBezTo>
                      <a:pt x="33" y="13"/>
                      <a:pt x="33" y="13"/>
                      <a:pt x="33" y="13"/>
                    </a:cubicBezTo>
                    <a:cubicBezTo>
                      <a:pt x="34" y="13"/>
                      <a:pt x="34" y="12"/>
                      <a:pt x="34" y="12"/>
                    </a:cubicBezTo>
                    <a:lnTo>
                      <a:pt x="34" y="4"/>
                    </a:lnTo>
                    <a:close/>
                    <a:moveTo>
                      <a:pt x="41" y="25"/>
                    </a:moveTo>
                    <a:cubicBezTo>
                      <a:pt x="41" y="17"/>
                      <a:pt x="41" y="17"/>
                      <a:pt x="41" y="17"/>
                    </a:cubicBezTo>
                    <a:cubicBezTo>
                      <a:pt x="33" y="17"/>
                      <a:pt x="33" y="17"/>
                      <a:pt x="33" y="17"/>
                    </a:cubicBezTo>
                    <a:cubicBezTo>
                      <a:pt x="33" y="25"/>
                      <a:pt x="33" y="25"/>
                      <a:pt x="33" y="25"/>
                    </a:cubicBezTo>
                    <a:lnTo>
                      <a:pt x="41" y="25"/>
                    </a:lnTo>
                    <a:close/>
                    <a:moveTo>
                      <a:pt x="41" y="35"/>
                    </a:moveTo>
                    <a:cubicBezTo>
                      <a:pt x="41" y="26"/>
                      <a:pt x="41" y="26"/>
                      <a:pt x="41" y="26"/>
                    </a:cubicBezTo>
                    <a:cubicBezTo>
                      <a:pt x="33" y="26"/>
                      <a:pt x="33" y="26"/>
                      <a:pt x="33" y="26"/>
                    </a:cubicBezTo>
                    <a:cubicBezTo>
                      <a:pt x="33" y="35"/>
                      <a:pt x="33" y="35"/>
                      <a:pt x="33" y="35"/>
                    </a:cubicBezTo>
                    <a:lnTo>
                      <a:pt x="41" y="35"/>
                    </a:lnTo>
                    <a:close/>
                    <a:moveTo>
                      <a:pt x="41" y="44"/>
                    </a:moveTo>
                    <a:cubicBezTo>
                      <a:pt x="41" y="37"/>
                      <a:pt x="41" y="37"/>
                      <a:pt x="41" y="37"/>
                    </a:cubicBezTo>
                    <a:cubicBezTo>
                      <a:pt x="33" y="37"/>
                      <a:pt x="33" y="37"/>
                      <a:pt x="33" y="37"/>
                    </a:cubicBezTo>
                    <a:cubicBezTo>
                      <a:pt x="33" y="44"/>
                      <a:pt x="33" y="44"/>
                      <a:pt x="33" y="44"/>
                    </a:cubicBezTo>
                    <a:lnTo>
                      <a:pt x="41" y="44"/>
                    </a:lnTo>
                    <a:close/>
                  </a:path>
                </a:pathLst>
              </a:custGeom>
              <a:solidFill>
                <a:schemeClr val="accent1"/>
              </a:solidFill>
              <a:ln>
                <a:noFill/>
              </a:ln>
            </p:spPr>
            <p:txBody>
              <a:bodyPr anchor="ctr"/>
              <a:lstStyle/>
              <a:p>
                <a:pPr algn="ctr"/>
                <a:endParaRPr sz="1200">
                  <a:solidFill>
                    <a:schemeClr val="bg1">
                      <a:lumMod val="50000"/>
                    </a:schemeClr>
                  </a:solidFill>
                  <a:latin charset="-122" panose="020b0503020204020204" pitchFamily="34" typeface="微软雅黑"/>
                  <a:ea charset="-122" panose="020b0503020204020204" pitchFamily="34" typeface="微软雅黑"/>
                </a:endParaRPr>
              </a:p>
            </p:txBody>
          </p:sp>
        </p:grpSp>
        <p:grpSp>
          <p:nvGrpSpPr>
            <p:cNvPr id="9" name="组合 8"/>
            <p:cNvGrpSpPr/>
            <p:nvPr/>
          </p:nvGrpSpPr>
          <p:grpSpPr>
            <a:xfrm>
              <a:off x="5231682" y="1910370"/>
              <a:ext cx="3724550" cy="3210818"/>
              <a:chOff x="5231682" y="1910370"/>
              <a:chExt cx="3724550" cy="3210818"/>
            </a:xfrm>
          </p:grpSpPr>
          <p:sp>
            <p:nvSpPr>
              <p:cNvPr id="11" name="等腰三角形 10"/>
              <p:cNvSpPr/>
              <p:nvPr/>
            </p:nvSpPr>
            <p:spPr bwMode="auto">
              <a:xfrm>
                <a:off x="5231682" y="1910370"/>
                <a:ext cx="3724550" cy="3210818"/>
              </a:xfrm>
              <a:prstGeom prst="triangle">
                <a:avLst/>
              </a:prstGeom>
              <a:solidFill>
                <a:schemeClr val="accent2"/>
              </a:solidFill>
              <a:ln w="19050">
                <a:noFill/>
                <a:round/>
              </a:ln>
            </p:spPr>
            <p:txBody>
              <a:bodyPr anchor="ctr"/>
              <a:lstStyle/>
              <a:p>
                <a:pPr algn="ctr"/>
                <a:endParaRPr sz="1200">
                  <a:solidFill>
                    <a:schemeClr val="bg1">
                      <a:lumMod val="50000"/>
                    </a:schemeClr>
                  </a:solidFill>
                  <a:latin charset="-122" panose="020b0503020204020204" pitchFamily="34" typeface="微软雅黑"/>
                  <a:ea charset="-122" panose="020b0503020204020204" pitchFamily="34" typeface="微软雅黑"/>
                </a:endParaRPr>
              </a:p>
            </p:txBody>
          </p:sp>
          <p:sp>
            <p:nvSpPr>
              <p:cNvPr id="12" name="等腰三角形 11"/>
              <p:cNvSpPr/>
              <p:nvPr/>
            </p:nvSpPr>
            <p:spPr bwMode="auto">
              <a:xfrm>
                <a:off x="5782656" y="2457820"/>
                <a:ext cx="2622602" cy="2260862"/>
              </a:xfrm>
              <a:prstGeom prst="triangle">
                <a:avLst/>
              </a:prstGeom>
              <a:solidFill>
                <a:schemeClr val="bg1"/>
              </a:solidFill>
              <a:ln w="19050">
                <a:noFill/>
                <a:round/>
              </a:ln>
            </p:spPr>
            <p:txBody>
              <a:bodyPr anchor="ctr"/>
              <a:lstStyle/>
              <a:p>
                <a:pPr algn="ctr"/>
                <a:endParaRPr sz="1200">
                  <a:solidFill>
                    <a:schemeClr val="bg1">
                      <a:lumMod val="50000"/>
                    </a:schemeClr>
                  </a:solidFill>
                  <a:latin charset="-122" panose="020b0503020204020204" pitchFamily="34" typeface="微软雅黑"/>
                  <a:ea charset="-122" panose="020b0503020204020204" pitchFamily="34" typeface="微软雅黑"/>
                </a:endParaRPr>
              </a:p>
            </p:txBody>
          </p:sp>
          <p:sp>
            <p:nvSpPr>
              <p:cNvPr id="13" name="任意多边形: 形状 14"/>
              <p:cNvSpPr/>
              <p:nvPr/>
            </p:nvSpPr>
            <p:spPr bwMode="auto">
              <a:xfrm>
                <a:off x="6816431" y="3530691"/>
                <a:ext cx="555052" cy="55505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3413" y="19459"/>
                    </a:moveTo>
                    <a:cubicBezTo>
                      <a:pt x="3413" y="20724"/>
                      <a:pt x="4778" y="21600"/>
                      <a:pt x="6046" y="21600"/>
                    </a:cubicBezTo>
                    <a:cubicBezTo>
                      <a:pt x="7363" y="21600"/>
                      <a:pt x="8191" y="20724"/>
                      <a:pt x="8191" y="19459"/>
                    </a:cubicBezTo>
                    <a:cubicBezTo>
                      <a:pt x="8191" y="18146"/>
                      <a:pt x="7363" y="16832"/>
                      <a:pt x="6046" y="16832"/>
                    </a:cubicBezTo>
                    <a:cubicBezTo>
                      <a:pt x="4778" y="16832"/>
                      <a:pt x="3413" y="18146"/>
                      <a:pt x="3413" y="19459"/>
                    </a:cubicBezTo>
                    <a:close/>
                    <a:moveTo>
                      <a:pt x="15554" y="19459"/>
                    </a:moveTo>
                    <a:cubicBezTo>
                      <a:pt x="15554" y="20724"/>
                      <a:pt x="16822" y="21600"/>
                      <a:pt x="18138" y="21600"/>
                    </a:cubicBezTo>
                    <a:cubicBezTo>
                      <a:pt x="19455" y="21600"/>
                      <a:pt x="20332" y="20724"/>
                      <a:pt x="20332" y="19459"/>
                    </a:cubicBezTo>
                    <a:cubicBezTo>
                      <a:pt x="20332" y="18146"/>
                      <a:pt x="19455" y="16832"/>
                      <a:pt x="18138" y="16832"/>
                    </a:cubicBezTo>
                    <a:cubicBezTo>
                      <a:pt x="16822" y="16832"/>
                      <a:pt x="15554" y="18146"/>
                      <a:pt x="15554" y="19459"/>
                    </a:cubicBezTo>
                    <a:close/>
                    <a:moveTo>
                      <a:pt x="7753" y="13816"/>
                    </a:moveTo>
                    <a:cubicBezTo>
                      <a:pt x="21161" y="9924"/>
                      <a:pt x="21161" y="9924"/>
                      <a:pt x="21161" y="9924"/>
                    </a:cubicBezTo>
                    <a:cubicBezTo>
                      <a:pt x="21600" y="9924"/>
                      <a:pt x="21600" y="9486"/>
                      <a:pt x="21600" y="9097"/>
                    </a:cubicBezTo>
                    <a:cubicBezTo>
                      <a:pt x="21600" y="2627"/>
                      <a:pt x="21600" y="2627"/>
                      <a:pt x="21600" y="2627"/>
                    </a:cubicBezTo>
                    <a:cubicBezTo>
                      <a:pt x="4778" y="2627"/>
                      <a:pt x="4778" y="2627"/>
                      <a:pt x="4778" y="2627"/>
                    </a:cubicBezTo>
                    <a:cubicBezTo>
                      <a:pt x="4778" y="486"/>
                      <a:pt x="4778" y="486"/>
                      <a:pt x="4778" y="486"/>
                    </a:cubicBezTo>
                    <a:lnTo>
                      <a:pt x="4340" y="0"/>
                    </a:lnTo>
                    <a:cubicBezTo>
                      <a:pt x="439" y="0"/>
                      <a:pt x="439" y="0"/>
                      <a:pt x="439" y="0"/>
                    </a:cubicBezTo>
                    <a:cubicBezTo>
                      <a:pt x="0" y="0"/>
                      <a:pt x="0" y="486"/>
                      <a:pt x="0" y="486"/>
                    </a:cubicBezTo>
                    <a:cubicBezTo>
                      <a:pt x="0" y="2627"/>
                      <a:pt x="0" y="2627"/>
                      <a:pt x="0" y="2627"/>
                    </a:cubicBezTo>
                    <a:cubicBezTo>
                      <a:pt x="2194" y="2627"/>
                      <a:pt x="2194" y="2627"/>
                      <a:pt x="2194" y="2627"/>
                    </a:cubicBezTo>
                    <a:cubicBezTo>
                      <a:pt x="4778" y="13378"/>
                      <a:pt x="4778" y="13378"/>
                      <a:pt x="4778" y="13378"/>
                    </a:cubicBezTo>
                    <a:cubicBezTo>
                      <a:pt x="4778" y="14692"/>
                      <a:pt x="4778" y="14692"/>
                      <a:pt x="4778" y="14692"/>
                    </a:cubicBezTo>
                    <a:cubicBezTo>
                      <a:pt x="4778" y="16443"/>
                      <a:pt x="4778" y="16443"/>
                      <a:pt x="4778" y="16443"/>
                    </a:cubicBezTo>
                    <a:cubicBezTo>
                      <a:pt x="4778" y="16832"/>
                      <a:pt x="5168" y="16832"/>
                      <a:pt x="5168" y="16832"/>
                    </a:cubicBezTo>
                    <a:cubicBezTo>
                      <a:pt x="6046" y="16832"/>
                      <a:pt x="6046" y="16832"/>
                      <a:pt x="6046" y="16832"/>
                    </a:cubicBezTo>
                    <a:cubicBezTo>
                      <a:pt x="18138" y="16832"/>
                      <a:pt x="18138" y="16832"/>
                      <a:pt x="18138" y="16832"/>
                    </a:cubicBezTo>
                    <a:cubicBezTo>
                      <a:pt x="21161" y="16832"/>
                      <a:pt x="21161" y="16832"/>
                      <a:pt x="21161" y="16832"/>
                    </a:cubicBezTo>
                    <a:cubicBezTo>
                      <a:pt x="21600" y="16832"/>
                      <a:pt x="21600" y="16832"/>
                      <a:pt x="21600" y="16443"/>
                    </a:cubicBezTo>
                    <a:cubicBezTo>
                      <a:pt x="21600" y="14692"/>
                      <a:pt x="21600" y="14692"/>
                      <a:pt x="21600" y="14692"/>
                    </a:cubicBezTo>
                    <a:cubicBezTo>
                      <a:pt x="8191" y="14692"/>
                      <a:pt x="8191" y="14692"/>
                      <a:pt x="8191" y="14692"/>
                    </a:cubicBezTo>
                    <a:cubicBezTo>
                      <a:pt x="6485" y="14692"/>
                      <a:pt x="6485" y="13816"/>
                      <a:pt x="7753" y="13816"/>
                    </a:cubicBezTo>
                    <a:close/>
                  </a:path>
                </a:pathLst>
              </a:custGeom>
              <a:solidFill>
                <a:schemeClr val="accent2"/>
              </a:solidFill>
              <a:ln>
                <a:noFill/>
              </a:ln>
              <a:effectLst/>
              <a:extLst/>
            </p:spPr>
            <p:txBody>
              <a:bodyPr anchor="ctr"/>
              <a:lstStyle/>
              <a:p>
                <a:pPr algn="ctr"/>
                <a:endParaRPr sz="1200">
                  <a:solidFill>
                    <a:schemeClr val="bg1">
                      <a:lumMod val="50000"/>
                    </a:schemeClr>
                  </a:solidFill>
                  <a:latin charset="-122" panose="020b0503020204020204" pitchFamily="34" typeface="微软雅黑"/>
                  <a:ea charset="-122" panose="020b0503020204020204" pitchFamily="34" typeface="微软雅黑"/>
                </a:endParaRPr>
              </a:p>
            </p:txBody>
          </p:sp>
        </p:grpSp>
      </p:grpSp>
      <p:sp>
        <p:nvSpPr>
          <p:cNvPr id="23" name="TextBox 32"/>
          <p:cNvSpPr txBox="1"/>
          <p:nvPr/>
        </p:nvSpPr>
        <p:spPr>
          <a:xfrm>
            <a:off x="6172200" y="1276350"/>
            <a:ext cx="2286000" cy="1545062"/>
          </a:xfrm>
          <a:prstGeom prst="rect">
            <a:avLst/>
          </a:prstGeom>
          <a:noFill/>
        </p:spPr>
        <p:txBody>
          <a:bodyPr anchor="ctr" anchorCtr="0" bIns="0" lIns="72000" rIns="72000" tIns="0" wrap="square">
            <a:noAutofit/>
          </a:bodyPr>
          <a:lstStyle/>
          <a:p>
            <a:pPr defTabSz="914355">
              <a:lnSpc>
                <a:spcPct val="150000"/>
              </a:lnSpc>
              <a:defRPr/>
            </a:pPr>
            <a:r>
              <a:rPr altLang="en-US" lang="zh-CN" sz="1200">
                <a:solidFill>
                  <a:schemeClr val="tx1">
                    <a:lumMod val="85000"/>
                    <a:lumOff val="15000"/>
                  </a:schemeClr>
                </a:solidFill>
                <a:latin typeface="+mj-ea"/>
                <a:ea typeface="+mj-ea"/>
              </a:rPr>
              <a:t>以你所希望的被对待方式对待顾客绝不让顾客带着不愉快的情绪离开尽管顾客似乎对你发火,但你仅仅是他们倾诉的对象,不要觉得顾客是冲着你来的让你的感情发生“移情”作用</a:t>
            </a:r>
          </a:p>
        </p:txBody>
      </p:sp>
      <p:sp>
        <p:nvSpPr>
          <p:cNvPr id="24" name="TextBox 32"/>
          <p:cNvSpPr txBox="1"/>
          <p:nvPr/>
        </p:nvSpPr>
        <p:spPr>
          <a:xfrm>
            <a:off x="665309" y="2622244"/>
            <a:ext cx="2306491" cy="1545062"/>
          </a:xfrm>
          <a:prstGeom prst="rect">
            <a:avLst/>
          </a:prstGeom>
          <a:noFill/>
        </p:spPr>
        <p:txBody>
          <a:bodyPr anchor="ctr" anchorCtr="0" bIns="0" lIns="72000" rIns="72000" tIns="0" wrap="square">
            <a:noAutofit/>
          </a:bodyPr>
          <a:lstStyle/>
          <a:p>
            <a:pPr defTabSz="914355">
              <a:lnSpc>
                <a:spcPct val="150000"/>
              </a:lnSpc>
              <a:defRPr/>
            </a:pPr>
            <a:r>
              <a:rPr altLang="en-US" lang="zh-CN" sz="1200">
                <a:solidFill>
                  <a:schemeClr val="tx1">
                    <a:lumMod val="85000"/>
                    <a:lumOff val="15000"/>
                  </a:schemeClr>
                </a:solidFill>
                <a:latin typeface="+mj-ea"/>
                <a:ea typeface="+mj-ea"/>
              </a:rPr>
              <a:t>意识到并明白顾客的感情通过让顾客知道你明白他们为什么难受在你们之间架起一座理解的桥梁对顾客说“对不起”,并不表示你或者你的公司做错了什么,它只表明:为顾客有这样不愉快的经历而感到遗憾</a:t>
            </a:r>
          </a:p>
        </p:txBody>
      </p:sp>
      <p:sp>
        <p:nvSpPr>
          <p:cNvPr id="25" name="文本框 24"/>
          <p:cNvSpPr txBox="1"/>
          <p:nvPr/>
        </p:nvSpPr>
        <p:spPr>
          <a:xfrm>
            <a:off x="533400" y="285750"/>
            <a:ext cx="5181600" cy="365760"/>
          </a:xfrm>
          <a:prstGeom prst="rect">
            <a:avLst/>
          </a:prstGeom>
          <a:noFill/>
        </p:spPr>
        <p:txBody>
          <a:bodyPr anchor="t" rtlCol="0" wrap="square">
            <a:spAutoFit/>
          </a:bodyPr>
          <a:lstStyle/>
          <a:p>
            <a:pPr defTabSz="685800">
              <a:spcBef>
                <a:spcPct val="0"/>
              </a:spcBef>
              <a:defRPr/>
            </a:pPr>
            <a:r>
              <a:rPr altLang="en-US" lang="zh-CN" spc="225">
                <a:solidFill>
                  <a:schemeClr val="bg1"/>
                </a:solidFill>
                <a:latin typeface="+mn-ea"/>
                <a:cs typeface="+mj-cs"/>
                <a:sym typeface="+mn-ea"/>
              </a:rPr>
              <a:t>处理客户投诉原则——同理心</a:t>
            </a:r>
          </a:p>
        </p:txBody>
      </p:sp>
    </p:spTree>
    <p:custDataLst>
      <p:tags r:id="rId3"/>
    </p:custDataLst>
    <p:extLst>
      <p:ext uri="{BB962C8B-B14F-4D97-AF65-F5344CB8AC3E}">
        <p14:creationId val="3821239185"/>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additive="base">
                                        <p:cTn dur="500" fill="hold" id="7"/>
                                        <p:tgtEl>
                                          <p:spTgt spid="7"/>
                                        </p:tgtEl>
                                        <p:attrNameLst>
                                          <p:attrName>ppt_x</p:attrName>
                                        </p:attrNameLst>
                                      </p:cBhvr>
                                      <p:tavLst>
                                        <p:tav tm="0">
                                          <p:val>
                                            <p:strVal val="#ppt_x"/>
                                          </p:val>
                                        </p:tav>
                                        <p:tav tm="100000">
                                          <p:val>
                                            <p:strVal val="#ppt_x"/>
                                          </p:val>
                                        </p:tav>
                                      </p:tavLst>
                                    </p:anim>
                                    <p:anim calcmode="lin" valueType="num">
                                      <p:cBhvr additive="base">
                                        <p:cTn dur="500" fill="hold" id="8"/>
                                        <p:tgtEl>
                                          <p:spTgt spid="7"/>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1">
                                  <p:stCondLst>
                                    <p:cond delay="0"/>
                                  </p:stCondLst>
                                  <p:childTnLst>
                                    <p:set>
                                      <p:cBhvr>
                                        <p:cTn dur="1" fill="hold" id="12">
                                          <p:stCondLst>
                                            <p:cond delay="0"/>
                                          </p:stCondLst>
                                        </p:cTn>
                                        <p:tgtEl>
                                          <p:spTgt spid="23"/>
                                        </p:tgtEl>
                                        <p:attrNameLst>
                                          <p:attrName>style.visibility</p:attrName>
                                        </p:attrNameLst>
                                      </p:cBhvr>
                                      <p:to>
                                        <p:strVal val="visible"/>
                                      </p:to>
                                    </p:set>
                                    <p:animEffect filter="wipe(up)" transition="in">
                                      <p:cBhvr>
                                        <p:cTn dur="500" id="13"/>
                                        <p:tgtEl>
                                          <p:spTgt spid="23"/>
                                        </p:tgtEl>
                                      </p:cBhvr>
                                    </p:animEffect>
                                  </p:childTnLst>
                                </p:cTn>
                              </p:par>
                              <p:par>
                                <p:cTn fill="hold" grpId="0" id="14" nodeType="withEffect" presetClass="entr" presetID="22" presetSubtype="1">
                                  <p:stCondLst>
                                    <p:cond delay="0"/>
                                  </p:stCondLst>
                                  <p:childTnLst>
                                    <p:set>
                                      <p:cBhvr>
                                        <p:cTn dur="1" fill="hold" id="15">
                                          <p:stCondLst>
                                            <p:cond delay="0"/>
                                          </p:stCondLst>
                                        </p:cTn>
                                        <p:tgtEl>
                                          <p:spTgt spid="24"/>
                                        </p:tgtEl>
                                        <p:attrNameLst>
                                          <p:attrName>style.visibility</p:attrName>
                                        </p:attrNameLst>
                                      </p:cBhvr>
                                      <p:to>
                                        <p:strVal val="visible"/>
                                      </p:to>
                                    </p:set>
                                    <p:animEffect filter="wipe(up)" transition="in">
                                      <p:cBhvr>
                                        <p:cTn dur="500" id="16"/>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3"/>
      <p:bldP grpId="0" spid="24"/>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文本框 6"/>
          <p:cNvSpPr txBox="1"/>
          <p:nvPr/>
        </p:nvSpPr>
        <p:spPr>
          <a:xfrm>
            <a:off x="533400" y="285750"/>
            <a:ext cx="5181600" cy="365760"/>
          </a:xfrm>
          <a:prstGeom prst="rect">
            <a:avLst/>
          </a:prstGeom>
          <a:noFill/>
        </p:spPr>
        <p:txBody>
          <a:bodyPr anchor="t" rtlCol="0" wrap="square">
            <a:spAutoFit/>
          </a:bodyPr>
          <a:lstStyle/>
          <a:p>
            <a:pPr defTabSz="685800">
              <a:spcBef>
                <a:spcPct val="0"/>
              </a:spcBef>
              <a:defRPr/>
            </a:pPr>
            <a:r>
              <a:rPr altLang="en-US" lang="zh-CN" spc="225">
                <a:solidFill>
                  <a:schemeClr val="bg1"/>
                </a:solidFill>
                <a:latin typeface="+mn-ea"/>
                <a:cs typeface="+mj-cs"/>
                <a:sym typeface="+mn-ea"/>
              </a:rPr>
              <a:t>如何面对客户投诉——处理步骤</a:t>
            </a:r>
          </a:p>
        </p:txBody>
      </p:sp>
      <p:grpSp>
        <p:nvGrpSpPr>
          <p:cNvPr id="2" name="组合 1"/>
          <p:cNvGrpSpPr/>
          <p:nvPr/>
        </p:nvGrpSpPr>
        <p:grpSpPr>
          <a:xfrm>
            <a:off x="685800" y="1657350"/>
            <a:ext cx="7741274" cy="1649723"/>
            <a:chOff x="716927" y="1779907"/>
            <a:chExt cx="7741274" cy="1649723"/>
          </a:xfrm>
        </p:grpSpPr>
        <p:cxnSp>
          <p:nvCxnSpPr>
            <p:cNvPr id="8" name="直接连接符 7"/>
            <p:cNvCxnSpPr>
              <a:stCxn id="25" idx="3"/>
            </p:cNvCxnSpPr>
            <p:nvPr/>
          </p:nvCxnSpPr>
          <p:spPr>
            <a:xfrm>
              <a:off x="2366872" y="2738902"/>
              <a:ext cx="7787" cy="690728"/>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3845065" y="2738902"/>
              <a:ext cx="7787" cy="690728"/>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5318385" y="2738902"/>
              <a:ext cx="7787" cy="690728"/>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6774693" y="2738902"/>
              <a:ext cx="7787" cy="690728"/>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梯形 2"/>
            <p:cNvSpPr>
              <a:spLocks noChangeArrowheads="1"/>
            </p:cNvSpPr>
            <p:nvPr/>
          </p:nvSpPr>
          <p:spPr bwMode="auto">
            <a:xfrm flipV="1">
              <a:off x="716927" y="2738902"/>
              <a:ext cx="7741274" cy="188486"/>
            </a:xfrm>
            <a:custGeom>
              <a:gdLst>
                <a:gd fmla="+- 1116 0 0" name="G0"/>
                <a:gd fmla="+- 21600 0 1116" name="G1"/>
                <a:gd fmla="*/ 1116 1 2" name="G2"/>
                <a:gd fmla="+- 21600 0 G2" name="G3"/>
                <a:gd fmla="+/ 1116 21600 2" name="G4"/>
                <a:gd fmla="+/ G1 0 2" name="G5"/>
                <a:gd fmla="*/ 21600 21600 1116" name="G6"/>
                <a:gd fmla="*/ G6 1 2" name="G7"/>
                <a:gd fmla="+- 21600 0 G7" name="G8"/>
                <a:gd fmla="*/ 21600 1 2" name="G9"/>
                <a:gd fmla="+- 1116 0 G9" name="G10"/>
                <a:gd fmla="?: G10 G8 0" name="G11"/>
                <a:gd fmla="?: G10 G7 21600" name="G12"/>
                <a:gd fmla="*/ 21042 w 21600" name="T0"/>
                <a:gd fmla="*/ 10800 h 21600" name="T1"/>
                <a:gd fmla="*/ 10800 w 21600" name="T2"/>
                <a:gd fmla="*/ 21600 h 21600" name="T3"/>
                <a:gd fmla="*/ 558 w 21600" name="T4"/>
                <a:gd fmla="*/ 10800 h 21600" name="T5"/>
                <a:gd fmla="*/ 10800 w 21600" name="T6"/>
                <a:gd fmla="*/ 0 h 21600" name="T7"/>
                <a:gd fmla="*/ 2358 w 21600" name="T8"/>
                <a:gd fmla="*/ 2358 h 21600" name="T9"/>
                <a:gd fmla="*/ 19242 w 21600" name="T10"/>
                <a:gd fmla="*/ 19242 h 21600" name="T11"/>
              </a:gdLst>
              <a:cxnLst>
                <a:cxn ang="0">
                  <a:pos x="T0" y="T1"/>
                </a:cxn>
                <a:cxn ang="0">
                  <a:pos x="T2" y="T3"/>
                </a:cxn>
                <a:cxn ang="0">
                  <a:pos x="T4" y="T5"/>
                </a:cxn>
                <a:cxn ang="0">
                  <a:pos x="T6" y="T7"/>
                </a:cxn>
              </a:cxnLst>
              <a:rect b="T11" l="T8" r="T10" t="T9"/>
              <a:pathLst>
                <a:path h="21600" w="21600">
                  <a:moveTo>
                    <a:pt x="0" y="0"/>
                  </a:moveTo>
                  <a:lnTo>
                    <a:pt x="1116" y="21600"/>
                  </a:lnTo>
                  <a:lnTo>
                    <a:pt x="20484" y="21600"/>
                  </a:lnTo>
                  <a:lnTo>
                    <a:pt x="21600" y="0"/>
                  </a:lnTo>
                  <a:close/>
                </a:path>
              </a:pathLst>
            </a:custGeom>
            <a:solidFill>
              <a:schemeClr val="bg1">
                <a:lumMod val="65000"/>
                <a:alpha val="50000"/>
              </a:schemeClr>
            </a:solidFill>
            <a:ln>
              <a:noFill/>
            </a:ln>
          </p:spPr>
          <p:txBody>
            <a:bodyPr anchor="ctr" bIns="45715" lIns="91431" rIns="91431" tIns="45715"/>
            <a:lstStyle/>
            <a:p>
              <a:pPr algn="ctr"/>
              <a:endParaRPr altLang="zh-CN" lang="zh-CN">
                <a:solidFill>
                  <a:srgbClr val="FFFFFF"/>
                </a:solidFill>
                <a:latin charset="-122" pitchFamily="2" typeface="宋体"/>
                <a:sym charset="-122" pitchFamily="2" typeface="宋体"/>
              </a:endParaRPr>
            </a:p>
          </p:txBody>
        </p:sp>
        <p:grpSp>
          <p:nvGrpSpPr>
            <p:cNvPr id="14" name="组合 9"/>
            <p:cNvGrpSpPr/>
            <p:nvPr/>
          </p:nvGrpSpPr>
          <p:grpSpPr>
            <a:xfrm>
              <a:off x="4813782" y="1779907"/>
              <a:ext cx="1041797" cy="1040606"/>
              <a:chExt cx="1387872" cy="1387872"/>
            </a:xfrm>
            <a:solidFill>
              <a:schemeClr val="accent3"/>
            </a:solidFill>
          </p:grpSpPr>
          <p:sp>
            <p:nvSpPr>
              <p:cNvPr id="15" name="同心圆 11"/>
              <p:cNvSpPr>
                <a:spLocks noChangeArrowheads="1"/>
              </p:cNvSpPr>
              <p:nvPr/>
            </p:nvSpPr>
            <p:spPr bwMode="auto">
              <a:xfrm>
                <a:off x="0" y="0"/>
                <a:ext cx="1387872" cy="1387872"/>
              </a:xfrm>
              <a:prstGeom prst="teardrop">
                <a:avLst/>
              </a:prstGeom>
              <a:grpFill/>
              <a:ln>
                <a:noFill/>
              </a:ln>
              <a:extLst>
                <a:ext uri="{91240B29-F687-4F45-9708-019B960494DF}">
                  <a14:hiddenLine cap="flat" cmpd="sng" w="25400">
                    <a:solidFill>
                      <a:srgbClr val="395E8A"/>
                    </a:solidFill>
                    <a:bevel/>
                    <a:headEnd/>
                    <a:tailEnd/>
                  </a14:hiddenLine>
                </a:ext>
              </a:extLst>
            </p:spPr>
            <p:txBody>
              <a:bodyPr anchor="ctr"/>
              <a:lstStyle/>
              <a:p>
                <a:pPr algn="ctr"/>
                <a:endParaRPr altLang="zh-CN" lang="zh-CN">
                  <a:solidFill>
                    <a:schemeClr val="bg1"/>
                  </a:solidFill>
                  <a:latin charset="-122" pitchFamily="2" typeface="宋体"/>
                  <a:sym charset="-122" pitchFamily="2" typeface="宋体"/>
                </a:endParaRPr>
              </a:p>
            </p:txBody>
          </p:sp>
          <p:sp>
            <p:nvSpPr>
              <p:cNvPr id="16" name="空心弧 12"/>
              <p:cNvSpPr>
                <a:spLocks noChangeArrowheads="1"/>
              </p:cNvSpPr>
              <p:nvPr/>
            </p:nvSpPr>
            <p:spPr bwMode="auto">
              <a:xfrm rot="5400000">
                <a:off x="0" y="0"/>
                <a:ext cx="1387872" cy="1387872"/>
              </a:xfrm>
              <a:prstGeom prst="teardrop">
                <a:avLst/>
              </a:prstGeom>
              <a:solidFill>
                <a:schemeClr val="accent1"/>
              </a:solidFill>
              <a:ln>
                <a:noFill/>
              </a:ln>
              <a:extLst>
                <a:ext uri="{91240B29-F687-4F45-9708-019B960494DF}">
                  <a14:hiddenLine cap="flat" cmpd="sng" w="25400">
                    <a:solidFill>
                      <a:srgbClr val="395E8A"/>
                    </a:solidFill>
                    <a:bevel/>
                    <a:headEnd/>
                    <a:tailEnd/>
                  </a14:hiddenLine>
                </a:ext>
              </a:extLst>
            </p:spPr>
            <p:txBody>
              <a:bodyPr anchor="ctr"/>
              <a:lstStyle/>
              <a:p>
                <a:pPr algn="ctr"/>
                <a:endParaRPr altLang="zh-CN" lang="zh-CN">
                  <a:solidFill>
                    <a:schemeClr val="bg1"/>
                  </a:solidFill>
                  <a:latin charset="-122" pitchFamily="2" typeface="宋体"/>
                  <a:sym charset="-122" pitchFamily="2" typeface="宋体"/>
                </a:endParaRPr>
              </a:p>
            </p:txBody>
          </p:sp>
        </p:grpSp>
        <p:grpSp>
          <p:nvGrpSpPr>
            <p:cNvPr id="17" name="组合 13"/>
            <p:cNvGrpSpPr/>
            <p:nvPr/>
          </p:nvGrpSpPr>
          <p:grpSpPr>
            <a:xfrm>
              <a:off x="6261583" y="1779907"/>
              <a:ext cx="1041797" cy="1040606"/>
              <a:chExt cx="1387872" cy="1387872"/>
            </a:xfrm>
            <a:solidFill>
              <a:schemeClr val="accent4"/>
            </a:solidFill>
          </p:grpSpPr>
          <p:sp>
            <p:nvSpPr>
              <p:cNvPr id="18" name="同心圆 14"/>
              <p:cNvSpPr>
                <a:spLocks noChangeArrowheads="1"/>
              </p:cNvSpPr>
              <p:nvPr/>
            </p:nvSpPr>
            <p:spPr bwMode="auto">
              <a:xfrm>
                <a:off x="0" y="0"/>
                <a:ext cx="1387872" cy="1387872"/>
              </a:xfrm>
              <a:prstGeom prst="teardrop">
                <a:avLst/>
              </a:prstGeom>
              <a:grpFill/>
              <a:ln>
                <a:noFill/>
              </a:ln>
              <a:extLst>
                <a:ext uri="{91240B29-F687-4F45-9708-019B960494DF}">
                  <a14:hiddenLine cap="flat" cmpd="sng" w="25400">
                    <a:solidFill>
                      <a:srgbClr val="395E8A"/>
                    </a:solidFill>
                    <a:bevel/>
                    <a:headEnd/>
                    <a:tailEnd/>
                  </a14:hiddenLine>
                </a:ext>
              </a:extLst>
            </p:spPr>
            <p:txBody>
              <a:bodyPr anchor="ctr"/>
              <a:lstStyle/>
              <a:p>
                <a:pPr algn="ctr"/>
                <a:endParaRPr altLang="zh-CN" lang="zh-CN">
                  <a:solidFill>
                    <a:schemeClr val="bg1"/>
                  </a:solidFill>
                  <a:latin charset="-122" pitchFamily="2" typeface="宋体"/>
                  <a:sym charset="-122" pitchFamily="2" typeface="宋体"/>
                </a:endParaRPr>
              </a:p>
            </p:txBody>
          </p:sp>
          <p:sp>
            <p:nvSpPr>
              <p:cNvPr id="19" name="空心弧 15"/>
              <p:cNvSpPr>
                <a:spLocks noChangeArrowheads="1"/>
              </p:cNvSpPr>
              <p:nvPr/>
            </p:nvSpPr>
            <p:spPr bwMode="auto">
              <a:xfrm rot="5400000">
                <a:off x="0" y="0"/>
                <a:ext cx="1387872" cy="1387872"/>
              </a:xfrm>
              <a:prstGeom prst="teardrop">
                <a:avLst/>
              </a:prstGeom>
              <a:solidFill>
                <a:schemeClr val="accent2"/>
              </a:solidFill>
              <a:ln>
                <a:noFill/>
              </a:ln>
              <a:extLst>
                <a:ext uri="{91240B29-F687-4F45-9708-019B960494DF}">
                  <a14:hiddenLine cap="flat" cmpd="sng" w="25400">
                    <a:solidFill>
                      <a:srgbClr val="395E8A"/>
                    </a:solidFill>
                    <a:bevel/>
                    <a:headEnd/>
                    <a:tailEnd/>
                  </a14:hiddenLine>
                </a:ext>
              </a:extLst>
            </p:spPr>
            <p:txBody>
              <a:bodyPr anchor="ctr"/>
              <a:lstStyle/>
              <a:p>
                <a:pPr algn="ctr"/>
                <a:endParaRPr altLang="zh-CN" lang="zh-CN">
                  <a:solidFill>
                    <a:schemeClr val="bg1"/>
                  </a:solidFill>
                  <a:latin charset="-122" pitchFamily="2" typeface="宋体"/>
                  <a:sym charset="-122" pitchFamily="2" typeface="宋体"/>
                </a:endParaRPr>
              </a:p>
            </p:txBody>
          </p:sp>
        </p:grpSp>
        <p:grpSp>
          <p:nvGrpSpPr>
            <p:cNvPr id="20" name="组合 13"/>
            <p:cNvGrpSpPr/>
            <p:nvPr/>
          </p:nvGrpSpPr>
          <p:grpSpPr>
            <a:xfrm>
              <a:off x="3328061" y="1779907"/>
              <a:ext cx="1041797" cy="1040606"/>
              <a:chExt cx="1387872" cy="1387872"/>
            </a:xfrm>
            <a:solidFill>
              <a:schemeClr val="accent2"/>
            </a:solidFill>
          </p:grpSpPr>
          <p:sp>
            <p:nvSpPr>
              <p:cNvPr id="21" name="同心圆 14"/>
              <p:cNvSpPr>
                <a:spLocks noChangeArrowheads="1"/>
              </p:cNvSpPr>
              <p:nvPr/>
            </p:nvSpPr>
            <p:spPr bwMode="auto">
              <a:xfrm>
                <a:off x="0" y="0"/>
                <a:ext cx="1387872" cy="1387872"/>
              </a:xfrm>
              <a:prstGeom prst="teardrop">
                <a:avLst/>
              </a:prstGeom>
              <a:solidFill>
                <a:schemeClr val="accent2"/>
              </a:solidFill>
              <a:ln>
                <a:noFill/>
              </a:ln>
              <a:extLst>
                <a:ext uri="{91240B29-F687-4F45-9708-019B960494DF}">
                  <a14:hiddenLine cap="flat" cmpd="sng" w="25400">
                    <a:solidFill>
                      <a:srgbClr val="395E8A"/>
                    </a:solidFill>
                    <a:bevel/>
                    <a:headEnd/>
                    <a:tailEnd/>
                  </a14:hiddenLine>
                </a:ext>
              </a:extLst>
            </p:spPr>
            <p:txBody>
              <a:bodyPr anchor="ctr"/>
              <a:lstStyle/>
              <a:p>
                <a:pPr algn="ctr"/>
                <a:endParaRPr altLang="zh-CN" lang="zh-CN">
                  <a:solidFill>
                    <a:schemeClr val="bg1"/>
                  </a:solidFill>
                  <a:latin charset="-122" pitchFamily="2" typeface="宋体"/>
                  <a:sym charset="-122" pitchFamily="2" typeface="宋体"/>
                </a:endParaRPr>
              </a:p>
            </p:txBody>
          </p:sp>
          <p:sp>
            <p:nvSpPr>
              <p:cNvPr id="22" name="空心弧 15"/>
              <p:cNvSpPr>
                <a:spLocks noChangeArrowheads="1"/>
              </p:cNvSpPr>
              <p:nvPr/>
            </p:nvSpPr>
            <p:spPr bwMode="auto">
              <a:xfrm rot="5400000">
                <a:off x="0" y="0"/>
                <a:ext cx="1387872" cy="1387872"/>
              </a:xfrm>
              <a:prstGeom prst="teardrop">
                <a:avLst/>
              </a:prstGeom>
              <a:grpFill/>
              <a:ln>
                <a:noFill/>
              </a:ln>
              <a:extLst>
                <a:ext uri="{91240B29-F687-4F45-9708-019B960494DF}">
                  <a14:hiddenLine cap="flat" cmpd="sng" w="25400">
                    <a:solidFill>
                      <a:srgbClr val="395E8A"/>
                    </a:solidFill>
                    <a:bevel/>
                    <a:headEnd/>
                    <a:tailEnd/>
                  </a14:hiddenLine>
                </a:ext>
              </a:extLst>
            </p:spPr>
            <p:txBody>
              <a:bodyPr anchor="ctr"/>
              <a:lstStyle/>
              <a:p>
                <a:pPr algn="ctr"/>
                <a:endParaRPr altLang="zh-CN" lang="zh-CN">
                  <a:solidFill>
                    <a:schemeClr val="bg1"/>
                  </a:solidFill>
                  <a:latin charset="-122" pitchFamily="2" typeface="宋体"/>
                  <a:sym charset="-122" pitchFamily="2" typeface="宋体"/>
                </a:endParaRPr>
              </a:p>
            </p:txBody>
          </p:sp>
        </p:grpSp>
        <p:grpSp>
          <p:nvGrpSpPr>
            <p:cNvPr id="23" name="组合 9"/>
            <p:cNvGrpSpPr/>
            <p:nvPr/>
          </p:nvGrpSpPr>
          <p:grpSpPr>
            <a:xfrm>
              <a:off x="1845973" y="1779907"/>
              <a:ext cx="1041797" cy="1040606"/>
              <a:chExt cx="1387872" cy="1387872"/>
            </a:xfrm>
            <a:solidFill>
              <a:schemeClr val="accent1"/>
            </a:solidFill>
          </p:grpSpPr>
          <p:sp>
            <p:nvSpPr>
              <p:cNvPr id="24" name="同心圆 11"/>
              <p:cNvSpPr>
                <a:spLocks noChangeArrowheads="1"/>
              </p:cNvSpPr>
              <p:nvPr/>
            </p:nvSpPr>
            <p:spPr bwMode="auto">
              <a:xfrm>
                <a:off x="0" y="0"/>
                <a:ext cx="1387872" cy="1387872"/>
              </a:xfrm>
              <a:prstGeom prst="teardrop">
                <a:avLst/>
              </a:prstGeom>
              <a:grpFill/>
              <a:ln>
                <a:noFill/>
              </a:ln>
              <a:extLst>
                <a:ext uri="{91240B29-F687-4F45-9708-019B960494DF}">
                  <a14:hiddenLine cap="flat" cmpd="sng" w="25400">
                    <a:solidFill>
                      <a:srgbClr val="395E8A"/>
                    </a:solidFill>
                    <a:bevel/>
                    <a:headEnd/>
                    <a:tailEnd/>
                  </a14:hiddenLine>
                </a:ext>
              </a:extLst>
            </p:spPr>
            <p:txBody>
              <a:bodyPr anchor="ctr"/>
              <a:lstStyle/>
              <a:p>
                <a:pPr algn="ctr"/>
                <a:endParaRPr altLang="zh-CN" lang="zh-CN">
                  <a:solidFill>
                    <a:schemeClr val="bg1"/>
                  </a:solidFill>
                  <a:latin charset="-122" pitchFamily="2" typeface="宋体"/>
                  <a:sym charset="-122" pitchFamily="2" typeface="宋体"/>
                </a:endParaRPr>
              </a:p>
            </p:txBody>
          </p:sp>
          <p:sp>
            <p:nvSpPr>
              <p:cNvPr id="25" name="空心弧 12"/>
              <p:cNvSpPr>
                <a:spLocks noChangeArrowheads="1"/>
              </p:cNvSpPr>
              <p:nvPr/>
            </p:nvSpPr>
            <p:spPr bwMode="auto">
              <a:xfrm rot="5400000">
                <a:off x="0" y="0"/>
                <a:ext cx="1387872" cy="1387872"/>
              </a:xfrm>
              <a:prstGeom prst="teardrop">
                <a:avLst/>
              </a:prstGeom>
              <a:solidFill>
                <a:schemeClr val="accent1"/>
              </a:solidFill>
              <a:ln>
                <a:noFill/>
              </a:ln>
              <a:extLst>
                <a:ext uri="{91240B29-F687-4F45-9708-019B960494DF}">
                  <a14:hiddenLine cap="flat" cmpd="sng" w="25400">
                    <a:solidFill>
                      <a:srgbClr val="395E8A"/>
                    </a:solidFill>
                    <a:bevel/>
                    <a:headEnd/>
                    <a:tailEnd/>
                  </a14:hiddenLine>
                </a:ext>
              </a:extLst>
            </p:spPr>
            <p:txBody>
              <a:bodyPr anchor="ctr"/>
              <a:lstStyle/>
              <a:p>
                <a:pPr algn="ctr"/>
                <a:endParaRPr altLang="zh-CN" lang="zh-CN">
                  <a:solidFill>
                    <a:schemeClr val="bg1"/>
                  </a:solidFill>
                  <a:latin charset="-122" pitchFamily="2" typeface="宋体"/>
                  <a:sym charset="-122" pitchFamily="2" typeface="宋体"/>
                </a:endParaRPr>
              </a:p>
            </p:txBody>
          </p:sp>
        </p:grpSp>
        <p:sp>
          <p:nvSpPr>
            <p:cNvPr id="26" name="文本框 19"/>
            <p:cNvSpPr>
              <a:spLocks noChangeArrowheads="1"/>
            </p:cNvSpPr>
            <p:nvPr/>
          </p:nvSpPr>
          <p:spPr bwMode="auto">
            <a:xfrm>
              <a:off x="2071097" y="2070204"/>
              <a:ext cx="607123" cy="39623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5" lIns="91431" rIns="91431" tIns="45715" wrap="square">
              <a:spAutoFit/>
            </a:bodyPr>
            <a:lstStyle/>
            <a:p>
              <a:pPr algn="ctr"/>
              <a:r>
                <a:rPr b="1" lang="en-US" sz="20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01</a:t>
              </a:r>
            </a:p>
          </p:txBody>
        </p:sp>
        <p:sp>
          <p:nvSpPr>
            <p:cNvPr id="27" name="文本框 19"/>
            <p:cNvSpPr>
              <a:spLocks noChangeArrowheads="1"/>
            </p:cNvSpPr>
            <p:nvPr/>
          </p:nvSpPr>
          <p:spPr bwMode="auto">
            <a:xfrm>
              <a:off x="5054149" y="2080920"/>
              <a:ext cx="607123" cy="39623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5" lIns="91431" rIns="91431" tIns="45715" wrap="square">
              <a:spAutoFit/>
            </a:bodyPr>
            <a:lstStyle/>
            <a:p>
              <a:pPr algn="ctr"/>
              <a:r>
                <a:rPr b="1" lang="en-US" sz="20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03</a:t>
              </a:r>
            </a:p>
          </p:txBody>
        </p:sp>
        <p:sp>
          <p:nvSpPr>
            <p:cNvPr id="28" name="文本框 19"/>
            <p:cNvSpPr>
              <a:spLocks noChangeArrowheads="1"/>
            </p:cNvSpPr>
            <p:nvPr/>
          </p:nvSpPr>
          <p:spPr bwMode="auto">
            <a:xfrm>
              <a:off x="6483135" y="2070204"/>
              <a:ext cx="607123" cy="39623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5" lIns="91431" rIns="91431" tIns="45715" wrap="square">
              <a:spAutoFit/>
            </a:bodyPr>
            <a:lstStyle/>
            <a:p>
              <a:pPr algn="ctr"/>
              <a:r>
                <a:rPr b="1" lang="en-US" sz="20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04</a:t>
              </a:r>
            </a:p>
          </p:txBody>
        </p:sp>
        <p:sp>
          <p:nvSpPr>
            <p:cNvPr id="29" name="文本框 19"/>
            <p:cNvSpPr>
              <a:spLocks noChangeArrowheads="1"/>
            </p:cNvSpPr>
            <p:nvPr/>
          </p:nvSpPr>
          <p:spPr bwMode="auto">
            <a:xfrm>
              <a:off x="3556578" y="2084844"/>
              <a:ext cx="607123" cy="39623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5" lIns="91431" rIns="91431" tIns="45715" wrap="square">
              <a:spAutoFit/>
            </a:bodyPr>
            <a:lstStyle/>
            <a:p>
              <a:pPr algn="ctr"/>
              <a:r>
                <a:rPr b="1" lang="en-US" sz="20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02</a:t>
              </a:r>
            </a:p>
          </p:txBody>
        </p:sp>
      </p:grpSp>
      <p:sp>
        <p:nvSpPr>
          <p:cNvPr id="30" name="TextBox 32"/>
          <p:cNvSpPr txBox="1"/>
          <p:nvPr/>
        </p:nvSpPr>
        <p:spPr>
          <a:xfrm>
            <a:off x="1710253" y="3419971"/>
            <a:ext cx="1154220" cy="629422"/>
          </a:xfrm>
          <a:prstGeom prst="rect">
            <a:avLst/>
          </a:prstGeom>
          <a:noFill/>
        </p:spPr>
        <p:txBody>
          <a:bodyPr anchor="ctr" anchorCtr="0" bIns="0" lIns="72000" rIns="72000" tIns="0" wrap="square">
            <a:noAutofit/>
          </a:bodyPr>
          <a:lstStyle/>
          <a:p>
            <a:pPr algn="ctr" defTabSz="914355">
              <a:lnSpc>
                <a:spcPct val="120000"/>
              </a:lnSpc>
              <a:defRPr/>
            </a:pPr>
            <a:r>
              <a:rPr altLang="en-US" lang="zh-CN" sz="1200">
                <a:solidFill>
                  <a:schemeClr val="tx1">
                    <a:lumMod val="85000"/>
                    <a:lumOff val="15000"/>
                  </a:schemeClr>
                </a:solidFill>
                <a:latin typeface="+mj-ea"/>
                <a:ea typeface="+mj-ea"/>
              </a:rPr>
              <a:t>让顾客发泄</a:t>
            </a:r>
          </a:p>
          <a:p>
            <a:pPr algn="ctr" defTabSz="914355">
              <a:lnSpc>
                <a:spcPct val="120000"/>
              </a:lnSpc>
              <a:defRPr/>
            </a:pPr>
            <a:r>
              <a:rPr altLang="en-US" lang="zh-CN" sz="1200">
                <a:solidFill>
                  <a:schemeClr val="tx1">
                    <a:lumMod val="85000"/>
                    <a:lumOff val="15000"/>
                  </a:schemeClr>
                </a:solidFill>
                <a:latin typeface="+mj-ea"/>
                <a:ea typeface="+mj-ea"/>
              </a:rPr>
              <a:t>充分道歉并表示关心</a:t>
            </a:r>
          </a:p>
        </p:txBody>
      </p:sp>
      <p:sp>
        <p:nvSpPr>
          <p:cNvPr id="31" name="TextBox 32"/>
          <p:cNvSpPr txBox="1"/>
          <p:nvPr/>
        </p:nvSpPr>
        <p:spPr>
          <a:xfrm>
            <a:off x="3236828" y="3443474"/>
            <a:ext cx="1154220" cy="629422"/>
          </a:xfrm>
          <a:prstGeom prst="rect">
            <a:avLst/>
          </a:prstGeom>
          <a:noFill/>
        </p:spPr>
        <p:txBody>
          <a:bodyPr anchor="ctr" anchorCtr="0" bIns="0" lIns="72000" rIns="72000" tIns="0" wrap="square">
            <a:noAutofit/>
          </a:bodyPr>
          <a:lstStyle/>
          <a:p>
            <a:pPr algn="ctr" defTabSz="914355">
              <a:lnSpc>
                <a:spcPct val="120000"/>
              </a:lnSpc>
              <a:defRPr/>
            </a:pPr>
            <a:r>
              <a:rPr altLang="en-US" lang="zh-CN" sz="1200">
                <a:solidFill>
                  <a:schemeClr val="tx1">
                    <a:lumMod val="85000"/>
                    <a:lumOff val="15000"/>
                  </a:schemeClr>
                </a:solidFill>
                <a:latin typeface="+mj-ea"/>
                <a:ea typeface="+mj-ea"/>
              </a:rPr>
              <a:t>收集信息</a:t>
            </a:r>
          </a:p>
          <a:p>
            <a:pPr algn="ctr" defTabSz="914355">
              <a:lnSpc>
                <a:spcPct val="120000"/>
              </a:lnSpc>
              <a:defRPr/>
            </a:pPr>
            <a:r>
              <a:rPr altLang="en-US" lang="zh-CN" sz="1200">
                <a:solidFill>
                  <a:schemeClr val="tx1">
                    <a:lumMod val="85000"/>
                    <a:lumOff val="15000"/>
                  </a:schemeClr>
                </a:solidFill>
                <a:latin typeface="+mj-ea"/>
                <a:ea typeface="+mj-ea"/>
              </a:rPr>
              <a:t>给出一个解决的方法</a:t>
            </a:r>
          </a:p>
        </p:txBody>
      </p:sp>
      <p:sp>
        <p:nvSpPr>
          <p:cNvPr id="32" name="TextBox 32"/>
          <p:cNvSpPr txBox="1"/>
          <p:nvPr/>
        </p:nvSpPr>
        <p:spPr>
          <a:xfrm>
            <a:off x="4710148" y="3433275"/>
            <a:ext cx="1154220" cy="629422"/>
          </a:xfrm>
          <a:prstGeom prst="rect">
            <a:avLst/>
          </a:prstGeom>
          <a:noFill/>
        </p:spPr>
        <p:txBody>
          <a:bodyPr anchor="ctr" anchorCtr="0" bIns="0" lIns="72000" rIns="72000" tIns="0" wrap="square">
            <a:noAutofit/>
          </a:bodyPr>
          <a:lstStyle/>
          <a:p>
            <a:pPr algn="ctr" defTabSz="914355">
              <a:lnSpc>
                <a:spcPct val="120000"/>
              </a:lnSpc>
              <a:defRPr/>
            </a:pPr>
            <a:r>
              <a:rPr altLang="en-US" lang="zh-CN" sz="1200">
                <a:solidFill>
                  <a:schemeClr val="tx1">
                    <a:lumMod val="85000"/>
                    <a:lumOff val="15000"/>
                  </a:schemeClr>
                </a:solidFill>
                <a:latin typeface="+mj-ea"/>
                <a:ea typeface="+mj-ea"/>
              </a:rPr>
              <a:t>如果顾客仍不满意,问问他的意见</a:t>
            </a:r>
          </a:p>
        </p:txBody>
      </p:sp>
      <p:sp>
        <p:nvSpPr>
          <p:cNvPr id="33" name="TextBox 32"/>
          <p:cNvSpPr txBox="1"/>
          <p:nvPr/>
        </p:nvSpPr>
        <p:spPr>
          <a:xfrm>
            <a:off x="6217273" y="3363593"/>
            <a:ext cx="1191173" cy="968854"/>
          </a:xfrm>
          <a:prstGeom prst="rect">
            <a:avLst/>
          </a:prstGeom>
          <a:noFill/>
        </p:spPr>
        <p:txBody>
          <a:bodyPr anchor="ctr" anchorCtr="0" bIns="0" lIns="72000" rIns="72000" tIns="0" wrap="square">
            <a:noAutofit/>
          </a:bodyPr>
          <a:lstStyle/>
          <a:p>
            <a:pPr algn="ctr" defTabSz="914355">
              <a:lnSpc>
                <a:spcPct val="120000"/>
              </a:lnSpc>
              <a:defRPr/>
            </a:pPr>
            <a:endParaRPr altLang="en-US" lang="zh-CN" sz="1200">
              <a:solidFill>
                <a:schemeClr val="tx1">
                  <a:lumMod val="85000"/>
                  <a:lumOff val="15000"/>
                </a:schemeClr>
              </a:solidFill>
              <a:latin typeface="+mj-ea"/>
              <a:ea typeface="+mj-ea"/>
            </a:endParaRPr>
          </a:p>
          <a:p>
            <a:pPr algn="ctr" defTabSz="914355">
              <a:lnSpc>
                <a:spcPct val="120000"/>
              </a:lnSpc>
              <a:defRPr/>
            </a:pPr>
            <a:r>
              <a:rPr altLang="en-US" lang="zh-CN" sz="1200">
                <a:solidFill>
                  <a:schemeClr val="tx1">
                    <a:lumMod val="85000"/>
                    <a:lumOff val="15000"/>
                  </a:schemeClr>
                </a:solidFill>
                <a:latin typeface="+mj-ea"/>
                <a:ea typeface="+mj-ea"/>
              </a:rPr>
              <a:t>跟踪服务为顾客有这样不愉快的经历而感到遗憾</a:t>
            </a:r>
          </a:p>
        </p:txBody>
      </p:sp>
    </p:spTree>
    <p:custDataLst>
      <p:tags r:id="rId3"/>
    </p:custDataLst>
    <p:extLst>
      <p:ext uri="{BB962C8B-B14F-4D97-AF65-F5344CB8AC3E}">
        <p14:creationId val="2578554839"/>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53" presetSubtype="0">
                                  <p:stCondLst>
                                    <p:cond delay="0"/>
                                  </p:stCondLst>
                                  <p:childTnLst>
                                    <p:set>
                                      <p:cBhvr>
                                        <p:cTn dur="1" fill="hold" id="12">
                                          <p:stCondLst>
                                            <p:cond delay="0"/>
                                          </p:stCondLst>
                                        </p:cTn>
                                        <p:tgtEl>
                                          <p:spTgt spid="30"/>
                                        </p:tgtEl>
                                        <p:attrNameLst>
                                          <p:attrName>style.visibility</p:attrName>
                                        </p:attrNameLst>
                                      </p:cBhvr>
                                      <p:to>
                                        <p:strVal val="visible"/>
                                      </p:to>
                                    </p:set>
                                    <p:anim calcmode="lin" valueType="num">
                                      <p:cBhvr>
                                        <p:cTn dur="500" fill="hold" id="13"/>
                                        <p:tgtEl>
                                          <p:spTgt spid="30"/>
                                        </p:tgtEl>
                                        <p:attrNameLst>
                                          <p:attrName>ppt_w</p:attrName>
                                        </p:attrNameLst>
                                      </p:cBhvr>
                                      <p:tavLst>
                                        <p:tav tm="0">
                                          <p:val>
                                            <p:fltVal val="0"/>
                                          </p:val>
                                        </p:tav>
                                        <p:tav tm="100000">
                                          <p:val>
                                            <p:strVal val="#ppt_w"/>
                                          </p:val>
                                        </p:tav>
                                      </p:tavLst>
                                    </p:anim>
                                    <p:anim calcmode="lin" valueType="num">
                                      <p:cBhvr>
                                        <p:cTn dur="500" fill="hold" id="14"/>
                                        <p:tgtEl>
                                          <p:spTgt spid="30"/>
                                        </p:tgtEl>
                                        <p:attrNameLst>
                                          <p:attrName>ppt_h</p:attrName>
                                        </p:attrNameLst>
                                      </p:cBhvr>
                                      <p:tavLst>
                                        <p:tav tm="0">
                                          <p:val>
                                            <p:fltVal val="0"/>
                                          </p:val>
                                        </p:tav>
                                        <p:tav tm="100000">
                                          <p:val>
                                            <p:strVal val="#ppt_h"/>
                                          </p:val>
                                        </p:tav>
                                      </p:tavLst>
                                    </p:anim>
                                    <p:animEffect filter="fade" transition="in">
                                      <p:cBhvr>
                                        <p:cTn dur="500" id="15"/>
                                        <p:tgtEl>
                                          <p:spTgt spid="30"/>
                                        </p:tgtEl>
                                      </p:cBhvr>
                                    </p:animEffect>
                                  </p:childTnLst>
                                </p:cTn>
                              </p:par>
                              <p:par>
                                <p:cTn fill="hold" grpId="0" id="16" nodeType="withEffect" presetClass="entr" presetID="53" presetSubtype="0">
                                  <p:stCondLst>
                                    <p:cond delay="0"/>
                                  </p:stCondLst>
                                  <p:childTnLst>
                                    <p:set>
                                      <p:cBhvr>
                                        <p:cTn dur="1" fill="hold" id="17">
                                          <p:stCondLst>
                                            <p:cond delay="0"/>
                                          </p:stCondLst>
                                        </p:cTn>
                                        <p:tgtEl>
                                          <p:spTgt spid="31"/>
                                        </p:tgtEl>
                                        <p:attrNameLst>
                                          <p:attrName>style.visibility</p:attrName>
                                        </p:attrNameLst>
                                      </p:cBhvr>
                                      <p:to>
                                        <p:strVal val="visible"/>
                                      </p:to>
                                    </p:set>
                                    <p:anim calcmode="lin" valueType="num">
                                      <p:cBhvr>
                                        <p:cTn dur="500" fill="hold" id="18"/>
                                        <p:tgtEl>
                                          <p:spTgt spid="31"/>
                                        </p:tgtEl>
                                        <p:attrNameLst>
                                          <p:attrName>ppt_w</p:attrName>
                                        </p:attrNameLst>
                                      </p:cBhvr>
                                      <p:tavLst>
                                        <p:tav tm="0">
                                          <p:val>
                                            <p:fltVal val="0"/>
                                          </p:val>
                                        </p:tav>
                                        <p:tav tm="100000">
                                          <p:val>
                                            <p:strVal val="#ppt_w"/>
                                          </p:val>
                                        </p:tav>
                                      </p:tavLst>
                                    </p:anim>
                                    <p:anim calcmode="lin" valueType="num">
                                      <p:cBhvr>
                                        <p:cTn dur="500" fill="hold" id="19"/>
                                        <p:tgtEl>
                                          <p:spTgt spid="31"/>
                                        </p:tgtEl>
                                        <p:attrNameLst>
                                          <p:attrName>ppt_h</p:attrName>
                                        </p:attrNameLst>
                                      </p:cBhvr>
                                      <p:tavLst>
                                        <p:tav tm="0">
                                          <p:val>
                                            <p:fltVal val="0"/>
                                          </p:val>
                                        </p:tav>
                                        <p:tav tm="100000">
                                          <p:val>
                                            <p:strVal val="#ppt_h"/>
                                          </p:val>
                                        </p:tav>
                                      </p:tavLst>
                                    </p:anim>
                                    <p:animEffect filter="fade" transition="in">
                                      <p:cBhvr>
                                        <p:cTn dur="500" id="20"/>
                                        <p:tgtEl>
                                          <p:spTgt spid="31"/>
                                        </p:tgtEl>
                                      </p:cBhvr>
                                    </p:animEffect>
                                  </p:childTnLst>
                                </p:cTn>
                              </p:par>
                              <p:par>
                                <p:cTn fill="hold" grpId="0" id="21" nodeType="withEffect" presetClass="entr" presetID="53" presetSubtype="0">
                                  <p:stCondLst>
                                    <p:cond delay="0"/>
                                  </p:stCondLst>
                                  <p:childTnLst>
                                    <p:set>
                                      <p:cBhvr>
                                        <p:cTn dur="1" fill="hold" id="22">
                                          <p:stCondLst>
                                            <p:cond delay="0"/>
                                          </p:stCondLst>
                                        </p:cTn>
                                        <p:tgtEl>
                                          <p:spTgt spid="32"/>
                                        </p:tgtEl>
                                        <p:attrNameLst>
                                          <p:attrName>style.visibility</p:attrName>
                                        </p:attrNameLst>
                                      </p:cBhvr>
                                      <p:to>
                                        <p:strVal val="visible"/>
                                      </p:to>
                                    </p:set>
                                    <p:anim calcmode="lin" valueType="num">
                                      <p:cBhvr>
                                        <p:cTn dur="500" fill="hold" id="23"/>
                                        <p:tgtEl>
                                          <p:spTgt spid="32"/>
                                        </p:tgtEl>
                                        <p:attrNameLst>
                                          <p:attrName>ppt_w</p:attrName>
                                        </p:attrNameLst>
                                      </p:cBhvr>
                                      <p:tavLst>
                                        <p:tav tm="0">
                                          <p:val>
                                            <p:fltVal val="0"/>
                                          </p:val>
                                        </p:tav>
                                        <p:tav tm="100000">
                                          <p:val>
                                            <p:strVal val="#ppt_w"/>
                                          </p:val>
                                        </p:tav>
                                      </p:tavLst>
                                    </p:anim>
                                    <p:anim calcmode="lin" valueType="num">
                                      <p:cBhvr>
                                        <p:cTn dur="500" fill="hold" id="24"/>
                                        <p:tgtEl>
                                          <p:spTgt spid="32"/>
                                        </p:tgtEl>
                                        <p:attrNameLst>
                                          <p:attrName>ppt_h</p:attrName>
                                        </p:attrNameLst>
                                      </p:cBhvr>
                                      <p:tavLst>
                                        <p:tav tm="0">
                                          <p:val>
                                            <p:fltVal val="0"/>
                                          </p:val>
                                        </p:tav>
                                        <p:tav tm="100000">
                                          <p:val>
                                            <p:strVal val="#ppt_h"/>
                                          </p:val>
                                        </p:tav>
                                      </p:tavLst>
                                    </p:anim>
                                    <p:animEffect filter="fade" transition="in">
                                      <p:cBhvr>
                                        <p:cTn dur="500" id="25"/>
                                        <p:tgtEl>
                                          <p:spTgt spid="32"/>
                                        </p:tgtEl>
                                      </p:cBhvr>
                                    </p:animEffect>
                                  </p:childTnLst>
                                </p:cTn>
                              </p:par>
                              <p:par>
                                <p:cTn fill="hold" grpId="0" id="26" nodeType="withEffect" presetClass="entr" presetID="53" presetSubtype="0">
                                  <p:stCondLst>
                                    <p:cond delay="0"/>
                                  </p:stCondLst>
                                  <p:childTnLst>
                                    <p:set>
                                      <p:cBhvr>
                                        <p:cTn dur="1" fill="hold" id="27">
                                          <p:stCondLst>
                                            <p:cond delay="0"/>
                                          </p:stCondLst>
                                        </p:cTn>
                                        <p:tgtEl>
                                          <p:spTgt spid="33"/>
                                        </p:tgtEl>
                                        <p:attrNameLst>
                                          <p:attrName>style.visibility</p:attrName>
                                        </p:attrNameLst>
                                      </p:cBhvr>
                                      <p:to>
                                        <p:strVal val="visible"/>
                                      </p:to>
                                    </p:set>
                                    <p:anim calcmode="lin" valueType="num">
                                      <p:cBhvr>
                                        <p:cTn dur="500" fill="hold" id="28"/>
                                        <p:tgtEl>
                                          <p:spTgt spid="33"/>
                                        </p:tgtEl>
                                        <p:attrNameLst>
                                          <p:attrName>ppt_w</p:attrName>
                                        </p:attrNameLst>
                                      </p:cBhvr>
                                      <p:tavLst>
                                        <p:tav tm="0">
                                          <p:val>
                                            <p:fltVal val="0"/>
                                          </p:val>
                                        </p:tav>
                                        <p:tav tm="100000">
                                          <p:val>
                                            <p:strVal val="#ppt_w"/>
                                          </p:val>
                                        </p:tav>
                                      </p:tavLst>
                                    </p:anim>
                                    <p:anim calcmode="lin" valueType="num">
                                      <p:cBhvr>
                                        <p:cTn dur="500" fill="hold" id="29"/>
                                        <p:tgtEl>
                                          <p:spTgt spid="33"/>
                                        </p:tgtEl>
                                        <p:attrNameLst>
                                          <p:attrName>ppt_h</p:attrName>
                                        </p:attrNameLst>
                                      </p:cBhvr>
                                      <p:tavLst>
                                        <p:tav tm="0">
                                          <p:val>
                                            <p:fltVal val="0"/>
                                          </p:val>
                                        </p:tav>
                                        <p:tav tm="100000">
                                          <p:val>
                                            <p:strVal val="#ppt_h"/>
                                          </p:val>
                                        </p:tav>
                                      </p:tavLst>
                                    </p:anim>
                                    <p:animEffect filter="fade" transition="in">
                                      <p:cBhvr>
                                        <p:cTn dur="500" id="30"/>
                                        <p:tgtEl>
                                          <p:spTgt spid="3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
      <p:bldP grpId="0" spid="31"/>
      <p:bldP grpId="0" spid="32"/>
      <p:bldP grpId="0" spid="33"/>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文本框 6"/>
          <p:cNvSpPr txBox="1"/>
          <p:nvPr/>
        </p:nvSpPr>
        <p:spPr>
          <a:xfrm>
            <a:off x="533400" y="285750"/>
            <a:ext cx="5181600" cy="365760"/>
          </a:xfrm>
          <a:prstGeom prst="rect">
            <a:avLst/>
          </a:prstGeom>
          <a:noFill/>
        </p:spPr>
        <p:txBody>
          <a:bodyPr anchor="t" rtlCol="0" wrap="square">
            <a:spAutoFit/>
          </a:bodyPr>
          <a:lstStyle/>
          <a:p>
            <a:pPr defTabSz="685800">
              <a:spcBef>
                <a:spcPct val="0"/>
              </a:spcBef>
              <a:defRPr/>
            </a:pPr>
            <a:r>
              <a:rPr altLang="en-US" lang="zh-CN" spc="225">
                <a:solidFill>
                  <a:schemeClr val="bg1"/>
                </a:solidFill>
                <a:latin typeface="+mn-ea"/>
                <a:cs typeface="+mj-cs"/>
                <a:sym typeface="+mn-ea"/>
              </a:rPr>
              <a:t>处理步骤——让客户发泄</a:t>
            </a:r>
          </a:p>
        </p:txBody>
      </p:sp>
      <p:grpSp>
        <p:nvGrpSpPr>
          <p:cNvPr id="9" name="组合 8"/>
          <p:cNvGrpSpPr/>
          <p:nvPr/>
        </p:nvGrpSpPr>
        <p:grpSpPr>
          <a:xfrm>
            <a:off x="2362200" y="1451094"/>
            <a:ext cx="4019797" cy="2676433"/>
            <a:chOff x="2759201" y="1880137"/>
            <a:chExt cx="3586182" cy="2387727"/>
          </a:xfrm>
        </p:grpSpPr>
        <p:sp>
          <p:nvSpPr>
            <p:cNvPr id="12" name="Shape 2229"/>
            <p:cNvSpPr/>
            <p:nvPr/>
          </p:nvSpPr>
          <p:spPr>
            <a:xfrm>
              <a:off x="3438666" y="3078355"/>
              <a:ext cx="1038314" cy="1097630"/>
            </a:xfrm>
            <a:custGeom>
              <a:rect b="0" l="0" r="0" t="0"/>
              <a:pathLst>
                <a:path extrusionOk="0" h="119999" w="119999">
                  <a:moveTo>
                    <a:pt x="112064" y="119735"/>
                  </a:moveTo>
                  <a:lnTo>
                    <a:pt x="107151" y="118287"/>
                  </a:lnTo>
                  <a:lnTo>
                    <a:pt x="102358" y="116612"/>
                  </a:lnTo>
                  <a:lnTo>
                    <a:pt x="97698" y="114736"/>
                  </a:lnTo>
                  <a:lnTo>
                    <a:pt x="93158" y="112633"/>
                  </a:lnTo>
                  <a:lnTo>
                    <a:pt x="88765" y="110341"/>
                  </a:lnTo>
                  <a:lnTo>
                    <a:pt x="84491" y="107872"/>
                  </a:lnTo>
                  <a:lnTo>
                    <a:pt x="80337" y="105240"/>
                  </a:lnTo>
                  <a:lnTo>
                    <a:pt x="76329" y="102445"/>
                  </a:lnTo>
                  <a:lnTo>
                    <a:pt x="72468" y="99536"/>
                  </a:lnTo>
                  <a:lnTo>
                    <a:pt x="68727" y="96501"/>
                  </a:lnTo>
                  <a:lnTo>
                    <a:pt x="65132" y="93352"/>
                  </a:lnTo>
                  <a:lnTo>
                    <a:pt x="61684" y="90091"/>
                  </a:lnTo>
                  <a:lnTo>
                    <a:pt x="58369" y="86779"/>
                  </a:lnTo>
                  <a:lnTo>
                    <a:pt x="55200" y="83379"/>
                  </a:lnTo>
                  <a:lnTo>
                    <a:pt x="52177" y="79928"/>
                  </a:lnTo>
                  <a:lnTo>
                    <a:pt x="49288" y="76440"/>
                  </a:lnTo>
                  <a:lnTo>
                    <a:pt x="46572" y="72914"/>
                  </a:lnTo>
                  <a:lnTo>
                    <a:pt x="43989" y="69400"/>
                  </a:lnTo>
                  <a:lnTo>
                    <a:pt x="41553" y="65874"/>
                  </a:lnTo>
                  <a:lnTo>
                    <a:pt x="39276" y="62348"/>
                  </a:lnTo>
                  <a:lnTo>
                    <a:pt x="37146" y="58872"/>
                  </a:lnTo>
                  <a:lnTo>
                    <a:pt x="35175" y="55434"/>
                  </a:lnTo>
                  <a:lnTo>
                    <a:pt x="33365" y="52047"/>
                  </a:lnTo>
                  <a:lnTo>
                    <a:pt x="31700" y="48735"/>
                  </a:lnTo>
                  <a:lnTo>
                    <a:pt x="30196" y="45499"/>
                  </a:lnTo>
                  <a:lnTo>
                    <a:pt x="28851" y="42375"/>
                  </a:lnTo>
                  <a:lnTo>
                    <a:pt x="27680" y="39353"/>
                  </a:lnTo>
                  <a:lnTo>
                    <a:pt x="26654" y="36469"/>
                  </a:lnTo>
                  <a:lnTo>
                    <a:pt x="25802" y="33699"/>
                  </a:lnTo>
                  <a:lnTo>
                    <a:pt x="25123" y="31105"/>
                  </a:lnTo>
                  <a:lnTo>
                    <a:pt x="24591" y="28661"/>
                  </a:lnTo>
                  <a:lnTo>
                    <a:pt x="24258" y="26407"/>
                  </a:lnTo>
                  <a:lnTo>
                    <a:pt x="26255" y="29581"/>
                  </a:lnTo>
                  <a:lnTo>
                    <a:pt x="28332" y="32666"/>
                  </a:lnTo>
                  <a:lnTo>
                    <a:pt x="30489" y="35676"/>
                  </a:lnTo>
                  <a:lnTo>
                    <a:pt x="32739" y="38610"/>
                  </a:lnTo>
                  <a:lnTo>
                    <a:pt x="35056" y="41469"/>
                  </a:lnTo>
                  <a:lnTo>
                    <a:pt x="37452" y="44252"/>
                  </a:lnTo>
                  <a:lnTo>
                    <a:pt x="39915" y="46972"/>
                  </a:lnTo>
                  <a:lnTo>
                    <a:pt x="42432" y="49604"/>
                  </a:lnTo>
                  <a:lnTo>
                    <a:pt x="45014" y="52173"/>
                  </a:lnTo>
                  <a:lnTo>
                    <a:pt x="47677" y="54679"/>
                  </a:lnTo>
                  <a:lnTo>
                    <a:pt x="50367" y="57097"/>
                  </a:lnTo>
                  <a:lnTo>
                    <a:pt x="53123" y="59464"/>
                  </a:lnTo>
                  <a:lnTo>
                    <a:pt x="55919" y="61769"/>
                  </a:lnTo>
                  <a:lnTo>
                    <a:pt x="58755" y="63985"/>
                  </a:lnTo>
                  <a:lnTo>
                    <a:pt x="61644" y="66151"/>
                  </a:lnTo>
                  <a:lnTo>
                    <a:pt x="64560" y="68242"/>
                  </a:lnTo>
                  <a:lnTo>
                    <a:pt x="67502" y="70282"/>
                  </a:lnTo>
                  <a:lnTo>
                    <a:pt x="70471" y="72234"/>
                  </a:lnTo>
                  <a:lnTo>
                    <a:pt x="73467" y="74135"/>
                  </a:lnTo>
                  <a:lnTo>
                    <a:pt x="76476" y="75974"/>
                  </a:lnTo>
                  <a:lnTo>
                    <a:pt x="79525" y="77762"/>
                  </a:lnTo>
                  <a:lnTo>
                    <a:pt x="82547" y="79487"/>
                  </a:lnTo>
                  <a:lnTo>
                    <a:pt x="85609" y="81150"/>
                  </a:lnTo>
                  <a:lnTo>
                    <a:pt x="88671" y="82762"/>
                  </a:lnTo>
                  <a:lnTo>
                    <a:pt x="91734" y="84298"/>
                  </a:lnTo>
                  <a:lnTo>
                    <a:pt x="94783" y="85784"/>
                  </a:lnTo>
                  <a:lnTo>
                    <a:pt x="97845" y="87220"/>
                  </a:lnTo>
                  <a:lnTo>
                    <a:pt x="100880" y="88592"/>
                  </a:lnTo>
                  <a:lnTo>
                    <a:pt x="103903" y="89927"/>
                  </a:lnTo>
                  <a:lnTo>
                    <a:pt x="106925" y="91186"/>
                  </a:lnTo>
                  <a:lnTo>
                    <a:pt x="109921" y="92408"/>
                  </a:lnTo>
                  <a:lnTo>
                    <a:pt x="112876" y="93567"/>
                  </a:lnTo>
                  <a:lnTo>
                    <a:pt x="113129" y="91866"/>
                  </a:lnTo>
                  <a:lnTo>
                    <a:pt x="113422" y="90166"/>
                  </a:lnTo>
                  <a:lnTo>
                    <a:pt x="113729" y="88466"/>
                  </a:lnTo>
                  <a:lnTo>
                    <a:pt x="114061" y="86791"/>
                  </a:lnTo>
                  <a:lnTo>
                    <a:pt x="114421" y="85104"/>
                  </a:lnTo>
                  <a:lnTo>
                    <a:pt x="114820" y="83442"/>
                  </a:lnTo>
                  <a:lnTo>
                    <a:pt x="115220" y="81767"/>
                  </a:lnTo>
                  <a:lnTo>
                    <a:pt x="115646" y="80104"/>
                  </a:lnTo>
                  <a:lnTo>
                    <a:pt x="116112" y="78442"/>
                  </a:lnTo>
                  <a:lnTo>
                    <a:pt x="116604" y="76792"/>
                  </a:lnTo>
                  <a:lnTo>
                    <a:pt x="117110" y="75155"/>
                  </a:lnTo>
                  <a:lnTo>
                    <a:pt x="117630" y="73518"/>
                  </a:lnTo>
                  <a:lnTo>
                    <a:pt x="118189" y="71894"/>
                  </a:lnTo>
                  <a:lnTo>
                    <a:pt x="118775" y="70282"/>
                  </a:lnTo>
                  <a:lnTo>
                    <a:pt x="119360" y="68670"/>
                  </a:lnTo>
                  <a:lnTo>
                    <a:pt x="120000" y="67058"/>
                  </a:lnTo>
                  <a:lnTo>
                    <a:pt x="119494" y="65811"/>
                  </a:lnTo>
                  <a:lnTo>
                    <a:pt x="118961" y="64577"/>
                  </a:lnTo>
                  <a:lnTo>
                    <a:pt x="118415" y="63343"/>
                  </a:lnTo>
                  <a:lnTo>
                    <a:pt x="117843" y="62109"/>
                  </a:lnTo>
                  <a:lnTo>
                    <a:pt x="117270" y="60887"/>
                  </a:lnTo>
                  <a:lnTo>
                    <a:pt x="116671" y="59666"/>
                  </a:lnTo>
                  <a:lnTo>
                    <a:pt x="116059" y="58444"/>
                  </a:lnTo>
                  <a:lnTo>
                    <a:pt x="115419" y="57235"/>
                  </a:lnTo>
                  <a:lnTo>
                    <a:pt x="114767" y="56039"/>
                  </a:lnTo>
                  <a:lnTo>
                    <a:pt x="114088" y="54843"/>
                  </a:lnTo>
                  <a:lnTo>
                    <a:pt x="113409" y="53659"/>
                  </a:lnTo>
                  <a:lnTo>
                    <a:pt x="112703" y="52463"/>
                  </a:lnTo>
                  <a:lnTo>
                    <a:pt x="111984" y="51291"/>
                  </a:lnTo>
                  <a:lnTo>
                    <a:pt x="111239" y="50133"/>
                  </a:lnTo>
                  <a:lnTo>
                    <a:pt x="110493" y="48974"/>
                  </a:lnTo>
                  <a:lnTo>
                    <a:pt x="109708" y="47816"/>
                  </a:lnTo>
                  <a:lnTo>
                    <a:pt x="108922" y="46670"/>
                  </a:lnTo>
                  <a:lnTo>
                    <a:pt x="108097" y="45536"/>
                  </a:lnTo>
                  <a:lnTo>
                    <a:pt x="107285" y="44403"/>
                  </a:lnTo>
                  <a:lnTo>
                    <a:pt x="106432" y="43282"/>
                  </a:lnTo>
                  <a:lnTo>
                    <a:pt x="105567" y="42161"/>
                  </a:lnTo>
                  <a:lnTo>
                    <a:pt x="104688" y="41066"/>
                  </a:lnTo>
                  <a:lnTo>
                    <a:pt x="103796" y="39970"/>
                  </a:lnTo>
                  <a:lnTo>
                    <a:pt x="102878" y="38875"/>
                  </a:lnTo>
                  <a:lnTo>
                    <a:pt x="101946" y="37804"/>
                  </a:lnTo>
                  <a:lnTo>
                    <a:pt x="100987" y="36734"/>
                  </a:lnTo>
                  <a:lnTo>
                    <a:pt x="100015" y="35676"/>
                  </a:lnTo>
                  <a:lnTo>
                    <a:pt x="99030" y="34631"/>
                  </a:lnTo>
                  <a:lnTo>
                    <a:pt x="98031" y="33573"/>
                  </a:lnTo>
                  <a:lnTo>
                    <a:pt x="96993" y="32553"/>
                  </a:lnTo>
                  <a:lnTo>
                    <a:pt x="95968" y="31520"/>
                  </a:lnTo>
                  <a:lnTo>
                    <a:pt x="94902" y="30513"/>
                  </a:lnTo>
                  <a:lnTo>
                    <a:pt x="92479" y="28296"/>
                  </a:lnTo>
                  <a:lnTo>
                    <a:pt x="90003" y="26168"/>
                  </a:lnTo>
                  <a:lnTo>
                    <a:pt x="87486" y="24103"/>
                  </a:lnTo>
                  <a:lnTo>
                    <a:pt x="84890" y="22151"/>
                  </a:lnTo>
                  <a:lnTo>
                    <a:pt x="82281" y="20262"/>
                  </a:lnTo>
                  <a:lnTo>
                    <a:pt x="79605" y="18461"/>
                  </a:lnTo>
                  <a:lnTo>
                    <a:pt x="76888" y="16736"/>
                  </a:lnTo>
                  <a:lnTo>
                    <a:pt x="74132" y="15099"/>
                  </a:lnTo>
                  <a:lnTo>
                    <a:pt x="71350" y="13562"/>
                  </a:lnTo>
                  <a:lnTo>
                    <a:pt x="68514" y="12089"/>
                  </a:lnTo>
                  <a:lnTo>
                    <a:pt x="65651" y="10716"/>
                  </a:lnTo>
                  <a:lnTo>
                    <a:pt x="62749" y="9419"/>
                  </a:lnTo>
                  <a:lnTo>
                    <a:pt x="59820" y="8198"/>
                  </a:lnTo>
                  <a:lnTo>
                    <a:pt x="56877" y="7077"/>
                  </a:lnTo>
                  <a:lnTo>
                    <a:pt x="53895" y="6019"/>
                  </a:lnTo>
                  <a:lnTo>
                    <a:pt x="50886" y="5062"/>
                  </a:lnTo>
                  <a:lnTo>
                    <a:pt x="47850" y="4180"/>
                  </a:lnTo>
                  <a:lnTo>
                    <a:pt x="44801" y="3374"/>
                  </a:lnTo>
                  <a:lnTo>
                    <a:pt x="41739" y="2669"/>
                  </a:lnTo>
                  <a:lnTo>
                    <a:pt x="38650" y="2052"/>
                  </a:lnTo>
                  <a:lnTo>
                    <a:pt x="35548" y="1511"/>
                  </a:lnTo>
                  <a:lnTo>
                    <a:pt x="32446" y="1045"/>
                  </a:lnTo>
                  <a:lnTo>
                    <a:pt x="29317" y="667"/>
                  </a:lnTo>
                  <a:lnTo>
                    <a:pt x="26188" y="365"/>
                  </a:lnTo>
                  <a:lnTo>
                    <a:pt x="23060" y="163"/>
                  </a:lnTo>
                  <a:lnTo>
                    <a:pt x="19917" y="50"/>
                  </a:lnTo>
                  <a:lnTo>
                    <a:pt x="16775" y="0"/>
                  </a:lnTo>
                  <a:lnTo>
                    <a:pt x="13646" y="50"/>
                  </a:lnTo>
                  <a:lnTo>
                    <a:pt x="10491" y="163"/>
                  </a:lnTo>
                  <a:lnTo>
                    <a:pt x="7349" y="365"/>
                  </a:lnTo>
                  <a:lnTo>
                    <a:pt x="4220" y="667"/>
                  </a:lnTo>
                  <a:lnTo>
                    <a:pt x="1118" y="1045"/>
                  </a:lnTo>
                  <a:lnTo>
                    <a:pt x="705" y="3979"/>
                  </a:lnTo>
                  <a:lnTo>
                    <a:pt x="399" y="6938"/>
                  </a:lnTo>
                  <a:lnTo>
                    <a:pt x="186" y="9898"/>
                  </a:lnTo>
                  <a:lnTo>
                    <a:pt x="53" y="12844"/>
                  </a:lnTo>
                  <a:lnTo>
                    <a:pt x="0" y="15816"/>
                  </a:lnTo>
                  <a:lnTo>
                    <a:pt x="53" y="18776"/>
                  </a:lnTo>
                  <a:lnTo>
                    <a:pt x="186" y="21748"/>
                  </a:lnTo>
                  <a:lnTo>
                    <a:pt x="399" y="24695"/>
                  </a:lnTo>
                  <a:lnTo>
                    <a:pt x="705" y="27641"/>
                  </a:lnTo>
                  <a:lnTo>
                    <a:pt x="1118" y="30601"/>
                  </a:lnTo>
                  <a:lnTo>
                    <a:pt x="1611" y="33535"/>
                  </a:lnTo>
                  <a:lnTo>
                    <a:pt x="2183" y="36444"/>
                  </a:lnTo>
                  <a:lnTo>
                    <a:pt x="2835" y="39366"/>
                  </a:lnTo>
                  <a:lnTo>
                    <a:pt x="3608" y="42262"/>
                  </a:lnTo>
                  <a:lnTo>
                    <a:pt x="4433" y="45133"/>
                  </a:lnTo>
                  <a:lnTo>
                    <a:pt x="5365" y="47992"/>
                  </a:lnTo>
                  <a:lnTo>
                    <a:pt x="6390" y="50825"/>
                  </a:lnTo>
                  <a:lnTo>
                    <a:pt x="7495" y="53646"/>
                  </a:lnTo>
                  <a:lnTo>
                    <a:pt x="8694" y="56417"/>
                  </a:lnTo>
                  <a:lnTo>
                    <a:pt x="9985" y="59187"/>
                  </a:lnTo>
                  <a:lnTo>
                    <a:pt x="11370" y="61920"/>
                  </a:lnTo>
                  <a:lnTo>
                    <a:pt x="12821" y="64627"/>
                  </a:lnTo>
                  <a:lnTo>
                    <a:pt x="14379" y="67285"/>
                  </a:lnTo>
                  <a:lnTo>
                    <a:pt x="16030" y="69917"/>
                  </a:lnTo>
                  <a:lnTo>
                    <a:pt x="17747" y="72511"/>
                  </a:lnTo>
                  <a:lnTo>
                    <a:pt x="19571" y="75080"/>
                  </a:lnTo>
                  <a:lnTo>
                    <a:pt x="21488" y="77598"/>
                  </a:lnTo>
                  <a:lnTo>
                    <a:pt x="23486" y="80067"/>
                  </a:lnTo>
                  <a:lnTo>
                    <a:pt x="25563" y="82497"/>
                  </a:lnTo>
                  <a:lnTo>
                    <a:pt x="27746" y="84890"/>
                  </a:lnTo>
                  <a:lnTo>
                    <a:pt x="29996" y="87220"/>
                  </a:lnTo>
                  <a:lnTo>
                    <a:pt x="32353" y="89512"/>
                  </a:lnTo>
                  <a:lnTo>
                    <a:pt x="34443" y="91426"/>
                  </a:lnTo>
                  <a:lnTo>
                    <a:pt x="36573" y="93277"/>
                  </a:lnTo>
                  <a:lnTo>
                    <a:pt x="38717" y="95065"/>
                  </a:lnTo>
                  <a:lnTo>
                    <a:pt x="40927" y="96778"/>
                  </a:lnTo>
                  <a:lnTo>
                    <a:pt x="43151" y="98453"/>
                  </a:lnTo>
                  <a:lnTo>
                    <a:pt x="45414" y="100052"/>
                  </a:lnTo>
                  <a:lnTo>
                    <a:pt x="47704" y="101601"/>
                  </a:lnTo>
                  <a:lnTo>
                    <a:pt x="50047" y="103074"/>
                  </a:lnTo>
                  <a:lnTo>
                    <a:pt x="52404" y="104485"/>
                  </a:lnTo>
                  <a:lnTo>
                    <a:pt x="54800" y="105845"/>
                  </a:lnTo>
                  <a:lnTo>
                    <a:pt x="57197" y="107129"/>
                  </a:lnTo>
                  <a:lnTo>
                    <a:pt x="59660" y="108363"/>
                  </a:lnTo>
                  <a:lnTo>
                    <a:pt x="62110" y="109535"/>
                  </a:lnTo>
                  <a:lnTo>
                    <a:pt x="64600" y="110643"/>
                  </a:lnTo>
                  <a:lnTo>
                    <a:pt x="67129" y="111688"/>
                  </a:lnTo>
                  <a:lnTo>
                    <a:pt x="69659" y="112670"/>
                  </a:lnTo>
                  <a:lnTo>
                    <a:pt x="72215" y="113590"/>
                  </a:lnTo>
                  <a:lnTo>
                    <a:pt x="74785" y="114446"/>
                  </a:lnTo>
                  <a:lnTo>
                    <a:pt x="77394" y="115252"/>
                  </a:lnTo>
                  <a:lnTo>
                    <a:pt x="80004" y="115982"/>
                  </a:lnTo>
                  <a:lnTo>
                    <a:pt x="82614" y="116662"/>
                  </a:lnTo>
                  <a:lnTo>
                    <a:pt x="85250" y="117267"/>
                  </a:lnTo>
                  <a:lnTo>
                    <a:pt x="87913" y="117821"/>
                  </a:lnTo>
                  <a:lnTo>
                    <a:pt x="90562" y="118312"/>
                  </a:lnTo>
                  <a:lnTo>
                    <a:pt x="93225" y="118728"/>
                  </a:lnTo>
                  <a:lnTo>
                    <a:pt x="95914" y="119105"/>
                  </a:lnTo>
                  <a:lnTo>
                    <a:pt x="98604" y="119395"/>
                  </a:lnTo>
                  <a:lnTo>
                    <a:pt x="101293" y="119647"/>
                  </a:lnTo>
                  <a:lnTo>
                    <a:pt x="103996" y="119823"/>
                  </a:lnTo>
                  <a:lnTo>
                    <a:pt x="106685" y="119937"/>
                  </a:lnTo>
                  <a:lnTo>
                    <a:pt x="109375" y="120000"/>
                  </a:lnTo>
                  <a:lnTo>
                    <a:pt x="112078" y="120000"/>
                  </a:lnTo>
                  <a:lnTo>
                    <a:pt x="112064" y="119735"/>
                  </a:lnTo>
                  <a:close/>
                </a:path>
              </a:pathLst>
            </a:custGeom>
            <a:solidFill>
              <a:schemeClr val="accent4"/>
            </a:solidFill>
            <a:ln>
              <a:noFill/>
            </a:ln>
          </p:spPr>
          <p:txBody>
            <a:bodyPr anchor="t" anchorCtr="0" bIns="22847" lIns="45707" rIns="45707" tIns="22847">
              <a:noAutofit/>
            </a:bodyPr>
            <a:lstStyle/>
            <a:p>
              <a:endParaRPr sz="900">
                <a:solidFill>
                  <a:srgbClr val="3F3F3F"/>
                </a:solidFill>
                <a:latin typeface="+mn-ea"/>
                <a:cs panose="020f0502020204030204" typeface="Calibri"/>
                <a:sym charset="-122" panose="02010601030101010101" pitchFamily="2" typeface="FZHei-B01S"/>
              </a:endParaRPr>
            </a:p>
          </p:txBody>
        </p:sp>
        <p:sp>
          <p:nvSpPr>
            <p:cNvPr id="13" name="Shape 2230"/>
            <p:cNvSpPr/>
            <p:nvPr/>
          </p:nvSpPr>
          <p:spPr>
            <a:xfrm>
              <a:off x="3465156" y="1942142"/>
              <a:ext cx="1101086" cy="1035434"/>
            </a:xfrm>
            <a:custGeom>
              <a:rect b="0" l="0" r="0" t="0"/>
              <a:pathLst>
                <a:path extrusionOk="0" h="119999" w="119999">
                  <a:moveTo>
                    <a:pt x="288" y="112043"/>
                  </a:moveTo>
                  <a:lnTo>
                    <a:pt x="1720" y="107130"/>
                  </a:lnTo>
                  <a:lnTo>
                    <a:pt x="3390" y="102338"/>
                  </a:lnTo>
                  <a:lnTo>
                    <a:pt x="5286" y="97666"/>
                  </a:lnTo>
                  <a:lnTo>
                    <a:pt x="7371" y="93140"/>
                  </a:lnTo>
                  <a:lnTo>
                    <a:pt x="9669" y="88735"/>
                  </a:lnTo>
                  <a:lnTo>
                    <a:pt x="12130" y="84449"/>
                  </a:lnTo>
                  <a:lnTo>
                    <a:pt x="14767" y="80324"/>
                  </a:lnTo>
                  <a:lnTo>
                    <a:pt x="17555" y="76319"/>
                  </a:lnTo>
                  <a:lnTo>
                    <a:pt x="20468" y="72448"/>
                  </a:lnTo>
                  <a:lnTo>
                    <a:pt x="23520" y="68723"/>
                  </a:lnTo>
                  <a:lnTo>
                    <a:pt x="26659" y="65119"/>
                  </a:lnTo>
                  <a:lnTo>
                    <a:pt x="29912" y="61662"/>
                  </a:lnTo>
                  <a:lnTo>
                    <a:pt x="33227" y="58351"/>
                  </a:lnTo>
                  <a:lnTo>
                    <a:pt x="36630" y="55200"/>
                  </a:lnTo>
                  <a:lnTo>
                    <a:pt x="40071" y="52170"/>
                  </a:lnTo>
                  <a:lnTo>
                    <a:pt x="43562" y="49286"/>
                  </a:lnTo>
                  <a:lnTo>
                    <a:pt x="47090" y="46563"/>
                  </a:lnTo>
                  <a:lnTo>
                    <a:pt x="50606" y="43973"/>
                  </a:lnTo>
                  <a:lnTo>
                    <a:pt x="54148" y="41544"/>
                  </a:lnTo>
                  <a:lnTo>
                    <a:pt x="57651" y="39261"/>
                  </a:lnTo>
                  <a:lnTo>
                    <a:pt x="61130" y="37138"/>
                  </a:lnTo>
                  <a:lnTo>
                    <a:pt x="64570" y="35176"/>
                  </a:lnTo>
                  <a:lnTo>
                    <a:pt x="67948" y="33347"/>
                  </a:lnTo>
                  <a:lnTo>
                    <a:pt x="71276" y="31705"/>
                  </a:lnTo>
                  <a:lnTo>
                    <a:pt x="74503" y="30196"/>
                  </a:lnTo>
                  <a:lnTo>
                    <a:pt x="77618" y="28848"/>
                  </a:lnTo>
                  <a:lnTo>
                    <a:pt x="80644" y="27673"/>
                  </a:lnTo>
                  <a:lnTo>
                    <a:pt x="83532" y="26659"/>
                  </a:lnTo>
                  <a:lnTo>
                    <a:pt x="86295" y="25804"/>
                  </a:lnTo>
                  <a:lnTo>
                    <a:pt x="88894" y="25124"/>
                  </a:lnTo>
                  <a:lnTo>
                    <a:pt x="91331" y="24590"/>
                  </a:lnTo>
                  <a:lnTo>
                    <a:pt x="93591" y="24256"/>
                  </a:lnTo>
                  <a:lnTo>
                    <a:pt x="90426" y="26245"/>
                  </a:lnTo>
                  <a:lnTo>
                    <a:pt x="87337" y="28327"/>
                  </a:lnTo>
                  <a:lnTo>
                    <a:pt x="84323" y="30490"/>
                  </a:lnTo>
                  <a:lnTo>
                    <a:pt x="81385" y="32733"/>
                  </a:lnTo>
                  <a:lnTo>
                    <a:pt x="78534" y="35056"/>
                  </a:lnTo>
                  <a:lnTo>
                    <a:pt x="75734" y="37445"/>
                  </a:lnTo>
                  <a:lnTo>
                    <a:pt x="73022" y="39915"/>
                  </a:lnTo>
                  <a:lnTo>
                    <a:pt x="70372" y="42438"/>
                  </a:lnTo>
                  <a:lnTo>
                    <a:pt x="67810" y="45028"/>
                  </a:lnTo>
                  <a:lnTo>
                    <a:pt x="65311" y="47684"/>
                  </a:lnTo>
                  <a:lnTo>
                    <a:pt x="62888" y="50381"/>
                  </a:lnTo>
                  <a:lnTo>
                    <a:pt x="60527" y="53131"/>
                  </a:lnTo>
                  <a:lnTo>
                    <a:pt x="58216" y="55935"/>
                  </a:lnTo>
                  <a:lnTo>
                    <a:pt x="55994" y="58778"/>
                  </a:lnTo>
                  <a:lnTo>
                    <a:pt x="53834" y="61662"/>
                  </a:lnTo>
                  <a:lnTo>
                    <a:pt x="51749" y="64572"/>
                  </a:lnTo>
                  <a:lnTo>
                    <a:pt x="49715" y="67509"/>
                  </a:lnTo>
                  <a:lnTo>
                    <a:pt x="47743" y="70486"/>
                  </a:lnTo>
                  <a:lnTo>
                    <a:pt x="45847" y="73489"/>
                  </a:lnTo>
                  <a:lnTo>
                    <a:pt x="44001" y="76520"/>
                  </a:lnTo>
                  <a:lnTo>
                    <a:pt x="42218" y="79550"/>
                  </a:lnTo>
                  <a:lnTo>
                    <a:pt x="40510" y="82594"/>
                  </a:lnTo>
                  <a:lnTo>
                    <a:pt x="38840" y="85651"/>
                  </a:lnTo>
                  <a:lnTo>
                    <a:pt x="37233" y="88695"/>
                  </a:lnTo>
                  <a:lnTo>
                    <a:pt x="35688" y="91765"/>
                  </a:lnTo>
                  <a:lnTo>
                    <a:pt x="34206" y="94822"/>
                  </a:lnTo>
                  <a:lnTo>
                    <a:pt x="32762" y="97879"/>
                  </a:lnTo>
                  <a:lnTo>
                    <a:pt x="31393" y="100910"/>
                  </a:lnTo>
                  <a:lnTo>
                    <a:pt x="30062" y="103940"/>
                  </a:lnTo>
                  <a:lnTo>
                    <a:pt x="28794" y="106957"/>
                  </a:lnTo>
                  <a:lnTo>
                    <a:pt x="27576" y="109947"/>
                  </a:lnTo>
                  <a:lnTo>
                    <a:pt x="26421" y="112911"/>
                  </a:lnTo>
                  <a:lnTo>
                    <a:pt x="28116" y="113178"/>
                  </a:lnTo>
                  <a:lnTo>
                    <a:pt x="29811" y="113458"/>
                  </a:lnTo>
                  <a:lnTo>
                    <a:pt x="31519" y="113765"/>
                  </a:lnTo>
                  <a:lnTo>
                    <a:pt x="33202" y="114112"/>
                  </a:lnTo>
                  <a:lnTo>
                    <a:pt x="34884" y="114459"/>
                  </a:lnTo>
                  <a:lnTo>
                    <a:pt x="36555" y="114847"/>
                  </a:lnTo>
                  <a:lnTo>
                    <a:pt x="38212" y="115260"/>
                  </a:lnTo>
                  <a:lnTo>
                    <a:pt x="39882" y="115688"/>
                  </a:lnTo>
                  <a:lnTo>
                    <a:pt x="41540" y="116141"/>
                  </a:lnTo>
                  <a:lnTo>
                    <a:pt x="43172" y="116609"/>
                  </a:lnTo>
                  <a:lnTo>
                    <a:pt x="44817" y="117116"/>
                  </a:lnTo>
                  <a:lnTo>
                    <a:pt x="46450" y="117663"/>
                  </a:lnTo>
                  <a:lnTo>
                    <a:pt x="48070" y="118197"/>
                  </a:lnTo>
                  <a:lnTo>
                    <a:pt x="49677" y="118771"/>
                  </a:lnTo>
                  <a:lnTo>
                    <a:pt x="51285" y="119385"/>
                  </a:lnTo>
                  <a:lnTo>
                    <a:pt x="52892" y="120000"/>
                  </a:lnTo>
                  <a:lnTo>
                    <a:pt x="54148" y="119492"/>
                  </a:lnTo>
                  <a:lnTo>
                    <a:pt x="55378" y="118972"/>
                  </a:lnTo>
                  <a:lnTo>
                    <a:pt x="56609" y="118411"/>
                  </a:lnTo>
                  <a:lnTo>
                    <a:pt x="57852" y="117864"/>
                  </a:lnTo>
                  <a:lnTo>
                    <a:pt x="59083" y="117263"/>
                  </a:lnTo>
                  <a:lnTo>
                    <a:pt x="60301" y="116675"/>
                  </a:lnTo>
                  <a:lnTo>
                    <a:pt x="61506" y="116061"/>
                  </a:lnTo>
                  <a:lnTo>
                    <a:pt x="62737" y="115421"/>
                  </a:lnTo>
                  <a:lnTo>
                    <a:pt x="63930" y="114766"/>
                  </a:lnTo>
                  <a:lnTo>
                    <a:pt x="65123" y="114099"/>
                  </a:lnTo>
                  <a:lnTo>
                    <a:pt x="66316" y="113405"/>
                  </a:lnTo>
                  <a:lnTo>
                    <a:pt x="67509" y="112697"/>
                  </a:lnTo>
                  <a:lnTo>
                    <a:pt x="68677" y="111976"/>
                  </a:lnTo>
                  <a:lnTo>
                    <a:pt x="69832" y="111242"/>
                  </a:lnTo>
                  <a:lnTo>
                    <a:pt x="71012" y="110495"/>
                  </a:lnTo>
                  <a:lnTo>
                    <a:pt x="72155" y="109707"/>
                  </a:lnTo>
                  <a:lnTo>
                    <a:pt x="73311" y="108919"/>
                  </a:lnTo>
                  <a:lnTo>
                    <a:pt x="74441" y="108105"/>
                  </a:lnTo>
                  <a:lnTo>
                    <a:pt x="75583" y="107277"/>
                  </a:lnTo>
                  <a:lnTo>
                    <a:pt x="76688" y="106436"/>
                  </a:lnTo>
                  <a:lnTo>
                    <a:pt x="77819" y="105569"/>
                  </a:lnTo>
                  <a:lnTo>
                    <a:pt x="78924" y="104674"/>
                  </a:lnTo>
                  <a:lnTo>
                    <a:pt x="80016" y="103780"/>
                  </a:lnTo>
                  <a:lnTo>
                    <a:pt x="81109" y="102859"/>
                  </a:lnTo>
                  <a:lnTo>
                    <a:pt x="82189" y="101924"/>
                  </a:lnTo>
                  <a:lnTo>
                    <a:pt x="83256" y="100976"/>
                  </a:lnTo>
                  <a:lnTo>
                    <a:pt x="84323" y="100015"/>
                  </a:lnTo>
                  <a:lnTo>
                    <a:pt x="85378" y="99027"/>
                  </a:lnTo>
                  <a:lnTo>
                    <a:pt x="86408" y="98013"/>
                  </a:lnTo>
                  <a:lnTo>
                    <a:pt x="87450" y="96998"/>
                  </a:lnTo>
                  <a:lnTo>
                    <a:pt x="88467" y="95957"/>
                  </a:lnTo>
                  <a:lnTo>
                    <a:pt x="89485" y="94889"/>
                  </a:lnTo>
                  <a:lnTo>
                    <a:pt x="91707" y="92459"/>
                  </a:lnTo>
                  <a:lnTo>
                    <a:pt x="93842" y="89989"/>
                  </a:lnTo>
                  <a:lnTo>
                    <a:pt x="95889" y="87466"/>
                  </a:lnTo>
                  <a:lnTo>
                    <a:pt x="97861" y="84877"/>
                  </a:lnTo>
                  <a:lnTo>
                    <a:pt x="99744" y="82260"/>
                  </a:lnTo>
                  <a:lnTo>
                    <a:pt x="101540" y="79590"/>
                  </a:lnTo>
                  <a:lnTo>
                    <a:pt x="103260" y="76880"/>
                  </a:lnTo>
                  <a:lnTo>
                    <a:pt x="104893" y="74130"/>
                  </a:lnTo>
                  <a:lnTo>
                    <a:pt x="106437" y="71340"/>
                  </a:lnTo>
                  <a:lnTo>
                    <a:pt x="107907" y="68510"/>
                  </a:lnTo>
                  <a:lnTo>
                    <a:pt x="109288" y="65640"/>
                  </a:lnTo>
                  <a:lnTo>
                    <a:pt x="110581" y="62743"/>
                  </a:lnTo>
                  <a:lnTo>
                    <a:pt x="111799" y="59819"/>
                  </a:lnTo>
                  <a:lnTo>
                    <a:pt x="112930" y="56869"/>
                  </a:lnTo>
                  <a:lnTo>
                    <a:pt x="113984" y="53892"/>
                  </a:lnTo>
                  <a:lnTo>
                    <a:pt x="114939" y="50875"/>
                  </a:lnTo>
                  <a:lnTo>
                    <a:pt x="115818" y="47845"/>
                  </a:lnTo>
                  <a:lnTo>
                    <a:pt x="116622" y="44801"/>
                  </a:lnTo>
                  <a:lnTo>
                    <a:pt x="117337" y="41731"/>
                  </a:lnTo>
                  <a:lnTo>
                    <a:pt x="117953" y="38647"/>
                  </a:lnTo>
                  <a:lnTo>
                    <a:pt x="118505" y="35550"/>
                  </a:lnTo>
                  <a:lnTo>
                    <a:pt x="118957" y="32439"/>
                  </a:lnTo>
                  <a:lnTo>
                    <a:pt x="119334" y="29329"/>
                  </a:lnTo>
                  <a:lnTo>
                    <a:pt x="119635" y="26178"/>
                  </a:lnTo>
                  <a:lnTo>
                    <a:pt x="119836" y="23054"/>
                  </a:lnTo>
                  <a:lnTo>
                    <a:pt x="119962" y="19904"/>
                  </a:lnTo>
                  <a:lnTo>
                    <a:pt x="120000" y="16767"/>
                  </a:lnTo>
                  <a:lnTo>
                    <a:pt x="119962" y="13643"/>
                  </a:lnTo>
                  <a:lnTo>
                    <a:pt x="119836" y="10492"/>
                  </a:lnTo>
                  <a:lnTo>
                    <a:pt x="119635" y="7355"/>
                  </a:lnTo>
                  <a:lnTo>
                    <a:pt x="119334" y="4218"/>
                  </a:lnTo>
                  <a:lnTo>
                    <a:pt x="118970" y="1108"/>
                  </a:lnTo>
                  <a:lnTo>
                    <a:pt x="118041" y="987"/>
                  </a:lnTo>
                  <a:lnTo>
                    <a:pt x="117136" y="854"/>
                  </a:lnTo>
                  <a:lnTo>
                    <a:pt x="116220" y="734"/>
                  </a:lnTo>
                  <a:lnTo>
                    <a:pt x="115303" y="627"/>
                  </a:lnTo>
                  <a:lnTo>
                    <a:pt x="114399" y="520"/>
                  </a:lnTo>
                  <a:lnTo>
                    <a:pt x="113470" y="440"/>
                  </a:lnTo>
                  <a:lnTo>
                    <a:pt x="112553" y="360"/>
                  </a:lnTo>
                  <a:lnTo>
                    <a:pt x="111649" y="280"/>
                  </a:lnTo>
                  <a:lnTo>
                    <a:pt x="110719" y="213"/>
                  </a:lnTo>
                  <a:lnTo>
                    <a:pt x="109815" y="160"/>
                  </a:lnTo>
                  <a:lnTo>
                    <a:pt x="108886" y="120"/>
                  </a:lnTo>
                  <a:lnTo>
                    <a:pt x="107969" y="66"/>
                  </a:lnTo>
                  <a:lnTo>
                    <a:pt x="107040" y="53"/>
                  </a:lnTo>
                  <a:lnTo>
                    <a:pt x="106136" y="13"/>
                  </a:lnTo>
                  <a:lnTo>
                    <a:pt x="105207" y="0"/>
                  </a:lnTo>
                  <a:lnTo>
                    <a:pt x="104290" y="0"/>
                  </a:lnTo>
                  <a:lnTo>
                    <a:pt x="104077" y="0"/>
                  </a:lnTo>
                  <a:lnTo>
                    <a:pt x="101578" y="26"/>
                  </a:lnTo>
                  <a:lnTo>
                    <a:pt x="99091" y="133"/>
                  </a:lnTo>
                  <a:lnTo>
                    <a:pt x="96592" y="293"/>
                  </a:lnTo>
                  <a:lnTo>
                    <a:pt x="94106" y="520"/>
                  </a:lnTo>
                  <a:lnTo>
                    <a:pt x="91619" y="800"/>
                  </a:lnTo>
                  <a:lnTo>
                    <a:pt x="89146" y="1148"/>
                  </a:lnTo>
                  <a:lnTo>
                    <a:pt x="86659" y="1575"/>
                  </a:lnTo>
                  <a:lnTo>
                    <a:pt x="84198" y="2042"/>
                  </a:lnTo>
                  <a:lnTo>
                    <a:pt x="81749" y="2589"/>
                  </a:lnTo>
                  <a:lnTo>
                    <a:pt x="79300" y="3177"/>
                  </a:lnTo>
                  <a:lnTo>
                    <a:pt x="76864" y="3844"/>
                  </a:lnTo>
                  <a:lnTo>
                    <a:pt x="74453" y="4565"/>
                  </a:lnTo>
                  <a:lnTo>
                    <a:pt x="72042" y="5366"/>
                  </a:lnTo>
                  <a:lnTo>
                    <a:pt x="69656" y="6220"/>
                  </a:lnTo>
                  <a:lnTo>
                    <a:pt x="67270" y="7142"/>
                  </a:lnTo>
                  <a:lnTo>
                    <a:pt x="64922" y="8103"/>
                  </a:lnTo>
                  <a:lnTo>
                    <a:pt x="62574" y="9157"/>
                  </a:lnTo>
                  <a:lnTo>
                    <a:pt x="60263" y="10265"/>
                  </a:lnTo>
                  <a:lnTo>
                    <a:pt x="57953" y="11427"/>
                  </a:lnTo>
                  <a:lnTo>
                    <a:pt x="55692" y="12655"/>
                  </a:lnTo>
                  <a:lnTo>
                    <a:pt x="53432" y="13950"/>
                  </a:lnTo>
                  <a:lnTo>
                    <a:pt x="51197" y="15312"/>
                  </a:lnTo>
                  <a:lnTo>
                    <a:pt x="48999" y="16740"/>
                  </a:lnTo>
                  <a:lnTo>
                    <a:pt x="46827" y="18222"/>
                  </a:lnTo>
                  <a:lnTo>
                    <a:pt x="44679" y="19757"/>
                  </a:lnTo>
                  <a:lnTo>
                    <a:pt x="42544" y="21372"/>
                  </a:lnTo>
                  <a:lnTo>
                    <a:pt x="40460" y="23054"/>
                  </a:lnTo>
                  <a:lnTo>
                    <a:pt x="38401" y="24790"/>
                  </a:lnTo>
                  <a:lnTo>
                    <a:pt x="36366" y="26579"/>
                  </a:lnTo>
                  <a:lnTo>
                    <a:pt x="34370" y="28434"/>
                  </a:lnTo>
                  <a:lnTo>
                    <a:pt x="32411" y="30370"/>
                  </a:lnTo>
                  <a:lnTo>
                    <a:pt x="30489" y="32359"/>
                  </a:lnTo>
                  <a:lnTo>
                    <a:pt x="28580" y="34428"/>
                  </a:lnTo>
                  <a:lnTo>
                    <a:pt x="26722" y="36564"/>
                  </a:lnTo>
                  <a:lnTo>
                    <a:pt x="24939" y="38727"/>
                  </a:lnTo>
                  <a:lnTo>
                    <a:pt x="23218" y="40916"/>
                  </a:lnTo>
                  <a:lnTo>
                    <a:pt x="21548" y="43146"/>
                  </a:lnTo>
                  <a:lnTo>
                    <a:pt x="19941" y="45402"/>
                  </a:lnTo>
                  <a:lnTo>
                    <a:pt x="18396" y="47698"/>
                  </a:lnTo>
                  <a:lnTo>
                    <a:pt x="16940" y="50034"/>
                  </a:lnTo>
                  <a:lnTo>
                    <a:pt x="15508" y="52397"/>
                  </a:lnTo>
                  <a:lnTo>
                    <a:pt x="14152" y="54786"/>
                  </a:lnTo>
                  <a:lnTo>
                    <a:pt x="12871" y="57189"/>
                  </a:lnTo>
                  <a:lnTo>
                    <a:pt x="11640" y="59646"/>
                  </a:lnTo>
                  <a:lnTo>
                    <a:pt x="10460" y="62102"/>
                  </a:lnTo>
                  <a:lnTo>
                    <a:pt x="9367" y="64612"/>
                  </a:lnTo>
                  <a:lnTo>
                    <a:pt x="8313" y="67122"/>
                  </a:lnTo>
                  <a:lnTo>
                    <a:pt x="7346" y="69658"/>
                  </a:lnTo>
                  <a:lnTo>
                    <a:pt x="6416" y="72208"/>
                  </a:lnTo>
                  <a:lnTo>
                    <a:pt x="5550" y="74784"/>
                  </a:lnTo>
                  <a:lnTo>
                    <a:pt x="4759" y="77387"/>
                  </a:lnTo>
                  <a:lnTo>
                    <a:pt x="4018" y="79991"/>
                  </a:lnTo>
                  <a:lnTo>
                    <a:pt x="3340" y="82607"/>
                  </a:lnTo>
                  <a:lnTo>
                    <a:pt x="2737" y="85237"/>
                  </a:lnTo>
                  <a:lnTo>
                    <a:pt x="2185" y="87894"/>
                  </a:lnTo>
                  <a:lnTo>
                    <a:pt x="1707" y="90564"/>
                  </a:lnTo>
                  <a:lnTo>
                    <a:pt x="1268" y="93233"/>
                  </a:lnTo>
                  <a:lnTo>
                    <a:pt x="904" y="95903"/>
                  </a:lnTo>
                  <a:lnTo>
                    <a:pt x="602" y="98587"/>
                  </a:lnTo>
                  <a:lnTo>
                    <a:pt x="364" y="101270"/>
                  </a:lnTo>
                  <a:lnTo>
                    <a:pt x="188" y="103980"/>
                  </a:lnTo>
                  <a:lnTo>
                    <a:pt x="62" y="106677"/>
                  </a:lnTo>
                  <a:lnTo>
                    <a:pt x="0" y="109373"/>
                  </a:lnTo>
                  <a:lnTo>
                    <a:pt x="25" y="112083"/>
                  </a:lnTo>
                  <a:lnTo>
                    <a:pt x="288" y="112043"/>
                  </a:lnTo>
                  <a:close/>
                </a:path>
              </a:pathLst>
            </a:custGeom>
            <a:solidFill>
              <a:schemeClr val="accent5"/>
            </a:solidFill>
            <a:ln>
              <a:noFill/>
            </a:ln>
          </p:spPr>
          <p:txBody>
            <a:bodyPr anchor="t" anchorCtr="0" bIns="22847" lIns="45707" rIns="45707" tIns="22847">
              <a:noAutofit/>
            </a:bodyPr>
            <a:lstStyle/>
            <a:p>
              <a:endParaRPr sz="900">
                <a:solidFill>
                  <a:srgbClr val="3F3F3F"/>
                </a:solidFill>
                <a:latin typeface="+mn-ea"/>
                <a:cs panose="020f0502020204030204" typeface="Calibri"/>
                <a:sym charset="-122" panose="02010601030101010101" pitchFamily="2" typeface="FZHei-B01S"/>
              </a:endParaRPr>
            </a:p>
          </p:txBody>
        </p:sp>
        <p:sp>
          <p:nvSpPr>
            <p:cNvPr id="14" name="Shape 2231"/>
            <p:cNvSpPr/>
            <p:nvPr/>
          </p:nvSpPr>
          <p:spPr>
            <a:xfrm>
              <a:off x="4577758" y="3149765"/>
              <a:ext cx="1100510" cy="1035434"/>
            </a:xfrm>
            <a:custGeom>
              <a:rect b="0" l="0" r="0" t="0"/>
              <a:pathLst>
                <a:path extrusionOk="0" h="119999" w="119999">
                  <a:moveTo>
                    <a:pt x="119736" y="7956"/>
                  </a:moveTo>
                  <a:lnTo>
                    <a:pt x="118304" y="12869"/>
                  </a:lnTo>
                  <a:lnTo>
                    <a:pt x="116633" y="17661"/>
                  </a:lnTo>
                  <a:lnTo>
                    <a:pt x="114737" y="22333"/>
                  </a:lnTo>
                  <a:lnTo>
                    <a:pt x="112639" y="26859"/>
                  </a:lnTo>
                  <a:lnTo>
                    <a:pt x="110353" y="31264"/>
                  </a:lnTo>
                  <a:lnTo>
                    <a:pt x="107891" y="35550"/>
                  </a:lnTo>
                  <a:lnTo>
                    <a:pt x="105254" y="39688"/>
                  </a:lnTo>
                  <a:lnTo>
                    <a:pt x="102465" y="43680"/>
                  </a:lnTo>
                  <a:lnTo>
                    <a:pt x="99552" y="47551"/>
                  </a:lnTo>
                  <a:lnTo>
                    <a:pt x="96499" y="51276"/>
                  </a:lnTo>
                  <a:lnTo>
                    <a:pt x="93359" y="54880"/>
                  </a:lnTo>
                  <a:lnTo>
                    <a:pt x="90106" y="58337"/>
                  </a:lnTo>
                  <a:lnTo>
                    <a:pt x="86790" y="61648"/>
                  </a:lnTo>
                  <a:lnTo>
                    <a:pt x="83387" y="64799"/>
                  </a:lnTo>
                  <a:lnTo>
                    <a:pt x="79933" y="67829"/>
                  </a:lnTo>
                  <a:lnTo>
                    <a:pt x="76453" y="70713"/>
                  </a:lnTo>
                  <a:lnTo>
                    <a:pt x="72924" y="73436"/>
                  </a:lnTo>
                  <a:lnTo>
                    <a:pt x="69407" y="76026"/>
                  </a:lnTo>
                  <a:lnTo>
                    <a:pt x="65865" y="78455"/>
                  </a:lnTo>
                  <a:lnTo>
                    <a:pt x="62361" y="80738"/>
                  </a:lnTo>
                  <a:lnTo>
                    <a:pt x="58869" y="82861"/>
                  </a:lnTo>
                  <a:lnTo>
                    <a:pt x="55440" y="84823"/>
                  </a:lnTo>
                  <a:lnTo>
                    <a:pt x="52061" y="86652"/>
                  </a:lnTo>
                  <a:lnTo>
                    <a:pt x="48733" y="88294"/>
                  </a:lnTo>
                  <a:lnTo>
                    <a:pt x="45505" y="89803"/>
                  </a:lnTo>
                  <a:lnTo>
                    <a:pt x="42378" y="91151"/>
                  </a:lnTo>
                  <a:lnTo>
                    <a:pt x="39363" y="92326"/>
                  </a:lnTo>
                  <a:lnTo>
                    <a:pt x="36474" y="93340"/>
                  </a:lnTo>
                  <a:lnTo>
                    <a:pt x="33711" y="94195"/>
                  </a:lnTo>
                  <a:lnTo>
                    <a:pt x="31111" y="94875"/>
                  </a:lnTo>
                  <a:lnTo>
                    <a:pt x="28674" y="95409"/>
                  </a:lnTo>
                  <a:lnTo>
                    <a:pt x="26414" y="95743"/>
                  </a:lnTo>
                  <a:lnTo>
                    <a:pt x="29579" y="93754"/>
                  </a:lnTo>
                  <a:lnTo>
                    <a:pt x="32669" y="91672"/>
                  </a:lnTo>
                  <a:lnTo>
                    <a:pt x="35683" y="89509"/>
                  </a:lnTo>
                  <a:lnTo>
                    <a:pt x="38622" y="87266"/>
                  </a:lnTo>
                  <a:lnTo>
                    <a:pt x="41473" y="84943"/>
                  </a:lnTo>
                  <a:lnTo>
                    <a:pt x="44274" y="82554"/>
                  </a:lnTo>
                  <a:lnTo>
                    <a:pt x="46975" y="80084"/>
                  </a:lnTo>
                  <a:lnTo>
                    <a:pt x="49637" y="77561"/>
                  </a:lnTo>
                  <a:lnTo>
                    <a:pt x="52200" y="74971"/>
                  </a:lnTo>
                  <a:lnTo>
                    <a:pt x="54699" y="72315"/>
                  </a:lnTo>
                  <a:lnTo>
                    <a:pt x="57123" y="69618"/>
                  </a:lnTo>
                  <a:lnTo>
                    <a:pt x="59485" y="66868"/>
                  </a:lnTo>
                  <a:lnTo>
                    <a:pt x="61796" y="64064"/>
                  </a:lnTo>
                  <a:lnTo>
                    <a:pt x="64019" y="61221"/>
                  </a:lnTo>
                  <a:lnTo>
                    <a:pt x="66179" y="58351"/>
                  </a:lnTo>
                  <a:lnTo>
                    <a:pt x="68264" y="55441"/>
                  </a:lnTo>
                  <a:lnTo>
                    <a:pt x="70299" y="52490"/>
                  </a:lnTo>
                  <a:lnTo>
                    <a:pt x="72271" y="49513"/>
                  </a:lnTo>
                  <a:lnTo>
                    <a:pt x="74167" y="46510"/>
                  </a:lnTo>
                  <a:lnTo>
                    <a:pt x="76014" y="43506"/>
                  </a:lnTo>
                  <a:lnTo>
                    <a:pt x="77797" y="40449"/>
                  </a:lnTo>
                  <a:lnTo>
                    <a:pt x="79505" y="37405"/>
                  </a:lnTo>
                  <a:lnTo>
                    <a:pt x="81176" y="34361"/>
                  </a:lnTo>
                  <a:lnTo>
                    <a:pt x="82784" y="31304"/>
                  </a:lnTo>
                  <a:lnTo>
                    <a:pt x="84329" y="28234"/>
                  </a:lnTo>
                  <a:lnTo>
                    <a:pt x="85811" y="25177"/>
                  </a:lnTo>
                  <a:lnTo>
                    <a:pt x="87255" y="22120"/>
                  </a:lnTo>
                  <a:lnTo>
                    <a:pt x="88624" y="19089"/>
                  </a:lnTo>
                  <a:lnTo>
                    <a:pt x="89956" y="16059"/>
                  </a:lnTo>
                  <a:lnTo>
                    <a:pt x="91224" y="13042"/>
                  </a:lnTo>
                  <a:lnTo>
                    <a:pt x="92442" y="10052"/>
                  </a:lnTo>
                  <a:lnTo>
                    <a:pt x="93598" y="7088"/>
                  </a:lnTo>
                  <a:lnTo>
                    <a:pt x="91902" y="6821"/>
                  </a:lnTo>
                  <a:lnTo>
                    <a:pt x="90207" y="6541"/>
                  </a:lnTo>
                  <a:lnTo>
                    <a:pt x="88499" y="6234"/>
                  </a:lnTo>
                  <a:lnTo>
                    <a:pt x="86815" y="5900"/>
                  </a:lnTo>
                  <a:lnTo>
                    <a:pt x="85132" y="5540"/>
                  </a:lnTo>
                  <a:lnTo>
                    <a:pt x="83462" y="5152"/>
                  </a:lnTo>
                  <a:lnTo>
                    <a:pt x="81804" y="4739"/>
                  </a:lnTo>
                  <a:lnTo>
                    <a:pt x="80146" y="4311"/>
                  </a:lnTo>
                  <a:lnTo>
                    <a:pt x="78476" y="3858"/>
                  </a:lnTo>
                  <a:lnTo>
                    <a:pt x="76843" y="3390"/>
                  </a:lnTo>
                  <a:lnTo>
                    <a:pt x="75197" y="2883"/>
                  </a:lnTo>
                  <a:lnTo>
                    <a:pt x="73564" y="2349"/>
                  </a:lnTo>
                  <a:lnTo>
                    <a:pt x="71944" y="1802"/>
                  </a:lnTo>
                  <a:lnTo>
                    <a:pt x="70337" y="1228"/>
                  </a:lnTo>
                  <a:lnTo>
                    <a:pt x="68729" y="614"/>
                  </a:lnTo>
                  <a:lnTo>
                    <a:pt x="67121" y="0"/>
                  </a:lnTo>
                  <a:lnTo>
                    <a:pt x="65865" y="507"/>
                  </a:lnTo>
                  <a:lnTo>
                    <a:pt x="64634" y="1027"/>
                  </a:lnTo>
                  <a:lnTo>
                    <a:pt x="63403" y="1588"/>
                  </a:lnTo>
                  <a:lnTo>
                    <a:pt x="62160" y="2135"/>
                  </a:lnTo>
                  <a:lnTo>
                    <a:pt x="60942" y="2736"/>
                  </a:lnTo>
                  <a:lnTo>
                    <a:pt x="59711" y="3324"/>
                  </a:lnTo>
                  <a:lnTo>
                    <a:pt x="58505" y="3938"/>
                  </a:lnTo>
                  <a:lnTo>
                    <a:pt x="57287" y="4578"/>
                  </a:lnTo>
                  <a:lnTo>
                    <a:pt x="56093" y="5233"/>
                  </a:lnTo>
                  <a:lnTo>
                    <a:pt x="54888" y="5900"/>
                  </a:lnTo>
                  <a:lnTo>
                    <a:pt x="53694" y="6594"/>
                  </a:lnTo>
                  <a:lnTo>
                    <a:pt x="52501" y="7302"/>
                  </a:lnTo>
                  <a:lnTo>
                    <a:pt x="51333" y="8023"/>
                  </a:lnTo>
                  <a:lnTo>
                    <a:pt x="50177" y="8757"/>
                  </a:lnTo>
                  <a:lnTo>
                    <a:pt x="48997" y="9504"/>
                  </a:lnTo>
                  <a:lnTo>
                    <a:pt x="47854" y="10292"/>
                  </a:lnTo>
                  <a:lnTo>
                    <a:pt x="46698" y="11080"/>
                  </a:lnTo>
                  <a:lnTo>
                    <a:pt x="45568" y="11894"/>
                  </a:lnTo>
                  <a:lnTo>
                    <a:pt x="44425" y="12722"/>
                  </a:lnTo>
                  <a:lnTo>
                    <a:pt x="43320" y="13563"/>
                  </a:lnTo>
                  <a:lnTo>
                    <a:pt x="42189" y="14430"/>
                  </a:lnTo>
                  <a:lnTo>
                    <a:pt x="41084" y="15325"/>
                  </a:lnTo>
                  <a:lnTo>
                    <a:pt x="39991" y="16219"/>
                  </a:lnTo>
                  <a:lnTo>
                    <a:pt x="38898" y="17140"/>
                  </a:lnTo>
                  <a:lnTo>
                    <a:pt x="37818" y="18075"/>
                  </a:lnTo>
                  <a:lnTo>
                    <a:pt x="36751" y="19023"/>
                  </a:lnTo>
                  <a:lnTo>
                    <a:pt x="35683" y="19984"/>
                  </a:lnTo>
                  <a:lnTo>
                    <a:pt x="34628" y="20985"/>
                  </a:lnTo>
                  <a:lnTo>
                    <a:pt x="33585" y="21986"/>
                  </a:lnTo>
                  <a:lnTo>
                    <a:pt x="32568" y="23001"/>
                  </a:lnTo>
                  <a:lnTo>
                    <a:pt x="31526" y="24042"/>
                  </a:lnTo>
                  <a:lnTo>
                    <a:pt x="30521" y="25110"/>
                  </a:lnTo>
                  <a:lnTo>
                    <a:pt x="28298" y="27540"/>
                  </a:lnTo>
                  <a:lnTo>
                    <a:pt x="26162" y="30010"/>
                  </a:lnTo>
                  <a:lnTo>
                    <a:pt x="24115" y="32533"/>
                  </a:lnTo>
                  <a:lnTo>
                    <a:pt x="22143" y="35122"/>
                  </a:lnTo>
                  <a:lnTo>
                    <a:pt x="20259" y="37739"/>
                  </a:lnTo>
                  <a:lnTo>
                    <a:pt x="18463" y="40409"/>
                  </a:lnTo>
                  <a:lnTo>
                    <a:pt x="16742" y="43119"/>
                  </a:lnTo>
                  <a:lnTo>
                    <a:pt x="15109" y="45869"/>
                  </a:lnTo>
                  <a:lnTo>
                    <a:pt x="13564" y="48659"/>
                  </a:lnTo>
                  <a:lnTo>
                    <a:pt x="12095" y="51489"/>
                  </a:lnTo>
                  <a:lnTo>
                    <a:pt x="10713" y="54359"/>
                  </a:lnTo>
                  <a:lnTo>
                    <a:pt x="9420" y="57256"/>
                  </a:lnTo>
                  <a:lnTo>
                    <a:pt x="8201" y="60180"/>
                  </a:lnTo>
                  <a:lnTo>
                    <a:pt x="7071" y="63130"/>
                  </a:lnTo>
                  <a:lnTo>
                    <a:pt x="6016" y="66107"/>
                  </a:lnTo>
                  <a:lnTo>
                    <a:pt x="5061" y="69124"/>
                  </a:lnTo>
                  <a:lnTo>
                    <a:pt x="4182" y="72154"/>
                  </a:lnTo>
                  <a:lnTo>
                    <a:pt x="3378" y="75198"/>
                  </a:lnTo>
                  <a:lnTo>
                    <a:pt x="2662" y="78268"/>
                  </a:lnTo>
                  <a:lnTo>
                    <a:pt x="2047" y="81352"/>
                  </a:lnTo>
                  <a:lnTo>
                    <a:pt x="1494" y="84449"/>
                  </a:lnTo>
                  <a:lnTo>
                    <a:pt x="1042" y="87560"/>
                  </a:lnTo>
                  <a:lnTo>
                    <a:pt x="665" y="90684"/>
                  </a:lnTo>
                  <a:lnTo>
                    <a:pt x="364" y="93821"/>
                  </a:lnTo>
                  <a:lnTo>
                    <a:pt x="163" y="96945"/>
                  </a:lnTo>
                  <a:lnTo>
                    <a:pt x="25" y="100095"/>
                  </a:lnTo>
                  <a:lnTo>
                    <a:pt x="0" y="103232"/>
                  </a:lnTo>
                  <a:lnTo>
                    <a:pt x="25" y="106356"/>
                  </a:lnTo>
                  <a:lnTo>
                    <a:pt x="163" y="109507"/>
                  </a:lnTo>
                  <a:lnTo>
                    <a:pt x="364" y="112644"/>
                  </a:lnTo>
                  <a:lnTo>
                    <a:pt x="665" y="115781"/>
                  </a:lnTo>
                  <a:lnTo>
                    <a:pt x="1029" y="118891"/>
                  </a:lnTo>
                  <a:lnTo>
                    <a:pt x="3981" y="119292"/>
                  </a:lnTo>
                  <a:lnTo>
                    <a:pt x="6933" y="119612"/>
                  </a:lnTo>
                  <a:lnTo>
                    <a:pt x="9897" y="119826"/>
                  </a:lnTo>
                  <a:lnTo>
                    <a:pt x="12849" y="119946"/>
                  </a:lnTo>
                  <a:lnTo>
                    <a:pt x="15813" y="120000"/>
                  </a:lnTo>
                  <a:lnTo>
                    <a:pt x="18777" y="119946"/>
                  </a:lnTo>
                  <a:lnTo>
                    <a:pt x="21754" y="119826"/>
                  </a:lnTo>
                  <a:lnTo>
                    <a:pt x="24693" y="119612"/>
                  </a:lnTo>
                  <a:lnTo>
                    <a:pt x="27644" y="119292"/>
                  </a:lnTo>
                  <a:lnTo>
                    <a:pt x="30596" y="118891"/>
                  </a:lnTo>
                  <a:lnTo>
                    <a:pt x="33535" y="118398"/>
                  </a:lnTo>
                  <a:lnTo>
                    <a:pt x="36449" y="117824"/>
                  </a:lnTo>
                  <a:lnTo>
                    <a:pt x="39363" y="117169"/>
                  </a:lnTo>
                  <a:lnTo>
                    <a:pt x="42265" y="116395"/>
                  </a:lnTo>
                  <a:lnTo>
                    <a:pt x="45141" y="115567"/>
                  </a:lnTo>
                  <a:lnTo>
                    <a:pt x="47992" y="114633"/>
                  </a:lnTo>
                  <a:lnTo>
                    <a:pt x="50818" y="113618"/>
                  </a:lnTo>
                  <a:lnTo>
                    <a:pt x="53644" y="112497"/>
                  </a:lnTo>
                  <a:lnTo>
                    <a:pt x="56432" y="111309"/>
                  </a:lnTo>
                  <a:lnTo>
                    <a:pt x="59196" y="110014"/>
                  </a:lnTo>
                  <a:lnTo>
                    <a:pt x="61934" y="108639"/>
                  </a:lnTo>
                  <a:lnTo>
                    <a:pt x="64622" y="107184"/>
                  </a:lnTo>
                  <a:lnTo>
                    <a:pt x="67297" y="105622"/>
                  </a:lnTo>
                  <a:lnTo>
                    <a:pt x="69935" y="103967"/>
                  </a:lnTo>
                  <a:lnTo>
                    <a:pt x="72535" y="102244"/>
                  </a:lnTo>
                  <a:lnTo>
                    <a:pt x="75097" y="100429"/>
                  </a:lnTo>
                  <a:lnTo>
                    <a:pt x="77609" y="98520"/>
                  </a:lnTo>
                  <a:lnTo>
                    <a:pt x="80083" y="96517"/>
                  </a:lnTo>
                  <a:lnTo>
                    <a:pt x="82507" y="94435"/>
                  </a:lnTo>
                  <a:lnTo>
                    <a:pt x="84906" y="92259"/>
                  </a:lnTo>
                  <a:lnTo>
                    <a:pt x="87230" y="90003"/>
                  </a:lnTo>
                  <a:lnTo>
                    <a:pt x="89528" y="87640"/>
                  </a:lnTo>
                  <a:lnTo>
                    <a:pt x="91438" y="85571"/>
                  </a:lnTo>
                  <a:lnTo>
                    <a:pt x="93297" y="83435"/>
                  </a:lnTo>
                  <a:lnTo>
                    <a:pt x="95068" y="81286"/>
                  </a:lnTo>
                  <a:lnTo>
                    <a:pt x="96801" y="79083"/>
                  </a:lnTo>
                  <a:lnTo>
                    <a:pt x="98471" y="76853"/>
                  </a:lnTo>
                  <a:lnTo>
                    <a:pt x="100079" y="74597"/>
                  </a:lnTo>
                  <a:lnTo>
                    <a:pt x="101599" y="72301"/>
                  </a:lnTo>
                  <a:lnTo>
                    <a:pt x="103081" y="69965"/>
                  </a:lnTo>
                  <a:lnTo>
                    <a:pt x="104513" y="67602"/>
                  </a:lnTo>
                  <a:lnTo>
                    <a:pt x="105857" y="65213"/>
                  </a:lnTo>
                  <a:lnTo>
                    <a:pt x="107150" y="62810"/>
                  </a:lnTo>
                  <a:lnTo>
                    <a:pt x="108381" y="60353"/>
                  </a:lnTo>
                  <a:lnTo>
                    <a:pt x="109549" y="57897"/>
                  </a:lnTo>
                  <a:lnTo>
                    <a:pt x="110655" y="55387"/>
                  </a:lnTo>
                  <a:lnTo>
                    <a:pt x="111710" y="52877"/>
                  </a:lnTo>
                  <a:lnTo>
                    <a:pt x="112677" y="50341"/>
                  </a:lnTo>
                  <a:lnTo>
                    <a:pt x="113606" y="47791"/>
                  </a:lnTo>
                  <a:lnTo>
                    <a:pt x="114473" y="45215"/>
                  </a:lnTo>
                  <a:lnTo>
                    <a:pt x="115264" y="42612"/>
                  </a:lnTo>
                  <a:lnTo>
                    <a:pt x="116005" y="40008"/>
                  </a:lnTo>
                  <a:lnTo>
                    <a:pt x="116671" y="37392"/>
                  </a:lnTo>
                  <a:lnTo>
                    <a:pt x="117287" y="34762"/>
                  </a:lnTo>
                  <a:lnTo>
                    <a:pt x="117839" y="32105"/>
                  </a:lnTo>
                  <a:lnTo>
                    <a:pt x="118316" y="29449"/>
                  </a:lnTo>
                  <a:lnTo>
                    <a:pt x="118756" y="26779"/>
                  </a:lnTo>
                  <a:lnTo>
                    <a:pt x="119108" y="24096"/>
                  </a:lnTo>
                  <a:lnTo>
                    <a:pt x="119422" y="21412"/>
                  </a:lnTo>
                  <a:lnTo>
                    <a:pt x="119660" y="18729"/>
                  </a:lnTo>
                  <a:lnTo>
                    <a:pt x="119836" y="16019"/>
                  </a:lnTo>
                  <a:lnTo>
                    <a:pt x="119962" y="13322"/>
                  </a:lnTo>
                  <a:lnTo>
                    <a:pt x="120000" y="10626"/>
                  </a:lnTo>
                  <a:lnTo>
                    <a:pt x="120000" y="7943"/>
                  </a:lnTo>
                  <a:lnTo>
                    <a:pt x="119736" y="7956"/>
                  </a:lnTo>
                  <a:close/>
                </a:path>
              </a:pathLst>
            </a:custGeom>
            <a:solidFill>
              <a:schemeClr val="accent5"/>
            </a:solidFill>
            <a:ln>
              <a:noFill/>
            </a:ln>
          </p:spPr>
          <p:txBody>
            <a:bodyPr anchor="t" anchorCtr="0" bIns="22847" lIns="45707" rIns="45707" tIns="22847">
              <a:noAutofit/>
            </a:bodyPr>
            <a:lstStyle/>
            <a:p>
              <a:endParaRPr sz="900">
                <a:solidFill>
                  <a:srgbClr val="3F3F3F"/>
                </a:solidFill>
                <a:latin typeface="+mn-ea"/>
                <a:cs panose="020f0502020204030204" typeface="Calibri"/>
                <a:sym charset="-122" panose="02010601030101010101" pitchFamily="2" typeface="FZHei-B01S"/>
              </a:endParaRPr>
            </a:p>
          </p:txBody>
        </p:sp>
        <p:sp>
          <p:nvSpPr>
            <p:cNvPr id="15" name="Shape 2232"/>
            <p:cNvSpPr/>
            <p:nvPr/>
          </p:nvSpPr>
          <p:spPr>
            <a:xfrm>
              <a:off x="4667021" y="1951355"/>
              <a:ext cx="1038314" cy="1097630"/>
            </a:xfrm>
            <a:custGeom>
              <a:rect b="0" l="0" r="0" t="0"/>
              <a:pathLst>
                <a:path extrusionOk="0" h="119999" w="119999">
                  <a:moveTo>
                    <a:pt x="87646" y="30487"/>
                  </a:moveTo>
                  <a:lnTo>
                    <a:pt x="85556" y="28573"/>
                  </a:lnTo>
                  <a:lnTo>
                    <a:pt x="83426" y="26722"/>
                  </a:lnTo>
                  <a:lnTo>
                    <a:pt x="81269" y="24934"/>
                  </a:lnTo>
                  <a:lnTo>
                    <a:pt x="79072" y="23221"/>
                  </a:lnTo>
                  <a:lnTo>
                    <a:pt x="76848" y="21546"/>
                  </a:lnTo>
                  <a:lnTo>
                    <a:pt x="74585" y="19947"/>
                  </a:lnTo>
                  <a:lnTo>
                    <a:pt x="72295" y="18398"/>
                  </a:lnTo>
                  <a:lnTo>
                    <a:pt x="69952" y="16925"/>
                  </a:lnTo>
                  <a:lnTo>
                    <a:pt x="67595" y="15514"/>
                  </a:lnTo>
                  <a:lnTo>
                    <a:pt x="65199" y="14154"/>
                  </a:lnTo>
                  <a:lnTo>
                    <a:pt x="62802" y="12870"/>
                  </a:lnTo>
                  <a:lnTo>
                    <a:pt x="60339" y="11636"/>
                  </a:lnTo>
                  <a:lnTo>
                    <a:pt x="57889" y="10464"/>
                  </a:lnTo>
                  <a:lnTo>
                    <a:pt x="55373" y="9356"/>
                  </a:lnTo>
                  <a:lnTo>
                    <a:pt x="52870" y="8311"/>
                  </a:lnTo>
                  <a:lnTo>
                    <a:pt x="50340" y="7329"/>
                  </a:lnTo>
                  <a:lnTo>
                    <a:pt x="47784" y="6409"/>
                  </a:lnTo>
                  <a:lnTo>
                    <a:pt x="45214" y="5553"/>
                  </a:lnTo>
                  <a:lnTo>
                    <a:pt x="42605" y="4760"/>
                  </a:lnTo>
                  <a:lnTo>
                    <a:pt x="39995" y="4017"/>
                  </a:lnTo>
                  <a:lnTo>
                    <a:pt x="37385" y="3337"/>
                  </a:lnTo>
                  <a:lnTo>
                    <a:pt x="34749" y="2732"/>
                  </a:lnTo>
                  <a:lnTo>
                    <a:pt x="32086" y="2178"/>
                  </a:lnTo>
                  <a:lnTo>
                    <a:pt x="29424" y="1700"/>
                  </a:lnTo>
                  <a:lnTo>
                    <a:pt x="26748" y="1271"/>
                  </a:lnTo>
                  <a:lnTo>
                    <a:pt x="24085" y="894"/>
                  </a:lnTo>
                  <a:lnTo>
                    <a:pt x="21395" y="604"/>
                  </a:lnTo>
                  <a:lnTo>
                    <a:pt x="18706" y="352"/>
                  </a:lnTo>
                  <a:lnTo>
                    <a:pt x="16016" y="188"/>
                  </a:lnTo>
                  <a:lnTo>
                    <a:pt x="13314" y="62"/>
                  </a:lnTo>
                  <a:lnTo>
                    <a:pt x="10611" y="0"/>
                  </a:lnTo>
                  <a:lnTo>
                    <a:pt x="7908" y="12"/>
                  </a:lnTo>
                  <a:lnTo>
                    <a:pt x="7921" y="264"/>
                  </a:lnTo>
                  <a:lnTo>
                    <a:pt x="12848" y="1712"/>
                  </a:lnTo>
                  <a:lnTo>
                    <a:pt x="17627" y="3387"/>
                  </a:lnTo>
                  <a:lnTo>
                    <a:pt x="22301" y="5263"/>
                  </a:lnTo>
                  <a:lnTo>
                    <a:pt x="26841" y="7366"/>
                  </a:lnTo>
                  <a:lnTo>
                    <a:pt x="31234" y="9658"/>
                  </a:lnTo>
                  <a:lnTo>
                    <a:pt x="35508" y="12127"/>
                  </a:lnTo>
                  <a:lnTo>
                    <a:pt x="39662" y="14771"/>
                  </a:lnTo>
                  <a:lnTo>
                    <a:pt x="43670" y="17554"/>
                  </a:lnTo>
                  <a:lnTo>
                    <a:pt x="47531" y="20463"/>
                  </a:lnTo>
                  <a:lnTo>
                    <a:pt x="51272" y="23511"/>
                  </a:lnTo>
                  <a:lnTo>
                    <a:pt x="54854" y="26659"/>
                  </a:lnTo>
                  <a:lnTo>
                    <a:pt x="58315" y="29908"/>
                  </a:lnTo>
                  <a:lnTo>
                    <a:pt x="61630" y="33220"/>
                  </a:lnTo>
                  <a:lnTo>
                    <a:pt x="64799" y="36620"/>
                  </a:lnTo>
                  <a:lnTo>
                    <a:pt x="67822" y="40071"/>
                  </a:lnTo>
                  <a:lnTo>
                    <a:pt x="70711" y="43559"/>
                  </a:lnTo>
                  <a:lnTo>
                    <a:pt x="73427" y="47085"/>
                  </a:lnTo>
                  <a:lnTo>
                    <a:pt x="76010" y="50599"/>
                  </a:lnTo>
                  <a:lnTo>
                    <a:pt x="78433" y="54137"/>
                  </a:lnTo>
                  <a:lnTo>
                    <a:pt x="80723" y="57651"/>
                  </a:lnTo>
                  <a:lnTo>
                    <a:pt x="82853" y="61127"/>
                  </a:lnTo>
                  <a:lnTo>
                    <a:pt x="84824" y="64565"/>
                  </a:lnTo>
                  <a:lnTo>
                    <a:pt x="86634" y="67952"/>
                  </a:lnTo>
                  <a:lnTo>
                    <a:pt x="88299" y="71264"/>
                  </a:lnTo>
                  <a:lnTo>
                    <a:pt x="89803" y="74500"/>
                  </a:lnTo>
                  <a:lnTo>
                    <a:pt x="91148" y="77624"/>
                  </a:lnTo>
                  <a:lnTo>
                    <a:pt x="92319" y="80646"/>
                  </a:lnTo>
                  <a:lnTo>
                    <a:pt x="93345" y="83530"/>
                  </a:lnTo>
                  <a:lnTo>
                    <a:pt x="94197" y="86300"/>
                  </a:lnTo>
                  <a:lnTo>
                    <a:pt x="94876" y="88894"/>
                  </a:lnTo>
                  <a:lnTo>
                    <a:pt x="95408" y="91338"/>
                  </a:lnTo>
                  <a:lnTo>
                    <a:pt x="95741" y="93592"/>
                  </a:lnTo>
                  <a:lnTo>
                    <a:pt x="93744" y="90418"/>
                  </a:lnTo>
                  <a:lnTo>
                    <a:pt x="91667" y="87333"/>
                  </a:lnTo>
                  <a:lnTo>
                    <a:pt x="89510" y="84323"/>
                  </a:lnTo>
                  <a:lnTo>
                    <a:pt x="87260" y="81389"/>
                  </a:lnTo>
                  <a:lnTo>
                    <a:pt x="84943" y="78530"/>
                  </a:lnTo>
                  <a:lnTo>
                    <a:pt x="82547" y="75747"/>
                  </a:lnTo>
                  <a:lnTo>
                    <a:pt x="80084" y="73027"/>
                  </a:lnTo>
                  <a:lnTo>
                    <a:pt x="77554" y="70395"/>
                  </a:lnTo>
                  <a:lnTo>
                    <a:pt x="74971" y="67826"/>
                  </a:lnTo>
                  <a:lnTo>
                    <a:pt x="72322" y="65320"/>
                  </a:lnTo>
                  <a:lnTo>
                    <a:pt x="69632" y="62902"/>
                  </a:lnTo>
                  <a:lnTo>
                    <a:pt x="66876" y="60535"/>
                  </a:lnTo>
                  <a:lnTo>
                    <a:pt x="64080" y="58230"/>
                  </a:lnTo>
                  <a:lnTo>
                    <a:pt x="61244" y="56014"/>
                  </a:lnTo>
                  <a:lnTo>
                    <a:pt x="58355" y="53860"/>
                  </a:lnTo>
                  <a:lnTo>
                    <a:pt x="55439" y="51757"/>
                  </a:lnTo>
                  <a:lnTo>
                    <a:pt x="52497" y="49717"/>
                  </a:lnTo>
                  <a:lnTo>
                    <a:pt x="49528" y="47765"/>
                  </a:lnTo>
                  <a:lnTo>
                    <a:pt x="46532" y="45864"/>
                  </a:lnTo>
                  <a:lnTo>
                    <a:pt x="43510" y="44025"/>
                  </a:lnTo>
                  <a:lnTo>
                    <a:pt x="40474" y="42237"/>
                  </a:lnTo>
                  <a:lnTo>
                    <a:pt x="37425" y="40512"/>
                  </a:lnTo>
                  <a:lnTo>
                    <a:pt x="34390" y="38849"/>
                  </a:lnTo>
                  <a:lnTo>
                    <a:pt x="31328" y="37263"/>
                  </a:lnTo>
                  <a:lnTo>
                    <a:pt x="28265" y="35714"/>
                  </a:lnTo>
                  <a:lnTo>
                    <a:pt x="25203" y="34215"/>
                  </a:lnTo>
                  <a:lnTo>
                    <a:pt x="22154" y="32779"/>
                  </a:lnTo>
                  <a:lnTo>
                    <a:pt x="19105" y="31407"/>
                  </a:lnTo>
                  <a:lnTo>
                    <a:pt x="16070" y="30072"/>
                  </a:lnTo>
                  <a:lnTo>
                    <a:pt x="13074" y="28813"/>
                  </a:lnTo>
                  <a:lnTo>
                    <a:pt x="10078" y="27591"/>
                  </a:lnTo>
                  <a:lnTo>
                    <a:pt x="7123" y="26432"/>
                  </a:lnTo>
                  <a:lnTo>
                    <a:pt x="6856" y="28133"/>
                  </a:lnTo>
                  <a:lnTo>
                    <a:pt x="6577" y="29833"/>
                  </a:lnTo>
                  <a:lnTo>
                    <a:pt x="6270" y="31533"/>
                  </a:lnTo>
                  <a:lnTo>
                    <a:pt x="5938" y="33208"/>
                  </a:lnTo>
                  <a:lnTo>
                    <a:pt x="5578" y="34895"/>
                  </a:lnTo>
                  <a:lnTo>
                    <a:pt x="5179" y="36557"/>
                  </a:lnTo>
                  <a:lnTo>
                    <a:pt x="4779" y="38232"/>
                  </a:lnTo>
                  <a:lnTo>
                    <a:pt x="4353" y="39895"/>
                  </a:lnTo>
                  <a:lnTo>
                    <a:pt x="3887" y="41557"/>
                  </a:lnTo>
                  <a:lnTo>
                    <a:pt x="3395" y="43207"/>
                  </a:lnTo>
                  <a:lnTo>
                    <a:pt x="2889" y="44844"/>
                  </a:lnTo>
                  <a:lnTo>
                    <a:pt x="2369" y="46481"/>
                  </a:lnTo>
                  <a:lnTo>
                    <a:pt x="1810" y="48105"/>
                  </a:lnTo>
                  <a:lnTo>
                    <a:pt x="1224" y="49717"/>
                  </a:lnTo>
                  <a:lnTo>
                    <a:pt x="612" y="51329"/>
                  </a:lnTo>
                  <a:lnTo>
                    <a:pt x="0" y="52941"/>
                  </a:lnTo>
                  <a:lnTo>
                    <a:pt x="505" y="54188"/>
                  </a:lnTo>
                  <a:lnTo>
                    <a:pt x="1038" y="55422"/>
                  </a:lnTo>
                  <a:lnTo>
                    <a:pt x="1584" y="56656"/>
                  </a:lnTo>
                  <a:lnTo>
                    <a:pt x="2143" y="57890"/>
                  </a:lnTo>
                  <a:lnTo>
                    <a:pt x="2729" y="59112"/>
                  </a:lnTo>
                  <a:lnTo>
                    <a:pt x="3328" y="60333"/>
                  </a:lnTo>
                  <a:lnTo>
                    <a:pt x="3940" y="61555"/>
                  </a:lnTo>
                  <a:lnTo>
                    <a:pt x="4580" y="62764"/>
                  </a:lnTo>
                  <a:lnTo>
                    <a:pt x="5232" y="63960"/>
                  </a:lnTo>
                  <a:lnTo>
                    <a:pt x="5911" y="65156"/>
                  </a:lnTo>
                  <a:lnTo>
                    <a:pt x="6590" y="66340"/>
                  </a:lnTo>
                  <a:lnTo>
                    <a:pt x="7296" y="67536"/>
                  </a:lnTo>
                  <a:lnTo>
                    <a:pt x="8015" y="68708"/>
                  </a:lnTo>
                  <a:lnTo>
                    <a:pt x="8760" y="69866"/>
                  </a:lnTo>
                  <a:lnTo>
                    <a:pt x="9506" y="71025"/>
                  </a:lnTo>
                  <a:lnTo>
                    <a:pt x="10291" y="72183"/>
                  </a:lnTo>
                  <a:lnTo>
                    <a:pt x="11077" y="73329"/>
                  </a:lnTo>
                  <a:lnTo>
                    <a:pt x="11902" y="74463"/>
                  </a:lnTo>
                  <a:lnTo>
                    <a:pt x="12714" y="75596"/>
                  </a:lnTo>
                  <a:lnTo>
                    <a:pt x="13567" y="76717"/>
                  </a:lnTo>
                  <a:lnTo>
                    <a:pt x="14432" y="77838"/>
                  </a:lnTo>
                  <a:lnTo>
                    <a:pt x="15311" y="78933"/>
                  </a:lnTo>
                  <a:lnTo>
                    <a:pt x="16203" y="80029"/>
                  </a:lnTo>
                  <a:lnTo>
                    <a:pt x="17121" y="81124"/>
                  </a:lnTo>
                  <a:lnTo>
                    <a:pt x="18053" y="82195"/>
                  </a:lnTo>
                  <a:lnTo>
                    <a:pt x="19012" y="83265"/>
                  </a:lnTo>
                  <a:lnTo>
                    <a:pt x="19971" y="84323"/>
                  </a:lnTo>
                  <a:lnTo>
                    <a:pt x="20969" y="85368"/>
                  </a:lnTo>
                  <a:lnTo>
                    <a:pt x="21968" y="86426"/>
                  </a:lnTo>
                  <a:lnTo>
                    <a:pt x="23006" y="87446"/>
                  </a:lnTo>
                  <a:lnTo>
                    <a:pt x="24031" y="88479"/>
                  </a:lnTo>
                  <a:lnTo>
                    <a:pt x="25097" y="89486"/>
                  </a:lnTo>
                  <a:lnTo>
                    <a:pt x="27520" y="91703"/>
                  </a:lnTo>
                  <a:lnTo>
                    <a:pt x="29996" y="93831"/>
                  </a:lnTo>
                  <a:lnTo>
                    <a:pt x="32513" y="95896"/>
                  </a:lnTo>
                  <a:lnTo>
                    <a:pt x="35109" y="97848"/>
                  </a:lnTo>
                  <a:lnTo>
                    <a:pt x="37718" y="99737"/>
                  </a:lnTo>
                  <a:lnTo>
                    <a:pt x="40394" y="101538"/>
                  </a:lnTo>
                  <a:lnTo>
                    <a:pt x="43111" y="103263"/>
                  </a:lnTo>
                  <a:lnTo>
                    <a:pt x="45867" y="104900"/>
                  </a:lnTo>
                  <a:lnTo>
                    <a:pt x="48649" y="106437"/>
                  </a:lnTo>
                  <a:lnTo>
                    <a:pt x="51485" y="107910"/>
                  </a:lnTo>
                  <a:lnTo>
                    <a:pt x="54348" y="109283"/>
                  </a:lnTo>
                  <a:lnTo>
                    <a:pt x="57250" y="110580"/>
                  </a:lnTo>
                  <a:lnTo>
                    <a:pt x="60179" y="111801"/>
                  </a:lnTo>
                  <a:lnTo>
                    <a:pt x="63122" y="112922"/>
                  </a:lnTo>
                  <a:lnTo>
                    <a:pt x="66104" y="113980"/>
                  </a:lnTo>
                  <a:lnTo>
                    <a:pt x="69113" y="114937"/>
                  </a:lnTo>
                  <a:lnTo>
                    <a:pt x="72149" y="115819"/>
                  </a:lnTo>
                  <a:lnTo>
                    <a:pt x="75198" y="116625"/>
                  </a:lnTo>
                  <a:lnTo>
                    <a:pt x="78260" y="117330"/>
                  </a:lnTo>
                  <a:lnTo>
                    <a:pt x="81349" y="117947"/>
                  </a:lnTo>
                  <a:lnTo>
                    <a:pt x="84451" y="118501"/>
                  </a:lnTo>
                  <a:lnTo>
                    <a:pt x="87553" y="118954"/>
                  </a:lnTo>
                  <a:lnTo>
                    <a:pt x="90669" y="119332"/>
                  </a:lnTo>
                  <a:lnTo>
                    <a:pt x="93811" y="119634"/>
                  </a:lnTo>
                  <a:lnTo>
                    <a:pt x="96939" y="119836"/>
                  </a:lnTo>
                  <a:lnTo>
                    <a:pt x="100082" y="119974"/>
                  </a:lnTo>
                  <a:lnTo>
                    <a:pt x="103224" y="120000"/>
                  </a:lnTo>
                  <a:lnTo>
                    <a:pt x="106353" y="119974"/>
                  </a:lnTo>
                  <a:lnTo>
                    <a:pt x="109508" y="119836"/>
                  </a:lnTo>
                  <a:lnTo>
                    <a:pt x="112650" y="119634"/>
                  </a:lnTo>
                  <a:lnTo>
                    <a:pt x="115779" y="119332"/>
                  </a:lnTo>
                  <a:lnTo>
                    <a:pt x="118881" y="118967"/>
                  </a:lnTo>
                  <a:lnTo>
                    <a:pt x="119294" y="116020"/>
                  </a:lnTo>
                  <a:lnTo>
                    <a:pt x="119600" y="113061"/>
                  </a:lnTo>
                  <a:lnTo>
                    <a:pt x="119813" y="110101"/>
                  </a:lnTo>
                  <a:lnTo>
                    <a:pt x="119946" y="107155"/>
                  </a:lnTo>
                  <a:lnTo>
                    <a:pt x="120000" y="104183"/>
                  </a:lnTo>
                  <a:lnTo>
                    <a:pt x="119946" y="101223"/>
                  </a:lnTo>
                  <a:lnTo>
                    <a:pt x="119813" y="98251"/>
                  </a:lnTo>
                  <a:lnTo>
                    <a:pt x="119600" y="95304"/>
                  </a:lnTo>
                  <a:lnTo>
                    <a:pt x="119294" y="92358"/>
                  </a:lnTo>
                  <a:lnTo>
                    <a:pt x="118881" y="89398"/>
                  </a:lnTo>
                  <a:lnTo>
                    <a:pt x="118388" y="86464"/>
                  </a:lnTo>
                  <a:lnTo>
                    <a:pt x="117816" y="83555"/>
                  </a:lnTo>
                  <a:lnTo>
                    <a:pt x="117150" y="80646"/>
                  </a:lnTo>
                  <a:lnTo>
                    <a:pt x="116391" y="77737"/>
                  </a:lnTo>
                  <a:lnTo>
                    <a:pt x="115566" y="74866"/>
                  </a:lnTo>
                  <a:lnTo>
                    <a:pt x="114634" y="72007"/>
                  </a:lnTo>
                  <a:lnTo>
                    <a:pt x="113609" y="69186"/>
                  </a:lnTo>
                  <a:lnTo>
                    <a:pt x="112504" y="66353"/>
                  </a:lnTo>
                  <a:lnTo>
                    <a:pt x="111305" y="63582"/>
                  </a:lnTo>
                  <a:lnTo>
                    <a:pt x="110014" y="60812"/>
                  </a:lnTo>
                  <a:lnTo>
                    <a:pt x="108629" y="58079"/>
                  </a:lnTo>
                  <a:lnTo>
                    <a:pt x="107178" y="55372"/>
                  </a:lnTo>
                  <a:lnTo>
                    <a:pt x="105620" y="52714"/>
                  </a:lnTo>
                  <a:lnTo>
                    <a:pt x="103969" y="50082"/>
                  </a:lnTo>
                  <a:lnTo>
                    <a:pt x="102252" y="47488"/>
                  </a:lnTo>
                  <a:lnTo>
                    <a:pt x="100428" y="44919"/>
                  </a:lnTo>
                  <a:lnTo>
                    <a:pt x="98511" y="42401"/>
                  </a:lnTo>
                  <a:lnTo>
                    <a:pt x="96513" y="39932"/>
                  </a:lnTo>
                  <a:lnTo>
                    <a:pt x="94436" y="37502"/>
                  </a:lnTo>
                  <a:lnTo>
                    <a:pt x="92253" y="35109"/>
                  </a:lnTo>
                  <a:lnTo>
                    <a:pt x="90003" y="32779"/>
                  </a:lnTo>
                  <a:lnTo>
                    <a:pt x="87646" y="30487"/>
                  </a:lnTo>
                  <a:close/>
                </a:path>
              </a:pathLst>
            </a:custGeom>
            <a:solidFill>
              <a:schemeClr val="accent3"/>
            </a:solidFill>
            <a:ln>
              <a:noFill/>
            </a:ln>
          </p:spPr>
          <p:txBody>
            <a:bodyPr anchor="t" anchorCtr="0" bIns="22847" lIns="45707" rIns="45707" tIns="22847">
              <a:noAutofit/>
            </a:bodyPr>
            <a:lstStyle/>
            <a:p>
              <a:endParaRPr sz="900">
                <a:solidFill>
                  <a:srgbClr val="3F3F3F"/>
                </a:solidFill>
                <a:latin typeface="+mn-ea"/>
                <a:cs panose="020f0502020204030204" typeface="Calibri"/>
                <a:sym charset="-122" panose="02010601030101010101" pitchFamily="2" typeface="FZHei-B01S"/>
              </a:endParaRPr>
            </a:p>
          </p:txBody>
        </p:sp>
        <p:cxnSp>
          <p:nvCxnSpPr>
            <p:cNvPr id="16" name="Shape 2233"/>
            <p:cNvCxnSpPr/>
            <p:nvPr/>
          </p:nvCxnSpPr>
          <p:spPr>
            <a:xfrm>
              <a:off x="3138842" y="2069957"/>
              <a:ext cx="804693" cy="0"/>
            </a:xfrm>
            <a:prstGeom prst="straightConnector1">
              <a:avLst/>
            </a:prstGeom>
            <a:noFill/>
            <a:ln cap="flat" cmpd="sng" w="9525">
              <a:solidFill>
                <a:schemeClr val="accent1"/>
              </a:solidFill>
              <a:prstDash val="solid"/>
              <a:miter/>
              <a:headEnd len="med" type="none" w="med"/>
              <a:tailEnd len="med" type="oval" w="med"/>
            </a:ln>
          </p:spPr>
        </p:cxnSp>
        <p:cxnSp>
          <p:nvCxnSpPr>
            <p:cNvPr id="17" name="Shape 2234"/>
            <p:cNvCxnSpPr/>
            <p:nvPr/>
          </p:nvCxnSpPr>
          <p:spPr>
            <a:xfrm>
              <a:off x="5697237" y="2818742"/>
              <a:ext cx="359735" cy="0"/>
            </a:xfrm>
            <a:prstGeom prst="straightConnector1">
              <a:avLst/>
            </a:prstGeom>
            <a:noFill/>
            <a:ln cap="flat" cmpd="sng" w="9525">
              <a:solidFill>
                <a:schemeClr val="accent1"/>
              </a:solidFill>
              <a:prstDash val="solid"/>
              <a:miter/>
              <a:headEnd len="med" type="oval" w="med"/>
              <a:tailEnd len="med" type="none" w="med"/>
            </a:ln>
          </p:spPr>
        </p:cxnSp>
        <p:cxnSp>
          <p:nvCxnSpPr>
            <p:cNvPr id="18" name="Shape 2235"/>
            <p:cNvCxnSpPr/>
            <p:nvPr/>
          </p:nvCxnSpPr>
          <p:spPr>
            <a:xfrm>
              <a:off x="5142299" y="4082348"/>
              <a:ext cx="909911" cy="0"/>
            </a:xfrm>
            <a:prstGeom prst="straightConnector1">
              <a:avLst/>
            </a:prstGeom>
            <a:noFill/>
            <a:ln cap="flat" cmpd="sng" w="9525">
              <a:solidFill>
                <a:schemeClr val="accent1"/>
              </a:solidFill>
              <a:prstDash val="solid"/>
              <a:miter/>
              <a:headEnd len="med" type="oval" w="med"/>
              <a:tailEnd len="med" type="none" w="med"/>
            </a:ln>
          </p:spPr>
        </p:cxnSp>
        <p:sp>
          <p:nvSpPr>
            <p:cNvPr id="19" name="Shape 2236"/>
            <p:cNvSpPr/>
            <p:nvPr/>
          </p:nvSpPr>
          <p:spPr>
            <a:xfrm>
              <a:off x="2759201" y="1880137"/>
              <a:ext cx="379642" cy="379642"/>
            </a:xfrm>
            <a:prstGeom prst="ellipse">
              <a:avLst/>
            </a:prstGeom>
            <a:solidFill>
              <a:schemeClr val="accent1"/>
            </a:solidFill>
            <a:ln cap="flat" cmpd="sng" w="9525">
              <a:solidFill>
                <a:srgbClr val="7F7F7F"/>
              </a:solidFill>
              <a:prstDash val="solid"/>
              <a:miter/>
              <a:headEnd len="med" type="none" w="med"/>
              <a:tailEnd len="med" type="none" w="med"/>
            </a:ln>
          </p:spPr>
          <p:txBody>
            <a:bodyPr anchor="ctr" anchorCtr="0" bIns="22847" lIns="45707" rIns="45707" tIns="22847">
              <a:noAutofit/>
            </a:bodyPr>
            <a:lstStyle/>
            <a:p>
              <a:pPr algn="ctr"/>
              <a:endParaRPr sz="900">
                <a:solidFill>
                  <a:srgbClr val="3F3F3F"/>
                </a:solidFill>
                <a:latin typeface="+mn-ea"/>
                <a:cs panose="020f0502020204030204" typeface="Calibri"/>
                <a:sym charset="-122" panose="02010601030101010101" pitchFamily="2" typeface="FZHei-B01S"/>
              </a:endParaRPr>
            </a:p>
          </p:txBody>
        </p:sp>
        <p:sp>
          <p:nvSpPr>
            <p:cNvPr id="20" name="Shape 2237"/>
            <p:cNvSpPr/>
            <p:nvPr/>
          </p:nvSpPr>
          <p:spPr>
            <a:xfrm>
              <a:off x="2860226" y="1985496"/>
              <a:ext cx="182226" cy="181291"/>
            </a:xfrm>
            <a:custGeom>
              <a:rect b="0" l="0" r="0" t="0"/>
              <a:pathLst>
                <a:path extrusionOk="0" h="119999" w="119999">
                  <a:moveTo>
                    <a:pt x="116917" y="5342"/>
                  </a:moveTo>
                  <a:lnTo>
                    <a:pt x="115890" y="5136"/>
                  </a:lnTo>
                  <a:lnTo>
                    <a:pt x="115273" y="5136"/>
                  </a:lnTo>
                  <a:lnTo>
                    <a:pt x="114657" y="4726"/>
                  </a:lnTo>
                  <a:lnTo>
                    <a:pt x="114041" y="5136"/>
                  </a:lnTo>
                  <a:lnTo>
                    <a:pt x="113424" y="5342"/>
                  </a:lnTo>
                  <a:lnTo>
                    <a:pt x="112602" y="5547"/>
                  </a:lnTo>
                  <a:lnTo>
                    <a:pt x="111986" y="5958"/>
                  </a:lnTo>
                  <a:lnTo>
                    <a:pt x="111369" y="6369"/>
                  </a:lnTo>
                  <a:lnTo>
                    <a:pt x="101301" y="16643"/>
                  </a:lnTo>
                  <a:lnTo>
                    <a:pt x="99041" y="14589"/>
                  </a:lnTo>
                  <a:lnTo>
                    <a:pt x="96986" y="12739"/>
                  </a:lnTo>
                  <a:lnTo>
                    <a:pt x="94726" y="11095"/>
                  </a:lnTo>
                  <a:lnTo>
                    <a:pt x="92260" y="9452"/>
                  </a:lnTo>
                  <a:lnTo>
                    <a:pt x="89794" y="8219"/>
                  </a:lnTo>
                  <a:lnTo>
                    <a:pt x="87328" y="6780"/>
                  </a:lnTo>
                  <a:lnTo>
                    <a:pt x="84657" y="5547"/>
                  </a:lnTo>
                  <a:lnTo>
                    <a:pt x="81986" y="4315"/>
                  </a:lnTo>
                  <a:lnTo>
                    <a:pt x="79315" y="3287"/>
                  </a:lnTo>
                  <a:lnTo>
                    <a:pt x="76643" y="2465"/>
                  </a:lnTo>
                  <a:lnTo>
                    <a:pt x="73972" y="1643"/>
                  </a:lnTo>
                  <a:lnTo>
                    <a:pt x="71095" y="1027"/>
                  </a:lnTo>
                  <a:lnTo>
                    <a:pt x="68424" y="616"/>
                  </a:lnTo>
                  <a:lnTo>
                    <a:pt x="65547" y="205"/>
                  </a:lnTo>
                  <a:lnTo>
                    <a:pt x="62671" y="0"/>
                  </a:lnTo>
                  <a:lnTo>
                    <a:pt x="59794" y="0"/>
                  </a:lnTo>
                  <a:lnTo>
                    <a:pt x="56917" y="205"/>
                  </a:lnTo>
                  <a:lnTo>
                    <a:pt x="53835" y="410"/>
                  </a:lnTo>
                  <a:lnTo>
                    <a:pt x="50958" y="616"/>
                  </a:lnTo>
                  <a:lnTo>
                    <a:pt x="47876" y="1232"/>
                  </a:lnTo>
                  <a:lnTo>
                    <a:pt x="45000" y="1849"/>
                  </a:lnTo>
                  <a:lnTo>
                    <a:pt x="42328" y="2671"/>
                  </a:lnTo>
                  <a:lnTo>
                    <a:pt x="39452" y="3698"/>
                  </a:lnTo>
                  <a:lnTo>
                    <a:pt x="36575" y="4726"/>
                  </a:lnTo>
                  <a:lnTo>
                    <a:pt x="33904" y="5958"/>
                  </a:lnTo>
                  <a:lnTo>
                    <a:pt x="31232" y="7191"/>
                  </a:lnTo>
                  <a:lnTo>
                    <a:pt x="28767" y="8835"/>
                  </a:lnTo>
                  <a:lnTo>
                    <a:pt x="26301" y="10273"/>
                  </a:lnTo>
                  <a:lnTo>
                    <a:pt x="23835" y="11917"/>
                  </a:lnTo>
                  <a:lnTo>
                    <a:pt x="21575" y="13767"/>
                  </a:lnTo>
                  <a:lnTo>
                    <a:pt x="19520" y="15616"/>
                  </a:lnTo>
                  <a:lnTo>
                    <a:pt x="17465" y="17465"/>
                  </a:lnTo>
                  <a:lnTo>
                    <a:pt x="15410" y="19726"/>
                  </a:lnTo>
                  <a:lnTo>
                    <a:pt x="13767" y="21780"/>
                  </a:lnTo>
                  <a:lnTo>
                    <a:pt x="11917" y="24041"/>
                  </a:lnTo>
                  <a:lnTo>
                    <a:pt x="10068" y="26301"/>
                  </a:lnTo>
                  <a:lnTo>
                    <a:pt x="8630" y="28767"/>
                  </a:lnTo>
                  <a:lnTo>
                    <a:pt x="7191" y="31438"/>
                  </a:lnTo>
                  <a:lnTo>
                    <a:pt x="5958" y="33904"/>
                  </a:lnTo>
                  <a:lnTo>
                    <a:pt x="4520" y="36780"/>
                  </a:lnTo>
                  <a:lnTo>
                    <a:pt x="3493" y="39452"/>
                  </a:lnTo>
                  <a:lnTo>
                    <a:pt x="2671" y="42328"/>
                  </a:lnTo>
                  <a:lnTo>
                    <a:pt x="1643" y="45205"/>
                  </a:lnTo>
                  <a:lnTo>
                    <a:pt x="1027" y="48082"/>
                  </a:lnTo>
                  <a:lnTo>
                    <a:pt x="616" y="50958"/>
                  </a:lnTo>
                  <a:lnTo>
                    <a:pt x="205" y="54041"/>
                  </a:lnTo>
                  <a:lnTo>
                    <a:pt x="0" y="56917"/>
                  </a:lnTo>
                  <a:lnTo>
                    <a:pt x="0" y="59999"/>
                  </a:lnTo>
                  <a:lnTo>
                    <a:pt x="0" y="62876"/>
                  </a:lnTo>
                  <a:lnTo>
                    <a:pt x="205" y="66164"/>
                  </a:lnTo>
                  <a:lnTo>
                    <a:pt x="616" y="69041"/>
                  </a:lnTo>
                  <a:lnTo>
                    <a:pt x="1027" y="72123"/>
                  </a:lnTo>
                  <a:lnTo>
                    <a:pt x="1643" y="75000"/>
                  </a:lnTo>
                  <a:lnTo>
                    <a:pt x="2671" y="77671"/>
                  </a:lnTo>
                  <a:lnTo>
                    <a:pt x="3493" y="80547"/>
                  </a:lnTo>
                  <a:lnTo>
                    <a:pt x="4520" y="83424"/>
                  </a:lnTo>
                  <a:lnTo>
                    <a:pt x="5958" y="86095"/>
                  </a:lnTo>
                  <a:lnTo>
                    <a:pt x="7191" y="88767"/>
                  </a:lnTo>
                  <a:lnTo>
                    <a:pt x="8630" y="91232"/>
                  </a:lnTo>
                  <a:lnTo>
                    <a:pt x="10068" y="93493"/>
                  </a:lnTo>
                  <a:lnTo>
                    <a:pt x="11917" y="95958"/>
                  </a:lnTo>
                  <a:lnTo>
                    <a:pt x="13767" y="98219"/>
                  </a:lnTo>
                  <a:lnTo>
                    <a:pt x="15410" y="100479"/>
                  </a:lnTo>
                  <a:lnTo>
                    <a:pt x="17465" y="102534"/>
                  </a:lnTo>
                  <a:lnTo>
                    <a:pt x="19520" y="104383"/>
                  </a:lnTo>
                  <a:lnTo>
                    <a:pt x="21575" y="106232"/>
                  </a:lnTo>
                  <a:lnTo>
                    <a:pt x="23835" y="108082"/>
                  </a:lnTo>
                  <a:lnTo>
                    <a:pt x="26301" y="109726"/>
                  </a:lnTo>
                  <a:lnTo>
                    <a:pt x="28767" y="111369"/>
                  </a:lnTo>
                  <a:lnTo>
                    <a:pt x="31232" y="112602"/>
                  </a:lnTo>
                  <a:lnTo>
                    <a:pt x="33904" y="114041"/>
                  </a:lnTo>
                  <a:lnTo>
                    <a:pt x="36575" y="115273"/>
                  </a:lnTo>
                  <a:lnTo>
                    <a:pt x="39452" y="116506"/>
                  </a:lnTo>
                  <a:lnTo>
                    <a:pt x="42328" y="117328"/>
                  </a:lnTo>
                  <a:lnTo>
                    <a:pt x="45000" y="118150"/>
                  </a:lnTo>
                  <a:lnTo>
                    <a:pt x="47876" y="118767"/>
                  </a:lnTo>
                  <a:lnTo>
                    <a:pt x="50958" y="119383"/>
                  </a:lnTo>
                  <a:lnTo>
                    <a:pt x="53835" y="119794"/>
                  </a:lnTo>
                  <a:lnTo>
                    <a:pt x="56917" y="119999"/>
                  </a:lnTo>
                  <a:lnTo>
                    <a:pt x="59794" y="119999"/>
                  </a:lnTo>
                  <a:lnTo>
                    <a:pt x="63082" y="119999"/>
                  </a:lnTo>
                  <a:lnTo>
                    <a:pt x="66575" y="119794"/>
                  </a:lnTo>
                  <a:lnTo>
                    <a:pt x="69863" y="119383"/>
                  </a:lnTo>
                  <a:lnTo>
                    <a:pt x="72945" y="118561"/>
                  </a:lnTo>
                  <a:lnTo>
                    <a:pt x="76232" y="117739"/>
                  </a:lnTo>
                  <a:lnTo>
                    <a:pt x="79315" y="116917"/>
                  </a:lnTo>
                  <a:lnTo>
                    <a:pt x="82397" y="115684"/>
                  </a:lnTo>
                  <a:lnTo>
                    <a:pt x="85273" y="114452"/>
                  </a:lnTo>
                  <a:lnTo>
                    <a:pt x="88561" y="112808"/>
                  </a:lnTo>
                  <a:lnTo>
                    <a:pt x="91438" y="111369"/>
                  </a:lnTo>
                  <a:lnTo>
                    <a:pt x="94109" y="109520"/>
                  </a:lnTo>
                  <a:lnTo>
                    <a:pt x="96780" y="107465"/>
                  </a:lnTo>
                  <a:lnTo>
                    <a:pt x="99041" y="105616"/>
                  </a:lnTo>
                  <a:lnTo>
                    <a:pt x="101506" y="103356"/>
                  </a:lnTo>
                  <a:lnTo>
                    <a:pt x="103972" y="100890"/>
                  </a:lnTo>
                  <a:lnTo>
                    <a:pt x="106027" y="98424"/>
                  </a:lnTo>
                  <a:lnTo>
                    <a:pt x="106438" y="97602"/>
                  </a:lnTo>
                  <a:lnTo>
                    <a:pt x="106643" y="96780"/>
                  </a:lnTo>
                  <a:lnTo>
                    <a:pt x="106438" y="95753"/>
                  </a:lnTo>
                  <a:lnTo>
                    <a:pt x="106027" y="95136"/>
                  </a:lnTo>
                  <a:lnTo>
                    <a:pt x="95136" y="84246"/>
                  </a:lnTo>
                  <a:lnTo>
                    <a:pt x="94315" y="83835"/>
                  </a:lnTo>
                  <a:lnTo>
                    <a:pt x="93287" y="83630"/>
                  </a:lnTo>
                  <a:lnTo>
                    <a:pt x="92260" y="83835"/>
                  </a:lnTo>
                  <a:lnTo>
                    <a:pt x="91643" y="84452"/>
                  </a:lnTo>
                  <a:lnTo>
                    <a:pt x="90000" y="86301"/>
                  </a:lnTo>
                  <a:lnTo>
                    <a:pt x="88561" y="87945"/>
                  </a:lnTo>
                  <a:lnTo>
                    <a:pt x="86917" y="89589"/>
                  </a:lnTo>
                  <a:lnTo>
                    <a:pt x="85068" y="91232"/>
                  </a:lnTo>
                  <a:lnTo>
                    <a:pt x="83424" y="92465"/>
                  </a:lnTo>
                  <a:lnTo>
                    <a:pt x="81369" y="93698"/>
                  </a:lnTo>
                  <a:lnTo>
                    <a:pt x="79520" y="94931"/>
                  </a:lnTo>
                  <a:lnTo>
                    <a:pt x="77465" y="95958"/>
                  </a:lnTo>
                  <a:lnTo>
                    <a:pt x="75410" y="96986"/>
                  </a:lnTo>
                  <a:lnTo>
                    <a:pt x="73356" y="97808"/>
                  </a:lnTo>
                  <a:lnTo>
                    <a:pt x="71095" y="98424"/>
                  </a:lnTo>
                  <a:lnTo>
                    <a:pt x="69041" y="99041"/>
                  </a:lnTo>
                  <a:lnTo>
                    <a:pt x="66780" y="99657"/>
                  </a:lnTo>
                  <a:lnTo>
                    <a:pt x="64520" y="99863"/>
                  </a:lnTo>
                  <a:lnTo>
                    <a:pt x="62260" y="100068"/>
                  </a:lnTo>
                  <a:lnTo>
                    <a:pt x="59794" y="100068"/>
                  </a:lnTo>
                  <a:lnTo>
                    <a:pt x="55890" y="99863"/>
                  </a:lnTo>
                  <a:lnTo>
                    <a:pt x="51780" y="99246"/>
                  </a:lnTo>
                  <a:lnTo>
                    <a:pt x="48082" y="98219"/>
                  </a:lnTo>
                  <a:lnTo>
                    <a:pt x="44383" y="96986"/>
                  </a:lnTo>
                  <a:lnTo>
                    <a:pt x="40684" y="95136"/>
                  </a:lnTo>
                  <a:lnTo>
                    <a:pt x="37397" y="93082"/>
                  </a:lnTo>
                  <a:lnTo>
                    <a:pt x="34315" y="90821"/>
                  </a:lnTo>
                  <a:lnTo>
                    <a:pt x="31643" y="88150"/>
                  </a:lnTo>
                  <a:lnTo>
                    <a:pt x="28972" y="85684"/>
                  </a:lnTo>
                  <a:lnTo>
                    <a:pt x="26712" y="82397"/>
                  </a:lnTo>
                  <a:lnTo>
                    <a:pt x="24863" y="79109"/>
                  </a:lnTo>
                  <a:lnTo>
                    <a:pt x="23013" y="75616"/>
                  </a:lnTo>
                  <a:lnTo>
                    <a:pt x="21575" y="71917"/>
                  </a:lnTo>
                  <a:lnTo>
                    <a:pt x="20547" y="68013"/>
                  </a:lnTo>
                  <a:lnTo>
                    <a:pt x="20136" y="64109"/>
                  </a:lnTo>
                  <a:lnTo>
                    <a:pt x="19931" y="59999"/>
                  </a:lnTo>
                  <a:lnTo>
                    <a:pt x="20136" y="56095"/>
                  </a:lnTo>
                  <a:lnTo>
                    <a:pt x="20547" y="51986"/>
                  </a:lnTo>
                  <a:lnTo>
                    <a:pt x="21575" y="48287"/>
                  </a:lnTo>
                  <a:lnTo>
                    <a:pt x="23013" y="44589"/>
                  </a:lnTo>
                  <a:lnTo>
                    <a:pt x="24863" y="40890"/>
                  </a:lnTo>
                  <a:lnTo>
                    <a:pt x="26712" y="37602"/>
                  </a:lnTo>
                  <a:lnTo>
                    <a:pt x="28972" y="34520"/>
                  </a:lnTo>
                  <a:lnTo>
                    <a:pt x="31643" y="31643"/>
                  </a:lnTo>
                  <a:lnTo>
                    <a:pt x="34315" y="29178"/>
                  </a:lnTo>
                  <a:lnTo>
                    <a:pt x="37397" y="26712"/>
                  </a:lnTo>
                  <a:lnTo>
                    <a:pt x="40684" y="24863"/>
                  </a:lnTo>
                  <a:lnTo>
                    <a:pt x="44383" y="23219"/>
                  </a:lnTo>
                  <a:lnTo>
                    <a:pt x="48082" y="21780"/>
                  </a:lnTo>
                  <a:lnTo>
                    <a:pt x="51780" y="20753"/>
                  </a:lnTo>
                  <a:lnTo>
                    <a:pt x="55890" y="20136"/>
                  </a:lnTo>
                  <a:lnTo>
                    <a:pt x="59794" y="19931"/>
                  </a:lnTo>
                  <a:lnTo>
                    <a:pt x="63904" y="20136"/>
                  </a:lnTo>
                  <a:lnTo>
                    <a:pt x="67397" y="20547"/>
                  </a:lnTo>
                  <a:lnTo>
                    <a:pt x="71095" y="21369"/>
                  </a:lnTo>
                  <a:lnTo>
                    <a:pt x="74589" y="22602"/>
                  </a:lnTo>
                  <a:lnTo>
                    <a:pt x="77876" y="24041"/>
                  </a:lnTo>
                  <a:lnTo>
                    <a:pt x="81164" y="26095"/>
                  </a:lnTo>
                  <a:lnTo>
                    <a:pt x="84246" y="28150"/>
                  </a:lnTo>
                  <a:lnTo>
                    <a:pt x="87123" y="30821"/>
                  </a:lnTo>
                  <a:lnTo>
                    <a:pt x="76438" y="41506"/>
                  </a:lnTo>
                  <a:lnTo>
                    <a:pt x="75821" y="42123"/>
                  </a:lnTo>
                  <a:lnTo>
                    <a:pt x="75410" y="42739"/>
                  </a:lnTo>
                  <a:lnTo>
                    <a:pt x="75205" y="43356"/>
                  </a:lnTo>
                  <a:lnTo>
                    <a:pt x="75000" y="44178"/>
                  </a:lnTo>
                  <a:lnTo>
                    <a:pt x="74794" y="44794"/>
                  </a:lnTo>
                  <a:lnTo>
                    <a:pt x="75000" y="45410"/>
                  </a:lnTo>
                  <a:lnTo>
                    <a:pt x="75000" y="46027"/>
                  </a:lnTo>
                  <a:lnTo>
                    <a:pt x="75410" y="47054"/>
                  </a:lnTo>
                  <a:lnTo>
                    <a:pt x="76027" y="48287"/>
                  </a:lnTo>
                  <a:lnTo>
                    <a:pt x="77054" y="49109"/>
                  </a:lnTo>
                  <a:lnTo>
                    <a:pt x="78493" y="49931"/>
                  </a:lnTo>
                  <a:lnTo>
                    <a:pt x="79726" y="50136"/>
                  </a:lnTo>
                  <a:lnTo>
                    <a:pt x="114863" y="50136"/>
                  </a:lnTo>
                  <a:lnTo>
                    <a:pt x="115890" y="49931"/>
                  </a:lnTo>
                  <a:lnTo>
                    <a:pt x="116917" y="49726"/>
                  </a:lnTo>
                  <a:lnTo>
                    <a:pt x="117739" y="49109"/>
                  </a:lnTo>
                  <a:lnTo>
                    <a:pt x="118356" y="48493"/>
                  </a:lnTo>
                  <a:lnTo>
                    <a:pt x="119178" y="47671"/>
                  </a:lnTo>
                  <a:lnTo>
                    <a:pt x="119589" y="47054"/>
                  </a:lnTo>
                  <a:lnTo>
                    <a:pt x="119794" y="46027"/>
                  </a:lnTo>
                  <a:lnTo>
                    <a:pt x="119999" y="45000"/>
                  </a:lnTo>
                  <a:lnTo>
                    <a:pt x="119999" y="9863"/>
                  </a:lnTo>
                  <a:lnTo>
                    <a:pt x="119794" y="8424"/>
                  </a:lnTo>
                  <a:lnTo>
                    <a:pt x="119178" y="7191"/>
                  </a:lnTo>
                  <a:lnTo>
                    <a:pt x="118150" y="6164"/>
                  </a:lnTo>
                  <a:lnTo>
                    <a:pt x="116917" y="5342"/>
                  </a:lnTo>
                  <a:close/>
                </a:path>
              </a:pathLst>
            </a:custGeom>
            <a:solidFill>
              <a:schemeClr val="bg1"/>
            </a:solidFill>
            <a:ln>
              <a:noFill/>
            </a:ln>
          </p:spPr>
          <p:txBody>
            <a:bodyPr anchor="t" anchorCtr="0" bIns="45707" lIns="91426" rIns="91426" tIns="45707">
              <a:noAutofit/>
            </a:bodyPr>
            <a:lstStyle/>
            <a:p>
              <a:endParaRPr sz="900">
                <a:solidFill>
                  <a:srgbClr val="3F3F3F"/>
                </a:solidFill>
                <a:latin typeface="+mn-ea"/>
                <a:cs panose="020f0502020204030204" typeface="Calibri"/>
                <a:sym charset="-122" panose="02010601030101010101" pitchFamily="2" typeface="FZHei-B01S"/>
              </a:endParaRPr>
            </a:p>
          </p:txBody>
        </p:sp>
        <p:sp>
          <p:nvSpPr>
            <p:cNvPr id="21" name="Shape 2242"/>
            <p:cNvSpPr/>
            <p:nvPr/>
          </p:nvSpPr>
          <p:spPr>
            <a:xfrm>
              <a:off x="5965741" y="2628921"/>
              <a:ext cx="379642" cy="379642"/>
            </a:xfrm>
            <a:prstGeom prst="ellipse">
              <a:avLst/>
            </a:prstGeom>
            <a:solidFill>
              <a:schemeClr val="accent1"/>
            </a:solidFill>
            <a:ln cap="flat" cmpd="sng" w="9525">
              <a:solidFill>
                <a:srgbClr val="7F7F7F"/>
              </a:solidFill>
              <a:prstDash val="solid"/>
              <a:miter/>
              <a:headEnd len="med" type="none" w="med"/>
              <a:tailEnd len="med" type="none" w="med"/>
            </a:ln>
          </p:spPr>
          <p:txBody>
            <a:bodyPr anchor="ctr" anchorCtr="0" bIns="22847" lIns="45707" rIns="45707" tIns="22847">
              <a:noAutofit/>
            </a:bodyPr>
            <a:lstStyle/>
            <a:p>
              <a:pPr algn="ctr"/>
              <a:endParaRPr sz="900">
                <a:solidFill>
                  <a:srgbClr val="3F3F3F"/>
                </a:solidFill>
                <a:latin typeface="+mn-ea"/>
                <a:cs panose="020f0502020204030204" typeface="Calibri"/>
                <a:sym charset="-122" panose="02010601030101010101" pitchFamily="2" typeface="FZHei-B01S"/>
              </a:endParaRPr>
            </a:p>
          </p:txBody>
        </p:sp>
        <p:sp>
          <p:nvSpPr>
            <p:cNvPr id="22" name="Shape 2243"/>
            <p:cNvSpPr/>
            <p:nvPr/>
          </p:nvSpPr>
          <p:spPr>
            <a:xfrm>
              <a:off x="6056972" y="2723938"/>
              <a:ext cx="197178" cy="188768"/>
            </a:xfrm>
            <a:custGeom>
              <a:rect b="0" l="0" r="0" t="0"/>
              <a:pathLst>
                <a:path extrusionOk="0" h="119999" w="119999">
                  <a:moveTo>
                    <a:pt x="120000" y="46490"/>
                  </a:moveTo>
                  <a:lnTo>
                    <a:pt x="120000" y="45894"/>
                  </a:lnTo>
                  <a:lnTo>
                    <a:pt x="119810" y="45298"/>
                  </a:lnTo>
                  <a:lnTo>
                    <a:pt x="119241" y="44701"/>
                  </a:lnTo>
                  <a:lnTo>
                    <a:pt x="118862" y="44105"/>
                  </a:lnTo>
                  <a:lnTo>
                    <a:pt x="118293" y="43708"/>
                  </a:lnTo>
                  <a:lnTo>
                    <a:pt x="117725" y="43509"/>
                  </a:lnTo>
                  <a:lnTo>
                    <a:pt x="116966" y="43311"/>
                  </a:lnTo>
                  <a:lnTo>
                    <a:pt x="115829" y="43112"/>
                  </a:lnTo>
                  <a:lnTo>
                    <a:pt x="79620" y="37549"/>
                  </a:lnTo>
                  <a:lnTo>
                    <a:pt x="63507" y="3178"/>
                  </a:lnTo>
                  <a:lnTo>
                    <a:pt x="62559" y="1788"/>
                  </a:lnTo>
                  <a:lnTo>
                    <a:pt x="61800" y="794"/>
                  </a:lnTo>
                  <a:lnTo>
                    <a:pt x="61042" y="198"/>
                  </a:lnTo>
                  <a:lnTo>
                    <a:pt x="59905" y="0"/>
                  </a:lnTo>
                  <a:lnTo>
                    <a:pt x="58957" y="198"/>
                  </a:lnTo>
                  <a:lnTo>
                    <a:pt x="57819" y="794"/>
                  </a:lnTo>
                  <a:lnTo>
                    <a:pt x="57061" y="1788"/>
                  </a:lnTo>
                  <a:lnTo>
                    <a:pt x="56303" y="3178"/>
                  </a:lnTo>
                  <a:lnTo>
                    <a:pt x="40189" y="37549"/>
                  </a:lnTo>
                  <a:lnTo>
                    <a:pt x="3791" y="43112"/>
                  </a:lnTo>
                  <a:lnTo>
                    <a:pt x="3033" y="43311"/>
                  </a:lnTo>
                  <a:lnTo>
                    <a:pt x="2274" y="43509"/>
                  </a:lnTo>
                  <a:lnTo>
                    <a:pt x="1327" y="43708"/>
                  </a:lnTo>
                  <a:lnTo>
                    <a:pt x="947" y="44105"/>
                  </a:lnTo>
                  <a:lnTo>
                    <a:pt x="379" y="44701"/>
                  </a:lnTo>
                  <a:lnTo>
                    <a:pt x="189" y="45298"/>
                  </a:lnTo>
                  <a:lnTo>
                    <a:pt x="0" y="45894"/>
                  </a:lnTo>
                  <a:lnTo>
                    <a:pt x="0" y="46490"/>
                  </a:lnTo>
                  <a:lnTo>
                    <a:pt x="0" y="47483"/>
                  </a:lnTo>
                  <a:lnTo>
                    <a:pt x="379" y="48278"/>
                  </a:lnTo>
                  <a:lnTo>
                    <a:pt x="947" y="49072"/>
                  </a:lnTo>
                  <a:lnTo>
                    <a:pt x="1516" y="50264"/>
                  </a:lnTo>
                  <a:lnTo>
                    <a:pt x="28056" y="77086"/>
                  </a:lnTo>
                  <a:lnTo>
                    <a:pt x="21611" y="114834"/>
                  </a:lnTo>
                  <a:lnTo>
                    <a:pt x="21611" y="115629"/>
                  </a:lnTo>
                  <a:lnTo>
                    <a:pt x="21611" y="116225"/>
                  </a:lnTo>
                  <a:lnTo>
                    <a:pt x="21611" y="116821"/>
                  </a:lnTo>
                  <a:lnTo>
                    <a:pt x="21800" y="117814"/>
                  </a:lnTo>
                  <a:lnTo>
                    <a:pt x="21990" y="118410"/>
                  </a:lnTo>
                  <a:lnTo>
                    <a:pt x="22369" y="118807"/>
                  </a:lnTo>
                  <a:lnTo>
                    <a:pt x="22748" y="119205"/>
                  </a:lnTo>
                  <a:lnTo>
                    <a:pt x="23317" y="119801"/>
                  </a:lnTo>
                  <a:lnTo>
                    <a:pt x="23886" y="120000"/>
                  </a:lnTo>
                  <a:lnTo>
                    <a:pt x="24454" y="120000"/>
                  </a:lnTo>
                  <a:lnTo>
                    <a:pt x="25971" y="119801"/>
                  </a:lnTo>
                  <a:lnTo>
                    <a:pt x="27677" y="119006"/>
                  </a:lnTo>
                  <a:lnTo>
                    <a:pt x="59905" y="101324"/>
                  </a:lnTo>
                  <a:lnTo>
                    <a:pt x="92322" y="119006"/>
                  </a:lnTo>
                  <a:lnTo>
                    <a:pt x="93649" y="119801"/>
                  </a:lnTo>
                  <a:lnTo>
                    <a:pt x="95165" y="120000"/>
                  </a:lnTo>
                  <a:lnTo>
                    <a:pt x="95734" y="120000"/>
                  </a:lnTo>
                  <a:lnTo>
                    <a:pt x="96492" y="119801"/>
                  </a:lnTo>
                  <a:lnTo>
                    <a:pt x="97061" y="119205"/>
                  </a:lnTo>
                  <a:lnTo>
                    <a:pt x="97440" y="118807"/>
                  </a:lnTo>
                  <a:lnTo>
                    <a:pt x="97630" y="118410"/>
                  </a:lnTo>
                  <a:lnTo>
                    <a:pt x="98009" y="117814"/>
                  </a:lnTo>
                  <a:lnTo>
                    <a:pt x="98009" y="116821"/>
                  </a:lnTo>
                  <a:lnTo>
                    <a:pt x="98009" y="116225"/>
                  </a:lnTo>
                  <a:lnTo>
                    <a:pt x="98009" y="115430"/>
                  </a:lnTo>
                  <a:lnTo>
                    <a:pt x="98009" y="114834"/>
                  </a:lnTo>
                  <a:lnTo>
                    <a:pt x="91943" y="77086"/>
                  </a:lnTo>
                  <a:lnTo>
                    <a:pt x="118104" y="50264"/>
                  </a:lnTo>
                  <a:lnTo>
                    <a:pt x="118862" y="49072"/>
                  </a:lnTo>
                  <a:lnTo>
                    <a:pt x="119620" y="48278"/>
                  </a:lnTo>
                  <a:lnTo>
                    <a:pt x="119810" y="47483"/>
                  </a:lnTo>
                  <a:lnTo>
                    <a:pt x="120000" y="46490"/>
                  </a:lnTo>
                  <a:close/>
                </a:path>
              </a:pathLst>
            </a:custGeom>
            <a:solidFill>
              <a:schemeClr val="bg1"/>
            </a:solidFill>
            <a:ln>
              <a:noFill/>
            </a:ln>
          </p:spPr>
          <p:txBody>
            <a:bodyPr anchor="t" anchorCtr="0" bIns="45707" lIns="91426" rIns="91426" tIns="45707">
              <a:noAutofit/>
            </a:bodyPr>
            <a:lstStyle/>
            <a:p>
              <a:endParaRPr sz="900">
                <a:solidFill>
                  <a:srgbClr val="3F3F3F"/>
                </a:solidFill>
                <a:latin typeface="+mn-ea"/>
                <a:cs panose="020f0502020204030204" typeface="Calibri"/>
                <a:sym charset="-122" panose="02010601030101010101" pitchFamily="2" typeface="FZHei-B01S"/>
              </a:endParaRPr>
            </a:p>
          </p:txBody>
        </p:sp>
        <p:sp>
          <p:nvSpPr>
            <p:cNvPr id="23" name="Shape 2248"/>
            <p:cNvSpPr/>
            <p:nvPr/>
          </p:nvSpPr>
          <p:spPr>
            <a:xfrm>
              <a:off x="5965741" y="3888222"/>
              <a:ext cx="379642" cy="379642"/>
            </a:xfrm>
            <a:prstGeom prst="ellipse">
              <a:avLst/>
            </a:prstGeom>
            <a:solidFill>
              <a:schemeClr val="accent1"/>
            </a:solidFill>
            <a:ln cap="flat" cmpd="sng" w="9525">
              <a:solidFill>
                <a:srgbClr val="7F7F7F"/>
              </a:solidFill>
              <a:prstDash val="solid"/>
              <a:miter/>
              <a:headEnd len="med" type="none" w="med"/>
              <a:tailEnd len="med" type="none" w="med"/>
            </a:ln>
          </p:spPr>
          <p:txBody>
            <a:bodyPr anchor="ctr" anchorCtr="0" bIns="22847" lIns="45707" rIns="45707" tIns="22847">
              <a:noAutofit/>
            </a:bodyPr>
            <a:lstStyle/>
            <a:p>
              <a:pPr algn="ctr"/>
              <a:endParaRPr sz="900">
                <a:solidFill>
                  <a:srgbClr val="3F3F3F"/>
                </a:solidFill>
                <a:latin typeface="+mn-ea"/>
                <a:cs panose="020f0502020204030204" typeface="Calibri"/>
                <a:sym charset="-122" panose="02010601030101010101" pitchFamily="2" typeface="FZHei-B01S"/>
              </a:endParaRPr>
            </a:p>
          </p:txBody>
        </p:sp>
        <p:cxnSp>
          <p:nvCxnSpPr>
            <p:cNvPr id="24" name="Shape 2249"/>
            <p:cNvCxnSpPr/>
            <p:nvPr/>
          </p:nvCxnSpPr>
          <p:spPr>
            <a:xfrm>
              <a:off x="3042452" y="3327784"/>
              <a:ext cx="400835" cy="0"/>
            </a:xfrm>
            <a:prstGeom prst="straightConnector1">
              <a:avLst/>
            </a:prstGeom>
            <a:noFill/>
            <a:ln cap="flat" cmpd="sng" w="9525">
              <a:solidFill>
                <a:schemeClr val="accent1"/>
              </a:solidFill>
              <a:prstDash val="solid"/>
              <a:miter/>
              <a:headEnd len="med" type="none" w="med"/>
              <a:tailEnd len="med" type="oval" w="med"/>
            </a:ln>
          </p:spPr>
        </p:cxnSp>
        <p:sp>
          <p:nvSpPr>
            <p:cNvPr id="25" name="Shape 2250"/>
            <p:cNvSpPr/>
            <p:nvPr/>
          </p:nvSpPr>
          <p:spPr>
            <a:xfrm>
              <a:off x="2759201" y="3139438"/>
              <a:ext cx="379642" cy="379642"/>
            </a:xfrm>
            <a:prstGeom prst="ellipse">
              <a:avLst/>
            </a:prstGeom>
            <a:solidFill>
              <a:schemeClr val="accent1"/>
            </a:solidFill>
            <a:ln cap="flat" cmpd="sng" w="9525">
              <a:solidFill>
                <a:srgbClr val="7F7F7F"/>
              </a:solidFill>
              <a:prstDash val="solid"/>
              <a:miter/>
              <a:headEnd len="med" type="none" w="med"/>
              <a:tailEnd len="med" type="none" w="med"/>
            </a:ln>
          </p:spPr>
          <p:txBody>
            <a:bodyPr anchor="ctr" anchorCtr="0" bIns="22847" lIns="45707" rIns="45707" tIns="22847">
              <a:noAutofit/>
            </a:bodyPr>
            <a:lstStyle/>
            <a:p>
              <a:pPr algn="ctr"/>
              <a:endParaRPr sz="900">
                <a:solidFill>
                  <a:srgbClr val="3F3F3F"/>
                </a:solidFill>
                <a:latin typeface="+mn-ea"/>
                <a:cs panose="020f0502020204030204" typeface="Calibri"/>
                <a:sym charset="-122" panose="02010601030101010101" pitchFamily="2" typeface="FZHei-B01S"/>
              </a:endParaRPr>
            </a:p>
          </p:txBody>
        </p:sp>
        <p:sp>
          <p:nvSpPr>
            <p:cNvPr id="26" name="Shape 2251"/>
            <p:cNvSpPr/>
            <p:nvPr/>
          </p:nvSpPr>
          <p:spPr>
            <a:xfrm>
              <a:off x="2880784" y="3259171"/>
              <a:ext cx="141109" cy="140174"/>
            </a:xfrm>
            <a:custGeom>
              <a:rect b="0" l="0" r="0" t="0"/>
              <a:pathLst>
                <a:path extrusionOk="0" h="119999" w="119999">
                  <a:moveTo>
                    <a:pt x="87345" y="60000"/>
                  </a:moveTo>
                  <a:lnTo>
                    <a:pt x="117079" y="30265"/>
                  </a:lnTo>
                  <a:lnTo>
                    <a:pt x="118407" y="28938"/>
                  </a:lnTo>
                  <a:lnTo>
                    <a:pt x="119203" y="27079"/>
                  </a:lnTo>
                  <a:lnTo>
                    <a:pt x="119469" y="25486"/>
                  </a:lnTo>
                  <a:lnTo>
                    <a:pt x="120000" y="23362"/>
                  </a:lnTo>
                  <a:lnTo>
                    <a:pt x="119469" y="21504"/>
                  </a:lnTo>
                  <a:lnTo>
                    <a:pt x="119203" y="19646"/>
                  </a:lnTo>
                  <a:lnTo>
                    <a:pt x="118407" y="18053"/>
                  </a:lnTo>
                  <a:lnTo>
                    <a:pt x="117079" y="16460"/>
                  </a:lnTo>
                  <a:lnTo>
                    <a:pt x="103274" y="2654"/>
                  </a:lnTo>
                  <a:lnTo>
                    <a:pt x="101681" y="1592"/>
                  </a:lnTo>
                  <a:lnTo>
                    <a:pt x="100088" y="796"/>
                  </a:lnTo>
                  <a:lnTo>
                    <a:pt x="98495" y="265"/>
                  </a:lnTo>
                  <a:lnTo>
                    <a:pt x="96371" y="0"/>
                  </a:lnTo>
                  <a:lnTo>
                    <a:pt x="94513" y="265"/>
                  </a:lnTo>
                  <a:lnTo>
                    <a:pt x="92654" y="796"/>
                  </a:lnTo>
                  <a:lnTo>
                    <a:pt x="91327" y="1592"/>
                  </a:lnTo>
                  <a:lnTo>
                    <a:pt x="89469" y="2654"/>
                  </a:lnTo>
                  <a:lnTo>
                    <a:pt x="60000" y="32654"/>
                  </a:lnTo>
                  <a:lnTo>
                    <a:pt x="30000" y="2654"/>
                  </a:lnTo>
                  <a:lnTo>
                    <a:pt x="28672" y="1592"/>
                  </a:lnTo>
                  <a:lnTo>
                    <a:pt x="27079" y="796"/>
                  </a:lnTo>
                  <a:lnTo>
                    <a:pt x="25221" y="265"/>
                  </a:lnTo>
                  <a:lnTo>
                    <a:pt x="23362" y="0"/>
                  </a:lnTo>
                  <a:lnTo>
                    <a:pt x="21504" y="265"/>
                  </a:lnTo>
                  <a:lnTo>
                    <a:pt x="19646" y="796"/>
                  </a:lnTo>
                  <a:lnTo>
                    <a:pt x="18053" y="1592"/>
                  </a:lnTo>
                  <a:lnTo>
                    <a:pt x="16460" y="2654"/>
                  </a:lnTo>
                  <a:lnTo>
                    <a:pt x="2654" y="16460"/>
                  </a:lnTo>
                  <a:lnTo>
                    <a:pt x="1327" y="18053"/>
                  </a:lnTo>
                  <a:lnTo>
                    <a:pt x="530" y="19646"/>
                  </a:lnTo>
                  <a:lnTo>
                    <a:pt x="0" y="21504"/>
                  </a:lnTo>
                  <a:lnTo>
                    <a:pt x="0" y="23362"/>
                  </a:lnTo>
                  <a:lnTo>
                    <a:pt x="0" y="25486"/>
                  </a:lnTo>
                  <a:lnTo>
                    <a:pt x="530" y="27079"/>
                  </a:lnTo>
                  <a:lnTo>
                    <a:pt x="1327" y="28938"/>
                  </a:lnTo>
                  <a:lnTo>
                    <a:pt x="2654" y="30265"/>
                  </a:lnTo>
                  <a:lnTo>
                    <a:pt x="32389" y="60000"/>
                  </a:lnTo>
                  <a:lnTo>
                    <a:pt x="2654" y="89734"/>
                  </a:lnTo>
                  <a:lnTo>
                    <a:pt x="1327" y="91327"/>
                  </a:lnTo>
                  <a:lnTo>
                    <a:pt x="530" y="92654"/>
                  </a:lnTo>
                  <a:lnTo>
                    <a:pt x="0" y="94778"/>
                  </a:lnTo>
                  <a:lnTo>
                    <a:pt x="0" y="96371"/>
                  </a:lnTo>
                  <a:lnTo>
                    <a:pt x="0" y="98495"/>
                  </a:lnTo>
                  <a:lnTo>
                    <a:pt x="530" y="100353"/>
                  </a:lnTo>
                  <a:lnTo>
                    <a:pt x="1327" y="101946"/>
                  </a:lnTo>
                  <a:lnTo>
                    <a:pt x="2654" y="103274"/>
                  </a:lnTo>
                  <a:lnTo>
                    <a:pt x="16460" y="117079"/>
                  </a:lnTo>
                  <a:lnTo>
                    <a:pt x="18053" y="118672"/>
                  </a:lnTo>
                  <a:lnTo>
                    <a:pt x="19646" y="119469"/>
                  </a:lnTo>
                  <a:lnTo>
                    <a:pt x="21504" y="119734"/>
                  </a:lnTo>
                  <a:lnTo>
                    <a:pt x="23362" y="120000"/>
                  </a:lnTo>
                  <a:lnTo>
                    <a:pt x="25221" y="119734"/>
                  </a:lnTo>
                  <a:lnTo>
                    <a:pt x="27079" y="119469"/>
                  </a:lnTo>
                  <a:lnTo>
                    <a:pt x="28672" y="118672"/>
                  </a:lnTo>
                  <a:lnTo>
                    <a:pt x="30000" y="117079"/>
                  </a:lnTo>
                  <a:lnTo>
                    <a:pt x="60000" y="87610"/>
                  </a:lnTo>
                  <a:lnTo>
                    <a:pt x="89469" y="117079"/>
                  </a:lnTo>
                  <a:lnTo>
                    <a:pt x="91327" y="118672"/>
                  </a:lnTo>
                  <a:lnTo>
                    <a:pt x="92654" y="119469"/>
                  </a:lnTo>
                  <a:lnTo>
                    <a:pt x="94513" y="119734"/>
                  </a:lnTo>
                  <a:lnTo>
                    <a:pt x="96371" y="120000"/>
                  </a:lnTo>
                  <a:lnTo>
                    <a:pt x="98495" y="119734"/>
                  </a:lnTo>
                  <a:lnTo>
                    <a:pt x="100088" y="119469"/>
                  </a:lnTo>
                  <a:lnTo>
                    <a:pt x="101681" y="118672"/>
                  </a:lnTo>
                  <a:lnTo>
                    <a:pt x="103274" y="117079"/>
                  </a:lnTo>
                  <a:lnTo>
                    <a:pt x="117079" y="103274"/>
                  </a:lnTo>
                  <a:lnTo>
                    <a:pt x="118407" y="101946"/>
                  </a:lnTo>
                  <a:lnTo>
                    <a:pt x="119203" y="100353"/>
                  </a:lnTo>
                  <a:lnTo>
                    <a:pt x="119469" y="98495"/>
                  </a:lnTo>
                  <a:lnTo>
                    <a:pt x="120000" y="96371"/>
                  </a:lnTo>
                  <a:lnTo>
                    <a:pt x="119469" y="94778"/>
                  </a:lnTo>
                  <a:lnTo>
                    <a:pt x="119203" y="92654"/>
                  </a:lnTo>
                  <a:lnTo>
                    <a:pt x="118407" y="91327"/>
                  </a:lnTo>
                  <a:lnTo>
                    <a:pt x="117079" y="89734"/>
                  </a:lnTo>
                  <a:lnTo>
                    <a:pt x="87345" y="60000"/>
                  </a:lnTo>
                  <a:close/>
                </a:path>
              </a:pathLst>
            </a:custGeom>
            <a:solidFill>
              <a:schemeClr val="bg1"/>
            </a:solidFill>
            <a:ln>
              <a:noFill/>
            </a:ln>
          </p:spPr>
          <p:txBody>
            <a:bodyPr anchor="t" anchorCtr="0" bIns="45707" lIns="91426" rIns="91426" tIns="45707">
              <a:noAutofit/>
            </a:bodyPr>
            <a:lstStyle/>
            <a:p>
              <a:endParaRPr sz="900">
                <a:solidFill>
                  <a:srgbClr val="3F3F3F"/>
                </a:solidFill>
                <a:latin typeface="+mn-ea"/>
                <a:cs panose="020f0502020204030204" typeface="Calibri"/>
                <a:sym charset="-122" panose="02010601030101010101" pitchFamily="2" typeface="FZHei-B01S"/>
              </a:endParaRPr>
            </a:p>
          </p:txBody>
        </p:sp>
        <p:sp>
          <p:nvSpPr>
            <p:cNvPr id="27" name="Shape 2252"/>
            <p:cNvSpPr/>
            <p:nvPr/>
          </p:nvSpPr>
          <p:spPr>
            <a:xfrm>
              <a:off x="6045514" y="3984641"/>
              <a:ext cx="208064" cy="208064"/>
            </a:xfrm>
            <a:custGeom>
              <a:rect b="0" l="0" r="0" t="0"/>
              <a:pathLst>
                <a:path extrusionOk="0" h="119999" w="119999">
                  <a:moveTo>
                    <a:pt x="119035" y="579"/>
                  </a:moveTo>
                  <a:lnTo>
                    <a:pt x="118263" y="193"/>
                  </a:lnTo>
                  <a:lnTo>
                    <a:pt x="117491" y="0"/>
                  </a:lnTo>
                  <a:lnTo>
                    <a:pt x="117491" y="0"/>
                  </a:lnTo>
                  <a:lnTo>
                    <a:pt x="112668" y="0"/>
                  </a:lnTo>
                  <a:lnTo>
                    <a:pt x="108231" y="193"/>
                  </a:lnTo>
                  <a:lnTo>
                    <a:pt x="103794" y="579"/>
                  </a:lnTo>
                  <a:lnTo>
                    <a:pt x="99935" y="1159"/>
                  </a:lnTo>
                  <a:lnTo>
                    <a:pt x="95884" y="1932"/>
                  </a:lnTo>
                  <a:lnTo>
                    <a:pt x="92411" y="2898"/>
                  </a:lnTo>
                  <a:lnTo>
                    <a:pt x="88938" y="3864"/>
                  </a:lnTo>
                  <a:lnTo>
                    <a:pt x="85659" y="5217"/>
                  </a:lnTo>
                  <a:lnTo>
                    <a:pt x="82572" y="6570"/>
                  </a:lnTo>
                  <a:lnTo>
                    <a:pt x="79485" y="8309"/>
                  </a:lnTo>
                  <a:lnTo>
                    <a:pt x="76205" y="10241"/>
                  </a:lnTo>
                  <a:lnTo>
                    <a:pt x="72926" y="12367"/>
                  </a:lnTo>
                  <a:lnTo>
                    <a:pt x="69646" y="14879"/>
                  </a:lnTo>
                  <a:lnTo>
                    <a:pt x="66366" y="17584"/>
                  </a:lnTo>
                  <a:lnTo>
                    <a:pt x="62893" y="20869"/>
                  </a:lnTo>
                  <a:lnTo>
                    <a:pt x="59421" y="24154"/>
                  </a:lnTo>
                  <a:lnTo>
                    <a:pt x="56334" y="27246"/>
                  </a:lnTo>
                  <a:lnTo>
                    <a:pt x="53247" y="30531"/>
                  </a:lnTo>
                  <a:lnTo>
                    <a:pt x="49967" y="34396"/>
                  </a:lnTo>
                  <a:lnTo>
                    <a:pt x="46495" y="38260"/>
                  </a:lnTo>
                  <a:lnTo>
                    <a:pt x="18713" y="39806"/>
                  </a:lnTo>
                  <a:lnTo>
                    <a:pt x="18327" y="40000"/>
                  </a:lnTo>
                  <a:lnTo>
                    <a:pt x="17556" y="40193"/>
                  </a:lnTo>
                  <a:lnTo>
                    <a:pt x="17170" y="40579"/>
                  </a:lnTo>
                  <a:lnTo>
                    <a:pt x="16784" y="40966"/>
                  </a:lnTo>
                  <a:lnTo>
                    <a:pt x="385" y="69178"/>
                  </a:lnTo>
                  <a:lnTo>
                    <a:pt x="192" y="69758"/>
                  </a:lnTo>
                  <a:lnTo>
                    <a:pt x="0" y="70531"/>
                  </a:lnTo>
                  <a:lnTo>
                    <a:pt x="192" y="71304"/>
                  </a:lnTo>
                  <a:lnTo>
                    <a:pt x="771" y="72077"/>
                  </a:lnTo>
                  <a:lnTo>
                    <a:pt x="5594" y="76908"/>
                  </a:lnTo>
                  <a:lnTo>
                    <a:pt x="6173" y="77294"/>
                  </a:lnTo>
                  <a:lnTo>
                    <a:pt x="7138" y="77487"/>
                  </a:lnTo>
                  <a:lnTo>
                    <a:pt x="7331" y="77487"/>
                  </a:lnTo>
                  <a:lnTo>
                    <a:pt x="7909" y="77294"/>
                  </a:lnTo>
                  <a:lnTo>
                    <a:pt x="27974" y="71304"/>
                  </a:lnTo>
                  <a:lnTo>
                    <a:pt x="48617" y="91980"/>
                  </a:lnTo>
                  <a:lnTo>
                    <a:pt x="42443" y="112270"/>
                  </a:lnTo>
                  <a:lnTo>
                    <a:pt x="42443" y="112850"/>
                  </a:lnTo>
                  <a:lnTo>
                    <a:pt x="42443" y="113429"/>
                  </a:lnTo>
                  <a:lnTo>
                    <a:pt x="42636" y="114009"/>
                  </a:lnTo>
                  <a:lnTo>
                    <a:pt x="43022" y="114396"/>
                  </a:lnTo>
                  <a:lnTo>
                    <a:pt x="47652" y="119227"/>
                  </a:lnTo>
                  <a:lnTo>
                    <a:pt x="48424" y="119613"/>
                  </a:lnTo>
                  <a:lnTo>
                    <a:pt x="49581" y="120000"/>
                  </a:lnTo>
                  <a:lnTo>
                    <a:pt x="50160" y="119613"/>
                  </a:lnTo>
                  <a:lnTo>
                    <a:pt x="50546" y="119420"/>
                  </a:lnTo>
                  <a:lnTo>
                    <a:pt x="78713" y="102995"/>
                  </a:lnTo>
                  <a:lnTo>
                    <a:pt x="79292" y="102801"/>
                  </a:lnTo>
                  <a:lnTo>
                    <a:pt x="79485" y="102222"/>
                  </a:lnTo>
                  <a:lnTo>
                    <a:pt x="79678" y="101835"/>
                  </a:lnTo>
                  <a:lnTo>
                    <a:pt x="79871" y="101062"/>
                  </a:lnTo>
                  <a:lnTo>
                    <a:pt x="81414" y="73429"/>
                  </a:lnTo>
                  <a:lnTo>
                    <a:pt x="85466" y="69758"/>
                  </a:lnTo>
                  <a:lnTo>
                    <a:pt x="89131" y="66473"/>
                  </a:lnTo>
                  <a:lnTo>
                    <a:pt x="92604" y="63381"/>
                  </a:lnTo>
                  <a:lnTo>
                    <a:pt x="95691" y="60483"/>
                  </a:lnTo>
                  <a:lnTo>
                    <a:pt x="98971" y="57198"/>
                  </a:lnTo>
                  <a:lnTo>
                    <a:pt x="101864" y="53719"/>
                  </a:lnTo>
                  <a:lnTo>
                    <a:pt x="104565" y="50434"/>
                  </a:lnTo>
                  <a:lnTo>
                    <a:pt x="107073" y="47149"/>
                  </a:lnTo>
                  <a:lnTo>
                    <a:pt x="109003" y="43864"/>
                  </a:lnTo>
                  <a:lnTo>
                    <a:pt x="111125" y="40579"/>
                  </a:lnTo>
                  <a:lnTo>
                    <a:pt x="112861" y="37294"/>
                  </a:lnTo>
                  <a:lnTo>
                    <a:pt x="114212" y="34009"/>
                  </a:lnTo>
                  <a:lnTo>
                    <a:pt x="115562" y="30338"/>
                  </a:lnTo>
                  <a:lnTo>
                    <a:pt x="116720" y="26859"/>
                  </a:lnTo>
                  <a:lnTo>
                    <a:pt x="117684" y="23188"/>
                  </a:lnTo>
                  <a:lnTo>
                    <a:pt x="118456" y="19323"/>
                  </a:lnTo>
                  <a:lnTo>
                    <a:pt x="119035" y="15458"/>
                  </a:lnTo>
                  <a:lnTo>
                    <a:pt x="119421" y="11014"/>
                  </a:lnTo>
                  <a:lnTo>
                    <a:pt x="119807" y="6763"/>
                  </a:lnTo>
                  <a:lnTo>
                    <a:pt x="120000" y="2318"/>
                  </a:lnTo>
                  <a:lnTo>
                    <a:pt x="119807" y="1352"/>
                  </a:lnTo>
                  <a:lnTo>
                    <a:pt x="119035" y="579"/>
                  </a:lnTo>
                  <a:close/>
                  <a:moveTo>
                    <a:pt x="101286" y="28405"/>
                  </a:moveTo>
                  <a:lnTo>
                    <a:pt x="100321" y="29371"/>
                  </a:lnTo>
                  <a:lnTo>
                    <a:pt x="99163" y="29951"/>
                  </a:lnTo>
                  <a:lnTo>
                    <a:pt x="97813" y="30338"/>
                  </a:lnTo>
                  <a:lnTo>
                    <a:pt x="96463" y="30338"/>
                  </a:lnTo>
                  <a:lnTo>
                    <a:pt x="94919" y="30338"/>
                  </a:lnTo>
                  <a:lnTo>
                    <a:pt x="93762" y="29951"/>
                  </a:lnTo>
                  <a:lnTo>
                    <a:pt x="92411" y="29371"/>
                  </a:lnTo>
                  <a:lnTo>
                    <a:pt x="91446" y="28405"/>
                  </a:lnTo>
                  <a:lnTo>
                    <a:pt x="90482" y="27246"/>
                  </a:lnTo>
                  <a:lnTo>
                    <a:pt x="89903" y="26280"/>
                  </a:lnTo>
                  <a:lnTo>
                    <a:pt x="89517" y="24734"/>
                  </a:lnTo>
                  <a:lnTo>
                    <a:pt x="89324" y="23574"/>
                  </a:lnTo>
                  <a:lnTo>
                    <a:pt x="89517" y="22028"/>
                  </a:lnTo>
                  <a:lnTo>
                    <a:pt x="89903" y="20676"/>
                  </a:lnTo>
                  <a:lnTo>
                    <a:pt x="90482" y="19516"/>
                  </a:lnTo>
                  <a:lnTo>
                    <a:pt x="91446" y="18550"/>
                  </a:lnTo>
                  <a:lnTo>
                    <a:pt x="92411" y="17391"/>
                  </a:lnTo>
                  <a:lnTo>
                    <a:pt x="93762" y="16811"/>
                  </a:lnTo>
                  <a:lnTo>
                    <a:pt x="94919" y="16425"/>
                  </a:lnTo>
                  <a:lnTo>
                    <a:pt x="96463" y="16425"/>
                  </a:lnTo>
                  <a:lnTo>
                    <a:pt x="97813" y="16425"/>
                  </a:lnTo>
                  <a:lnTo>
                    <a:pt x="99163" y="16811"/>
                  </a:lnTo>
                  <a:lnTo>
                    <a:pt x="100321" y="17391"/>
                  </a:lnTo>
                  <a:lnTo>
                    <a:pt x="101286" y="18550"/>
                  </a:lnTo>
                  <a:lnTo>
                    <a:pt x="102250" y="19516"/>
                  </a:lnTo>
                  <a:lnTo>
                    <a:pt x="102829" y="20676"/>
                  </a:lnTo>
                  <a:lnTo>
                    <a:pt x="103215" y="22028"/>
                  </a:lnTo>
                  <a:lnTo>
                    <a:pt x="103408" y="23574"/>
                  </a:lnTo>
                  <a:lnTo>
                    <a:pt x="103215" y="24734"/>
                  </a:lnTo>
                  <a:lnTo>
                    <a:pt x="102829" y="26280"/>
                  </a:lnTo>
                  <a:lnTo>
                    <a:pt x="102250" y="27246"/>
                  </a:lnTo>
                  <a:lnTo>
                    <a:pt x="101286" y="28405"/>
                  </a:lnTo>
                  <a:close/>
                </a:path>
              </a:pathLst>
            </a:custGeom>
            <a:solidFill>
              <a:schemeClr val="bg1"/>
            </a:solidFill>
            <a:ln>
              <a:noFill/>
            </a:ln>
          </p:spPr>
          <p:txBody>
            <a:bodyPr anchor="t" anchorCtr="0" bIns="45707" lIns="91426" rIns="91426" tIns="45707">
              <a:noAutofit/>
            </a:bodyPr>
            <a:lstStyle/>
            <a:p>
              <a:endParaRPr sz="900">
                <a:solidFill>
                  <a:srgbClr val="3F3F3F"/>
                </a:solidFill>
                <a:latin typeface="+mn-ea"/>
                <a:cs panose="020f0502020204030204" typeface="Calibri"/>
                <a:sym charset="-122" panose="02010601030101010101" pitchFamily="2" typeface="FZHei-B01S"/>
              </a:endParaRPr>
            </a:p>
          </p:txBody>
        </p:sp>
      </p:grpSp>
      <p:sp>
        <p:nvSpPr>
          <p:cNvPr id="28" name="TextBox 32"/>
          <p:cNvSpPr txBox="1"/>
          <p:nvPr/>
        </p:nvSpPr>
        <p:spPr>
          <a:xfrm>
            <a:off x="6477000" y="2244492"/>
            <a:ext cx="1828800" cy="470231"/>
          </a:xfrm>
          <a:prstGeom prst="rect">
            <a:avLst/>
          </a:prstGeom>
          <a:noFill/>
        </p:spPr>
        <p:txBody>
          <a:bodyPr anchor="ctr" anchorCtr="0" bIns="0" lIns="72000" rIns="72000" tIns="0" wrap="square">
            <a:noAutofit/>
          </a:bodyPr>
          <a:lstStyle/>
          <a:p>
            <a:pPr defTabSz="914355">
              <a:lnSpc>
                <a:spcPct val="120000"/>
              </a:lnSpc>
              <a:defRPr/>
            </a:pPr>
            <a:r>
              <a:rPr altLang="en-US" lang="zh-CN" smtClean="0" sz="1200">
                <a:solidFill>
                  <a:schemeClr val="tx1">
                    <a:lumMod val="85000"/>
                    <a:lumOff val="15000"/>
                  </a:schemeClr>
                </a:solidFill>
                <a:latin typeface="+mj-ea"/>
                <a:ea typeface="+mj-ea"/>
              </a:rPr>
              <a:t>只有在客户发泄完后，他们才会听你要说的话。 </a:t>
            </a:r>
          </a:p>
        </p:txBody>
      </p:sp>
      <p:sp>
        <p:nvSpPr>
          <p:cNvPr id="29" name="TextBox 32"/>
          <p:cNvSpPr txBox="1"/>
          <p:nvPr/>
        </p:nvSpPr>
        <p:spPr>
          <a:xfrm>
            <a:off x="762000" y="1428750"/>
            <a:ext cx="1546783" cy="470231"/>
          </a:xfrm>
          <a:prstGeom prst="rect">
            <a:avLst/>
          </a:prstGeom>
          <a:noFill/>
        </p:spPr>
        <p:txBody>
          <a:bodyPr anchor="ctr" anchorCtr="0" bIns="0" lIns="72000" rIns="72000" tIns="0" wrap="square">
            <a:noAutofit/>
          </a:bodyPr>
          <a:lstStyle/>
          <a:p>
            <a:pPr algn="r" defTabSz="914355">
              <a:lnSpc>
                <a:spcPct val="120000"/>
              </a:lnSpc>
              <a:defRPr/>
            </a:pPr>
            <a:r>
              <a:rPr altLang="en-US" lang="zh-CN" sz="1200">
                <a:solidFill>
                  <a:schemeClr val="tx1">
                    <a:lumMod val="85000"/>
                    <a:lumOff val="15000"/>
                  </a:schemeClr>
                </a:solidFill>
                <a:latin typeface="+mj-ea"/>
                <a:ea typeface="+mj-ea"/>
              </a:rPr>
              <a:t>不先了解顾客的感觉就试图解决问题是难以奏效的</a:t>
            </a:r>
          </a:p>
        </p:txBody>
      </p:sp>
      <p:sp>
        <p:nvSpPr>
          <p:cNvPr id="30" name="TextBox 32"/>
          <p:cNvSpPr txBox="1"/>
          <p:nvPr/>
        </p:nvSpPr>
        <p:spPr>
          <a:xfrm>
            <a:off x="786472" y="2879655"/>
            <a:ext cx="1522312" cy="822327"/>
          </a:xfrm>
          <a:prstGeom prst="rect">
            <a:avLst/>
          </a:prstGeom>
          <a:noFill/>
        </p:spPr>
        <p:txBody>
          <a:bodyPr anchor="ctr" anchorCtr="0" bIns="0" lIns="72000" rIns="72000" tIns="0" wrap="square">
            <a:noAutofit/>
          </a:bodyPr>
          <a:lstStyle/>
          <a:p>
            <a:pPr algn="r" defTabSz="914355">
              <a:lnSpc>
                <a:spcPct val="120000"/>
              </a:lnSpc>
              <a:defRPr/>
            </a:pPr>
            <a:r>
              <a:rPr altLang="en-US" lang="zh-CN" sz="1200">
                <a:solidFill>
                  <a:schemeClr val="tx1">
                    <a:lumMod val="85000"/>
                    <a:lumOff val="15000"/>
                  </a:schemeClr>
                </a:solidFill>
                <a:latin typeface="+mj-ea"/>
                <a:ea typeface="+mj-ea"/>
              </a:rPr>
              <a:t>意识到并明白顾客的感情通过让顾客知道你明白他们为什么难受</a:t>
            </a:r>
          </a:p>
        </p:txBody>
      </p:sp>
      <p:sp>
        <p:nvSpPr>
          <p:cNvPr id="31" name="TextBox 32"/>
          <p:cNvSpPr txBox="1"/>
          <p:nvPr/>
        </p:nvSpPr>
        <p:spPr>
          <a:xfrm>
            <a:off x="6389913" y="3638550"/>
            <a:ext cx="1938379" cy="774712"/>
          </a:xfrm>
          <a:prstGeom prst="rect">
            <a:avLst/>
          </a:prstGeom>
          <a:noFill/>
        </p:spPr>
        <p:txBody>
          <a:bodyPr anchor="ctr" anchorCtr="0" bIns="0" lIns="72000" rIns="72000" tIns="0" wrap="square">
            <a:noAutofit/>
          </a:bodyPr>
          <a:lstStyle/>
          <a:p>
            <a:pPr defTabSz="914355">
              <a:lnSpc>
                <a:spcPct val="120000"/>
              </a:lnSpc>
              <a:defRPr/>
            </a:pPr>
            <a:r>
              <a:rPr altLang="en-US" lang="zh-CN" sz="1200">
                <a:solidFill>
                  <a:schemeClr val="tx1">
                    <a:lumMod val="85000"/>
                    <a:lumOff val="15000"/>
                  </a:schemeClr>
                </a:solidFill>
                <a:latin typeface="+mj-ea"/>
                <a:ea typeface="+mj-ea"/>
              </a:rPr>
              <a:t>你的公司做错了什么,它只表明:为顾客有这样不愉快的经历而感到遗憾</a:t>
            </a:r>
          </a:p>
        </p:txBody>
      </p:sp>
    </p:spTree>
    <p:custDataLst>
      <p:tags r:id="rId3"/>
    </p:custDataLst>
    <p:extLst>
      <p:ext uri="{BB962C8B-B14F-4D97-AF65-F5344CB8AC3E}">
        <p14:creationId val="4224450149"/>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fltVal val="0"/>
                                          </p:val>
                                        </p:tav>
                                        <p:tav tm="100000">
                                          <p:val>
                                            <p:strVal val="#ppt_w"/>
                                          </p:val>
                                        </p:tav>
                                      </p:tavLst>
                                    </p:anim>
                                    <p:anim calcmode="lin" valueType="num">
                                      <p:cBhvr>
                                        <p:cTn dur="500" fill="hold" id="8"/>
                                        <p:tgtEl>
                                          <p:spTgt spid="9"/>
                                        </p:tgtEl>
                                        <p:attrNameLst>
                                          <p:attrName>ppt_h</p:attrName>
                                        </p:attrNameLst>
                                      </p:cBhvr>
                                      <p:tavLst>
                                        <p:tav tm="0">
                                          <p:val>
                                            <p:fltVal val="0"/>
                                          </p:val>
                                        </p:tav>
                                        <p:tav tm="100000">
                                          <p:val>
                                            <p:strVal val="#ppt_h"/>
                                          </p:val>
                                        </p:tav>
                                      </p:tavLst>
                                    </p:anim>
                                    <p:animEffect filter="fade" transition="in">
                                      <p:cBhvr>
                                        <p:cTn dur="500" id="9"/>
                                        <p:tgtEl>
                                          <p:spTgt spid="9"/>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 presetSubtype="8">
                                  <p:stCondLst>
                                    <p:cond delay="0"/>
                                  </p:stCondLst>
                                  <p:childTnLst>
                                    <p:set>
                                      <p:cBhvr>
                                        <p:cTn dur="1" fill="hold" id="13">
                                          <p:stCondLst>
                                            <p:cond delay="0"/>
                                          </p:stCondLst>
                                        </p:cTn>
                                        <p:tgtEl>
                                          <p:spTgt spid="29"/>
                                        </p:tgtEl>
                                        <p:attrNameLst>
                                          <p:attrName>style.visibility</p:attrName>
                                        </p:attrNameLst>
                                      </p:cBhvr>
                                      <p:to>
                                        <p:strVal val="visible"/>
                                      </p:to>
                                    </p:set>
                                    <p:anim calcmode="lin" valueType="num">
                                      <p:cBhvr additive="base">
                                        <p:cTn dur="500" fill="hold" id="14"/>
                                        <p:tgtEl>
                                          <p:spTgt spid="29"/>
                                        </p:tgtEl>
                                        <p:attrNameLst>
                                          <p:attrName>ppt_x</p:attrName>
                                        </p:attrNameLst>
                                      </p:cBhvr>
                                      <p:tavLst>
                                        <p:tav tm="0">
                                          <p:val>
                                            <p:strVal val="0-#ppt_w/2"/>
                                          </p:val>
                                        </p:tav>
                                        <p:tav tm="100000">
                                          <p:val>
                                            <p:strVal val="#ppt_x"/>
                                          </p:val>
                                        </p:tav>
                                      </p:tavLst>
                                    </p:anim>
                                    <p:anim calcmode="lin" valueType="num">
                                      <p:cBhvr additive="base">
                                        <p:cTn dur="500" fill="hold" id="15"/>
                                        <p:tgtEl>
                                          <p:spTgt spid="29"/>
                                        </p:tgtEl>
                                        <p:attrNameLst>
                                          <p:attrName>ppt_y</p:attrName>
                                        </p:attrNameLst>
                                      </p:cBhvr>
                                      <p:tavLst>
                                        <p:tav tm="0">
                                          <p:val>
                                            <p:strVal val="#ppt_y"/>
                                          </p:val>
                                        </p:tav>
                                        <p:tav tm="100000">
                                          <p:val>
                                            <p:strVal val="#ppt_y"/>
                                          </p:val>
                                        </p:tav>
                                      </p:tavLst>
                                    </p:anim>
                                  </p:childTnLst>
                                </p:cTn>
                              </p:par>
                              <p:par>
                                <p:cTn fill="hold" grpId="0" id="16" nodeType="withEffect" presetClass="entr" presetID="2" presetSubtype="2">
                                  <p:stCondLst>
                                    <p:cond delay="0"/>
                                  </p:stCondLst>
                                  <p:childTnLst>
                                    <p:set>
                                      <p:cBhvr>
                                        <p:cTn dur="1" fill="hold" id="17">
                                          <p:stCondLst>
                                            <p:cond delay="0"/>
                                          </p:stCondLst>
                                        </p:cTn>
                                        <p:tgtEl>
                                          <p:spTgt spid="28"/>
                                        </p:tgtEl>
                                        <p:attrNameLst>
                                          <p:attrName>style.visibility</p:attrName>
                                        </p:attrNameLst>
                                      </p:cBhvr>
                                      <p:to>
                                        <p:strVal val="visible"/>
                                      </p:to>
                                    </p:set>
                                    <p:anim calcmode="lin" valueType="num">
                                      <p:cBhvr additive="base">
                                        <p:cTn dur="500" fill="hold" id="18"/>
                                        <p:tgtEl>
                                          <p:spTgt spid="28"/>
                                        </p:tgtEl>
                                        <p:attrNameLst>
                                          <p:attrName>ppt_x</p:attrName>
                                        </p:attrNameLst>
                                      </p:cBhvr>
                                      <p:tavLst>
                                        <p:tav tm="0">
                                          <p:val>
                                            <p:strVal val="1+#ppt_w/2"/>
                                          </p:val>
                                        </p:tav>
                                        <p:tav tm="100000">
                                          <p:val>
                                            <p:strVal val="#ppt_x"/>
                                          </p:val>
                                        </p:tav>
                                      </p:tavLst>
                                    </p:anim>
                                    <p:anim calcmode="lin" valueType="num">
                                      <p:cBhvr additive="base">
                                        <p:cTn dur="500" fill="hold" id="19"/>
                                        <p:tgtEl>
                                          <p:spTgt spid="28"/>
                                        </p:tgtEl>
                                        <p:attrNameLst>
                                          <p:attrName>ppt_y</p:attrName>
                                        </p:attrNameLst>
                                      </p:cBhvr>
                                      <p:tavLst>
                                        <p:tav tm="0">
                                          <p:val>
                                            <p:strVal val="#ppt_y"/>
                                          </p:val>
                                        </p:tav>
                                        <p:tav tm="100000">
                                          <p:val>
                                            <p:strVal val="#ppt_y"/>
                                          </p:val>
                                        </p:tav>
                                      </p:tavLst>
                                    </p:anim>
                                  </p:childTnLst>
                                </p:cTn>
                              </p:par>
                              <p:par>
                                <p:cTn fill="hold" grpId="0" id="20" nodeType="withEffect" presetClass="entr" presetID="2" presetSubtype="8">
                                  <p:stCondLst>
                                    <p:cond delay="0"/>
                                  </p:stCondLst>
                                  <p:childTnLst>
                                    <p:set>
                                      <p:cBhvr>
                                        <p:cTn dur="1" fill="hold" id="21">
                                          <p:stCondLst>
                                            <p:cond delay="0"/>
                                          </p:stCondLst>
                                        </p:cTn>
                                        <p:tgtEl>
                                          <p:spTgt spid="30"/>
                                        </p:tgtEl>
                                        <p:attrNameLst>
                                          <p:attrName>style.visibility</p:attrName>
                                        </p:attrNameLst>
                                      </p:cBhvr>
                                      <p:to>
                                        <p:strVal val="visible"/>
                                      </p:to>
                                    </p:set>
                                    <p:anim calcmode="lin" valueType="num">
                                      <p:cBhvr additive="base">
                                        <p:cTn dur="500" fill="hold" id="22"/>
                                        <p:tgtEl>
                                          <p:spTgt spid="30"/>
                                        </p:tgtEl>
                                        <p:attrNameLst>
                                          <p:attrName>ppt_x</p:attrName>
                                        </p:attrNameLst>
                                      </p:cBhvr>
                                      <p:tavLst>
                                        <p:tav tm="0">
                                          <p:val>
                                            <p:strVal val="0-#ppt_w/2"/>
                                          </p:val>
                                        </p:tav>
                                        <p:tav tm="100000">
                                          <p:val>
                                            <p:strVal val="#ppt_x"/>
                                          </p:val>
                                        </p:tav>
                                      </p:tavLst>
                                    </p:anim>
                                    <p:anim calcmode="lin" valueType="num">
                                      <p:cBhvr additive="base">
                                        <p:cTn dur="500" fill="hold" id="23"/>
                                        <p:tgtEl>
                                          <p:spTgt spid="30"/>
                                        </p:tgtEl>
                                        <p:attrNameLst>
                                          <p:attrName>ppt_y</p:attrName>
                                        </p:attrNameLst>
                                      </p:cBhvr>
                                      <p:tavLst>
                                        <p:tav tm="0">
                                          <p:val>
                                            <p:strVal val="#ppt_y"/>
                                          </p:val>
                                        </p:tav>
                                        <p:tav tm="100000">
                                          <p:val>
                                            <p:strVal val="#ppt_y"/>
                                          </p:val>
                                        </p:tav>
                                      </p:tavLst>
                                    </p:anim>
                                  </p:childTnLst>
                                </p:cTn>
                              </p:par>
                              <p:par>
                                <p:cTn fill="hold" grpId="0" id="24" nodeType="withEffect" presetClass="entr" presetID="2" presetSubtype="2">
                                  <p:stCondLst>
                                    <p:cond delay="0"/>
                                  </p:stCondLst>
                                  <p:childTnLst>
                                    <p:set>
                                      <p:cBhvr>
                                        <p:cTn dur="1" fill="hold" id="25">
                                          <p:stCondLst>
                                            <p:cond delay="0"/>
                                          </p:stCondLst>
                                        </p:cTn>
                                        <p:tgtEl>
                                          <p:spTgt spid="31"/>
                                        </p:tgtEl>
                                        <p:attrNameLst>
                                          <p:attrName>style.visibility</p:attrName>
                                        </p:attrNameLst>
                                      </p:cBhvr>
                                      <p:to>
                                        <p:strVal val="visible"/>
                                      </p:to>
                                    </p:set>
                                    <p:anim calcmode="lin" valueType="num">
                                      <p:cBhvr additive="base">
                                        <p:cTn dur="500" fill="hold" id="26"/>
                                        <p:tgtEl>
                                          <p:spTgt spid="31"/>
                                        </p:tgtEl>
                                        <p:attrNameLst>
                                          <p:attrName>ppt_x</p:attrName>
                                        </p:attrNameLst>
                                      </p:cBhvr>
                                      <p:tavLst>
                                        <p:tav tm="0">
                                          <p:val>
                                            <p:strVal val="1+#ppt_w/2"/>
                                          </p:val>
                                        </p:tav>
                                        <p:tav tm="100000">
                                          <p:val>
                                            <p:strVal val="#ppt_x"/>
                                          </p:val>
                                        </p:tav>
                                      </p:tavLst>
                                    </p:anim>
                                    <p:anim calcmode="lin" valueType="num">
                                      <p:cBhvr additive="base">
                                        <p:cTn dur="500" fill="hold" id="27"/>
                                        <p:tgtEl>
                                          <p:spTgt spid="3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
      <p:bldP grpId="0" spid="29"/>
      <p:bldP grpId="0" spid="30"/>
      <p:bldP grpId="0" spid="31"/>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文本框 8"/>
          <p:cNvSpPr txBox="1"/>
          <p:nvPr/>
        </p:nvSpPr>
        <p:spPr>
          <a:xfrm>
            <a:off x="533400" y="285750"/>
            <a:ext cx="5181600" cy="365760"/>
          </a:xfrm>
          <a:prstGeom prst="rect">
            <a:avLst/>
          </a:prstGeom>
          <a:noFill/>
        </p:spPr>
        <p:txBody>
          <a:bodyPr anchor="t" rtlCol="0" wrap="square">
            <a:spAutoFit/>
          </a:bodyPr>
          <a:lstStyle/>
          <a:p>
            <a:pPr defTabSz="685800">
              <a:spcBef>
                <a:spcPct val="0"/>
              </a:spcBef>
              <a:defRPr/>
            </a:pPr>
            <a:r>
              <a:rPr altLang="en-US" lang="zh-CN" spc="225">
                <a:solidFill>
                  <a:schemeClr val="bg1"/>
                </a:solidFill>
                <a:latin typeface="+mn-ea"/>
                <a:cs typeface="+mj-cs"/>
                <a:sym typeface="+mn-ea"/>
              </a:rPr>
              <a:t>处理步骤——充分道歉并表示关心</a:t>
            </a:r>
          </a:p>
        </p:txBody>
      </p:sp>
      <p:grpSp>
        <p:nvGrpSpPr>
          <p:cNvPr id="2" name="组合 1"/>
          <p:cNvGrpSpPr/>
          <p:nvPr/>
        </p:nvGrpSpPr>
        <p:grpSpPr>
          <a:xfrm>
            <a:off x="2286000" y="1047750"/>
            <a:ext cx="4392051" cy="3729078"/>
            <a:chOff x="2445264" y="869071"/>
            <a:chExt cx="4392051" cy="3729078"/>
          </a:xfrm>
        </p:grpSpPr>
        <p:sp>
          <p:nvSpPr>
            <p:cNvPr id="12" name="Freeform 40"/>
            <p:cNvSpPr/>
            <p:nvPr/>
          </p:nvSpPr>
          <p:spPr bwMode="auto">
            <a:xfrm>
              <a:off x="4434184" y="3186503"/>
              <a:ext cx="2403131" cy="1411646"/>
            </a:xfrm>
            <a:custGeom>
              <a:gdLst>
                <a:gd fmla="*/ 819 w 1161" name="T0"/>
                <a:gd fmla="*/ 0 h 682" name="T1"/>
                <a:gd fmla="*/ 556 w 1161" name="T2"/>
                <a:gd fmla="*/ 124 h 682" name="T3"/>
                <a:gd fmla="*/ 556 w 1161" name="T4"/>
                <a:gd fmla="*/ 124 h 682" name="T5"/>
                <a:gd fmla="*/ 313 w 1161" name="T6"/>
                <a:gd fmla="*/ 302 h 682" name="T7"/>
                <a:gd fmla="*/ 154 w 1161" name="T8"/>
                <a:gd fmla="*/ 257 h 682" name="T9"/>
                <a:gd fmla="*/ 154 w 1161" name="T10"/>
                <a:gd fmla="*/ 257 h 682" name="T11"/>
                <a:gd fmla="*/ 100 w 1161" name="T12"/>
                <a:gd fmla="*/ 241 h 682" name="T13"/>
                <a:gd fmla="*/ 0 w 1161" name="T14"/>
                <a:gd fmla="*/ 341 h 682" name="T15"/>
                <a:gd fmla="*/ 100 w 1161" name="T16"/>
                <a:gd fmla="*/ 441 h 682" name="T17"/>
                <a:gd fmla="*/ 154 w 1161" name="T18"/>
                <a:gd fmla="*/ 425 h 682" name="T19"/>
                <a:gd fmla="*/ 154 w 1161" name="T20"/>
                <a:gd fmla="*/ 425 h 682" name="T21"/>
                <a:gd fmla="*/ 313 w 1161" name="T22"/>
                <a:gd fmla="*/ 380 h 682" name="T23"/>
                <a:gd fmla="*/ 556 w 1161" name="T24"/>
                <a:gd fmla="*/ 558 h 682" name="T25"/>
                <a:gd fmla="*/ 556 w 1161" name="T26"/>
                <a:gd fmla="*/ 558 h 682" name="T27"/>
                <a:gd fmla="*/ 819 w 1161" name="T28"/>
                <a:gd fmla="*/ 682 h 682" name="T29"/>
                <a:gd fmla="*/ 1161 w 1161" name="T30"/>
                <a:gd fmla="*/ 341 h 682" name="T31"/>
                <a:gd fmla="*/ 819 w 1161" name="T32"/>
                <a:gd fmla="*/ 0 h 682"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682" w="1161">
                  <a:moveTo>
                    <a:pt x="819" y="0"/>
                  </a:moveTo>
                  <a:cubicBezTo>
                    <a:pt x="714" y="0"/>
                    <a:pt x="619" y="48"/>
                    <a:pt x="556" y="124"/>
                  </a:cubicBezTo>
                  <a:cubicBezTo>
                    <a:pt x="556" y="124"/>
                    <a:pt x="556" y="124"/>
                    <a:pt x="556" y="124"/>
                  </a:cubicBezTo>
                  <a:cubicBezTo>
                    <a:pt x="462" y="235"/>
                    <a:pt x="461" y="302"/>
                    <a:pt x="313" y="302"/>
                  </a:cubicBezTo>
                  <a:cubicBezTo>
                    <a:pt x="187" y="302"/>
                    <a:pt x="197" y="284"/>
                    <a:pt x="154" y="257"/>
                  </a:cubicBezTo>
                  <a:cubicBezTo>
                    <a:pt x="154" y="257"/>
                    <a:pt x="154" y="257"/>
                    <a:pt x="154" y="257"/>
                  </a:cubicBezTo>
                  <a:cubicBezTo>
                    <a:pt x="138" y="247"/>
                    <a:pt x="120" y="241"/>
                    <a:pt x="100" y="241"/>
                  </a:cubicBezTo>
                  <a:cubicBezTo>
                    <a:pt x="45" y="241"/>
                    <a:pt x="0" y="286"/>
                    <a:pt x="0" y="341"/>
                  </a:cubicBezTo>
                  <a:cubicBezTo>
                    <a:pt x="0" y="396"/>
                    <a:pt x="45" y="441"/>
                    <a:pt x="100" y="441"/>
                  </a:cubicBezTo>
                  <a:cubicBezTo>
                    <a:pt x="120" y="441"/>
                    <a:pt x="138" y="435"/>
                    <a:pt x="154" y="425"/>
                  </a:cubicBezTo>
                  <a:cubicBezTo>
                    <a:pt x="154" y="425"/>
                    <a:pt x="154" y="425"/>
                    <a:pt x="154" y="425"/>
                  </a:cubicBezTo>
                  <a:cubicBezTo>
                    <a:pt x="197" y="398"/>
                    <a:pt x="187" y="380"/>
                    <a:pt x="313" y="380"/>
                  </a:cubicBezTo>
                  <a:cubicBezTo>
                    <a:pt x="461" y="380"/>
                    <a:pt x="462" y="447"/>
                    <a:pt x="556" y="558"/>
                  </a:cubicBezTo>
                  <a:cubicBezTo>
                    <a:pt x="556" y="558"/>
                    <a:pt x="556" y="558"/>
                    <a:pt x="556" y="558"/>
                  </a:cubicBezTo>
                  <a:cubicBezTo>
                    <a:pt x="619" y="634"/>
                    <a:pt x="714" y="682"/>
                    <a:pt x="819" y="682"/>
                  </a:cubicBezTo>
                  <a:cubicBezTo>
                    <a:pt x="1008" y="682"/>
                    <a:pt x="1161" y="529"/>
                    <a:pt x="1161" y="341"/>
                  </a:cubicBezTo>
                  <a:cubicBezTo>
                    <a:pt x="1161" y="153"/>
                    <a:pt x="1008" y="0"/>
                    <a:pt x="819" y="0"/>
                  </a:cubicBezTo>
                  <a:close/>
                </a:path>
              </a:pathLst>
            </a:custGeom>
            <a:solidFill>
              <a:schemeClr val="accent2"/>
            </a:solidFill>
            <a:ln>
              <a:noFill/>
            </a:ln>
          </p:spPr>
          <p:txBody>
            <a:bodyPr anchor="t" anchorCtr="0" bIns="34280" compatLnSpc="1" lIns="68559" numCol="1" rIns="68559" tIns="34280" vert="horz" wrap="square"/>
            <a:lstStyle/>
            <a:p>
              <a:endParaRPr altLang="en-US" lang="zh-CN">
                <a:latin typeface="+mn-ea"/>
                <a:sym charset="-122" panose="02010601030101010101" pitchFamily="2" typeface="FZHei-B01S"/>
              </a:endParaRPr>
            </a:p>
          </p:txBody>
        </p:sp>
        <p:sp>
          <p:nvSpPr>
            <p:cNvPr id="13" name="Freeform 41"/>
            <p:cNvSpPr/>
            <p:nvPr/>
          </p:nvSpPr>
          <p:spPr bwMode="auto">
            <a:xfrm>
              <a:off x="2445264" y="869071"/>
              <a:ext cx="2403131" cy="1411646"/>
            </a:xfrm>
            <a:custGeom>
              <a:gdLst>
                <a:gd fmla="*/ 1061 w 1161" name="T0"/>
                <a:gd fmla="*/ 241 h 682" name="T1"/>
                <a:gd fmla="*/ 1007 w 1161" name="T2"/>
                <a:gd fmla="*/ 257 h 682" name="T3"/>
                <a:gd fmla="*/ 1007 w 1161" name="T4"/>
                <a:gd fmla="*/ 257 h 682" name="T5"/>
                <a:gd fmla="*/ 848 w 1161" name="T6"/>
                <a:gd fmla="*/ 302 h 682" name="T7"/>
                <a:gd fmla="*/ 605 w 1161" name="T8"/>
                <a:gd fmla="*/ 124 h 682" name="T9"/>
                <a:gd fmla="*/ 605 w 1161" name="T10"/>
                <a:gd fmla="*/ 124 h 682" name="T11"/>
                <a:gd fmla="*/ 342 w 1161" name="T12"/>
                <a:gd fmla="*/ 0 h 682" name="T13"/>
                <a:gd fmla="*/ 0 w 1161" name="T14"/>
                <a:gd fmla="*/ 341 h 682" name="T15"/>
                <a:gd fmla="*/ 342 w 1161" name="T16"/>
                <a:gd fmla="*/ 682 h 682" name="T17"/>
                <a:gd fmla="*/ 605 w 1161" name="T18"/>
                <a:gd fmla="*/ 558 h 682" name="T19"/>
                <a:gd fmla="*/ 605 w 1161" name="T20"/>
                <a:gd fmla="*/ 558 h 682" name="T21"/>
                <a:gd fmla="*/ 605 w 1161" name="T22"/>
                <a:gd fmla="*/ 558 h 682" name="T23"/>
                <a:gd fmla="*/ 605 w 1161" name="T24"/>
                <a:gd fmla="*/ 558 h 682" name="T25"/>
                <a:gd fmla="*/ 848 w 1161" name="T26"/>
                <a:gd fmla="*/ 380 h 682" name="T27"/>
                <a:gd fmla="*/ 1007 w 1161" name="T28"/>
                <a:gd fmla="*/ 425 h 682" name="T29"/>
                <a:gd fmla="*/ 1007 w 1161" name="T30"/>
                <a:gd fmla="*/ 425 h 682" name="T31"/>
                <a:gd fmla="*/ 1061 w 1161" name="T32"/>
                <a:gd fmla="*/ 441 h 682" name="T33"/>
                <a:gd fmla="*/ 1161 w 1161" name="T34"/>
                <a:gd fmla="*/ 341 h 682" name="T35"/>
                <a:gd fmla="*/ 1061 w 1161" name="T36"/>
                <a:gd fmla="*/ 241 h 682"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682" w="1161">
                  <a:moveTo>
                    <a:pt x="1061" y="241"/>
                  </a:moveTo>
                  <a:cubicBezTo>
                    <a:pt x="1041" y="241"/>
                    <a:pt x="1023" y="247"/>
                    <a:pt x="1007" y="257"/>
                  </a:cubicBezTo>
                  <a:cubicBezTo>
                    <a:pt x="1007" y="257"/>
                    <a:pt x="1007" y="257"/>
                    <a:pt x="1007" y="257"/>
                  </a:cubicBezTo>
                  <a:cubicBezTo>
                    <a:pt x="964" y="284"/>
                    <a:pt x="974" y="302"/>
                    <a:pt x="848" y="302"/>
                  </a:cubicBezTo>
                  <a:cubicBezTo>
                    <a:pt x="700" y="302"/>
                    <a:pt x="699" y="235"/>
                    <a:pt x="605" y="124"/>
                  </a:cubicBezTo>
                  <a:cubicBezTo>
                    <a:pt x="605" y="124"/>
                    <a:pt x="605" y="124"/>
                    <a:pt x="605" y="124"/>
                  </a:cubicBezTo>
                  <a:cubicBezTo>
                    <a:pt x="542" y="48"/>
                    <a:pt x="448" y="0"/>
                    <a:pt x="342" y="0"/>
                  </a:cubicBezTo>
                  <a:cubicBezTo>
                    <a:pt x="153" y="0"/>
                    <a:pt x="0" y="153"/>
                    <a:pt x="0" y="341"/>
                  </a:cubicBezTo>
                  <a:cubicBezTo>
                    <a:pt x="0" y="529"/>
                    <a:pt x="153" y="682"/>
                    <a:pt x="342" y="682"/>
                  </a:cubicBezTo>
                  <a:cubicBezTo>
                    <a:pt x="448" y="682"/>
                    <a:pt x="542" y="634"/>
                    <a:pt x="605" y="558"/>
                  </a:cubicBezTo>
                  <a:cubicBezTo>
                    <a:pt x="605" y="558"/>
                    <a:pt x="605" y="558"/>
                    <a:pt x="605" y="558"/>
                  </a:cubicBezTo>
                  <a:cubicBezTo>
                    <a:pt x="605" y="558"/>
                    <a:pt x="605" y="558"/>
                    <a:pt x="605" y="558"/>
                  </a:cubicBezTo>
                  <a:cubicBezTo>
                    <a:pt x="605" y="558"/>
                    <a:pt x="605" y="558"/>
                    <a:pt x="605" y="558"/>
                  </a:cubicBezTo>
                  <a:cubicBezTo>
                    <a:pt x="699" y="447"/>
                    <a:pt x="700" y="380"/>
                    <a:pt x="848" y="380"/>
                  </a:cubicBezTo>
                  <a:cubicBezTo>
                    <a:pt x="974" y="380"/>
                    <a:pt x="964" y="398"/>
                    <a:pt x="1007" y="425"/>
                  </a:cubicBezTo>
                  <a:cubicBezTo>
                    <a:pt x="1007" y="425"/>
                    <a:pt x="1007" y="425"/>
                    <a:pt x="1007" y="425"/>
                  </a:cubicBezTo>
                  <a:cubicBezTo>
                    <a:pt x="1023" y="435"/>
                    <a:pt x="1041" y="441"/>
                    <a:pt x="1061" y="441"/>
                  </a:cubicBezTo>
                  <a:cubicBezTo>
                    <a:pt x="1116" y="441"/>
                    <a:pt x="1161" y="396"/>
                    <a:pt x="1161" y="341"/>
                  </a:cubicBezTo>
                  <a:cubicBezTo>
                    <a:pt x="1161" y="286"/>
                    <a:pt x="1116" y="241"/>
                    <a:pt x="1061" y="241"/>
                  </a:cubicBezTo>
                  <a:close/>
                </a:path>
              </a:pathLst>
            </a:custGeom>
            <a:solidFill>
              <a:schemeClr val="accent2"/>
            </a:solidFill>
            <a:ln>
              <a:noFill/>
            </a:ln>
          </p:spPr>
          <p:txBody>
            <a:bodyPr anchor="t" anchorCtr="0" bIns="34280" compatLnSpc="1" lIns="68559" numCol="1" rIns="68559" tIns="34280" vert="horz" wrap="square"/>
            <a:lstStyle/>
            <a:p>
              <a:endParaRPr altLang="en-US" lang="zh-CN">
                <a:latin typeface="+mn-ea"/>
                <a:sym charset="-122" panose="02010601030101010101" pitchFamily="2" typeface="FZHei-B01S"/>
              </a:endParaRPr>
            </a:p>
          </p:txBody>
        </p:sp>
        <p:grpSp>
          <p:nvGrpSpPr>
            <p:cNvPr id="15" name="组合 14"/>
            <p:cNvGrpSpPr/>
            <p:nvPr/>
          </p:nvGrpSpPr>
          <p:grpSpPr>
            <a:xfrm>
              <a:off x="4577016" y="1115455"/>
              <a:ext cx="128549" cy="3199412"/>
              <a:chOff x="6010275" y="1583258"/>
              <a:chExt cx="171450" cy="4267200"/>
            </a:xfrm>
            <a:solidFill>
              <a:schemeClr val="accent2"/>
            </a:solidFill>
          </p:grpSpPr>
          <p:cxnSp>
            <p:nvCxnSpPr>
              <p:cNvPr id="16" name="直接连接符 15"/>
              <p:cNvCxnSpPr>
                <a:stCxn id="17" idx="3"/>
                <a:endCxn id="21" idx="0"/>
              </p:cNvCxnSpPr>
              <p:nvPr/>
            </p:nvCxnSpPr>
            <p:spPr>
              <a:xfrm flipH="1">
                <a:off x="6096000" y="1713433"/>
                <a:ext cx="0" cy="4076700"/>
              </a:xfrm>
              <a:prstGeom prst="line">
                <a:avLst/>
              </a:prstGeom>
              <a:grpFill/>
              <a:ln w="12700">
                <a:solidFill>
                  <a:srgbClr val="73421E"/>
                </a:solidFill>
                <a:prstDash val="dash"/>
              </a:ln>
            </p:spPr>
            <p:style>
              <a:lnRef idx="1">
                <a:schemeClr val="accent1"/>
              </a:lnRef>
              <a:fillRef idx="0">
                <a:schemeClr val="accent1"/>
              </a:fillRef>
              <a:effectRef idx="0">
                <a:schemeClr val="accent1"/>
              </a:effectRef>
              <a:fontRef idx="minor">
                <a:schemeClr val="tx1"/>
              </a:fontRef>
            </p:style>
          </p:cxnSp>
          <p:sp>
            <p:nvSpPr>
              <p:cNvPr id="17" name="Freeform 42"/>
              <p:cNvSpPr/>
              <p:nvPr/>
            </p:nvSpPr>
            <p:spPr bwMode="auto">
              <a:xfrm>
                <a:off x="6010275" y="1583258"/>
                <a:ext cx="171450" cy="130175"/>
              </a:xfrm>
              <a:custGeom>
                <a:gdLst>
                  <a:gd fmla="*/ 54 w 108" name="T0"/>
                  <a:gd fmla="*/ 45 h 82" name="T1"/>
                  <a:gd fmla="*/ 0 w 108" name="T2"/>
                  <a:gd fmla="*/ 0 h 82" name="T3"/>
                  <a:gd fmla="*/ 0 w 108" name="T4"/>
                  <a:gd fmla="*/ 38 h 82" name="T5"/>
                  <a:gd fmla="*/ 54 w 108" name="T6"/>
                  <a:gd fmla="*/ 82 h 82" name="T7"/>
                  <a:gd fmla="*/ 108 w 108" name="T8"/>
                  <a:gd fmla="*/ 38 h 82" name="T9"/>
                  <a:gd fmla="*/ 108 w 108" name="T10"/>
                  <a:gd fmla="*/ 0 h 82" name="T11"/>
                  <a:gd fmla="*/ 54 w 108" name="T12"/>
                  <a:gd fmla="*/ 45 h 82" name="T13"/>
                </a:gdLst>
                <a:cxnLst>
                  <a:cxn ang="0">
                    <a:pos x="T0" y="T1"/>
                  </a:cxn>
                  <a:cxn ang="0">
                    <a:pos x="T2" y="T3"/>
                  </a:cxn>
                  <a:cxn ang="0">
                    <a:pos x="T4" y="T5"/>
                  </a:cxn>
                  <a:cxn ang="0">
                    <a:pos x="T6" y="T7"/>
                  </a:cxn>
                  <a:cxn ang="0">
                    <a:pos x="T8" y="T9"/>
                  </a:cxn>
                  <a:cxn ang="0">
                    <a:pos x="T10" y="T11"/>
                  </a:cxn>
                  <a:cxn ang="0">
                    <a:pos x="T12" y="T13"/>
                  </a:cxn>
                </a:cxnLst>
                <a:rect b="b" l="0" r="r" t="0"/>
                <a:pathLst>
                  <a:path h="82" w="108">
                    <a:moveTo>
                      <a:pt x="54" y="45"/>
                    </a:moveTo>
                    <a:lnTo>
                      <a:pt x="0" y="0"/>
                    </a:lnTo>
                    <a:lnTo>
                      <a:pt x="0" y="38"/>
                    </a:lnTo>
                    <a:lnTo>
                      <a:pt x="54" y="82"/>
                    </a:lnTo>
                    <a:lnTo>
                      <a:pt x="108" y="38"/>
                    </a:lnTo>
                    <a:lnTo>
                      <a:pt x="108" y="0"/>
                    </a:lnTo>
                    <a:lnTo>
                      <a:pt x="54" y="45"/>
                    </a:lnTo>
                    <a:close/>
                  </a:path>
                </a:pathLst>
              </a:custGeom>
              <a:grpFill/>
              <a:ln>
                <a:solidFill>
                  <a:srgbClr val="73421E"/>
                </a:solidFill>
              </a:ln>
            </p:spPr>
            <p:txBody>
              <a:bodyPr anchor="t" anchorCtr="0" bIns="45706" compatLnSpc="1" lIns="91412" numCol="1" rIns="91412" tIns="45706" vert="horz" wrap="square"/>
              <a:lstStyle/>
              <a:p>
                <a:endParaRPr altLang="en-US" lang="zh-CN">
                  <a:latin typeface="+mn-ea"/>
                  <a:sym charset="-122" panose="02010601030101010101" pitchFamily="2" typeface="FZHei-B01S"/>
                </a:endParaRPr>
              </a:p>
            </p:txBody>
          </p:sp>
          <p:sp>
            <p:nvSpPr>
              <p:cNvPr id="18" name="Freeform 43"/>
              <p:cNvSpPr/>
              <p:nvPr/>
            </p:nvSpPr>
            <p:spPr bwMode="auto">
              <a:xfrm>
                <a:off x="6010275" y="2615133"/>
                <a:ext cx="171450" cy="133350"/>
              </a:xfrm>
              <a:custGeom>
                <a:gdLst>
                  <a:gd fmla="*/ 54 w 108" name="T0"/>
                  <a:gd fmla="*/ 45 h 84" name="T1"/>
                  <a:gd fmla="*/ 0 w 108" name="T2"/>
                  <a:gd fmla="*/ 0 h 84" name="T3"/>
                  <a:gd fmla="*/ 0 w 108" name="T4"/>
                  <a:gd fmla="*/ 39 h 84" name="T5"/>
                  <a:gd fmla="*/ 54 w 108" name="T6"/>
                  <a:gd fmla="*/ 84 h 84" name="T7"/>
                  <a:gd fmla="*/ 108 w 108" name="T8"/>
                  <a:gd fmla="*/ 39 h 84" name="T9"/>
                  <a:gd fmla="*/ 108 w 108" name="T10"/>
                  <a:gd fmla="*/ 0 h 84" name="T11"/>
                  <a:gd fmla="*/ 54 w 108" name="T12"/>
                  <a:gd fmla="*/ 45 h 84" name="T13"/>
                </a:gdLst>
                <a:cxnLst>
                  <a:cxn ang="0">
                    <a:pos x="T0" y="T1"/>
                  </a:cxn>
                  <a:cxn ang="0">
                    <a:pos x="T2" y="T3"/>
                  </a:cxn>
                  <a:cxn ang="0">
                    <a:pos x="T4" y="T5"/>
                  </a:cxn>
                  <a:cxn ang="0">
                    <a:pos x="T6" y="T7"/>
                  </a:cxn>
                  <a:cxn ang="0">
                    <a:pos x="T8" y="T9"/>
                  </a:cxn>
                  <a:cxn ang="0">
                    <a:pos x="T10" y="T11"/>
                  </a:cxn>
                  <a:cxn ang="0">
                    <a:pos x="T12" y="T13"/>
                  </a:cxn>
                </a:cxnLst>
                <a:rect b="b" l="0" r="r" t="0"/>
                <a:pathLst>
                  <a:path h="84" w="108">
                    <a:moveTo>
                      <a:pt x="54" y="45"/>
                    </a:moveTo>
                    <a:lnTo>
                      <a:pt x="0" y="0"/>
                    </a:lnTo>
                    <a:lnTo>
                      <a:pt x="0" y="39"/>
                    </a:lnTo>
                    <a:lnTo>
                      <a:pt x="54" y="84"/>
                    </a:lnTo>
                    <a:lnTo>
                      <a:pt x="108" y="39"/>
                    </a:lnTo>
                    <a:lnTo>
                      <a:pt x="108" y="0"/>
                    </a:lnTo>
                    <a:lnTo>
                      <a:pt x="54" y="45"/>
                    </a:lnTo>
                    <a:close/>
                  </a:path>
                </a:pathLst>
              </a:custGeom>
              <a:grpFill/>
              <a:ln>
                <a:solidFill>
                  <a:srgbClr val="73421E"/>
                </a:solidFill>
              </a:ln>
            </p:spPr>
            <p:txBody>
              <a:bodyPr anchor="t" anchorCtr="0" bIns="45706" compatLnSpc="1" lIns="91412" numCol="1" rIns="91412" tIns="45706" vert="horz" wrap="square"/>
              <a:lstStyle/>
              <a:p>
                <a:endParaRPr altLang="en-US" lang="zh-CN">
                  <a:latin typeface="+mn-ea"/>
                  <a:sym charset="-122" panose="02010601030101010101" pitchFamily="2" typeface="FZHei-B01S"/>
                </a:endParaRPr>
              </a:p>
            </p:txBody>
          </p:sp>
          <p:sp>
            <p:nvSpPr>
              <p:cNvPr id="19" name="Freeform 44"/>
              <p:cNvSpPr/>
              <p:nvPr/>
            </p:nvSpPr>
            <p:spPr bwMode="auto">
              <a:xfrm>
                <a:off x="6010275" y="3650183"/>
                <a:ext cx="171450" cy="133350"/>
              </a:xfrm>
              <a:custGeom>
                <a:gdLst>
                  <a:gd fmla="*/ 54 w 108" name="T0"/>
                  <a:gd fmla="*/ 46 h 84" name="T1"/>
                  <a:gd fmla="*/ 0 w 108" name="T2"/>
                  <a:gd fmla="*/ 0 h 84" name="T3"/>
                  <a:gd fmla="*/ 0 w 108" name="T4"/>
                  <a:gd fmla="*/ 39 h 84" name="T5"/>
                  <a:gd fmla="*/ 54 w 108" name="T6"/>
                  <a:gd fmla="*/ 84 h 84" name="T7"/>
                  <a:gd fmla="*/ 108 w 108" name="T8"/>
                  <a:gd fmla="*/ 39 h 84" name="T9"/>
                  <a:gd fmla="*/ 108 w 108" name="T10"/>
                  <a:gd fmla="*/ 0 h 84" name="T11"/>
                  <a:gd fmla="*/ 54 w 108" name="T12"/>
                  <a:gd fmla="*/ 46 h 84" name="T13"/>
                </a:gdLst>
                <a:cxnLst>
                  <a:cxn ang="0">
                    <a:pos x="T0" y="T1"/>
                  </a:cxn>
                  <a:cxn ang="0">
                    <a:pos x="T2" y="T3"/>
                  </a:cxn>
                  <a:cxn ang="0">
                    <a:pos x="T4" y="T5"/>
                  </a:cxn>
                  <a:cxn ang="0">
                    <a:pos x="T6" y="T7"/>
                  </a:cxn>
                  <a:cxn ang="0">
                    <a:pos x="T8" y="T9"/>
                  </a:cxn>
                  <a:cxn ang="0">
                    <a:pos x="T10" y="T11"/>
                  </a:cxn>
                  <a:cxn ang="0">
                    <a:pos x="T12" y="T13"/>
                  </a:cxn>
                </a:cxnLst>
                <a:rect b="b" l="0" r="r" t="0"/>
                <a:pathLst>
                  <a:path h="84" w="108">
                    <a:moveTo>
                      <a:pt x="54" y="46"/>
                    </a:moveTo>
                    <a:lnTo>
                      <a:pt x="0" y="0"/>
                    </a:lnTo>
                    <a:lnTo>
                      <a:pt x="0" y="39"/>
                    </a:lnTo>
                    <a:lnTo>
                      <a:pt x="54" y="84"/>
                    </a:lnTo>
                    <a:lnTo>
                      <a:pt x="108" y="39"/>
                    </a:lnTo>
                    <a:lnTo>
                      <a:pt x="108" y="0"/>
                    </a:lnTo>
                    <a:lnTo>
                      <a:pt x="54" y="46"/>
                    </a:lnTo>
                    <a:close/>
                  </a:path>
                </a:pathLst>
              </a:custGeom>
              <a:grpFill/>
              <a:ln>
                <a:solidFill>
                  <a:srgbClr val="73421E"/>
                </a:solidFill>
              </a:ln>
            </p:spPr>
            <p:txBody>
              <a:bodyPr anchor="t" anchorCtr="0" bIns="45706" compatLnSpc="1" lIns="91412" numCol="1" rIns="91412" tIns="45706" vert="horz" wrap="square"/>
              <a:lstStyle/>
              <a:p>
                <a:endParaRPr altLang="en-US" lang="zh-CN">
                  <a:latin typeface="+mn-ea"/>
                  <a:sym charset="-122" panose="02010601030101010101" pitchFamily="2" typeface="FZHei-B01S"/>
                </a:endParaRPr>
              </a:p>
            </p:txBody>
          </p:sp>
          <p:sp>
            <p:nvSpPr>
              <p:cNvPr id="20" name="Freeform 45"/>
              <p:cNvSpPr/>
              <p:nvPr/>
            </p:nvSpPr>
            <p:spPr bwMode="auto">
              <a:xfrm>
                <a:off x="6010275" y="4685233"/>
                <a:ext cx="171450" cy="130175"/>
              </a:xfrm>
              <a:custGeom>
                <a:gdLst>
                  <a:gd fmla="*/ 54 w 108" name="T0"/>
                  <a:gd fmla="*/ 46 h 82" name="T1"/>
                  <a:gd fmla="*/ 0 w 108" name="T2"/>
                  <a:gd fmla="*/ 0 h 82" name="T3"/>
                  <a:gd fmla="*/ 0 w 108" name="T4"/>
                  <a:gd fmla="*/ 39 h 82" name="T5"/>
                  <a:gd fmla="*/ 54 w 108" name="T6"/>
                  <a:gd fmla="*/ 82 h 82" name="T7"/>
                  <a:gd fmla="*/ 108 w 108" name="T8"/>
                  <a:gd fmla="*/ 39 h 82" name="T9"/>
                  <a:gd fmla="*/ 108 w 108" name="T10"/>
                  <a:gd fmla="*/ 0 h 82" name="T11"/>
                  <a:gd fmla="*/ 54 w 108" name="T12"/>
                  <a:gd fmla="*/ 46 h 82" name="T13"/>
                </a:gdLst>
                <a:cxnLst>
                  <a:cxn ang="0">
                    <a:pos x="T0" y="T1"/>
                  </a:cxn>
                  <a:cxn ang="0">
                    <a:pos x="T2" y="T3"/>
                  </a:cxn>
                  <a:cxn ang="0">
                    <a:pos x="T4" y="T5"/>
                  </a:cxn>
                  <a:cxn ang="0">
                    <a:pos x="T6" y="T7"/>
                  </a:cxn>
                  <a:cxn ang="0">
                    <a:pos x="T8" y="T9"/>
                  </a:cxn>
                  <a:cxn ang="0">
                    <a:pos x="T10" y="T11"/>
                  </a:cxn>
                  <a:cxn ang="0">
                    <a:pos x="T12" y="T13"/>
                  </a:cxn>
                </a:cxnLst>
                <a:rect b="b" l="0" r="r" t="0"/>
                <a:pathLst>
                  <a:path h="82" w="108">
                    <a:moveTo>
                      <a:pt x="54" y="46"/>
                    </a:moveTo>
                    <a:lnTo>
                      <a:pt x="0" y="0"/>
                    </a:lnTo>
                    <a:lnTo>
                      <a:pt x="0" y="39"/>
                    </a:lnTo>
                    <a:lnTo>
                      <a:pt x="54" y="82"/>
                    </a:lnTo>
                    <a:lnTo>
                      <a:pt x="108" y="39"/>
                    </a:lnTo>
                    <a:lnTo>
                      <a:pt x="108" y="0"/>
                    </a:lnTo>
                    <a:lnTo>
                      <a:pt x="54" y="46"/>
                    </a:lnTo>
                    <a:close/>
                  </a:path>
                </a:pathLst>
              </a:custGeom>
              <a:grpFill/>
              <a:ln>
                <a:solidFill>
                  <a:srgbClr val="73421E"/>
                </a:solidFill>
              </a:ln>
            </p:spPr>
            <p:txBody>
              <a:bodyPr anchor="t" anchorCtr="0" bIns="45706" compatLnSpc="1" lIns="91412" numCol="1" rIns="91412" tIns="45706" vert="horz" wrap="square"/>
              <a:lstStyle/>
              <a:p>
                <a:endParaRPr altLang="en-US" lang="zh-CN">
                  <a:latin typeface="+mn-ea"/>
                  <a:sym charset="-122" panose="02010601030101010101" pitchFamily="2" typeface="FZHei-B01S"/>
                </a:endParaRPr>
              </a:p>
            </p:txBody>
          </p:sp>
          <p:sp>
            <p:nvSpPr>
              <p:cNvPr id="21" name="Freeform 46"/>
              <p:cNvSpPr/>
              <p:nvPr/>
            </p:nvSpPr>
            <p:spPr bwMode="auto">
              <a:xfrm>
                <a:off x="6010275" y="5718696"/>
                <a:ext cx="171450" cy="131762"/>
              </a:xfrm>
              <a:custGeom>
                <a:gdLst>
                  <a:gd fmla="*/ 54 w 108" name="T0"/>
                  <a:gd fmla="*/ 45 h 83" name="T1"/>
                  <a:gd fmla="*/ 0 w 108" name="T2"/>
                  <a:gd fmla="*/ 0 h 83" name="T3"/>
                  <a:gd fmla="*/ 0 w 108" name="T4"/>
                  <a:gd fmla="*/ 38 h 83" name="T5"/>
                  <a:gd fmla="*/ 54 w 108" name="T6"/>
                  <a:gd fmla="*/ 83 h 83" name="T7"/>
                  <a:gd fmla="*/ 108 w 108" name="T8"/>
                  <a:gd fmla="*/ 38 h 83" name="T9"/>
                  <a:gd fmla="*/ 108 w 108" name="T10"/>
                  <a:gd fmla="*/ 0 h 83" name="T11"/>
                  <a:gd fmla="*/ 54 w 108" name="T12"/>
                  <a:gd fmla="*/ 45 h 83" name="T13"/>
                </a:gdLst>
                <a:cxnLst>
                  <a:cxn ang="0">
                    <a:pos x="T0" y="T1"/>
                  </a:cxn>
                  <a:cxn ang="0">
                    <a:pos x="T2" y="T3"/>
                  </a:cxn>
                  <a:cxn ang="0">
                    <a:pos x="T4" y="T5"/>
                  </a:cxn>
                  <a:cxn ang="0">
                    <a:pos x="T6" y="T7"/>
                  </a:cxn>
                  <a:cxn ang="0">
                    <a:pos x="T8" y="T9"/>
                  </a:cxn>
                  <a:cxn ang="0">
                    <a:pos x="T10" y="T11"/>
                  </a:cxn>
                  <a:cxn ang="0">
                    <a:pos x="T12" y="T13"/>
                  </a:cxn>
                </a:cxnLst>
                <a:rect b="b" l="0" r="r" t="0"/>
                <a:pathLst>
                  <a:path h="83" w="108">
                    <a:moveTo>
                      <a:pt x="54" y="45"/>
                    </a:moveTo>
                    <a:lnTo>
                      <a:pt x="0" y="0"/>
                    </a:lnTo>
                    <a:lnTo>
                      <a:pt x="0" y="38"/>
                    </a:lnTo>
                    <a:lnTo>
                      <a:pt x="54" y="83"/>
                    </a:lnTo>
                    <a:lnTo>
                      <a:pt x="108" y="38"/>
                    </a:lnTo>
                    <a:lnTo>
                      <a:pt x="108" y="0"/>
                    </a:lnTo>
                    <a:lnTo>
                      <a:pt x="54" y="45"/>
                    </a:lnTo>
                    <a:close/>
                  </a:path>
                </a:pathLst>
              </a:custGeom>
              <a:grpFill/>
              <a:ln>
                <a:solidFill>
                  <a:srgbClr val="73421E"/>
                </a:solidFill>
              </a:ln>
            </p:spPr>
            <p:txBody>
              <a:bodyPr anchor="t" anchorCtr="0" bIns="45706" compatLnSpc="1" lIns="91412" numCol="1" rIns="91412" tIns="45706" vert="horz" wrap="square"/>
              <a:lstStyle/>
              <a:p>
                <a:endParaRPr altLang="en-US" lang="zh-CN">
                  <a:latin typeface="+mn-ea"/>
                  <a:sym charset="-122" panose="02010601030101010101" pitchFamily="2" typeface="FZHei-B01S"/>
                </a:endParaRPr>
              </a:p>
            </p:txBody>
          </p:sp>
        </p:grpSp>
        <p:sp>
          <p:nvSpPr>
            <p:cNvPr id="22" name="Oval 47"/>
            <p:cNvSpPr>
              <a:spLocks noChangeArrowheads="1"/>
            </p:cNvSpPr>
            <p:nvPr/>
          </p:nvSpPr>
          <p:spPr bwMode="auto">
            <a:xfrm>
              <a:off x="2532152" y="955960"/>
              <a:ext cx="1240250" cy="1237868"/>
            </a:xfrm>
            <a:prstGeom prst="ellipse">
              <a:avLst/>
            </a:prstGeom>
            <a:solidFill>
              <a:schemeClr val="accent1"/>
            </a:solidFill>
            <a:ln>
              <a:noFill/>
            </a:ln>
          </p:spPr>
          <p:txBody>
            <a:bodyPr anchor="t" anchorCtr="0" bIns="34280" compatLnSpc="1" lIns="68559" numCol="1" rIns="68559" tIns="34280" vert="horz" wrap="square"/>
            <a:lstStyle/>
            <a:p>
              <a:endParaRPr altLang="en-US" lang="zh-CN">
                <a:latin typeface="+mn-ea"/>
                <a:sym charset="-122" panose="02010601030101010101" pitchFamily="2" typeface="FZHei-B01S"/>
              </a:endParaRPr>
            </a:p>
          </p:txBody>
        </p:sp>
        <p:sp>
          <p:nvSpPr>
            <p:cNvPr id="23" name="Oval 48"/>
            <p:cNvSpPr>
              <a:spLocks noChangeArrowheads="1"/>
            </p:cNvSpPr>
            <p:nvPr/>
          </p:nvSpPr>
          <p:spPr bwMode="auto">
            <a:xfrm>
              <a:off x="4516110" y="1409449"/>
              <a:ext cx="330892" cy="330892"/>
            </a:xfrm>
            <a:prstGeom prst="ellipse">
              <a:avLst/>
            </a:prstGeom>
            <a:solidFill>
              <a:schemeClr val="accent1"/>
            </a:solidFill>
            <a:ln>
              <a:noFill/>
            </a:ln>
          </p:spPr>
          <p:txBody>
            <a:bodyPr anchor="ctr" anchorCtr="0" bIns="0" compatLnSpc="1" lIns="0" numCol="1" rIns="0" tIns="0" vert="horz" wrap="square"/>
            <a:lstStyle/>
            <a:p>
              <a:pPr algn="ctr"/>
              <a:r>
                <a:rPr altLang="zh-CN" lang="en-US" sz="2100">
                  <a:solidFill>
                    <a:schemeClr val="bg1"/>
                  </a:solidFill>
                  <a:latin typeface="+mn-ea"/>
                  <a:sym charset="-122" panose="02010601030101010101" pitchFamily="2" typeface="FZHei-B01S"/>
                </a:rPr>
                <a:t>A</a:t>
              </a:r>
            </a:p>
          </p:txBody>
        </p:sp>
        <p:sp>
          <p:nvSpPr>
            <p:cNvPr id="24" name="Freeform 49"/>
            <p:cNvSpPr/>
            <p:nvPr/>
          </p:nvSpPr>
          <p:spPr bwMode="auto">
            <a:xfrm>
              <a:off x="2445264" y="2412837"/>
              <a:ext cx="2403131" cy="1414027"/>
            </a:xfrm>
            <a:custGeom>
              <a:gdLst>
                <a:gd fmla="*/ 1061 w 1161" name="T0"/>
                <a:gd fmla="*/ 242 h 683" name="T1"/>
                <a:gd fmla="*/ 1007 w 1161" name="T2"/>
                <a:gd fmla="*/ 257 h 683" name="T3"/>
                <a:gd fmla="*/ 1007 w 1161" name="T4"/>
                <a:gd fmla="*/ 257 h 683" name="T5"/>
                <a:gd fmla="*/ 848 w 1161" name="T6"/>
                <a:gd fmla="*/ 303 h 683" name="T7"/>
                <a:gd fmla="*/ 605 w 1161" name="T8"/>
                <a:gd fmla="*/ 125 h 683" name="T9"/>
                <a:gd fmla="*/ 605 w 1161" name="T10"/>
                <a:gd fmla="*/ 125 h 683" name="T11"/>
                <a:gd fmla="*/ 605 w 1161" name="T12"/>
                <a:gd fmla="*/ 124 h 683" name="T13"/>
                <a:gd fmla="*/ 605 w 1161" name="T14"/>
                <a:gd fmla="*/ 124 h 683" name="T15"/>
                <a:gd fmla="*/ 342 w 1161" name="T16"/>
                <a:gd fmla="*/ 0 h 683" name="T17"/>
                <a:gd fmla="*/ 0 w 1161" name="T18"/>
                <a:gd fmla="*/ 342 h 683" name="T19"/>
                <a:gd fmla="*/ 342 w 1161" name="T20"/>
                <a:gd fmla="*/ 683 h 683" name="T21"/>
                <a:gd fmla="*/ 605 w 1161" name="T22"/>
                <a:gd fmla="*/ 559 h 683" name="T23"/>
                <a:gd fmla="*/ 605 w 1161" name="T24"/>
                <a:gd fmla="*/ 559 h 683" name="T25"/>
                <a:gd fmla="*/ 848 w 1161" name="T26"/>
                <a:gd fmla="*/ 380 h 683" name="T27"/>
                <a:gd fmla="*/ 1007 w 1161" name="T28"/>
                <a:gd fmla="*/ 426 h 683" name="T29"/>
                <a:gd fmla="*/ 1007 w 1161" name="T30"/>
                <a:gd fmla="*/ 426 h 683" name="T31"/>
                <a:gd fmla="*/ 1061 w 1161" name="T32"/>
                <a:gd fmla="*/ 441 h 683" name="T33"/>
                <a:gd fmla="*/ 1161 w 1161" name="T34"/>
                <a:gd fmla="*/ 342 h 683" name="T35"/>
                <a:gd fmla="*/ 1061 w 1161" name="T36"/>
                <a:gd fmla="*/ 242 h 683"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683" w="1161">
                  <a:moveTo>
                    <a:pt x="1061" y="242"/>
                  </a:moveTo>
                  <a:cubicBezTo>
                    <a:pt x="1041" y="242"/>
                    <a:pt x="1023" y="248"/>
                    <a:pt x="1007" y="257"/>
                  </a:cubicBezTo>
                  <a:cubicBezTo>
                    <a:pt x="1007" y="257"/>
                    <a:pt x="1007" y="257"/>
                    <a:pt x="1007" y="257"/>
                  </a:cubicBezTo>
                  <a:cubicBezTo>
                    <a:pt x="964" y="285"/>
                    <a:pt x="974" y="303"/>
                    <a:pt x="848" y="303"/>
                  </a:cubicBezTo>
                  <a:cubicBezTo>
                    <a:pt x="700" y="303"/>
                    <a:pt x="699" y="236"/>
                    <a:pt x="605" y="125"/>
                  </a:cubicBezTo>
                  <a:cubicBezTo>
                    <a:pt x="605" y="125"/>
                    <a:pt x="605" y="125"/>
                    <a:pt x="605" y="125"/>
                  </a:cubicBezTo>
                  <a:cubicBezTo>
                    <a:pt x="605" y="125"/>
                    <a:pt x="605" y="124"/>
                    <a:pt x="605" y="124"/>
                  </a:cubicBezTo>
                  <a:cubicBezTo>
                    <a:pt x="605" y="124"/>
                    <a:pt x="605" y="124"/>
                    <a:pt x="605" y="124"/>
                  </a:cubicBezTo>
                  <a:cubicBezTo>
                    <a:pt x="542" y="49"/>
                    <a:pt x="448" y="0"/>
                    <a:pt x="342" y="0"/>
                  </a:cubicBezTo>
                  <a:cubicBezTo>
                    <a:pt x="153" y="0"/>
                    <a:pt x="0" y="153"/>
                    <a:pt x="0" y="342"/>
                  </a:cubicBezTo>
                  <a:cubicBezTo>
                    <a:pt x="0" y="530"/>
                    <a:pt x="153" y="683"/>
                    <a:pt x="342" y="683"/>
                  </a:cubicBezTo>
                  <a:cubicBezTo>
                    <a:pt x="448" y="683"/>
                    <a:pt x="542" y="634"/>
                    <a:pt x="605" y="559"/>
                  </a:cubicBezTo>
                  <a:cubicBezTo>
                    <a:pt x="605" y="559"/>
                    <a:pt x="605" y="559"/>
                    <a:pt x="605" y="559"/>
                  </a:cubicBezTo>
                  <a:cubicBezTo>
                    <a:pt x="699" y="448"/>
                    <a:pt x="700" y="380"/>
                    <a:pt x="848" y="380"/>
                  </a:cubicBezTo>
                  <a:cubicBezTo>
                    <a:pt x="974" y="380"/>
                    <a:pt x="964" y="398"/>
                    <a:pt x="1007" y="426"/>
                  </a:cubicBezTo>
                  <a:cubicBezTo>
                    <a:pt x="1007" y="426"/>
                    <a:pt x="1007" y="426"/>
                    <a:pt x="1007" y="426"/>
                  </a:cubicBezTo>
                  <a:cubicBezTo>
                    <a:pt x="1023" y="436"/>
                    <a:pt x="1041" y="441"/>
                    <a:pt x="1061" y="441"/>
                  </a:cubicBezTo>
                  <a:cubicBezTo>
                    <a:pt x="1116" y="441"/>
                    <a:pt x="1161" y="397"/>
                    <a:pt x="1161" y="342"/>
                  </a:cubicBezTo>
                  <a:cubicBezTo>
                    <a:pt x="1161" y="286"/>
                    <a:pt x="1116" y="242"/>
                    <a:pt x="1061" y="242"/>
                  </a:cubicBezTo>
                  <a:close/>
                </a:path>
              </a:pathLst>
            </a:custGeom>
            <a:solidFill>
              <a:schemeClr val="accent2"/>
            </a:solidFill>
            <a:ln>
              <a:noFill/>
            </a:ln>
          </p:spPr>
          <p:txBody>
            <a:bodyPr anchor="t" anchorCtr="0" bIns="34280" compatLnSpc="1" lIns="68559" numCol="1" rIns="68559" tIns="34280" vert="horz" wrap="square"/>
            <a:lstStyle/>
            <a:p>
              <a:endParaRPr altLang="en-US" lang="zh-CN">
                <a:latin typeface="+mn-ea"/>
                <a:sym charset="-122" panose="02010601030101010101" pitchFamily="2" typeface="FZHei-B01S"/>
              </a:endParaRPr>
            </a:p>
          </p:txBody>
        </p:sp>
        <p:sp>
          <p:nvSpPr>
            <p:cNvPr id="25" name="Oval 50"/>
            <p:cNvSpPr>
              <a:spLocks noChangeArrowheads="1"/>
            </p:cNvSpPr>
            <p:nvPr/>
          </p:nvSpPr>
          <p:spPr bwMode="auto">
            <a:xfrm>
              <a:off x="2532152" y="2499724"/>
              <a:ext cx="1240250" cy="1240250"/>
            </a:xfrm>
            <a:prstGeom prst="ellipse">
              <a:avLst/>
            </a:prstGeom>
            <a:solidFill>
              <a:schemeClr val="accent3"/>
            </a:solidFill>
            <a:ln>
              <a:noFill/>
            </a:ln>
          </p:spPr>
          <p:txBody>
            <a:bodyPr anchor="t" anchorCtr="0" bIns="34280" compatLnSpc="1" lIns="68559" numCol="1" rIns="68559" tIns="34280" vert="horz" wrap="square"/>
            <a:lstStyle/>
            <a:p>
              <a:endParaRPr altLang="en-US" lang="zh-CN">
                <a:latin typeface="+mn-ea"/>
                <a:sym charset="-122" panose="02010601030101010101" pitchFamily="2" typeface="FZHei-B01S"/>
              </a:endParaRPr>
            </a:p>
          </p:txBody>
        </p:sp>
        <p:sp>
          <p:nvSpPr>
            <p:cNvPr id="26" name="Oval 51"/>
            <p:cNvSpPr>
              <a:spLocks noChangeArrowheads="1"/>
            </p:cNvSpPr>
            <p:nvPr/>
          </p:nvSpPr>
          <p:spPr bwMode="auto">
            <a:xfrm>
              <a:off x="4516110" y="2953213"/>
              <a:ext cx="330892" cy="333272"/>
            </a:xfrm>
            <a:prstGeom prst="ellipse">
              <a:avLst/>
            </a:prstGeom>
            <a:solidFill>
              <a:schemeClr val="accent3"/>
            </a:solidFill>
            <a:ln>
              <a:noFill/>
            </a:ln>
          </p:spPr>
          <p:txBody>
            <a:bodyPr anchor="ctr" anchorCtr="0" bIns="0" compatLnSpc="1" lIns="0" numCol="1" rIns="0" tIns="0" vert="horz" wrap="square"/>
            <a:lstStyle/>
            <a:p>
              <a:pPr algn="ctr"/>
              <a:r>
                <a:rPr altLang="zh-CN" lang="en-US" sz="2100">
                  <a:solidFill>
                    <a:schemeClr val="bg1"/>
                  </a:solidFill>
                  <a:latin typeface="+mn-ea"/>
                  <a:sym charset="-122" panose="02010601030101010101" pitchFamily="2" typeface="FZHei-B01S"/>
                </a:rPr>
                <a:t>C</a:t>
              </a:r>
            </a:p>
          </p:txBody>
        </p:sp>
        <p:sp>
          <p:nvSpPr>
            <p:cNvPr id="27" name="Freeform 54"/>
            <p:cNvSpPr/>
            <p:nvPr/>
          </p:nvSpPr>
          <p:spPr bwMode="auto">
            <a:xfrm>
              <a:off x="4434184" y="1641548"/>
              <a:ext cx="2403131" cy="1410455"/>
            </a:xfrm>
            <a:custGeom>
              <a:gdLst>
                <a:gd fmla="*/ 819 w 1161" name="T0"/>
                <a:gd fmla="*/ 0 h 682" name="T1"/>
                <a:gd fmla="*/ 556 w 1161" name="T2"/>
                <a:gd fmla="*/ 124 h 682" name="T3"/>
                <a:gd fmla="*/ 556 w 1161" name="T4"/>
                <a:gd fmla="*/ 124 h 682" name="T5"/>
                <a:gd fmla="*/ 556 w 1161" name="T6"/>
                <a:gd fmla="*/ 124 h 682" name="T7"/>
                <a:gd fmla="*/ 556 w 1161" name="T8"/>
                <a:gd fmla="*/ 124 h 682" name="T9"/>
                <a:gd fmla="*/ 313 w 1161" name="T10"/>
                <a:gd fmla="*/ 303 h 682" name="T11"/>
                <a:gd fmla="*/ 154 w 1161" name="T12"/>
                <a:gd fmla="*/ 257 h 682" name="T13"/>
                <a:gd fmla="*/ 154 w 1161" name="T14"/>
                <a:gd fmla="*/ 257 h 682" name="T15"/>
                <a:gd fmla="*/ 100 w 1161" name="T16"/>
                <a:gd fmla="*/ 241 h 682" name="T17"/>
                <a:gd fmla="*/ 0 w 1161" name="T18"/>
                <a:gd fmla="*/ 341 h 682" name="T19"/>
                <a:gd fmla="*/ 100 w 1161" name="T20"/>
                <a:gd fmla="*/ 441 h 682" name="T21"/>
                <a:gd fmla="*/ 154 w 1161" name="T22"/>
                <a:gd fmla="*/ 425 h 682" name="T23"/>
                <a:gd fmla="*/ 154 w 1161" name="T24"/>
                <a:gd fmla="*/ 425 h 682" name="T25"/>
                <a:gd fmla="*/ 313 w 1161" name="T26"/>
                <a:gd fmla="*/ 380 h 682" name="T27"/>
                <a:gd fmla="*/ 556 w 1161" name="T28"/>
                <a:gd fmla="*/ 558 h 682" name="T29"/>
                <a:gd fmla="*/ 556 w 1161" name="T30"/>
                <a:gd fmla="*/ 558 h 682" name="T31"/>
                <a:gd fmla="*/ 819 w 1161" name="T32"/>
                <a:gd fmla="*/ 682 h 682" name="T33"/>
                <a:gd fmla="*/ 1161 w 1161" name="T34"/>
                <a:gd fmla="*/ 341 h 682" name="T35"/>
                <a:gd fmla="*/ 819 w 1161" name="T36"/>
                <a:gd fmla="*/ 0 h 682"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682" w="1161">
                  <a:moveTo>
                    <a:pt x="819" y="0"/>
                  </a:moveTo>
                  <a:cubicBezTo>
                    <a:pt x="714" y="0"/>
                    <a:pt x="619" y="48"/>
                    <a:pt x="556" y="124"/>
                  </a:cubicBezTo>
                  <a:cubicBezTo>
                    <a:pt x="556" y="124"/>
                    <a:pt x="556" y="124"/>
                    <a:pt x="556" y="124"/>
                  </a:cubicBezTo>
                  <a:cubicBezTo>
                    <a:pt x="556" y="124"/>
                    <a:pt x="556" y="124"/>
                    <a:pt x="556" y="124"/>
                  </a:cubicBezTo>
                  <a:cubicBezTo>
                    <a:pt x="556" y="124"/>
                    <a:pt x="556" y="124"/>
                    <a:pt x="556" y="124"/>
                  </a:cubicBezTo>
                  <a:cubicBezTo>
                    <a:pt x="462" y="235"/>
                    <a:pt x="461" y="303"/>
                    <a:pt x="313" y="303"/>
                  </a:cubicBezTo>
                  <a:cubicBezTo>
                    <a:pt x="187" y="303"/>
                    <a:pt x="197" y="284"/>
                    <a:pt x="154" y="257"/>
                  </a:cubicBezTo>
                  <a:cubicBezTo>
                    <a:pt x="154" y="257"/>
                    <a:pt x="154" y="257"/>
                    <a:pt x="154" y="257"/>
                  </a:cubicBezTo>
                  <a:cubicBezTo>
                    <a:pt x="138" y="247"/>
                    <a:pt x="120" y="241"/>
                    <a:pt x="100" y="241"/>
                  </a:cubicBezTo>
                  <a:cubicBezTo>
                    <a:pt x="45" y="241"/>
                    <a:pt x="0" y="286"/>
                    <a:pt x="0" y="341"/>
                  </a:cubicBezTo>
                  <a:cubicBezTo>
                    <a:pt x="0" y="396"/>
                    <a:pt x="45" y="441"/>
                    <a:pt x="100" y="441"/>
                  </a:cubicBezTo>
                  <a:cubicBezTo>
                    <a:pt x="120" y="441"/>
                    <a:pt x="138" y="435"/>
                    <a:pt x="154" y="425"/>
                  </a:cubicBezTo>
                  <a:cubicBezTo>
                    <a:pt x="154" y="425"/>
                    <a:pt x="154" y="425"/>
                    <a:pt x="154" y="425"/>
                  </a:cubicBezTo>
                  <a:cubicBezTo>
                    <a:pt x="197" y="398"/>
                    <a:pt x="187" y="380"/>
                    <a:pt x="313" y="380"/>
                  </a:cubicBezTo>
                  <a:cubicBezTo>
                    <a:pt x="461" y="380"/>
                    <a:pt x="462" y="447"/>
                    <a:pt x="556" y="558"/>
                  </a:cubicBezTo>
                  <a:cubicBezTo>
                    <a:pt x="556" y="558"/>
                    <a:pt x="556" y="558"/>
                    <a:pt x="556" y="558"/>
                  </a:cubicBezTo>
                  <a:cubicBezTo>
                    <a:pt x="619" y="634"/>
                    <a:pt x="714" y="682"/>
                    <a:pt x="819" y="682"/>
                  </a:cubicBezTo>
                  <a:cubicBezTo>
                    <a:pt x="1008" y="682"/>
                    <a:pt x="1161" y="530"/>
                    <a:pt x="1161" y="341"/>
                  </a:cubicBezTo>
                  <a:cubicBezTo>
                    <a:pt x="1161" y="153"/>
                    <a:pt x="1008" y="0"/>
                    <a:pt x="819" y="0"/>
                  </a:cubicBezTo>
                  <a:close/>
                </a:path>
              </a:pathLst>
            </a:custGeom>
            <a:solidFill>
              <a:schemeClr val="accent2"/>
            </a:solidFill>
            <a:ln>
              <a:noFill/>
            </a:ln>
          </p:spPr>
          <p:txBody>
            <a:bodyPr anchor="t" anchorCtr="0" bIns="34280" compatLnSpc="1" lIns="68559" numCol="1" rIns="68559" tIns="34280" vert="horz" wrap="square"/>
            <a:lstStyle/>
            <a:p>
              <a:endParaRPr altLang="en-US" lang="zh-CN">
                <a:latin typeface="+mn-ea"/>
                <a:sym charset="-122" panose="02010601030101010101" pitchFamily="2" typeface="FZHei-B01S"/>
              </a:endParaRPr>
            </a:p>
          </p:txBody>
        </p:sp>
        <p:sp>
          <p:nvSpPr>
            <p:cNvPr id="28" name="Oval 55"/>
            <p:cNvSpPr>
              <a:spLocks noChangeArrowheads="1"/>
            </p:cNvSpPr>
            <p:nvPr/>
          </p:nvSpPr>
          <p:spPr bwMode="auto">
            <a:xfrm>
              <a:off x="5510177" y="1728438"/>
              <a:ext cx="1240250" cy="1239058"/>
            </a:xfrm>
            <a:prstGeom prst="ellipse">
              <a:avLst/>
            </a:prstGeom>
            <a:solidFill>
              <a:schemeClr val="accent2"/>
            </a:solidFill>
            <a:ln>
              <a:noFill/>
            </a:ln>
          </p:spPr>
          <p:txBody>
            <a:bodyPr anchor="t" anchorCtr="0" bIns="34280" compatLnSpc="1" lIns="68559" numCol="1" rIns="68559" tIns="34280" vert="horz" wrap="square"/>
            <a:lstStyle/>
            <a:p>
              <a:endParaRPr altLang="en-US" lang="zh-CN">
                <a:latin typeface="+mn-ea"/>
                <a:sym charset="-122" panose="02010601030101010101" pitchFamily="2" typeface="FZHei-B01S"/>
              </a:endParaRPr>
            </a:p>
          </p:txBody>
        </p:sp>
        <p:sp>
          <p:nvSpPr>
            <p:cNvPr id="29" name="Oval 56"/>
            <p:cNvSpPr>
              <a:spLocks noChangeArrowheads="1"/>
            </p:cNvSpPr>
            <p:nvPr/>
          </p:nvSpPr>
          <p:spPr bwMode="auto">
            <a:xfrm>
              <a:off x="4516110" y="2180736"/>
              <a:ext cx="330892" cy="333272"/>
            </a:xfrm>
            <a:prstGeom prst="ellipse">
              <a:avLst/>
            </a:prstGeom>
            <a:solidFill>
              <a:schemeClr val="accent2"/>
            </a:solidFill>
            <a:ln>
              <a:noFill/>
            </a:ln>
          </p:spPr>
          <p:txBody>
            <a:bodyPr anchor="ctr" anchorCtr="0" bIns="0" compatLnSpc="1" lIns="0" numCol="1" rIns="0" tIns="0" vert="horz" wrap="square"/>
            <a:lstStyle/>
            <a:p>
              <a:pPr algn="ctr"/>
              <a:r>
                <a:rPr altLang="zh-CN" lang="en-US" sz="2100">
                  <a:solidFill>
                    <a:schemeClr val="bg1"/>
                  </a:solidFill>
                  <a:latin typeface="+mn-ea"/>
                  <a:sym charset="-122" panose="02010601030101010101" pitchFamily="2" typeface="FZHei-B01S"/>
                </a:rPr>
                <a:t>B</a:t>
              </a:r>
            </a:p>
          </p:txBody>
        </p:sp>
        <p:sp>
          <p:nvSpPr>
            <p:cNvPr id="30" name="Oval 57"/>
            <p:cNvSpPr>
              <a:spLocks noChangeArrowheads="1"/>
            </p:cNvSpPr>
            <p:nvPr/>
          </p:nvSpPr>
          <p:spPr bwMode="auto">
            <a:xfrm>
              <a:off x="5510177" y="3274582"/>
              <a:ext cx="1240250" cy="1236677"/>
            </a:xfrm>
            <a:prstGeom prst="ellipse">
              <a:avLst/>
            </a:prstGeom>
            <a:solidFill>
              <a:schemeClr val="accent1"/>
            </a:solidFill>
            <a:ln>
              <a:noFill/>
            </a:ln>
          </p:spPr>
          <p:txBody>
            <a:bodyPr anchor="t" anchorCtr="0" bIns="34280" compatLnSpc="1" lIns="68559" numCol="1" rIns="68559" tIns="34280" vert="horz" wrap="square"/>
            <a:lstStyle/>
            <a:p>
              <a:endParaRPr altLang="en-US" lang="zh-CN">
                <a:latin typeface="+mn-ea"/>
                <a:sym charset="-122" panose="02010601030101010101" pitchFamily="2" typeface="FZHei-B01S"/>
              </a:endParaRPr>
            </a:p>
          </p:txBody>
        </p:sp>
        <p:sp>
          <p:nvSpPr>
            <p:cNvPr id="31" name="Oval 59"/>
            <p:cNvSpPr>
              <a:spLocks noChangeArrowheads="1"/>
            </p:cNvSpPr>
            <p:nvPr/>
          </p:nvSpPr>
          <p:spPr bwMode="auto">
            <a:xfrm>
              <a:off x="4516110" y="3726879"/>
              <a:ext cx="330892" cy="332081"/>
            </a:xfrm>
            <a:prstGeom prst="ellipse">
              <a:avLst/>
            </a:prstGeom>
            <a:solidFill>
              <a:schemeClr val="accent4"/>
            </a:solidFill>
            <a:ln>
              <a:noFill/>
            </a:ln>
          </p:spPr>
          <p:txBody>
            <a:bodyPr anchor="ctr" anchorCtr="0" bIns="0" compatLnSpc="1" lIns="0" numCol="1" rIns="0" tIns="0" vert="horz" wrap="square"/>
            <a:lstStyle/>
            <a:p>
              <a:pPr algn="ctr"/>
              <a:r>
                <a:rPr altLang="zh-CN" lang="en-US" sz="2100">
                  <a:solidFill>
                    <a:schemeClr val="bg1"/>
                  </a:solidFill>
                  <a:latin typeface="+mn-ea"/>
                  <a:sym charset="-122" panose="02010601030101010101" pitchFamily="2" typeface="FZHei-B01S"/>
                </a:rPr>
                <a:t>D</a:t>
              </a:r>
            </a:p>
          </p:txBody>
        </p:sp>
        <p:sp>
          <p:nvSpPr>
            <p:cNvPr id="32" name="TextBox 30"/>
            <p:cNvSpPr txBox="1"/>
            <p:nvPr/>
          </p:nvSpPr>
          <p:spPr>
            <a:xfrm>
              <a:off x="2881852" y="1221086"/>
              <a:ext cx="683444" cy="640080"/>
            </a:xfrm>
            <a:prstGeom prst="rect">
              <a:avLst/>
            </a:prstGeom>
            <a:noFill/>
          </p:spPr>
          <p:txBody>
            <a:bodyPr bIns="0" lIns="0" rIns="0" rtlCol="0" tIns="0" wrap="square">
              <a:spAutoFit/>
            </a:bodyPr>
            <a:lstStyle/>
            <a:p>
              <a:r>
                <a:rPr altLang="en-US" b="1" lang="zh-CN" smtClean="0" sz="2100">
                  <a:solidFill>
                    <a:schemeClr val="bg1"/>
                  </a:solidFill>
                  <a:latin typeface="+mn-ea"/>
                  <a:sym charset="-122" panose="02010601030101010101" pitchFamily="2" typeface="FZHei-B01S"/>
                </a:rPr>
                <a:t>处理问题</a:t>
              </a:r>
            </a:p>
          </p:txBody>
        </p:sp>
        <p:sp>
          <p:nvSpPr>
            <p:cNvPr id="33" name="TextBox 30"/>
            <p:cNvSpPr txBox="1"/>
            <p:nvPr/>
          </p:nvSpPr>
          <p:spPr>
            <a:xfrm>
              <a:off x="5865521" y="2040553"/>
              <a:ext cx="637877" cy="640080"/>
            </a:xfrm>
            <a:prstGeom prst="rect">
              <a:avLst/>
            </a:prstGeom>
            <a:noFill/>
          </p:spPr>
          <p:txBody>
            <a:bodyPr bIns="0" lIns="0" rIns="0" rtlCol="0" tIns="0" wrap="square">
              <a:spAutoFit/>
            </a:bodyPr>
            <a:lstStyle/>
            <a:p>
              <a:r>
                <a:rPr altLang="en-US" b="1" lang="zh-CN" smtClean="0" sz="2100">
                  <a:solidFill>
                    <a:schemeClr val="bg1"/>
                  </a:solidFill>
                  <a:latin typeface="+mn-ea"/>
                  <a:sym charset="-122" panose="02010601030101010101" pitchFamily="2" typeface="FZHei-B01S"/>
                </a:rPr>
                <a:t>解决问题</a:t>
              </a:r>
            </a:p>
          </p:txBody>
        </p:sp>
        <p:sp>
          <p:nvSpPr>
            <p:cNvPr id="34" name="TextBox 30"/>
            <p:cNvSpPr txBox="1"/>
            <p:nvPr/>
          </p:nvSpPr>
          <p:spPr>
            <a:xfrm>
              <a:off x="2910349" y="2814222"/>
              <a:ext cx="649157" cy="640080"/>
            </a:xfrm>
            <a:prstGeom prst="rect">
              <a:avLst/>
            </a:prstGeom>
            <a:noFill/>
          </p:spPr>
          <p:txBody>
            <a:bodyPr bIns="0" lIns="0" rIns="0" rtlCol="0" tIns="0" wrap="square">
              <a:spAutoFit/>
            </a:bodyPr>
            <a:lstStyle/>
            <a:p>
              <a:r>
                <a:rPr altLang="en-US" b="1" lang="zh-CN" smtClean="0" sz="2100">
                  <a:solidFill>
                    <a:schemeClr val="bg1"/>
                  </a:solidFill>
                  <a:latin typeface="+mn-ea"/>
                  <a:sym charset="-122" panose="02010601030101010101" pitchFamily="2" typeface="FZHei-B01S"/>
                </a:rPr>
                <a:t>了解顾客</a:t>
              </a:r>
            </a:p>
          </p:txBody>
        </p:sp>
        <p:sp>
          <p:nvSpPr>
            <p:cNvPr id="35" name="TextBox 30"/>
            <p:cNvSpPr txBox="1"/>
            <p:nvPr/>
          </p:nvSpPr>
          <p:spPr>
            <a:xfrm>
              <a:off x="5874738" y="3585508"/>
              <a:ext cx="663143" cy="640080"/>
            </a:xfrm>
            <a:prstGeom prst="rect">
              <a:avLst/>
            </a:prstGeom>
            <a:noFill/>
          </p:spPr>
          <p:txBody>
            <a:bodyPr bIns="0" lIns="0" rIns="0" rtlCol="0" tIns="0" wrap="square">
              <a:spAutoFit/>
            </a:bodyPr>
            <a:lstStyle/>
            <a:p>
              <a:r>
                <a:rPr altLang="en-US" b="1" lang="zh-CN" smtClean="0" sz="2100">
                  <a:solidFill>
                    <a:schemeClr val="bg1"/>
                  </a:solidFill>
                  <a:latin typeface="+mn-ea"/>
                  <a:sym charset="-122" panose="02010601030101010101" pitchFamily="2" typeface="FZHei-B01S"/>
                </a:rPr>
                <a:t>避免词汇</a:t>
              </a:r>
            </a:p>
          </p:txBody>
        </p:sp>
      </p:grpSp>
      <p:sp>
        <p:nvSpPr>
          <p:cNvPr id="36" name="TextBox 32"/>
          <p:cNvSpPr txBox="1"/>
          <p:nvPr/>
        </p:nvSpPr>
        <p:spPr>
          <a:xfrm>
            <a:off x="826980" y="1392386"/>
            <a:ext cx="1342515" cy="629422"/>
          </a:xfrm>
          <a:prstGeom prst="rect">
            <a:avLst/>
          </a:prstGeom>
          <a:noFill/>
        </p:spPr>
        <p:txBody>
          <a:bodyPr anchor="ctr" anchorCtr="0" bIns="0" lIns="72000" rIns="72000" tIns="0" wrap="square">
            <a:noAutofit/>
          </a:bodyPr>
          <a:lstStyle/>
          <a:p>
            <a:pPr algn="ctr" defTabSz="914355">
              <a:lnSpc>
                <a:spcPct val="120000"/>
              </a:lnSpc>
              <a:defRPr/>
            </a:pPr>
            <a:r>
              <a:rPr altLang="en-US" lang="zh-CN" sz="1400">
                <a:solidFill>
                  <a:schemeClr val="tx1">
                    <a:lumMod val="85000"/>
                    <a:lumOff val="15000"/>
                  </a:schemeClr>
                </a:solidFill>
                <a:latin typeface="+mj-ea"/>
                <a:ea typeface="+mj-ea"/>
              </a:rPr>
              <a:t>你可能不明白</a:t>
            </a:r>
          </a:p>
          <a:p>
            <a:pPr algn="ctr" defTabSz="914355">
              <a:lnSpc>
                <a:spcPct val="120000"/>
              </a:lnSpc>
              <a:defRPr/>
            </a:pPr>
            <a:r>
              <a:rPr altLang="en-US" lang="zh-CN" sz="1400">
                <a:solidFill>
                  <a:schemeClr val="tx1">
                    <a:lumMod val="85000"/>
                    <a:lumOff val="15000"/>
                  </a:schemeClr>
                </a:solidFill>
                <a:latin typeface="+mj-ea"/>
                <a:ea typeface="+mj-ea"/>
              </a:rPr>
              <a:t>你肯定弄混了</a:t>
            </a:r>
          </a:p>
        </p:txBody>
      </p:sp>
      <p:sp>
        <p:nvSpPr>
          <p:cNvPr id="37" name="TextBox 32"/>
          <p:cNvSpPr txBox="1"/>
          <p:nvPr/>
        </p:nvSpPr>
        <p:spPr>
          <a:xfrm>
            <a:off x="1066800" y="3057854"/>
            <a:ext cx="1342515" cy="629422"/>
          </a:xfrm>
          <a:prstGeom prst="rect">
            <a:avLst/>
          </a:prstGeom>
          <a:noFill/>
        </p:spPr>
        <p:txBody>
          <a:bodyPr anchor="ctr" anchorCtr="0" bIns="0" lIns="72000" rIns="72000" tIns="0" wrap="square">
            <a:noAutofit/>
          </a:bodyPr>
          <a:lstStyle/>
          <a:p>
            <a:pPr defTabSz="914355">
              <a:lnSpc>
                <a:spcPct val="120000"/>
              </a:lnSpc>
              <a:defRPr/>
            </a:pPr>
            <a:r>
              <a:rPr altLang="en-US" lang="zh-CN" smtClean="0" sz="1400">
                <a:solidFill>
                  <a:schemeClr val="tx1">
                    <a:lumMod val="85000"/>
                    <a:lumOff val="15000"/>
                  </a:schemeClr>
                </a:solidFill>
                <a:latin typeface="+mj-ea"/>
                <a:ea typeface="+mj-ea"/>
              </a:rPr>
              <a:t>你应该</a:t>
            </a:r>
          </a:p>
          <a:p>
            <a:pPr defTabSz="914355">
              <a:lnSpc>
                <a:spcPct val="120000"/>
              </a:lnSpc>
              <a:defRPr/>
            </a:pPr>
            <a:r>
              <a:rPr altLang="en-US" lang="zh-CN" smtClean="0" sz="1400">
                <a:solidFill>
                  <a:schemeClr val="tx1">
                    <a:lumMod val="85000"/>
                    <a:lumOff val="15000"/>
                  </a:schemeClr>
                </a:solidFill>
                <a:latin typeface="+mj-ea"/>
                <a:ea typeface="+mj-ea"/>
              </a:rPr>
              <a:t>你弄错了</a:t>
            </a:r>
          </a:p>
        </p:txBody>
      </p:sp>
      <p:sp>
        <p:nvSpPr>
          <p:cNvPr id="38" name="TextBox 32"/>
          <p:cNvSpPr txBox="1"/>
          <p:nvPr/>
        </p:nvSpPr>
        <p:spPr>
          <a:xfrm>
            <a:off x="6858000" y="2247128"/>
            <a:ext cx="1342515" cy="629422"/>
          </a:xfrm>
          <a:prstGeom prst="rect">
            <a:avLst/>
          </a:prstGeom>
          <a:noFill/>
        </p:spPr>
        <p:txBody>
          <a:bodyPr anchor="ctr" anchorCtr="0" bIns="0" lIns="72000" rIns="72000" tIns="0" wrap="square">
            <a:noAutofit/>
          </a:bodyPr>
          <a:lstStyle/>
          <a:p>
            <a:pPr defTabSz="914355">
              <a:lnSpc>
                <a:spcPct val="120000"/>
              </a:lnSpc>
              <a:defRPr/>
            </a:pPr>
            <a:r>
              <a:rPr altLang="en-US" lang="zh-CN" sz="1400">
                <a:solidFill>
                  <a:schemeClr val="tx1">
                    <a:lumMod val="85000"/>
                    <a:lumOff val="15000"/>
                  </a:schemeClr>
                </a:solidFill>
                <a:latin typeface="+mj-ea"/>
                <a:ea typeface="+mj-ea"/>
              </a:rPr>
              <a:t>这不可能的</a:t>
            </a:r>
          </a:p>
          <a:p>
            <a:pPr defTabSz="914355">
              <a:lnSpc>
                <a:spcPct val="120000"/>
              </a:lnSpc>
              <a:defRPr/>
            </a:pPr>
            <a:r>
              <a:rPr altLang="en-US" lang="zh-CN" sz="1400">
                <a:solidFill>
                  <a:schemeClr val="tx1">
                    <a:lumMod val="85000"/>
                    <a:lumOff val="15000"/>
                  </a:schemeClr>
                </a:solidFill>
                <a:latin typeface="+mj-ea"/>
                <a:ea typeface="+mj-ea"/>
              </a:rPr>
              <a:t>你别激动</a:t>
            </a:r>
          </a:p>
        </p:txBody>
      </p:sp>
      <p:sp>
        <p:nvSpPr>
          <p:cNvPr id="39" name="TextBox 32"/>
          <p:cNvSpPr txBox="1"/>
          <p:nvPr/>
        </p:nvSpPr>
        <p:spPr>
          <a:xfrm>
            <a:off x="6858000" y="3833251"/>
            <a:ext cx="1342515" cy="629422"/>
          </a:xfrm>
          <a:prstGeom prst="rect">
            <a:avLst/>
          </a:prstGeom>
          <a:noFill/>
        </p:spPr>
        <p:txBody>
          <a:bodyPr anchor="ctr" anchorCtr="0" bIns="0" lIns="72000" rIns="72000" tIns="0" wrap="square">
            <a:noAutofit/>
          </a:bodyPr>
          <a:lstStyle/>
          <a:p>
            <a:pPr defTabSz="914355">
              <a:lnSpc>
                <a:spcPct val="120000"/>
              </a:lnSpc>
              <a:defRPr/>
            </a:pPr>
            <a:r>
              <a:rPr altLang="en-US" lang="zh-CN" sz="1400">
                <a:solidFill>
                  <a:schemeClr val="tx1">
                    <a:lumMod val="85000"/>
                    <a:lumOff val="15000"/>
                  </a:schemeClr>
                </a:solidFill>
                <a:latin typeface="+mj-ea"/>
                <a:ea typeface="+mj-ea"/>
              </a:rPr>
              <a:t>你不要叫</a:t>
            </a:r>
          </a:p>
          <a:p>
            <a:pPr defTabSz="914355">
              <a:lnSpc>
                <a:spcPct val="120000"/>
              </a:lnSpc>
              <a:defRPr/>
            </a:pPr>
            <a:r>
              <a:rPr altLang="en-US" lang="zh-CN" sz="1400">
                <a:solidFill>
                  <a:schemeClr val="tx1">
                    <a:lumMod val="85000"/>
                    <a:lumOff val="15000"/>
                  </a:schemeClr>
                </a:solidFill>
                <a:latin typeface="+mj-ea"/>
                <a:ea typeface="+mj-ea"/>
              </a:rPr>
              <a:t>你平静一点</a:t>
            </a:r>
          </a:p>
        </p:txBody>
      </p:sp>
    </p:spTree>
    <p:custDataLst>
      <p:tags r:id="rId3"/>
    </p:custDataLst>
    <p:extLst>
      <p:ext uri="{BB962C8B-B14F-4D97-AF65-F5344CB8AC3E}">
        <p14:creationId val="931915880"/>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ppt_w</p:attrName>
                                        </p:attrNameLst>
                                      </p:cBhvr>
                                      <p:tavLst>
                                        <p:tav tm="0">
                                          <p:val>
                                            <p:fltVal val="0"/>
                                          </p:val>
                                        </p:tav>
                                        <p:tav tm="100000">
                                          <p:val>
                                            <p:strVal val="#ppt_w"/>
                                          </p:val>
                                        </p:tav>
                                      </p:tavLst>
                                    </p:anim>
                                    <p:anim calcmode="lin" valueType="num">
                                      <p:cBhvr>
                                        <p:cTn dur="500" fill="hold" id="8"/>
                                        <p:tgtEl>
                                          <p:spTgt spid="2"/>
                                        </p:tgtEl>
                                        <p:attrNameLst>
                                          <p:attrName>ppt_h</p:attrName>
                                        </p:attrNameLst>
                                      </p:cBhvr>
                                      <p:tavLst>
                                        <p:tav tm="0">
                                          <p:val>
                                            <p:fltVal val="0"/>
                                          </p:val>
                                        </p:tav>
                                        <p:tav tm="100000">
                                          <p:val>
                                            <p:strVal val="#ppt_h"/>
                                          </p:val>
                                        </p:tav>
                                      </p:tavLst>
                                    </p:anim>
                                    <p:animEffect filter="fade" transition="in">
                                      <p:cBhvr>
                                        <p:cTn dur="500" id="9"/>
                                        <p:tgtEl>
                                          <p:spTgt spid="2"/>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 presetSubtype="8">
                                  <p:stCondLst>
                                    <p:cond delay="0"/>
                                  </p:stCondLst>
                                  <p:childTnLst>
                                    <p:set>
                                      <p:cBhvr>
                                        <p:cTn dur="1" fill="hold" id="13">
                                          <p:stCondLst>
                                            <p:cond delay="0"/>
                                          </p:stCondLst>
                                        </p:cTn>
                                        <p:tgtEl>
                                          <p:spTgt spid="36"/>
                                        </p:tgtEl>
                                        <p:attrNameLst>
                                          <p:attrName>style.visibility</p:attrName>
                                        </p:attrNameLst>
                                      </p:cBhvr>
                                      <p:to>
                                        <p:strVal val="visible"/>
                                      </p:to>
                                    </p:set>
                                    <p:anim calcmode="lin" valueType="num">
                                      <p:cBhvr additive="base">
                                        <p:cTn dur="500" fill="hold" id="14"/>
                                        <p:tgtEl>
                                          <p:spTgt spid="36"/>
                                        </p:tgtEl>
                                        <p:attrNameLst>
                                          <p:attrName>ppt_x</p:attrName>
                                        </p:attrNameLst>
                                      </p:cBhvr>
                                      <p:tavLst>
                                        <p:tav tm="0">
                                          <p:val>
                                            <p:strVal val="0-#ppt_w/2"/>
                                          </p:val>
                                        </p:tav>
                                        <p:tav tm="100000">
                                          <p:val>
                                            <p:strVal val="#ppt_x"/>
                                          </p:val>
                                        </p:tav>
                                      </p:tavLst>
                                    </p:anim>
                                    <p:anim calcmode="lin" valueType="num">
                                      <p:cBhvr additive="base">
                                        <p:cTn dur="500" fill="hold" id="15"/>
                                        <p:tgtEl>
                                          <p:spTgt spid="36"/>
                                        </p:tgtEl>
                                        <p:attrNameLst>
                                          <p:attrName>ppt_y</p:attrName>
                                        </p:attrNameLst>
                                      </p:cBhvr>
                                      <p:tavLst>
                                        <p:tav tm="0">
                                          <p:val>
                                            <p:strVal val="#ppt_y"/>
                                          </p:val>
                                        </p:tav>
                                        <p:tav tm="100000">
                                          <p:val>
                                            <p:strVal val="#ppt_y"/>
                                          </p:val>
                                        </p:tav>
                                      </p:tavLst>
                                    </p:anim>
                                  </p:childTnLst>
                                </p:cTn>
                              </p:par>
                              <p:par>
                                <p:cTn fill="hold" grpId="0" id="16" nodeType="withEffect" presetClass="entr" presetID="2" presetSubtype="8">
                                  <p:stCondLst>
                                    <p:cond delay="0"/>
                                  </p:stCondLst>
                                  <p:childTnLst>
                                    <p:set>
                                      <p:cBhvr>
                                        <p:cTn dur="1" fill="hold" id="17">
                                          <p:stCondLst>
                                            <p:cond delay="0"/>
                                          </p:stCondLst>
                                        </p:cTn>
                                        <p:tgtEl>
                                          <p:spTgt spid="37"/>
                                        </p:tgtEl>
                                        <p:attrNameLst>
                                          <p:attrName>style.visibility</p:attrName>
                                        </p:attrNameLst>
                                      </p:cBhvr>
                                      <p:to>
                                        <p:strVal val="visible"/>
                                      </p:to>
                                    </p:set>
                                    <p:anim calcmode="lin" valueType="num">
                                      <p:cBhvr additive="base">
                                        <p:cTn dur="500" fill="hold" id="18"/>
                                        <p:tgtEl>
                                          <p:spTgt spid="37"/>
                                        </p:tgtEl>
                                        <p:attrNameLst>
                                          <p:attrName>ppt_x</p:attrName>
                                        </p:attrNameLst>
                                      </p:cBhvr>
                                      <p:tavLst>
                                        <p:tav tm="0">
                                          <p:val>
                                            <p:strVal val="0-#ppt_w/2"/>
                                          </p:val>
                                        </p:tav>
                                        <p:tav tm="100000">
                                          <p:val>
                                            <p:strVal val="#ppt_x"/>
                                          </p:val>
                                        </p:tav>
                                      </p:tavLst>
                                    </p:anim>
                                    <p:anim calcmode="lin" valueType="num">
                                      <p:cBhvr additive="base">
                                        <p:cTn dur="500" fill="hold" id="19"/>
                                        <p:tgtEl>
                                          <p:spTgt spid="37"/>
                                        </p:tgtEl>
                                        <p:attrNameLst>
                                          <p:attrName>ppt_y</p:attrName>
                                        </p:attrNameLst>
                                      </p:cBhvr>
                                      <p:tavLst>
                                        <p:tav tm="0">
                                          <p:val>
                                            <p:strVal val="#ppt_y"/>
                                          </p:val>
                                        </p:tav>
                                        <p:tav tm="100000">
                                          <p:val>
                                            <p:strVal val="#ppt_y"/>
                                          </p:val>
                                        </p:tav>
                                      </p:tavLst>
                                    </p:anim>
                                  </p:childTnLst>
                                </p:cTn>
                              </p:par>
                              <p:par>
                                <p:cTn fill="hold" grpId="0" id="20" nodeType="withEffect" presetClass="entr" presetID="2" presetSubtype="2">
                                  <p:stCondLst>
                                    <p:cond delay="0"/>
                                  </p:stCondLst>
                                  <p:childTnLst>
                                    <p:set>
                                      <p:cBhvr>
                                        <p:cTn dur="1" fill="hold" id="21">
                                          <p:stCondLst>
                                            <p:cond delay="0"/>
                                          </p:stCondLst>
                                        </p:cTn>
                                        <p:tgtEl>
                                          <p:spTgt spid="38"/>
                                        </p:tgtEl>
                                        <p:attrNameLst>
                                          <p:attrName>style.visibility</p:attrName>
                                        </p:attrNameLst>
                                      </p:cBhvr>
                                      <p:to>
                                        <p:strVal val="visible"/>
                                      </p:to>
                                    </p:set>
                                    <p:anim calcmode="lin" valueType="num">
                                      <p:cBhvr additive="base">
                                        <p:cTn dur="500" fill="hold" id="22"/>
                                        <p:tgtEl>
                                          <p:spTgt spid="38"/>
                                        </p:tgtEl>
                                        <p:attrNameLst>
                                          <p:attrName>ppt_x</p:attrName>
                                        </p:attrNameLst>
                                      </p:cBhvr>
                                      <p:tavLst>
                                        <p:tav tm="0">
                                          <p:val>
                                            <p:strVal val="1+#ppt_w/2"/>
                                          </p:val>
                                        </p:tav>
                                        <p:tav tm="100000">
                                          <p:val>
                                            <p:strVal val="#ppt_x"/>
                                          </p:val>
                                        </p:tav>
                                      </p:tavLst>
                                    </p:anim>
                                    <p:anim calcmode="lin" valueType="num">
                                      <p:cBhvr additive="base">
                                        <p:cTn dur="500" fill="hold" id="23"/>
                                        <p:tgtEl>
                                          <p:spTgt spid="38"/>
                                        </p:tgtEl>
                                        <p:attrNameLst>
                                          <p:attrName>ppt_y</p:attrName>
                                        </p:attrNameLst>
                                      </p:cBhvr>
                                      <p:tavLst>
                                        <p:tav tm="0">
                                          <p:val>
                                            <p:strVal val="#ppt_y"/>
                                          </p:val>
                                        </p:tav>
                                        <p:tav tm="100000">
                                          <p:val>
                                            <p:strVal val="#ppt_y"/>
                                          </p:val>
                                        </p:tav>
                                      </p:tavLst>
                                    </p:anim>
                                  </p:childTnLst>
                                </p:cTn>
                              </p:par>
                              <p:par>
                                <p:cTn fill="hold" grpId="0" id="24" nodeType="withEffect" presetClass="entr" presetID="2" presetSubtype="2">
                                  <p:stCondLst>
                                    <p:cond delay="0"/>
                                  </p:stCondLst>
                                  <p:childTnLst>
                                    <p:set>
                                      <p:cBhvr>
                                        <p:cTn dur="1" fill="hold" id="25">
                                          <p:stCondLst>
                                            <p:cond delay="0"/>
                                          </p:stCondLst>
                                        </p:cTn>
                                        <p:tgtEl>
                                          <p:spTgt spid="39"/>
                                        </p:tgtEl>
                                        <p:attrNameLst>
                                          <p:attrName>style.visibility</p:attrName>
                                        </p:attrNameLst>
                                      </p:cBhvr>
                                      <p:to>
                                        <p:strVal val="visible"/>
                                      </p:to>
                                    </p:set>
                                    <p:anim calcmode="lin" valueType="num">
                                      <p:cBhvr additive="base">
                                        <p:cTn dur="500" fill="hold" id="26"/>
                                        <p:tgtEl>
                                          <p:spTgt spid="39"/>
                                        </p:tgtEl>
                                        <p:attrNameLst>
                                          <p:attrName>ppt_x</p:attrName>
                                        </p:attrNameLst>
                                      </p:cBhvr>
                                      <p:tavLst>
                                        <p:tav tm="0">
                                          <p:val>
                                            <p:strVal val="1+#ppt_w/2"/>
                                          </p:val>
                                        </p:tav>
                                        <p:tav tm="100000">
                                          <p:val>
                                            <p:strVal val="#ppt_x"/>
                                          </p:val>
                                        </p:tav>
                                      </p:tavLst>
                                    </p:anim>
                                    <p:anim calcmode="lin" valueType="num">
                                      <p:cBhvr additive="base">
                                        <p:cTn dur="500" fill="hold" id="27"/>
                                        <p:tgtEl>
                                          <p:spTgt spid="39"/>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6"/>
      <p:bldP grpId="0" spid="37"/>
      <p:bldP grpId="0" spid="38"/>
      <p:bldP grpId="0" spid="39"/>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文本框 6"/>
          <p:cNvSpPr txBox="1"/>
          <p:nvPr/>
        </p:nvSpPr>
        <p:spPr>
          <a:xfrm>
            <a:off x="533400" y="285750"/>
            <a:ext cx="5181600" cy="365760"/>
          </a:xfrm>
          <a:prstGeom prst="rect">
            <a:avLst/>
          </a:prstGeom>
          <a:noFill/>
        </p:spPr>
        <p:txBody>
          <a:bodyPr anchor="t" rtlCol="0" wrap="square">
            <a:spAutoFit/>
          </a:bodyPr>
          <a:lstStyle/>
          <a:p>
            <a:pPr defTabSz="685800">
              <a:spcBef>
                <a:spcPct val="0"/>
              </a:spcBef>
              <a:defRPr/>
            </a:pPr>
            <a:r>
              <a:rPr altLang="en-US" lang="zh-CN" spc="225">
                <a:solidFill>
                  <a:schemeClr val="bg1"/>
                </a:solidFill>
                <a:latin typeface="+mn-ea"/>
                <a:cs typeface="+mj-cs"/>
                <a:sym typeface="+mn-ea"/>
              </a:rPr>
              <a:t>处理步骤——收集信息</a:t>
            </a:r>
          </a:p>
        </p:txBody>
      </p:sp>
      <p:grpSp>
        <p:nvGrpSpPr>
          <p:cNvPr id="3" name="组合 2"/>
          <p:cNvGrpSpPr/>
          <p:nvPr/>
        </p:nvGrpSpPr>
        <p:grpSpPr>
          <a:xfrm>
            <a:off x="711976" y="1576417"/>
            <a:ext cx="7684436" cy="2671733"/>
            <a:chOff x="711976" y="1286823"/>
            <a:chExt cx="7684436" cy="2671733"/>
          </a:xfrm>
        </p:grpSpPr>
        <p:sp>
          <p:nvSpPr>
            <p:cNvPr id="8" name="Rectangle 17"/>
            <p:cNvSpPr>
              <a:spLocks noChangeArrowheads="1"/>
            </p:cNvSpPr>
            <p:nvPr/>
          </p:nvSpPr>
          <p:spPr bwMode="auto">
            <a:xfrm>
              <a:off x="711976" y="1736194"/>
              <a:ext cx="1540172" cy="2222362"/>
            </a:xfrm>
            <a:prstGeom prst="roundRect">
              <a:avLst/>
            </a:prstGeom>
            <a:noFill/>
            <a:ln w="19050">
              <a:solidFill>
                <a:schemeClr val="accent1"/>
              </a:solidFill>
            </a:ln>
          </p:spPr>
          <p:txBody>
            <a:bodyPr bIns="0" lIns="0" rIns="0" tIns="0"/>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buFont charset="0" panose="020b0604020202020204" pitchFamily="34" typeface="Arial"/>
                <a:buNone/>
              </a:pPr>
              <a:endParaRPr altLang="zh-CN" lang="zh-CN" sz="2100">
                <a:solidFill>
                  <a:prstClr val="black">
                    <a:lumMod val="65000"/>
                    <a:lumOff val="3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9" name="Rectangle 17"/>
            <p:cNvSpPr>
              <a:spLocks noChangeArrowheads="1"/>
            </p:cNvSpPr>
            <p:nvPr/>
          </p:nvSpPr>
          <p:spPr bwMode="auto">
            <a:xfrm>
              <a:off x="2740353" y="1286823"/>
              <a:ext cx="1540172" cy="2222362"/>
            </a:xfrm>
            <a:prstGeom prst="roundRect">
              <a:avLst/>
            </a:prstGeom>
            <a:noFill/>
            <a:ln w="19050">
              <a:solidFill>
                <a:schemeClr val="accent2"/>
              </a:solidFill>
            </a:ln>
          </p:spPr>
          <p:txBody>
            <a:bodyPr bIns="0" lIns="0" rIns="0" tIns="0"/>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buFont charset="0" panose="020b0604020202020204" pitchFamily="34" typeface="Arial"/>
                <a:buNone/>
              </a:pPr>
              <a:endParaRPr altLang="zh-CN" lang="zh-CN" sz="2100">
                <a:solidFill>
                  <a:prstClr val="black">
                    <a:lumMod val="65000"/>
                    <a:lumOff val="3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1" name="Rectangle 17"/>
            <p:cNvSpPr>
              <a:spLocks noChangeArrowheads="1"/>
            </p:cNvSpPr>
            <p:nvPr/>
          </p:nvSpPr>
          <p:spPr bwMode="auto">
            <a:xfrm>
              <a:off x="4837720" y="1736194"/>
              <a:ext cx="1540172" cy="2222362"/>
            </a:xfrm>
            <a:prstGeom prst="roundRect">
              <a:avLst/>
            </a:prstGeom>
            <a:noFill/>
            <a:ln w="19050">
              <a:solidFill>
                <a:schemeClr val="accent1"/>
              </a:solidFill>
            </a:ln>
          </p:spPr>
          <p:txBody>
            <a:bodyPr bIns="0" lIns="0" rIns="0" tIns="0"/>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buFont charset="0" panose="020b0604020202020204" pitchFamily="34" typeface="Arial"/>
                <a:buNone/>
              </a:pPr>
              <a:endParaRPr altLang="zh-CN" lang="zh-CN" sz="2100">
                <a:solidFill>
                  <a:prstClr val="black">
                    <a:lumMod val="65000"/>
                    <a:lumOff val="3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2" name="Rectangle 17"/>
            <p:cNvSpPr>
              <a:spLocks noChangeArrowheads="1"/>
            </p:cNvSpPr>
            <p:nvPr/>
          </p:nvSpPr>
          <p:spPr bwMode="auto">
            <a:xfrm>
              <a:off x="6857554" y="1286823"/>
              <a:ext cx="1538858" cy="2222362"/>
            </a:xfrm>
            <a:prstGeom prst="roundRect">
              <a:avLst/>
            </a:prstGeom>
            <a:noFill/>
            <a:ln w="19050">
              <a:solidFill>
                <a:schemeClr val="accent2"/>
              </a:solidFill>
            </a:ln>
          </p:spPr>
          <p:txBody>
            <a:bodyPr bIns="0" lIns="0" rIns="0" tIns="0"/>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buFont charset="0" panose="020b0604020202020204" pitchFamily="34" typeface="Arial"/>
                <a:buNone/>
              </a:pPr>
              <a:endParaRPr altLang="zh-CN" lang="zh-CN" sz="2100">
                <a:solidFill>
                  <a:prstClr val="black">
                    <a:lumMod val="65000"/>
                    <a:lumOff val="3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3" name="Oval 7"/>
            <p:cNvSpPr>
              <a:spLocks noChangeArrowheads="1"/>
            </p:cNvSpPr>
            <p:nvPr/>
          </p:nvSpPr>
          <p:spPr bwMode="auto">
            <a:xfrm rot="2700000">
              <a:off x="3185847" y="3127967"/>
              <a:ext cx="713578" cy="705694"/>
            </a:xfrm>
            <a:prstGeom prst="roundRect">
              <a:avLst/>
            </a:prstGeom>
            <a:solidFill>
              <a:schemeClr val="accent2"/>
            </a:solidFill>
            <a:ln>
              <a:noFill/>
            </a:ln>
          </p:spPr>
          <p:txBody>
            <a:bodyPr bIns="0" lIns="0" rIns="0" tIns="0"/>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buFont charset="0" panose="020b0604020202020204" pitchFamily="34" typeface="Arial"/>
                <a:buNone/>
              </a:pPr>
              <a:endParaRPr altLang="zh-CN" lang="zh-CN" sz="2100">
                <a:solidFill>
                  <a:prstClr val="black">
                    <a:lumMod val="65000"/>
                    <a:lumOff val="3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4" name="Freeform 6"/>
            <p:cNvSpPr>
              <a:spLocks noChangeArrowheads="1" noEditPoints="1"/>
            </p:cNvSpPr>
            <p:nvPr/>
          </p:nvSpPr>
          <p:spPr bwMode="auto">
            <a:xfrm>
              <a:off x="3340436" y="3353423"/>
              <a:ext cx="407187" cy="267772"/>
            </a:xfrm>
            <a:custGeom>
              <a:gdLst>
                <a:gd fmla="*/ 2147483647 w 176" name="T0"/>
                <a:gd fmla="*/ 2147483647 h 117" name="T1"/>
                <a:gd fmla="*/ 2147483647 w 176" name="T2"/>
                <a:gd fmla="*/ 2147483647 h 117" name="T3"/>
                <a:gd fmla="*/ 2147483647 w 176" name="T4"/>
                <a:gd fmla="*/ 2147483647 h 117" name="T5"/>
                <a:gd fmla="*/ 2147483647 w 176" name="T6"/>
                <a:gd fmla="*/ 2147483647 h 117" name="T7"/>
                <a:gd fmla="*/ 0 w 176" name="T8"/>
                <a:gd fmla="*/ 2147483647 h 117" name="T9"/>
                <a:gd fmla="*/ 0 w 176" name="T10"/>
                <a:gd fmla="*/ 2147483647 h 117" name="T11"/>
                <a:gd fmla="*/ 2147483647 w 176" name="T12"/>
                <a:gd fmla="*/ 2147483647 h 117" name="T13"/>
                <a:gd fmla="*/ 2147483647 w 176" name="T14"/>
                <a:gd fmla="*/ 2147483647 h 117" name="T15"/>
                <a:gd fmla="*/ 2147483647 w 176" name="T16"/>
                <a:gd fmla="*/ 2147483647 h 117" name="T17"/>
                <a:gd fmla="*/ 2147483647 w 176" name="T18"/>
                <a:gd fmla="*/ 2147483647 h 117" name="T19"/>
                <a:gd fmla="*/ 2147483647 w 176" name="T20"/>
                <a:gd fmla="*/ 2147483647 h 117" name="T21"/>
                <a:gd fmla="*/ 2147483647 w 176" name="T22"/>
                <a:gd fmla="*/ 0 h 117" name="T23"/>
                <a:gd fmla="*/ 2147483647 w 176" name="T24"/>
                <a:gd fmla="*/ 0 h 117" name="T25"/>
                <a:gd fmla="*/ 2147483647 w 176" name="T26"/>
                <a:gd fmla="*/ 2147483647 h 117" name="T27"/>
                <a:gd fmla="*/ 2147483647 w 176" name="T28"/>
                <a:gd fmla="*/ 2147483647 h 117" name="T29"/>
                <a:gd fmla="*/ 2147483647 w 176" name="T30"/>
                <a:gd fmla="*/ 2147483647 h 117" name="T31"/>
                <a:gd fmla="*/ 2147483647 w 176" name="T32"/>
                <a:gd fmla="*/ 2147483647 h 117" name="T33"/>
                <a:gd fmla="*/ 2147483647 w 176" name="T34"/>
                <a:gd fmla="*/ 2147483647 h 117" name="T35"/>
                <a:gd fmla="*/ 2147483647 w 176" name="T36"/>
                <a:gd fmla="*/ 2147483647 h 117" name="T37"/>
                <a:gd fmla="*/ 2147483647 w 176" name="T38"/>
                <a:gd fmla="*/ 2147483647 h 117" name="T39"/>
                <a:gd fmla="*/ 2147483647 w 176" name="T40"/>
                <a:gd fmla="*/ 2147483647 h 117" name="T41"/>
                <a:gd fmla="*/ 2147483647 w 176" name="T42"/>
                <a:gd fmla="*/ 2147483647 h 117" name="T43"/>
                <a:gd fmla="*/ 2147483647 w 176" name="T44"/>
                <a:gd fmla="*/ 2147483647 h 117" name="T45"/>
                <a:gd fmla="*/ 2147483647 w 176" name="T46"/>
                <a:gd fmla="*/ 2147483647 h 117" name="T47"/>
                <a:gd fmla="*/ 2147483647 w 176" name="T48"/>
                <a:gd fmla="*/ 2147483647 h 117" name="T49"/>
                <a:gd fmla="*/ 2147483647 w 176" name="T50"/>
                <a:gd fmla="*/ 2147483647 h 117" name="T51"/>
                <a:gd fmla="*/ 2147483647 w 176" name="T52"/>
                <a:gd fmla="*/ 2147483647 h 117" name="T53"/>
                <a:gd fmla="*/ 2147483647 w 176" name="T54"/>
                <a:gd fmla="*/ 2147483647 h 117" name="T55"/>
                <a:gd fmla="*/ 2147483647 w 176" name="T56"/>
                <a:gd fmla="*/ 2147483647 h 117" name="T57"/>
                <a:gd fmla="*/ 2147483647 w 176" name="T58"/>
                <a:gd fmla="*/ 2147483647 h 117" name="T59"/>
                <a:gd fmla="*/ 2147483647 w 176" name="T60"/>
                <a:gd fmla="*/ 2147483647 h 117" name="T61"/>
                <a:gd fmla="*/ 2147483647 w 176" name="T62"/>
                <a:gd fmla="*/ 2147483647 h 117" name="T63"/>
                <a:gd fmla="*/ 2147483647 w 176" name="T64"/>
                <a:gd fmla="*/ 2147483647 h 117" name="T65"/>
                <a:gd fmla="*/ 2147483647 w 176" name="T66"/>
                <a:gd fmla="*/ 2147483647 h 117"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w 176" name="T102"/>
                <a:gd fmla="*/ 0 h 117" name="T103"/>
                <a:gd fmla="*/ 176 w 176" name="T104"/>
                <a:gd fmla="*/ 117 h 117" name="T105"/>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T105" l="T102" r="T104" t="T103"/>
              <a:pathLst>
                <a:path h="117" w="176">
                  <a:moveTo>
                    <a:pt x="176" y="99"/>
                  </a:moveTo>
                  <a:cubicBezTo>
                    <a:pt x="176" y="108"/>
                    <a:pt x="176" y="108"/>
                    <a:pt x="176" y="108"/>
                  </a:cubicBezTo>
                  <a:cubicBezTo>
                    <a:pt x="176" y="113"/>
                    <a:pt x="169" y="117"/>
                    <a:pt x="161" y="117"/>
                  </a:cubicBezTo>
                  <a:cubicBezTo>
                    <a:pt x="15" y="117"/>
                    <a:pt x="15" y="117"/>
                    <a:pt x="15" y="117"/>
                  </a:cubicBezTo>
                  <a:cubicBezTo>
                    <a:pt x="7" y="117"/>
                    <a:pt x="0" y="113"/>
                    <a:pt x="0" y="108"/>
                  </a:cubicBezTo>
                  <a:cubicBezTo>
                    <a:pt x="0" y="99"/>
                    <a:pt x="0" y="99"/>
                    <a:pt x="0" y="99"/>
                  </a:cubicBezTo>
                  <a:cubicBezTo>
                    <a:pt x="15" y="99"/>
                    <a:pt x="15" y="99"/>
                    <a:pt x="15" y="99"/>
                  </a:cubicBezTo>
                  <a:cubicBezTo>
                    <a:pt x="161" y="99"/>
                    <a:pt x="161" y="99"/>
                    <a:pt x="161" y="99"/>
                  </a:cubicBezTo>
                  <a:lnTo>
                    <a:pt x="176" y="99"/>
                  </a:lnTo>
                  <a:close/>
                  <a:moveTo>
                    <a:pt x="24" y="79"/>
                  </a:moveTo>
                  <a:cubicBezTo>
                    <a:pt x="24" y="14"/>
                    <a:pt x="24" y="14"/>
                    <a:pt x="24" y="14"/>
                  </a:cubicBezTo>
                  <a:cubicBezTo>
                    <a:pt x="24" y="6"/>
                    <a:pt x="30" y="0"/>
                    <a:pt x="38" y="0"/>
                  </a:cubicBezTo>
                  <a:cubicBezTo>
                    <a:pt x="138" y="0"/>
                    <a:pt x="138" y="0"/>
                    <a:pt x="138" y="0"/>
                  </a:cubicBezTo>
                  <a:cubicBezTo>
                    <a:pt x="146" y="0"/>
                    <a:pt x="152" y="6"/>
                    <a:pt x="152" y="14"/>
                  </a:cubicBezTo>
                  <a:cubicBezTo>
                    <a:pt x="152" y="79"/>
                    <a:pt x="152" y="79"/>
                    <a:pt x="152" y="79"/>
                  </a:cubicBezTo>
                  <a:cubicBezTo>
                    <a:pt x="152" y="87"/>
                    <a:pt x="146" y="93"/>
                    <a:pt x="138" y="93"/>
                  </a:cubicBezTo>
                  <a:cubicBezTo>
                    <a:pt x="38" y="93"/>
                    <a:pt x="38" y="93"/>
                    <a:pt x="38" y="93"/>
                  </a:cubicBezTo>
                  <a:cubicBezTo>
                    <a:pt x="30" y="93"/>
                    <a:pt x="24" y="87"/>
                    <a:pt x="24" y="79"/>
                  </a:cubicBezTo>
                  <a:close/>
                  <a:moveTo>
                    <a:pt x="35" y="79"/>
                  </a:moveTo>
                  <a:cubicBezTo>
                    <a:pt x="35" y="80"/>
                    <a:pt x="37" y="82"/>
                    <a:pt x="38" y="82"/>
                  </a:cubicBezTo>
                  <a:cubicBezTo>
                    <a:pt x="138" y="82"/>
                    <a:pt x="138" y="82"/>
                    <a:pt x="138" y="82"/>
                  </a:cubicBezTo>
                  <a:cubicBezTo>
                    <a:pt x="139" y="82"/>
                    <a:pt x="141" y="80"/>
                    <a:pt x="141" y="79"/>
                  </a:cubicBezTo>
                  <a:cubicBezTo>
                    <a:pt x="141" y="14"/>
                    <a:pt x="141" y="14"/>
                    <a:pt x="141" y="14"/>
                  </a:cubicBezTo>
                  <a:cubicBezTo>
                    <a:pt x="141" y="13"/>
                    <a:pt x="139" y="11"/>
                    <a:pt x="138" y="11"/>
                  </a:cubicBezTo>
                  <a:cubicBezTo>
                    <a:pt x="38" y="11"/>
                    <a:pt x="38" y="11"/>
                    <a:pt x="38" y="11"/>
                  </a:cubicBezTo>
                  <a:cubicBezTo>
                    <a:pt x="37" y="11"/>
                    <a:pt x="35" y="13"/>
                    <a:pt x="35" y="14"/>
                  </a:cubicBezTo>
                  <a:lnTo>
                    <a:pt x="35" y="79"/>
                  </a:lnTo>
                  <a:close/>
                  <a:moveTo>
                    <a:pt x="97" y="107"/>
                  </a:moveTo>
                  <a:cubicBezTo>
                    <a:pt x="97" y="106"/>
                    <a:pt x="96" y="105"/>
                    <a:pt x="95" y="105"/>
                  </a:cubicBezTo>
                  <a:cubicBezTo>
                    <a:pt x="81" y="105"/>
                    <a:pt x="81" y="105"/>
                    <a:pt x="81" y="105"/>
                  </a:cubicBezTo>
                  <a:cubicBezTo>
                    <a:pt x="80" y="105"/>
                    <a:pt x="79" y="106"/>
                    <a:pt x="79" y="107"/>
                  </a:cubicBezTo>
                  <a:cubicBezTo>
                    <a:pt x="79" y="107"/>
                    <a:pt x="80" y="108"/>
                    <a:pt x="81" y="108"/>
                  </a:cubicBezTo>
                  <a:cubicBezTo>
                    <a:pt x="95" y="108"/>
                    <a:pt x="95" y="108"/>
                    <a:pt x="95" y="108"/>
                  </a:cubicBezTo>
                  <a:cubicBezTo>
                    <a:pt x="96" y="108"/>
                    <a:pt x="97" y="107"/>
                    <a:pt x="97" y="107"/>
                  </a:cubicBezTo>
                  <a:close/>
                </a:path>
              </a:pathLst>
            </a:custGeom>
            <a:solidFill>
              <a:srgbClr val="F4F5F7"/>
            </a:solidFill>
            <a:ln>
              <a:noFill/>
            </a:ln>
          </p:spPr>
          <p:txBody>
            <a:bodyPr/>
            <a:lstStyle/>
            <a:p>
              <a:endParaRPr altLang="en-US" lang="zh-CN" sz="1350">
                <a:solidFill>
                  <a:prstClr val="black">
                    <a:lumMod val="65000"/>
                    <a:lumOff val="3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5" name="Oval 13"/>
            <p:cNvSpPr>
              <a:spLocks noChangeArrowheads="1"/>
            </p:cNvSpPr>
            <p:nvPr/>
          </p:nvSpPr>
          <p:spPr bwMode="auto">
            <a:xfrm rot="2700000">
              <a:off x="7314876" y="3127967"/>
              <a:ext cx="713578" cy="705694"/>
            </a:xfrm>
            <a:prstGeom prst="roundRect">
              <a:avLst/>
            </a:prstGeom>
            <a:solidFill>
              <a:schemeClr val="accent2"/>
            </a:solidFill>
            <a:ln>
              <a:noFill/>
            </a:ln>
          </p:spPr>
          <p:txBody>
            <a:bodyPr bIns="0" lIns="0" rIns="0" tIns="0"/>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buFont charset="0" panose="020b0604020202020204" pitchFamily="34" typeface="Arial"/>
                <a:buNone/>
              </a:pPr>
              <a:endParaRPr altLang="zh-CN" lang="zh-CN" sz="2100">
                <a:solidFill>
                  <a:prstClr val="black">
                    <a:lumMod val="65000"/>
                    <a:lumOff val="3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6" name="Freeform 7"/>
            <p:cNvSpPr>
              <a:spLocks noChangeArrowheads="1" noEditPoints="1"/>
            </p:cNvSpPr>
            <p:nvPr/>
          </p:nvSpPr>
          <p:spPr bwMode="auto">
            <a:xfrm>
              <a:off x="7471126" y="3311985"/>
              <a:ext cx="382969" cy="350649"/>
            </a:xfrm>
            <a:custGeom>
              <a:gdLst>
                <a:gd fmla="*/ 2147483647 w 177" name="T0"/>
                <a:gd fmla="*/ 2147483647 h 164" name="T1"/>
                <a:gd fmla="*/ 2147483647 w 177" name="T2"/>
                <a:gd fmla="*/ 2147483647 h 164" name="T3"/>
                <a:gd fmla="*/ 2147483647 w 177" name="T4"/>
                <a:gd fmla="*/ 2147483647 h 164" name="T5"/>
                <a:gd fmla="*/ 2147483647 w 177" name="T6"/>
                <a:gd fmla="*/ 2147483647 h 164" name="T7"/>
                <a:gd fmla="*/ 2147483647 w 177" name="T8"/>
                <a:gd fmla="*/ 2147483647 h 164" name="T9"/>
                <a:gd fmla="*/ 2147483647 w 177" name="T10"/>
                <a:gd fmla="*/ 2147483647 h 164" name="T11"/>
                <a:gd fmla="*/ 2147483647 w 177" name="T12"/>
                <a:gd fmla="*/ 2147483647 h 164" name="T13"/>
                <a:gd fmla="*/ 2147483647 w 177" name="T14"/>
                <a:gd fmla="*/ 2147483647 h 164" name="T15"/>
                <a:gd fmla="*/ 2147483647 w 177" name="T16"/>
                <a:gd fmla="*/ 2147483647 h 164" name="T17"/>
                <a:gd fmla="*/ 2147483647 w 177" name="T18"/>
                <a:gd fmla="*/ 2147483647 h 164" name="T19"/>
                <a:gd fmla="*/ 2147483647 w 177" name="T20"/>
                <a:gd fmla="*/ 2147483647 h 164" name="T21"/>
                <a:gd fmla="*/ 2147483647 w 177" name="T22"/>
                <a:gd fmla="*/ 0 h 164" name="T23"/>
                <a:gd fmla="*/ 2147483647 w 177" name="T24"/>
                <a:gd fmla="*/ 2147483647 h 164" name="T25"/>
                <a:gd fmla="*/ 2147483647 w 177" name="T26"/>
                <a:gd fmla="*/ 2147483647 h 164" name="T27"/>
                <a:gd fmla="*/ 2147483647 w 177" name="T28"/>
                <a:gd fmla="*/ 2147483647 h 164" name="T29"/>
                <a:gd fmla="*/ 2147483647 w 177" name="T30"/>
                <a:gd fmla="*/ 2147483647 h 164" name="T31"/>
                <a:gd fmla="*/ 2147483647 w 177" name="T32"/>
                <a:gd fmla="*/ 2147483647 h 164" name="T33"/>
                <a:gd fmla="*/ 2147483647 w 177" name="T34"/>
                <a:gd fmla="*/ 2147483647 h 164" name="T35"/>
                <a:gd fmla="*/ 2147483647 w 177" name="T36"/>
                <a:gd fmla="*/ 2147483647 h 164" name="T37"/>
                <a:gd fmla="*/ 2147483647 w 177" name="T38"/>
                <a:gd fmla="*/ 2147483647 h 164" name="T39"/>
                <a:gd fmla="*/ 2147483647 w 177" name="T40"/>
                <a:gd fmla="*/ 2147483647 h 164" name="T41"/>
                <a:gd fmla="*/ 2147483647 w 177" name="T42"/>
                <a:gd fmla="*/ 2147483647 h 164" name="T43"/>
                <a:gd fmla="*/ 2147483647 w 177" name="T44"/>
                <a:gd fmla="*/ 2147483647 h 164" name="T45"/>
                <a:gd fmla="*/ 2147483647 w 177" name="T46"/>
                <a:gd fmla="*/ 2147483647 h 164" name="T47"/>
                <a:gd fmla="*/ 2147483647 w 177" name="T48"/>
                <a:gd fmla="*/ 2147483647 h 164" name="T49"/>
                <a:gd fmla="*/ 2147483647 w 177" name="T50"/>
                <a:gd fmla="*/ 2147483647 h 164" name="T51"/>
                <a:gd fmla="*/ 2147483647 w 177" name="T52"/>
                <a:gd fmla="*/ 2147483647 h 164" name="T53"/>
                <a:gd fmla="*/ 2147483647 w 177" name="T54"/>
                <a:gd fmla="*/ 2147483647 h 164" name="T55"/>
                <a:gd fmla="*/ 2147483647 w 177" name="T56"/>
                <a:gd fmla="*/ 2147483647 h 164" name="T57"/>
                <a:gd fmla="*/ 2147483647 w 177" name="T58"/>
                <a:gd fmla="*/ 0 h 164" name="T59"/>
                <a:gd fmla="*/ 2147483647 w 177" name="T60"/>
                <a:gd fmla="*/ 2147483647 h 164" name="T61"/>
                <a:gd fmla="*/ 2147483647 w 177" name="T62"/>
                <a:gd fmla="*/ 2147483647 h 164" name="T63"/>
                <a:gd fmla="*/ 2147483647 w 177" name="T64"/>
                <a:gd fmla="*/ 2147483647 h 164" name="T65"/>
                <a:gd fmla="*/ 2147483647 w 177" name="T66"/>
                <a:gd fmla="*/ 2147483647 h 164" name="T67"/>
                <a:gd fmla="*/ 2147483647 w 177" name="T68"/>
                <a:gd fmla="*/ 2147483647 h 164" name="T69"/>
                <a:gd fmla="*/ 2147483647 w 177" name="T70"/>
                <a:gd fmla="*/ 2147483647 h 164" name="T71"/>
                <a:gd fmla="*/ 2147483647 w 177" name="T72"/>
                <a:gd fmla="*/ 2147483647 h 164" name="T73"/>
                <a:gd fmla="*/ 2147483647 w 177" name="T74"/>
                <a:gd fmla="*/ 2147483647 h 164" name="T75"/>
                <a:gd fmla="*/ 2147483647 w 177" name="T76"/>
                <a:gd fmla="*/ 2147483647 h 164" name="T77"/>
                <a:gd fmla="*/ 2147483647 w 177" name="T78"/>
                <a:gd fmla="*/ 2147483647 h 164" name="T79"/>
                <a:gd fmla="*/ 2147483647 w 177" name="T80"/>
                <a:gd fmla="*/ 2147483647 h 164"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w 177" name="T123"/>
                <a:gd fmla="*/ 0 h 164" name="T124"/>
                <a:gd fmla="*/ 177 w 177" name="T125"/>
                <a:gd fmla="*/ 164 h 164" name="T126"/>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T126" l="T123" r="T125" t="T124"/>
              <a:pathLst>
                <a:path h="164" w="177">
                  <a:moveTo>
                    <a:pt x="31" y="94"/>
                  </a:moveTo>
                  <a:cubicBezTo>
                    <a:pt x="19" y="94"/>
                    <a:pt x="19" y="94"/>
                    <a:pt x="19" y="94"/>
                  </a:cubicBezTo>
                  <a:cubicBezTo>
                    <a:pt x="9" y="94"/>
                    <a:pt x="1" y="89"/>
                    <a:pt x="1" y="79"/>
                  </a:cubicBezTo>
                  <a:cubicBezTo>
                    <a:pt x="1" y="72"/>
                    <a:pt x="0" y="47"/>
                    <a:pt x="12" y="47"/>
                  </a:cubicBezTo>
                  <a:cubicBezTo>
                    <a:pt x="14" y="47"/>
                    <a:pt x="24" y="55"/>
                    <a:pt x="36" y="55"/>
                  </a:cubicBezTo>
                  <a:cubicBezTo>
                    <a:pt x="40" y="55"/>
                    <a:pt x="44" y="54"/>
                    <a:pt x="48" y="52"/>
                  </a:cubicBezTo>
                  <a:cubicBezTo>
                    <a:pt x="48" y="54"/>
                    <a:pt x="48" y="57"/>
                    <a:pt x="48" y="59"/>
                  </a:cubicBezTo>
                  <a:cubicBezTo>
                    <a:pt x="48" y="67"/>
                    <a:pt x="50" y="75"/>
                    <a:pt x="55" y="82"/>
                  </a:cubicBezTo>
                  <a:cubicBezTo>
                    <a:pt x="46" y="82"/>
                    <a:pt x="37" y="86"/>
                    <a:pt x="31" y="94"/>
                  </a:cubicBezTo>
                  <a:close/>
                  <a:moveTo>
                    <a:pt x="36" y="47"/>
                  </a:moveTo>
                  <a:cubicBezTo>
                    <a:pt x="23" y="47"/>
                    <a:pt x="12" y="36"/>
                    <a:pt x="12" y="23"/>
                  </a:cubicBezTo>
                  <a:cubicBezTo>
                    <a:pt x="12" y="10"/>
                    <a:pt x="23" y="0"/>
                    <a:pt x="36" y="0"/>
                  </a:cubicBezTo>
                  <a:cubicBezTo>
                    <a:pt x="49" y="0"/>
                    <a:pt x="59" y="10"/>
                    <a:pt x="59" y="23"/>
                  </a:cubicBezTo>
                  <a:cubicBezTo>
                    <a:pt x="59" y="36"/>
                    <a:pt x="49" y="47"/>
                    <a:pt x="36" y="47"/>
                  </a:cubicBezTo>
                  <a:close/>
                  <a:moveTo>
                    <a:pt x="129" y="164"/>
                  </a:moveTo>
                  <a:cubicBezTo>
                    <a:pt x="49" y="164"/>
                    <a:pt x="49" y="164"/>
                    <a:pt x="49" y="164"/>
                  </a:cubicBezTo>
                  <a:cubicBezTo>
                    <a:pt x="34" y="164"/>
                    <a:pt x="24" y="155"/>
                    <a:pt x="24" y="140"/>
                  </a:cubicBezTo>
                  <a:cubicBezTo>
                    <a:pt x="24" y="120"/>
                    <a:pt x="29" y="88"/>
                    <a:pt x="56" y="88"/>
                  </a:cubicBezTo>
                  <a:cubicBezTo>
                    <a:pt x="59" y="88"/>
                    <a:pt x="70" y="101"/>
                    <a:pt x="89" y="101"/>
                  </a:cubicBezTo>
                  <a:cubicBezTo>
                    <a:pt x="107" y="101"/>
                    <a:pt x="118" y="88"/>
                    <a:pt x="121" y="88"/>
                  </a:cubicBezTo>
                  <a:cubicBezTo>
                    <a:pt x="148" y="88"/>
                    <a:pt x="153" y="120"/>
                    <a:pt x="153" y="140"/>
                  </a:cubicBezTo>
                  <a:cubicBezTo>
                    <a:pt x="153" y="155"/>
                    <a:pt x="143" y="164"/>
                    <a:pt x="129" y="164"/>
                  </a:cubicBezTo>
                  <a:close/>
                  <a:moveTo>
                    <a:pt x="89" y="94"/>
                  </a:moveTo>
                  <a:cubicBezTo>
                    <a:pt x="69" y="94"/>
                    <a:pt x="53" y="78"/>
                    <a:pt x="53" y="59"/>
                  </a:cubicBezTo>
                  <a:cubicBezTo>
                    <a:pt x="53" y="39"/>
                    <a:pt x="69" y="23"/>
                    <a:pt x="89" y="23"/>
                  </a:cubicBezTo>
                  <a:cubicBezTo>
                    <a:pt x="108" y="23"/>
                    <a:pt x="124" y="39"/>
                    <a:pt x="124" y="59"/>
                  </a:cubicBezTo>
                  <a:cubicBezTo>
                    <a:pt x="124" y="78"/>
                    <a:pt x="108" y="94"/>
                    <a:pt x="89" y="94"/>
                  </a:cubicBezTo>
                  <a:close/>
                  <a:moveTo>
                    <a:pt x="141" y="47"/>
                  </a:moveTo>
                  <a:cubicBezTo>
                    <a:pt x="128" y="47"/>
                    <a:pt x="118" y="36"/>
                    <a:pt x="118" y="23"/>
                  </a:cubicBezTo>
                  <a:cubicBezTo>
                    <a:pt x="118" y="10"/>
                    <a:pt x="128" y="0"/>
                    <a:pt x="141" y="0"/>
                  </a:cubicBezTo>
                  <a:cubicBezTo>
                    <a:pt x="154" y="0"/>
                    <a:pt x="165" y="10"/>
                    <a:pt x="165" y="23"/>
                  </a:cubicBezTo>
                  <a:cubicBezTo>
                    <a:pt x="165" y="36"/>
                    <a:pt x="154" y="47"/>
                    <a:pt x="141" y="47"/>
                  </a:cubicBezTo>
                  <a:close/>
                  <a:moveTo>
                    <a:pt x="159" y="94"/>
                  </a:moveTo>
                  <a:cubicBezTo>
                    <a:pt x="146" y="94"/>
                    <a:pt x="146" y="94"/>
                    <a:pt x="146" y="94"/>
                  </a:cubicBezTo>
                  <a:cubicBezTo>
                    <a:pt x="140" y="86"/>
                    <a:pt x="132" y="82"/>
                    <a:pt x="122" y="82"/>
                  </a:cubicBezTo>
                  <a:cubicBezTo>
                    <a:pt x="127" y="75"/>
                    <a:pt x="130" y="67"/>
                    <a:pt x="130" y="59"/>
                  </a:cubicBezTo>
                  <a:cubicBezTo>
                    <a:pt x="130" y="57"/>
                    <a:pt x="129" y="54"/>
                    <a:pt x="129" y="52"/>
                  </a:cubicBezTo>
                  <a:cubicBezTo>
                    <a:pt x="133" y="54"/>
                    <a:pt x="137" y="55"/>
                    <a:pt x="141" y="55"/>
                  </a:cubicBezTo>
                  <a:cubicBezTo>
                    <a:pt x="154" y="55"/>
                    <a:pt x="163" y="47"/>
                    <a:pt x="165" y="47"/>
                  </a:cubicBezTo>
                  <a:cubicBezTo>
                    <a:pt x="177" y="47"/>
                    <a:pt x="177" y="72"/>
                    <a:pt x="177" y="79"/>
                  </a:cubicBezTo>
                  <a:cubicBezTo>
                    <a:pt x="177" y="89"/>
                    <a:pt x="168" y="94"/>
                    <a:pt x="159" y="94"/>
                  </a:cubicBezTo>
                  <a:close/>
                </a:path>
              </a:pathLst>
            </a:custGeom>
            <a:solidFill>
              <a:srgbClr val="F4F5F7"/>
            </a:solidFill>
            <a:ln>
              <a:noFill/>
            </a:ln>
          </p:spPr>
          <p:txBody>
            <a:bodyPr bIns="35243" lIns="67628" rIns="67628" tIns="35243"/>
            <a:lstStyle/>
            <a:p>
              <a:endParaRPr altLang="en-US" lang="zh-CN" sz="1350">
                <a:solidFill>
                  <a:prstClr val="black">
                    <a:lumMod val="65000"/>
                    <a:lumOff val="3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7" name="Oval 4"/>
            <p:cNvSpPr>
              <a:spLocks noChangeArrowheads="1"/>
            </p:cNvSpPr>
            <p:nvPr/>
          </p:nvSpPr>
          <p:spPr bwMode="auto">
            <a:xfrm rot="2700000">
              <a:off x="1116732" y="1392120"/>
              <a:ext cx="713578" cy="705694"/>
            </a:xfrm>
            <a:prstGeom prst="roundRect">
              <a:avLst/>
            </a:prstGeom>
            <a:solidFill>
              <a:schemeClr val="accent1"/>
            </a:solidFill>
            <a:ln>
              <a:noFill/>
            </a:ln>
          </p:spPr>
          <p:txBody>
            <a:bodyPr bIns="0" lIns="0" rIns="0" tIns="0"/>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buFont charset="0" panose="020b0604020202020204" pitchFamily="34" typeface="Arial"/>
                <a:buNone/>
              </a:pPr>
              <a:endParaRPr altLang="zh-CN" lang="zh-CN" sz="2100">
                <a:solidFill>
                  <a:prstClr val="black">
                    <a:lumMod val="65000"/>
                    <a:lumOff val="3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8" name="Freeform 8"/>
            <p:cNvSpPr>
              <a:spLocks noChangeArrowheads="1" noEditPoints="1"/>
            </p:cNvSpPr>
            <p:nvPr/>
          </p:nvSpPr>
          <p:spPr bwMode="auto">
            <a:xfrm>
              <a:off x="1344562" y="1561429"/>
              <a:ext cx="257916" cy="380067"/>
            </a:xfrm>
            <a:custGeom>
              <a:gdLst>
                <a:gd fmla="*/ 2147483647 w 94" name="T0"/>
                <a:gd fmla="*/ 2147483647 h 140" name="T1"/>
                <a:gd fmla="*/ 2147483647 w 94" name="T2"/>
                <a:gd fmla="*/ 2147483647 h 140" name="T3"/>
                <a:gd fmla="*/ 2147483647 w 94" name="T4"/>
                <a:gd fmla="*/ 2147483647 h 140" name="T5"/>
                <a:gd fmla="*/ 2147483647 w 94" name="T6"/>
                <a:gd fmla="*/ 2147483647 h 140" name="T7"/>
                <a:gd fmla="*/ 2147483647 w 94" name="T8"/>
                <a:gd fmla="*/ 2147483647 h 140" name="T9"/>
                <a:gd fmla="*/ 2147483647 w 94" name="T10"/>
                <a:gd fmla="*/ 2147483647 h 140" name="T11"/>
                <a:gd fmla="*/ 0 w 94" name="T12"/>
                <a:gd fmla="*/ 2147483647 h 140" name="T13"/>
                <a:gd fmla="*/ 2147483647 w 94" name="T14"/>
                <a:gd fmla="*/ 2147483647 h 140" name="T15"/>
                <a:gd fmla="*/ 2147483647 w 94" name="T16"/>
                <a:gd fmla="*/ 2147483647 h 140" name="T17"/>
                <a:gd fmla="*/ 0 w 94" name="T18"/>
                <a:gd fmla="*/ 2147483647 h 140" name="T19"/>
                <a:gd fmla="*/ 2147483647 w 94" name="T20"/>
                <a:gd fmla="*/ 0 h 140" name="T21"/>
                <a:gd fmla="*/ 2147483647 w 94" name="T22"/>
                <a:gd fmla="*/ 2147483647 h 140" name="T23"/>
                <a:gd fmla="*/ 2147483647 w 94" name="T24"/>
                <a:gd fmla="*/ 2147483647 h 140" name="T25"/>
                <a:gd fmla="*/ 2147483647 w 94" name="T26"/>
                <a:gd fmla="*/ 2147483647 h 140" name="T27"/>
                <a:gd fmla="*/ 2147483647 w 94" name="T28"/>
                <a:gd fmla="*/ 2147483647 h 140" name="T29"/>
                <a:gd fmla="*/ 2147483647 w 94" name="T30"/>
                <a:gd fmla="*/ 2147483647 h 140" name="T31"/>
                <a:gd fmla="*/ 2147483647 w 94" name="T32"/>
                <a:gd fmla="*/ 2147483647 h 140" name="T33"/>
                <a:gd fmla="*/ 2147483647 w 94" name="T34"/>
                <a:gd fmla="*/ 2147483647 h 140" name="T35"/>
                <a:gd fmla="*/ 2147483647 w 94" name="T36"/>
                <a:gd fmla="*/ 2147483647 h 140" name="T37"/>
                <a:gd fmla="*/ 2147483647 w 94" name="T38"/>
                <a:gd fmla="*/ 2147483647 h 140" name="T39"/>
                <a:gd fmla="*/ 2147483647 w 94" name="T40"/>
                <a:gd fmla="*/ 2147483647 h 140" name="T41"/>
                <a:gd fmla="*/ 2147483647 w 94" name="T42"/>
                <a:gd fmla="*/ 2147483647 h 140" name="T43"/>
                <a:gd fmla="*/ 2147483647 w 94" name="T44"/>
                <a:gd fmla="*/ 2147483647 h 140" name="T45"/>
                <a:gd fmla="*/ 2147483647 w 94" name="T46"/>
                <a:gd fmla="*/ 2147483647 h 140" name="T47"/>
                <a:gd fmla="*/ 2147483647 w 94" name="T48"/>
                <a:gd fmla="*/ 2147483647 h 140" name="T49"/>
                <a:gd fmla="*/ 2147483647 w 94" name="T50"/>
                <a:gd fmla="*/ 2147483647 h 140" name="T51"/>
                <a:gd fmla="*/ 2147483647 w 94" name="T52"/>
                <a:gd fmla="*/ 2147483647 h 140" name="T53"/>
                <a:gd fmla="*/ 2147483647 w 94" name="T54"/>
                <a:gd fmla="*/ 2147483647 h 140" name="T55"/>
                <a:gd fmla="*/ 2147483647 w 94" name="T56"/>
                <a:gd fmla="*/ 2147483647 h 140" name="T57"/>
                <a:gd fmla="*/ 2147483647 w 94" name="T58"/>
                <a:gd fmla="*/ 2147483647 h 140" name="T59"/>
                <a:gd fmla="*/ 2147483647 w 94" name="T60"/>
                <a:gd fmla="*/ 2147483647 h 140" name="T61"/>
                <a:gd fmla="*/ 2147483647 w 94" name="T62"/>
                <a:gd fmla="*/ 2147483647 h 140" name="T63"/>
                <a:gd fmla="*/ 2147483647 w 94" name="T64"/>
                <a:gd fmla="*/ 2147483647 h 140" name="T65"/>
                <a:gd fmla="*/ 2147483647 w 94" name="T66"/>
                <a:gd fmla="*/ 2147483647 h 140" name="T67"/>
                <a:gd fmla="*/ 2147483647 w 94" name="T68"/>
                <a:gd fmla="*/ 2147483647 h 140"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w 94" name="T105"/>
                <a:gd fmla="*/ 0 h 140" name="T106"/>
                <a:gd fmla="*/ 94 w 94" name="T107"/>
                <a:gd fmla="*/ 140 h 140" name="T108"/>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T108" l="T105" r="T107" t="T106"/>
              <a:pathLst>
                <a:path h="140" w="94">
                  <a:moveTo>
                    <a:pt x="85" y="44"/>
                  </a:moveTo>
                  <a:cubicBezTo>
                    <a:pt x="84" y="77"/>
                    <a:pt x="61" y="85"/>
                    <a:pt x="45" y="90"/>
                  </a:cubicBezTo>
                  <a:cubicBezTo>
                    <a:pt x="31" y="94"/>
                    <a:pt x="26" y="96"/>
                    <a:pt x="26" y="105"/>
                  </a:cubicBezTo>
                  <a:cubicBezTo>
                    <a:pt x="26" y="108"/>
                    <a:pt x="26" y="108"/>
                    <a:pt x="26" y="108"/>
                  </a:cubicBezTo>
                  <a:cubicBezTo>
                    <a:pt x="31" y="111"/>
                    <a:pt x="35" y="116"/>
                    <a:pt x="35" y="123"/>
                  </a:cubicBezTo>
                  <a:cubicBezTo>
                    <a:pt x="35" y="132"/>
                    <a:pt x="27" y="140"/>
                    <a:pt x="17" y="140"/>
                  </a:cubicBezTo>
                  <a:cubicBezTo>
                    <a:pt x="8" y="140"/>
                    <a:pt x="0" y="132"/>
                    <a:pt x="0" y="123"/>
                  </a:cubicBezTo>
                  <a:cubicBezTo>
                    <a:pt x="0" y="116"/>
                    <a:pt x="3" y="111"/>
                    <a:pt x="9" y="108"/>
                  </a:cubicBezTo>
                  <a:cubicBezTo>
                    <a:pt x="9" y="33"/>
                    <a:pt x="9" y="33"/>
                    <a:pt x="9" y="33"/>
                  </a:cubicBezTo>
                  <a:cubicBezTo>
                    <a:pt x="3" y="29"/>
                    <a:pt x="0" y="24"/>
                    <a:pt x="0" y="17"/>
                  </a:cubicBezTo>
                  <a:cubicBezTo>
                    <a:pt x="0" y="8"/>
                    <a:pt x="8" y="0"/>
                    <a:pt x="17" y="0"/>
                  </a:cubicBezTo>
                  <a:cubicBezTo>
                    <a:pt x="27" y="0"/>
                    <a:pt x="35" y="8"/>
                    <a:pt x="35" y="17"/>
                  </a:cubicBezTo>
                  <a:cubicBezTo>
                    <a:pt x="35" y="24"/>
                    <a:pt x="31" y="29"/>
                    <a:pt x="26" y="33"/>
                  </a:cubicBezTo>
                  <a:cubicBezTo>
                    <a:pt x="26" y="78"/>
                    <a:pt x="26" y="78"/>
                    <a:pt x="26" y="78"/>
                  </a:cubicBezTo>
                  <a:cubicBezTo>
                    <a:pt x="31" y="76"/>
                    <a:pt x="36" y="74"/>
                    <a:pt x="40" y="73"/>
                  </a:cubicBezTo>
                  <a:cubicBezTo>
                    <a:pt x="57" y="67"/>
                    <a:pt x="67" y="63"/>
                    <a:pt x="67" y="44"/>
                  </a:cubicBezTo>
                  <a:cubicBezTo>
                    <a:pt x="62" y="41"/>
                    <a:pt x="58" y="36"/>
                    <a:pt x="58" y="29"/>
                  </a:cubicBezTo>
                  <a:cubicBezTo>
                    <a:pt x="58" y="19"/>
                    <a:pt x="66" y="11"/>
                    <a:pt x="76" y="11"/>
                  </a:cubicBezTo>
                  <a:cubicBezTo>
                    <a:pt x="86" y="11"/>
                    <a:pt x="94" y="19"/>
                    <a:pt x="94" y="29"/>
                  </a:cubicBezTo>
                  <a:cubicBezTo>
                    <a:pt x="94" y="36"/>
                    <a:pt x="90" y="41"/>
                    <a:pt x="85" y="44"/>
                  </a:cubicBezTo>
                  <a:close/>
                  <a:moveTo>
                    <a:pt x="17" y="9"/>
                  </a:moveTo>
                  <a:cubicBezTo>
                    <a:pt x="13" y="9"/>
                    <a:pt x="9" y="12"/>
                    <a:pt x="9" y="17"/>
                  </a:cubicBezTo>
                  <a:cubicBezTo>
                    <a:pt x="9" y="22"/>
                    <a:pt x="13" y="26"/>
                    <a:pt x="17" y="26"/>
                  </a:cubicBezTo>
                  <a:cubicBezTo>
                    <a:pt x="22" y="26"/>
                    <a:pt x="26" y="22"/>
                    <a:pt x="26" y="17"/>
                  </a:cubicBezTo>
                  <a:cubicBezTo>
                    <a:pt x="26" y="12"/>
                    <a:pt x="22" y="9"/>
                    <a:pt x="17" y="9"/>
                  </a:cubicBezTo>
                  <a:close/>
                  <a:moveTo>
                    <a:pt x="17" y="114"/>
                  </a:moveTo>
                  <a:cubicBezTo>
                    <a:pt x="13" y="114"/>
                    <a:pt x="9" y="118"/>
                    <a:pt x="9" y="123"/>
                  </a:cubicBezTo>
                  <a:cubicBezTo>
                    <a:pt x="9" y="128"/>
                    <a:pt x="13" y="132"/>
                    <a:pt x="17" y="132"/>
                  </a:cubicBezTo>
                  <a:cubicBezTo>
                    <a:pt x="22" y="132"/>
                    <a:pt x="26" y="128"/>
                    <a:pt x="26" y="123"/>
                  </a:cubicBezTo>
                  <a:cubicBezTo>
                    <a:pt x="26" y="118"/>
                    <a:pt x="22" y="114"/>
                    <a:pt x="17" y="114"/>
                  </a:cubicBezTo>
                  <a:close/>
                  <a:moveTo>
                    <a:pt x="76" y="20"/>
                  </a:moveTo>
                  <a:cubicBezTo>
                    <a:pt x="71" y="20"/>
                    <a:pt x="67" y="24"/>
                    <a:pt x="67" y="29"/>
                  </a:cubicBezTo>
                  <a:cubicBezTo>
                    <a:pt x="67" y="34"/>
                    <a:pt x="71" y="38"/>
                    <a:pt x="76" y="38"/>
                  </a:cubicBezTo>
                  <a:cubicBezTo>
                    <a:pt x="81" y="38"/>
                    <a:pt x="85" y="34"/>
                    <a:pt x="85" y="29"/>
                  </a:cubicBezTo>
                  <a:cubicBezTo>
                    <a:pt x="85" y="24"/>
                    <a:pt x="81" y="20"/>
                    <a:pt x="76" y="20"/>
                  </a:cubicBezTo>
                  <a:close/>
                </a:path>
              </a:pathLst>
            </a:custGeom>
            <a:solidFill>
              <a:srgbClr val="F4F5F7"/>
            </a:solidFill>
            <a:ln>
              <a:noFill/>
            </a:ln>
          </p:spPr>
          <p:txBody>
            <a:bodyPr/>
            <a:lstStyle/>
            <a:p>
              <a:endParaRPr altLang="en-US" lang="zh-CN" sz="1350">
                <a:solidFill>
                  <a:prstClr val="black">
                    <a:lumMod val="65000"/>
                    <a:lumOff val="3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9" name="Oval 10"/>
            <p:cNvSpPr>
              <a:spLocks noChangeArrowheads="1"/>
            </p:cNvSpPr>
            <p:nvPr/>
          </p:nvSpPr>
          <p:spPr bwMode="auto">
            <a:xfrm rot="2700000">
              <a:off x="5263502" y="1392120"/>
              <a:ext cx="713579" cy="705694"/>
            </a:xfrm>
            <a:prstGeom prst="roundRect">
              <a:avLst/>
            </a:prstGeom>
            <a:solidFill>
              <a:schemeClr val="accent1"/>
            </a:solidFill>
            <a:ln>
              <a:noFill/>
            </a:ln>
          </p:spPr>
          <p:txBody>
            <a:bodyPr bIns="0" lIns="0" rIns="0" tIns="0"/>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buFont charset="0" panose="020b0604020202020204" pitchFamily="34" typeface="Arial"/>
                <a:buNone/>
              </a:pPr>
              <a:endParaRPr altLang="zh-CN" lang="zh-CN" sz="2100">
                <a:solidFill>
                  <a:prstClr val="black">
                    <a:lumMod val="65000"/>
                    <a:lumOff val="3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0" name="Freeform 11"/>
            <p:cNvSpPr>
              <a:spLocks noChangeArrowheads="1" noEditPoints="1"/>
            </p:cNvSpPr>
            <p:nvPr/>
          </p:nvSpPr>
          <p:spPr bwMode="auto">
            <a:xfrm>
              <a:off x="5457615" y="1591224"/>
              <a:ext cx="325642" cy="320479"/>
            </a:xfrm>
            <a:custGeom>
              <a:gdLst>
                <a:gd fmla="*/ 2147483647 w 152" name="T0"/>
                <a:gd fmla="*/ 2147483647 h 152" name="T1"/>
                <a:gd fmla="*/ 2147483647 w 152" name="T2"/>
                <a:gd fmla="*/ 2147483647 h 152" name="T3"/>
                <a:gd fmla="*/ 2147483647 w 152" name="T4"/>
                <a:gd fmla="*/ 2147483647 h 152" name="T5"/>
                <a:gd fmla="*/ 2147483647 w 152" name="T6"/>
                <a:gd fmla="*/ 2147483647 h 152" name="T7"/>
                <a:gd fmla="*/ 0 w 152" name="T8"/>
                <a:gd fmla="*/ 2147483647 h 152" name="T9"/>
                <a:gd fmla="*/ 2147483647 w 152" name="T10"/>
                <a:gd fmla="*/ 0 h 152" name="T11"/>
                <a:gd fmla="*/ 2147483647 w 152" name="T12"/>
                <a:gd fmla="*/ 2147483647 h 152" name="T13"/>
                <a:gd fmla="*/ 2147483647 w 152" name="T14"/>
                <a:gd fmla="*/ 2147483647 h 152" name="T15"/>
                <a:gd fmla="*/ 2147483647 w 152" name="T16"/>
                <a:gd fmla="*/ 2147483647 h 152" name="T17"/>
                <a:gd fmla="*/ 2147483647 w 152" name="T18"/>
                <a:gd fmla="*/ 2147483647 h 152" name="T19"/>
                <a:gd fmla="*/ 2147483647 w 152" name="T20"/>
                <a:gd fmla="*/ 2147483647 h 152" name="T21"/>
                <a:gd fmla="*/ 2147483647 w 152" name="T22"/>
                <a:gd fmla="*/ 2147483647 h 152" name="T23"/>
                <a:gd fmla="*/ 2147483647 w 152" name="T24"/>
                <a:gd fmla="*/ 2147483647 h 152" name="T25"/>
                <a:gd fmla="*/ 2147483647 w 152" name="T26"/>
                <a:gd fmla="*/ 2147483647 h 152" name="T27"/>
                <a:gd fmla="*/ 2147483647 w 152" name="T28"/>
                <a:gd fmla="*/ 2147483647 h 152" name="T29"/>
                <a:gd fmla="*/ 2147483647 w 152" name="T30"/>
                <a:gd fmla="*/ 2147483647 h 152"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w 152" name="T48"/>
                <a:gd fmla="*/ 0 h 152" name="T49"/>
                <a:gd fmla="*/ 152 w 152" name="T50"/>
                <a:gd fmla="*/ 152 h 152" name="T51"/>
              </a:gd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b="T51" l="T48" r="T50" t="T49"/>
              <a:pathLst>
                <a:path h="152" w="152">
                  <a:moveTo>
                    <a:pt x="141" y="152"/>
                  </a:moveTo>
                  <a:cubicBezTo>
                    <a:pt x="138" y="152"/>
                    <a:pt x="135" y="151"/>
                    <a:pt x="132" y="148"/>
                  </a:cubicBezTo>
                  <a:cubicBezTo>
                    <a:pt x="101" y="117"/>
                    <a:pt x="101" y="117"/>
                    <a:pt x="101" y="117"/>
                  </a:cubicBezTo>
                  <a:cubicBezTo>
                    <a:pt x="90" y="124"/>
                    <a:pt x="78" y="128"/>
                    <a:pt x="65" y="128"/>
                  </a:cubicBezTo>
                  <a:cubicBezTo>
                    <a:pt x="29" y="128"/>
                    <a:pt x="0" y="100"/>
                    <a:pt x="0" y="64"/>
                  </a:cubicBezTo>
                  <a:cubicBezTo>
                    <a:pt x="0" y="28"/>
                    <a:pt x="29" y="0"/>
                    <a:pt x="65" y="0"/>
                  </a:cubicBezTo>
                  <a:cubicBezTo>
                    <a:pt x="100" y="0"/>
                    <a:pt x="129" y="28"/>
                    <a:pt x="129" y="64"/>
                  </a:cubicBezTo>
                  <a:cubicBezTo>
                    <a:pt x="129" y="77"/>
                    <a:pt x="125" y="90"/>
                    <a:pt x="118" y="100"/>
                  </a:cubicBezTo>
                  <a:cubicBezTo>
                    <a:pt x="149" y="132"/>
                    <a:pt x="149" y="132"/>
                    <a:pt x="149" y="132"/>
                  </a:cubicBezTo>
                  <a:cubicBezTo>
                    <a:pt x="151" y="134"/>
                    <a:pt x="152" y="137"/>
                    <a:pt x="152" y="140"/>
                  </a:cubicBezTo>
                  <a:cubicBezTo>
                    <a:pt x="152" y="147"/>
                    <a:pt x="147" y="152"/>
                    <a:pt x="141" y="152"/>
                  </a:cubicBezTo>
                  <a:close/>
                  <a:moveTo>
                    <a:pt x="65" y="23"/>
                  </a:moveTo>
                  <a:cubicBezTo>
                    <a:pt x="42" y="23"/>
                    <a:pt x="24" y="41"/>
                    <a:pt x="24" y="64"/>
                  </a:cubicBezTo>
                  <a:cubicBezTo>
                    <a:pt x="24" y="87"/>
                    <a:pt x="42" y="105"/>
                    <a:pt x="65" y="105"/>
                  </a:cubicBezTo>
                  <a:cubicBezTo>
                    <a:pt x="87" y="105"/>
                    <a:pt x="106" y="87"/>
                    <a:pt x="106" y="64"/>
                  </a:cubicBezTo>
                  <a:cubicBezTo>
                    <a:pt x="106" y="41"/>
                    <a:pt x="87" y="23"/>
                    <a:pt x="65" y="23"/>
                  </a:cubicBezTo>
                  <a:close/>
                </a:path>
              </a:pathLst>
            </a:custGeom>
            <a:solidFill>
              <a:srgbClr val="F4F5F7"/>
            </a:solidFill>
            <a:ln>
              <a:noFill/>
            </a:ln>
          </p:spPr>
          <p:txBody>
            <a:bodyPr/>
            <a:lstStyle/>
            <a:p>
              <a:endParaRPr altLang="en-US" lang="zh-CN" sz="1350">
                <a:solidFill>
                  <a:prstClr val="black">
                    <a:lumMod val="65000"/>
                    <a:lumOff val="35000"/>
                  </a:prstClr>
                </a:solidFill>
                <a:latin charset="-122" panose="020b0503020204020204" pitchFamily="34" typeface="微软雅黑"/>
                <a:ea charset="-122" panose="020b0503020204020204" pitchFamily="34" typeface="微软雅黑"/>
                <a:sym charset="-122" panose="02010601030101010101" pitchFamily="2" typeface="FZHei-B01S"/>
              </a:endParaRPr>
            </a:p>
          </p:txBody>
        </p:sp>
      </p:grpSp>
      <p:sp>
        <p:nvSpPr>
          <p:cNvPr id="29" name="TextBox 32"/>
          <p:cNvSpPr txBox="1"/>
          <p:nvPr/>
        </p:nvSpPr>
        <p:spPr>
          <a:xfrm>
            <a:off x="939807" y="2896561"/>
            <a:ext cx="1154220" cy="629422"/>
          </a:xfrm>
          <a:prstGeom prst="rect">
            <a:avLst/>
          </a:prstGeom>
          <a:noFill/>
        </p:spPr>
        <p:txBody>
          <a:bodyPr anchor="ctr" anchorCtr="0" bIns="0" lIns="72000" rIns="72000" tIns="0" wrap="square">
            <a:noAutofit/>
          </a:bodyPr>
          <a:lstStyle/>
          <a:p>
            <a:pPr algn="ctr" defTabSz="914355">
              <a:lnSpc>
                <a:spcPct val="120000"/>
              </a:lnSpc>
              <a:defRPr/>
            </a:pPr>
            <a:r>
              <a:rPr altLang="en-US" lang="zh-CN" sz="1400">
                <a:solidFill>
                  <a:schemeClr val="tx1">
                    <a:lumMod val="85000"/>
                    <a:lumOff val="15000"/>
                  </a:schemeClr>
                </a:solidFill>
                <a:latin typeface="+mj-ea"/>
                <a:ea typeface="+mj-ea"/>
              </a:rPr>
              <a:t>通过提问的方式，收集足够的信息</a:t>
            </a:r>
          </a:p>
        </p:txBody>
      </p:sp>
      <p:sp>
        <p:nvSpPr>
          <p:cNvPr id="30" name="TextBox 32"/>
          <p:cNvSpPr txBox="1"/>
          <p:nvPr/>
        </p:nvSpPr>
        <p:spPr>
          <a:xfrm>
            <a:off x="2947511" y="2195924"/>
            <a:ext cx="1154220" cy="629422"/>
          </a:xfrm>
          <a:prstGeom prst="rect">
            <a:avLst/>
          </a:prstGeom>
          <a:noFill/>
        </p:spPr>
        <p:txBody>
          <a:bodyPr anchor="ctr" anchorCtr="0" bIns="0" lIns="72000" rIns="72000" tIns="0" wrap="square">
            <a:noAutofit/>
          </a:bodyPr>
          <a:lstStyle/>
          <a:p>
            <a:pPr algn="ctr" defTabSz="914355">
              <a:lnSpc>
                <a:spcPct val="120000"/>
              </a:lnSpc>
              <a:defRPr/>
            </a:pPr>
            <a:r>
              <a:rPr altLang="en-US" lang="zh-CN" smtClean="0" sz="1400">
                <a:solidFill>
                  <a:schemeClr val="tx1">
                    <a:lumMod val="85000"/>
                    <a:lumOff val="15000"/>
                  </a:schemeClr>
                </a:solidFill>
                <a:latin typeface="+mj-ea"/>
                <a:ea typeface="+mj-ea"/>
              </a:rPr>
              <a:t>以便帮助对方解决问题顾客有时会省略一些重要的信息</a:t>
            </a:r>
          </a:p>
        </p:txBody>
      </p:sp>
      <p:sp>
        <p:nvSpPr>
          <p:cNvPr id="31" name="TextBox 32"/>
          <p:cNvSpPr txBox="1"/>
          <p:nvPr/>
        </p:nvSpPr>
        <p:spPr>
          <a:xfrm>
            <a:off x="5047324" y="3090382"/>
            <a:ext cx="1154220" cy="629422"/>
          </a:xfrm>
          <a:prstGeom prst="rect">
            <a:avLst/>
          </a:prstGeom>
          <a:noFill/>
        </p:spPr>
        <p:txBody>
          <a:bodyPr anchor="ctr" anchorCtr="0" bIns="0" lIns="72000" rIns="72000" tIns="0" wrap="square">
            <a:noAutofit/>
          </a:bodyPr>
          <a:lstStyle/>
          <a:p>
            <a:pPr algn="ctr" defTabSz="914355">
              <a:lnSpc>
                <a:spcPct val="120000"/>
              </a:lnSpc>
              <a:defRPr/>
            </a:pPr>
            <a:r>
              <a:rPr altLang="en-US" lang="zh-CN" sz="1400">
                <a:solidFill>
                  <a:schemeClr val="tx1">
                    <a:lumMod val="85000"/>
                    <a:lumOff val="15000"/>
                  </a:schemeClr>
                </a:solidFill>
                <a:latin typeface="+mj-ea"/>
                <a:ea typeface="+mj-ea"/>
              </a:rPr>
              <a:t>因为他们以为这不重要或恰恰忘了告诉你</a:t>
            </a:r>
          </a:p>
        </p:txBody>
      </p:sp>
      <p:sp>
        <p:nvSpPr>
          <p:cNvPr id="32" name="TextBox 32"/>
          <p:cNvSpPr txBox="1"/>
          <p:nvPr/>
        </p:nvSpPr>
        <p:spPr>
          <a:xfrm>
            <a:off x="7049873" y="2221639"/>
            <a:ext cx="1154220" cy="629422"/>
          </a:xfrm>
          <a:prstGeom prst="rect">
            <a:avLst/>
          </a:prstGeom>
          <a:noFill/>
        </p:spPr>
        <p:txBody>
          <a:bodyPr anchor="ctr" anchorCtr="0" bIns="0" lIns="72000" rIns="72000" tIns="0" wrap="square">
            <a:noAutofit/>
          </a:bodyPr>
          <a:lstStyle/>
          <a:p>
            <a:pPr algn="ctr" defTabSz="914355">
              <a:lnSpc>
                <a:spcPct val="120000"/>
              </a:lnSpc>
              <a:defRPr/>
            </a:pPr>
            <a:r>
              <a:rPr altLang="en-US" lang="zh-CN" sz="1400">
                <a:solidFill>
                  <a:schemeClr val="tx1">
                    <a:lumMod val="85000"/>
                    <a:lumOff val="15000"/>
                  </a:schemeClr>
                </a:solidFill>
                <a:latin typeface="+mj-ea"/>
                <a:ea typeface="+mj-ea"/>
              </a:rPr>
              <a:t>当你需要从顾客那里得到一些特别的信息时可运用提问的技巧</a:t>
            </a:r>
          </a:p>
        </p:txBody>
      </p:sp>
    </p:spTree>
    <p:custDataLst>
      <p:tags r:id="rId3"/>
    </p:custDataLst>
    <p:extLst>
      <p:ext uri="{BB962C8B-B14F-4D97-AF65-F5344CB8AC3E}">
        <p14:creationId val="130670794"/>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6" presetSubtype="21">
                                  <p:stCondLst>
                                    <p:cond delay="0"/>
                                  </p:stCondLst>
                                  <p:childTnLst>
                                    <p:set>
                                      <p:cBhvr>
                                        <p:cTn dur="1" fill="hold" id="6">
                                          <p:stCondLst>
                                            <p:cond delay="0"/>
                                          </p:stCondLst>
                                        </p:cTn>
                                        <p:tgtEl>
                                          <p:spTgt spid="3"/>
                                        </p:tgtEl>
                                        <p:attrNameLst>
                                          <p:attrName>style.visibility</p:attrName>
                                        </p:attrNameLst>
                                      </p:cBhvr>
                                      <p:to>
                                        <p:strVal val="visible"/>
                                      </p:to>
                                    </p:set>
                                    <p:animEffect filter="barn(inVertical)" transition="in">
                                      <p:cBhvr>
                                        <p:cTn dur="500" id="7"/>
                                        <p:tgtEl>
                                          <p:spTgt spid="3"/>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53" presetSubtype="0">
                                  <p:stCondLst>
                                    <p:cond delay="0"/>
                                  </p:stCondLst>
                                  <p:childTnLst>
                                    <p:set>
                                      <p:cBhvr>
                                        <p:cTn dur="1" fill="hold" id="11">
                                          <p:stCondLst>
                                            <p:cond delay="0"/>
                                          </p:stCondLst>
                                        </p:cTn>
                                        <p:tgtEl>
                                          <p:spTgt spid="29"/>
                                        </p:tgtEl>
                                        <p:attrNameLst>
                                          <p:attrName>style.visibility</p:attrName>
                                        </p:attrNameLst>
                                      </p:cBhvr>
                                      <p:to>
                                        <p:strVal val="visible"/>
                                      </p:to>
                                    </p:set>
                                    <p:anim calcmode="lin" valueType="num">
                                      <p:cBhvr>
                                        <p:cTn dur="500" fill="hold" id="12"/>
                                        <p:tgtEl>
                                          <p:spTgt spid="29"/>
                                        </p:tgtEl>
                                        <p:attrNameLst>
                                          <p:attrName>ppt_w</p:attrName>
                                        </p:attrNameLst>
                                      </p:cBhvr>
                                      <p:tavLst>
                                        <p:tav tm="0">
                                          <p:val>
                                            <p:fltVal val="0"/>
                                          </p:val>
                                        </p:tav>
                                        <p:tav tm="100000">
                                          <p:val>
                                            <p:strVal val="#ppt_w"/>
                                          </p:val>
                                        </p:tav>
                                      </p:tavLst>
                                    </p:anim>
                                    <p:anim calcmode="lin" valueType="num">
                                      <p:cBhvr>
                                        <p:cTn dur="500" fill="hold" id="13"/>
                                        <p:tgtEl>
                                          <p:spTgt spid="29"/>
                                        </p:tgtEl>
                                        <p:attrNameLst>
                                          <p:attrName>ppt_h</p:attrName>
                                        </p:attrNameLst>
                                      </p:cBhvr>
                                      <p:tavLst>
                                        <p:tav tm="0">
                                          <p:val>
                                            <p:fltVal val="0"/>
                                          </p:val>
                                        </p:tav>
                                        <p:tav tm="100000">
                                          <p:val>
                                            <p:strVal val="#ppt_h"/>
                                          </p:val>
                                        </p:tav>
                                      </p:tavLst>
                                    </p:anim>
                                    <p:animEffect filter="fade" transition="in">
                                      <p:cBhvr>
                                        <p:cTn dur="500" id="14"/>
                                        <p:tgtEl>
                                          <p:spTgt spid="29"/>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30"/>
                                        </p:tgtEl>
                                        <p:attrNameLst>
                                          <p:attrName>style.visibility</p:attrName>
                                        </p:attrNameLst>
                                      </p:cBhvr>
                                      <p:to>
                                        <p:strVal val="visible"/>
                                      </p:to>
                                    </p:set>
                                    <p:anim calcmode="lin" valueType="num">
                                      <p:cBhvr>
                                        <p:cTn dur="500" fill="hold" id="17"/>
                                        <p:tgtEl>
                                          <p:spTgt spid="30"/>
                                        </p:tgtEl>
                                        <p:attrNameLst>
                                          <p:attrName>ppt_w</p:attrName>
                                        </p:attrNameLst>
                                      </p:cBhvr>
                                      <p:tavLst>
                                        <p:tav tm="0">
                                          <p:val>
                                            <p:fltVal val="0"/>
                                          </p:val>
                                        </p:tav>
                                        <p:tav tm="100000">
                                          <p:val>
                                            <p:strVal val="#ppt_w"/>
                                          </p:val>
                                        </p:tav>
                                      </p:tavLst>
                                    </p:anim>
                                    <p:anim calcmode="lin" valueType="num">
                                      <p:cBhvr>
                                        <p:cTn dur="500" fill="hold" id="18"/>
                                        <p:tgtEl>
                                          <p:spTgt spid="30"/>
                                        </p:tgtEl>
                                        <p:attrNameLst>
                                          <p:attrName>ppt_h</p:attrName>
                                        </p:attrNameLst>
                                      </p:cBhvr>
                                      <p:tavLst>
                                        <p:tav tm="0">
                                          <p:val>
                                            <p:fltVal val="0"/>
                                          </p:val>
                                        </p:tav>
                                        <p:tav tm="100000">
                                          <p:val>
                                            <p:strVal val="#ppt_h"/>
                                          </p:val>
                                        </p:tav>
                                      </p:tavLst>
                                    </p:anim>
                                    <p:animEffect filter="fade" transition="in">
                                      <p:cBhvr>
                                        <p:cTn dur="500" id="19"/>
                                        <p:tgtEl>
                                          <p:spTgt spid="30"/>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31"/>
                                        </p:tgtEl>
                                        <p:attrNameLst>
                                          <p:attrName>style.visibility</p:attrName>
                                        </p:attrNameLst>
                                      </p:cBhvr>
                                      <p:to>
                                        <p:strVal val="visible"/>
                                      </p:to>
                                    </p:set>
                                    <p:anim calcmode="lin" valueType="num">
                                      <p:cBhvr>
                                        <p:cTn dur="500" fill="hold" id="22"/>
                                        <p:tgtEl>
                                          <p:spTgt spid="31"/>
                                        </p:tgtEl>
                                        <p:attrNameLst>
                                          <p:attrName>ppt_w</p:attrName>
                                        </p:attrNameLst>
                                      </p:cBhvr>
                                      <p:tavLst>
                                        <p:tav tm="0">
                                          <p:val>
                                            <p:fltVal val="0"/>
                                          </p:val>
                                        </p:tav>
                                        <p:tav tm="100000">
                                          <p:val>
                                            <p:strVal val="#ppt_w"/>
                                          </p:val>
                                        </p:tav>
                                      </p:tavLst>
                                    </p:anim>
                                    <p:anim calcmode="lin" valueType="num">
                                      <p:cBhvr>
                                        <p:cTn dur="500" fill="hold" id="23"/>
                                        <p:tgtEl>
                                          <p:spTgt spid="31"/>
                                        </p:tgtEl>
                                        <p:attrNameLst>
                                          <p:attrName>ppt_h</p:attrName>
                                        </p:attrNameLst>
                                      </p:cBhvr>
                                      <p:tavLst>
                                        <p:tav tm="0">
                                          <p:val>
                                            <p:fltVal val="0"/>
                                          </p:val>
                                        </p:tav>
                                        <p:tav tm="100000">
                                          <p:val>
                                            <p:strVal val="#ppt_h"/>
                                          </p:val>
                                        </p:tav>
                                      </p:tavLst>
                                    </p:anim>
                                    <p:animEffect filter="fade" transition="in">
                                      <p:cBhvr>
                                        <p:cTn dur="500" id="24"/>
                                        <p:tgtEl>
                                          <p:spTgt spid="31"/>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32"/>
                                        </p:tgtEl>
                                        <p:attrNameLst>
                                          <p:attrName>style.visibility</p:attrName>
                                        </p:attrNameLst>
                                      </p:cBhvr>
                                      <p:to>
                                        <p:strVal val="visible"/>
                                      </p:to>
                                    </p:set>
                                    <p:anim calcmode="lin" valueType="num">
                                      <p:cBhvr>
                                        <p:cTn dur="500" fill="hold" id="27"/>
                                        <p:tgtEl>
                                          <p:spTgt spid="32"/>
                                        </p:tgtEl>
                                        <p:attrNameLst>
                                          <p:attrName>ppt_w</p:attrName>
                                        </p:attrNameLst>
                                      </p:cBhvr>
                                      <p:tavLst>
                                        <p:tav tm="0">
                                          <p:val>
                                            <p:fltVal val="0"/>
                                          </p:val>
                                        </p:tav>
                                        <p:tav tm="100000">
                                          <p:val>
                                            <p:strVal val="#ppt_w"/>
                                          </p:val>
                                        </p:tav>
                                      </p:tavLst>
                                    </p:anim>
                                    <p:anim calcmode="lin" valueType="num">
                                      <p:cBhvr>
                                        <p:cTn dur="500" fill="hold" id="28"/>
                                        <p:tgtEl>
                                          <p:spTgt spid="32"/>
                                        </p:tgtEl>
                                        <p:attrNameLst>
                                          <p:attrName>ppt_h</p:attrName>
                                        </p:attrNameLst>
                                      </p:cBhvr>
                                      <p:tavLst>
                                        <p:tav tm="0">
                                          <p:val>
                                            <p:fltVal val="0"/>
                                          </p:val>
                                        </p:tav>
                                        <p:tav tm="100000">
                                          <p:val>
                                            <p:strVal val="#ppt_h"/>
                                          </p:val>
                                        </p:tav>
                                      </p:tavLst>
                                    </p:anim>
                                    <p:animEffect filter="fade" transition="in">
                                      <p:cBhvr>
                                        <p:cTn dur="500" id="29"/>
                                        <p:tgtEl>
                                          <p:spTgt spid="3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9"/>
      <p:bldP grpId="0" spid="30"/>
      <p:bldP grpId="0" spid="31"/>
      <p:bldP grpId="0" spid="32"/>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5" name="Text Box 3"/>
          <p:cNvSpPr txBox="1">
            <a:spLocks noChangeArrowheads="1"/>
          </p:cNvSpPr>
          <p:nvPr/>
        </p:nvSpPr>
        <p:spPr bwMode="auto">
          <a:xfrm>
            <a:off x="1371600" y="1364218"/>
            <a:ext cx="2140267" cy="365760"/>
          </a:xfrm>
          <a:prstGeom prst="rect">
            <a:avLst/>
          </a:prstGeom>
          <a:solidFill>
            <a:schemeClr val="accent1"/>
          </a:solidFill>
          <a:ln w="9525">
            <a:noFill/>
            <a:miter lim="800000"/>
          </a:ln>
        </p:spPr>
        <p:txBody>
          <a:bodyPr wrap="square">
            <a:spAutoFit/>
          </a:bodyPr>
          <a:lstStyle/>
          <a:p>
            <a:pPr algn="ctr" defTabSz="685800">
              <a:spcBef>
                <a:spcPct val="50000"/>
              </a:spcBef>
              <a:defRPr/>
            </a:pPr>
            <a:r>
              <a:rPr altLang="en-US" lang="zh-CN">
                <a:solidFill>
                  <a:schemeClr val="bg1"/>
                </a:solidFill>
                <a:latin charset="-122" panose="00020600040101010101" typeface="汉仪细秀体简 L"/>
                <a:ea charset="-122" panose="00020600040101010101" typeface="汉仪细秀体简 L"/>
              </a:rPr>
              <a:t>问哪些问题</a:t>
            </a:r>
          </a:p>
        </p:txBody>
      </p:sp>
      <p:sp>
        <p:nvSpPr>
          <p:cNvPr id="7" name="文本框 6"/>
          <p:cNvSpPr txBox="1"/>
          <p:nvPr/>
        </p:nvSpPr>
        <p:spPr>
          <a:xfrm>
            <a:off x="533400" y="285750"/>
            <a:ext cx="5181600" cy="365760"/>
          </a:xfrm>
          <a:prstGeom prst="rect">
            <a:avLst/>
          </a:prstGeom>
          <a:noFill/>
        </p:spPr>
        <p:txBody>
          <a:bodyPr anchor="t" rtlCol="0" wrap="square">
            <a:spAutoFit/>
          </a:bodyPr>
          <a:lstStyle/>
          <a:p>
            <a:pPr defTabSz="685800">
              <a:spcBef>
                <a:spcPct val="0"/>
              </a:spcBef>
              <a:defRPr/>
            </a:pPr>
            <a:r>
              <a:rPr altLang="en-US" lang="zh-CN" spc="225">
                <a:solidFill>
                  <a:schemeClr val="bg1"/>
                </a:solidFill>
                <a:latin typeface="+mn-ea"/>
                <a:cs typeface="+mj-cs"/>
                <a:sym typeface="+mn-ea"/>
              </a:rPr>
              <a:t>处理步骤——收集信息</a:t>
            </a:r>
          </a:p>
        </p:txBody>
      </p:sp>
      <p:grpSp>
        <p:nvGrpSpPr>
          <p:cNvPr id="8" name="组合 7"/>
          <p:cNvGrpSpPr/>
          <p:nvPr/>
        </p:nvGrpSpPr>
        <p:grpSpPr>
          <a:xfrm>
            <a:off x="3207068" y="1381341"/>
            <a:ext cx="2612231" cy="2890837"/>
            <a:chOff x="1755749" y="-1999757"/>
            <a:chExt cx="2612231" cy="2890837"/>
          </a:xfrm>
        </p:grpSpPr>
        <p:sp>
          <p:nvSpPr>
            <p:cNvPr id="9" name="Freeform 10">
              <a:extLst>
                <a:ext uri="{FF2B5EF4-FFF2-40B4-BE49-F238E27FC236}">
                  <a16:creationId xmlns:a16="http://schemas.microsoft.com/office/drawing/2014/main" id="{EBA06C97-48DC-4999-B86D-020540FA1482}"/>
                </a:ext>
              </a:extLst>
            </p:cNvPr>
            <p:cNvSpPr/>
            <p:nvPr/>
          </p:nvSpPr>
          <p:spPr bwMode="auto">
            <a:xfrm>
              <a:off x="1958155" y="-690070"/>
              <a:ext cx="400050" cy="782241"/>
            </a:xfrm>
            <a:custGeom>
              <a:gdLst>
                <a:gd fmla="*/ 2147483647 w 292" name="T0"/>
                <a:gd fmla="*/ 2147483647 h 572" name="T1"/>
                <a:gd fmla="*/ 0 w 292" name="T2"/>
                <a:gd fmla="*/ 2147483647 h 572" name="T3"/>
                <a:gd fmla="*/ 2147483647 w 292" name="T4"/>
                <a:gd fmla="*/ 0 h 572" name="T5"/>
                <a:gd fmla="*/ 2147483647 w 292" name="T6"/>
                <a:gd fmla="*/ 2147483647 h 572" name="T7"/>
                <a:gd fmla="*/ 2147483647 w 292" name="T8"/>
                <a:gd fmla="*/ 2147483647 h 572" name="T9"/>
                <a:gd fmla="*/ 2147483647 w 292" name="T10"/>
                <a:gd fmla="*/ 2147483647 h 572" name="T11"/>
                <a:gd fmla="*/ 2147483647 w 292" name="T12"/>
                <a:gd fmla="*/ 2147483647 h 572"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572" w="292">
                  <a:moveTo>
                    <a:pt x="14" y="572"/>
                  </a:moveTo>
                  <a:cubicBezTo>
                    <a:pt x="4" y="527"/>
                    <a:pt x="0" y="481"/>
                    <a:pt x="0" y="435"/>
                  </a:cubicBezTo>
                  <a:cubicBezTo>
                    <a:pt x="0" y="250"/>
                    <a:pt x="108" y="79"/>
                    <a:pt x="277" y="0"/>
                  </a:cubicBezTo>
                  <a:cubicBezTo>
                    <a:pt x="292" y="33"/>
                    <a:pt x="292" y="33"/>
                    <a:pt x="292" y="33"/>
                  </a:cubicBezTo>
                  <a:cubicBezTo>
                    <a:pt x="136" y="106"/>
                    <a:pt x="36" y="264"/>
                    <a:pt x="36" y="435"/>
                  </a:cubicBezTo>
                  <a:cubicBezTo>
                    <a:pt x="36" y="479"/>
                    <a:pt x="40" y="522"/>
                    <a:pt x="49" y="564"/>
                  </a:cubicBezTo>
                  <a:lnTo>
                    <a:pt x="14" y="572"/>
                  </a:lnTo>
                  <a:close/>
                </a:path>
              </a:pathLst>
            </a:custGeom>
            <a:solidFill>
              <a:schemeClr val="accent1"/>
            </a:solidFill>
            <a:ln>
              <a:noFill/>
            </a:ln>
          </p:spPr>
          <p:txBody>
            <a:bodyPr/>
            <a:lstStyle/>
            <a:p>
              <a:endParaRPr altLang="en-US" lang="zh-CN"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1" name="Freeform 11">
              <a:extLst>
                <a:ext uri="{FF2B5EF4-FFF2-40B4-BE49-F238E27FC236}">
                  <a16:creationId xmlns:a16="http://schemas.microsoft.com/office/drawing/2014/main" id="{23A0781D-5718-485F-8F14-B34A132F903D}"/>
                </a:ext>
              </a:extLst>
            </p:cNvPr>
            <p:cNvSpPr/>
            <p:nvPr/>
          </p:nvSpPr>
          <p:spPr bwMode="auto">
            <a:xfrm>
              <a:off x="2528464" y="282670"/>
              <a:ext cx="1215629" cy="489347"/>
            </a:xfrm>
            <a:custGeom>
              <a:gdLst>
                <a:gd fmla="*/ 2147483647 w 888" name="T0"/>
                <a:gd fmla="*/ 2147483647 h 358" name="T1"/>
                <a:gd fmla="*/ 0 w 888" name="T2"/>
                <a:gd fmla="*/ 2147483647 h 358" name="T3"/>
                <a:gd fmla="*/ 2147483647 w 888" name="T4"/>
                <a:gd fmla="*/ 2147483647 h 358" name="T5"/>
                <a:gd fmla="*/ 2147483647 w 888" name="T6"/>
                <a:gd fmla="*/ 2147483647 h 358" name="T7"/>
                <a:gd fmla="*/ 2147483647 w 888" name="T8"/>
                <a:gd fmla="*/ 0 h 358" name="T9"/>
                <a:gd fmla="*/ 2147483647 w 888" name="T10"/>
                <a:gd fmla="*/ 2147483647 h 358" name="T11"/>
                <a:gd fmla="*/ 2147483647 w 888" name="T12"/>
                <a:gd fmla="*/ 2147483647 h 358" name="T13"/>
                <a:gd fmla="*/ 2147483647 w 888" name="T14"/>
                <a:gd fmla="*/ 2147483647 h 358"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358" w="887">
                  <a:moveTo>
                    <a:pt x="216" y="358"/>
                  </a:moveTo>
                  <a:cubicBezTo>
                    <a:pt x="142" y="358"/>
                    <a:pt x="70" y="345"/>
                    <a:pt x="0" y="320"/>
                  </a:cubicBezTo>
                  <a:cubicBezTo>
                    <a:pt x="13" y="287"/>
                    <a:pt x="13" y="287"/>
                    <a:pt x="13" y="287"/>
                  </a:cubicBezTo>
                  <a:cubicBezTo>
                    <a:pt x="78" y="310"/>
                    <a:pt x="146" y="322"/>
                    <a:pt x="216" y="322"/>
                  </a:cubicBezTo>
                  <a:cubicBezTo>
                    <a:pt x="472" y="322"/>
                    <a:pt x="706" y="205"/>
                    <a:pt x="859" y="0"/>
                  </a:cubicBezTo>
                  <a:cubicBezTo>
                    <a:pt x="888" y="22"/>
                    <a:pt x="888" y="22"/>
                    <a:pt x="888" y="22"/>
                  </a:cubicBezTo>
                  <a:cubicBezTo>
                    <a:pt x="812" y="124"/>
                    <a:pt x="711" y="209"/>
                    <a:pt x="598" y="267"/>
                  </a:cubicBezTo>
                  <a:cubicBezTo>
                    <a:pt x="479" y="327"/>
                    <a:pt x="351" y="358"/>
                    <a:pt x="216" y="358"/>
                  </a:cubicBezTo>
                  <a:close/>
                </a:path>
              </a:pathLst>
            </a:custGeom>
            <a:solidFill>
              <a:schemeClr val="accent1"/>
            </a:solidFill>
            <a:ln>
              <a:noFill/>
            </a:ln>
          </p:spPr>
          <p:txBody>
            <a:bodyPr/>
            <a:lstStyle/>
            <a:p>
              <a:endParaRPr altLang="en-US" lang="zh-CN"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2" name="Freeform 12">
              <a:extLst>
                <a:ext uri="{FF2B5EF4-FFF2-40B4-BE49-F238E27FC236}">
                  <a16:creationId xmlns:a16="http://schemas.microsoft.com/office/drawing/2014/main" id="{83984835-3A6F-4A5F-A269-8FA5617C7CCE}"/>
                </a:ext>
              </a:extLst>
            </p:cNvPr>
            <p:cNvSpPr/>
            <p:nvPr/>
          </p:nvSpPr>
          <p:spPr bwMode="auto">
            <a:xfrm>
              <a:off x="3757189" y="-1079405"/>
              <a:ext cx="205979" cy="538163"/>
            </a:xfrm>
            <a:custGeom>
              <a:gdLst>
                <a:gd fmla="*/ 2147483647 w 150" name="T0"/>
                <a:gd fmla="*/ 2147483647 h 393" name="T1"/>
                <a:gd fmla="*/ 0 w 150" name="T2"/>
                <a:gd fmla="*/ 2147483647 h 393" name="T3"/>
                <a:gd fmla="*/ 2147483647 w 150" name="T4"/>
                <a:gd fmla="*/ 0 h 393" name="T5"/>
                <a:gd fmla="*/ 2147483647 w 150" name="T6"/>
                <a:gd fmla="*/ 2147483647 h 393" name="T7"/>
                <a:gd fmla="*/ 2147483647 w 150" name="T8"/>
                <a:gd fmla="*/ 2147483647 h 393"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93" w="150">
                  <a:moveTo>
                    <a:pt x="114" y="393"/>
                  </a:moveTo>
                  <a:cubicBezTo>
                    <a:pt x="100" y="261"/>
                    <a:pt x="61" y="135"/>
                    <a:pt x="0" y="17"/>
                  </a:cubicBezTo>
                  <a:cubicBezTo>
                    <a:pt x="32" y="0"/>
                    <a:pt x="32" y="0"/>
                    <a:pt x="32" y="0"/>
                  </a:cubicBezTo>
                  <a:cubicBezTo>
                    <a:pt x="95" y="122"/>
                    <a:pt x="135" y="253"/>
                    <a:pt x="150" y="389"/>
                  </a:cubicBezTo>
                  <a:lnTo>
                    <a:pt x="114" y="393"/>
                  </a:lnTo>
                  <a:close/>
                </a:path>
              </a:pathLst>
            </a:custGeom>
            <a:solidFill>
              <a:schemeClr val="accent1"/>
            </a:solidFill>
            <a:ln>
              <a:noFill/>
            </a:ln>
          </p:spPr>
          <p:txBody>
            <a:bodyPr/>
            <a:lstStyle/>
            <a:p>
              <a:endParaRPr altLang="en-US" lang="zh-CN"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nvGrpSpPr>
            <p:cNvPr id="13" name="Group 54">
              <a:extLst>
                <a:ext uri="{FF2B5EF4-FFF2-40B4-BE49-F238E27FC236}">
                  <a16:creationId xmlns:a16="http://schemas.microsoft.com/office/drawing/2014/main" id="{9BB864D3-6670-4ADA-9A31-AC914068863E}"/>
                </a:ext>
              </a:extLst>
            </p:cNvPr>
            <p:cNvGrpSpPr/>
            <p:nvPr/>
          </p:nvGrpSpPr>
          <p:grpSpPr>
            <a:xfrm>
              <a:off x="2330821" y="-1999757"/>
              <a:ext cx="738188" cy="277415"/>
              <a:chOff x="5311775" y="2108201"/>
              <a:chExt cx="984251" cy="369886"/>
            </a:xfrm>
            <a:solidFill>
              <a:schemeClr val="accent1"/>
            </a:solidFill>
          </p:grpSpPr>
          <p:sp>
            <p:nvSpPr>
              <p:cNvPr id="35" name="Freeform 9">
                <a:extLst>
                  <a:ext uri="{FF2B5EF4-FFF2-40B4-BE49-F238E27FC236}">
                    <a16:creationId xmlns:a16="http://schemas.microsoft.com/office/drawing/2014/main" id="{E42C031F-F999-48A5-AB06-FF51E0BD4077}"/>
                  </a:ext>
                </a:extLst>
              </p:cNvPr>
              <p:cNvSpPr/>
              <p:nvPr/>
            </p:nvSpPr>
            <p:spPr bwMode="auto">
              <a:xfrm>
                <a:off x="5311775" y="2108201"/>
                <a:ext cx="230188" cy="360362"/>
              </a:xfrm>
              <a:custGeom>
                <a:gdLst>
                  <a:gd fmla="*/ 145 w 145" name="T0"/>
                  <a:gd fmla="*/ 227 h 227" name="T1"/>
                  <a:gd fmla="*/ 0 w 145" name="T2"/>
                  <a:gd fmla="*/ 114 h 227" name="T3"/>
                  <a:gd fmla="*/ 145 w 145" name="T4"/>
                  <a:gd fmla="*/ 0 h 227" name="T5"/>
                  <a:gd fmla="*/ 145 w 145" name="T6"/>
                  <a:gd fmla="*/ 227 h 227" name="T7"/>
                </a:gdLst>
                <a:cxnLst>
                  <a:cxn ang="0">
                    <a:pos x="T0" y="T1"/>
                  </a:cxn>
                  <a:cxn ang="0">
                    <a:pos x="T2" y="T3"/>
                  </a:cxn>
                  <a:cxn ang="0">
                    <a:pos x="T4" y="T5"/>
                  </a:cxn>
                  <a:cxn ang="0">
                    <a:pos x="T6" y="T7"/>
                  </a:cxn>
                </a:cxnLst>
                <a:rect b="b" l="0" r="r" t="0"/>
                <a:pathLst>
                  <a:path h="226" w="145">
                    <a:moveTo>
                      <a:pt x="145" y="227"/>
                    </a:moveTo>
                    <a:lnTo>
                      <a:pt x="0" y="114"/>
                    </a:lnTo>
                    <a:lnTo>
                      <a:pt x="145" y="0"/>
                    </a:lnTo>
                    <a:lnTo>
                      <a:pt x="145" y="227"/>
                    </a:lnTo>
                    <a:close/>
                  </a:path>
                </a:pathLst>
              </a:custGeom>
              <a:grpFill/>
              <a:ln>
                <a:noFill/>
              </a:ln>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36" name="Freeform 13">
                <a:extLst>
                  <a:ext uri="{FF2B5EF4-FFF2-40B4-BE49-F238E27FC236}">
                    <a16:creationId xmlns:a16="http://schemas.microsoft.com/office/drawing/2014/main" id="{C1C51820-574A-4231-A6D5-F5CE6D28E9CA}"/>
                  </a:ext>
                </a:extLst>
              </p:cNvPr>
              <p:cNvSpPr/>
              <p:nvPr/>
            </p:nvSpPr>
            <p:spPr bwMode="auto">
              <a:xfrm>
                <a:off x="5472113" y="2244725"/>
                <a:ext cx="823913" cy="233362"/>
              </a:xfrm>
              <a:custGeom>
                <a:gdLst>
                  <a:gd fmla="*/ 437 w 452" name="T0"/>
                  <a:gd fmla="*/ 128 h 128" name="T1"/>
                  <a:gd fmla="*/ 0 w 452" name="T2"/>
                  <a:gd fmla="*/ 36 h 128" name="T3"/>
                  <a:gd fmla="*/ 0 w 452" name="T4"/>
                  <a:gd fmla="*/ 0 h 128" name="T5"/>
                  <a:gd fmla="*/ 452 w 452" name="T6"/>
                  <a:gd fmla="*/ 95 h 128" name="T7"/>
                  <a:gd fmla="*/ 437 w 452" name="T8"/>
                  <a:gd fmla="*/ 128 h 128" name="T9"/>
                </a:gdLst>
                <a:cxnLst>
                  <a:cxn ang="0">
                    <a:pos x="T0" y="T1"/>
                  </a:cxn>
                  <a:cxn ang="0">
                    <a:pos x="T2" y="T3"/>
                  </a:cxn>
                  <a:cxn ang="0">
                    <a:pos x="T4" y="T5"/>
                  </a:cxn>
                  <a:cxn ang="0">
                    <a:pos x="T6" y="T7"/>
                  </a:cxn>
                  <a:cxn ang="0">
                    <a:pos x="T8" y="T9"/>
                  </a:cxn>
                </a:cxnLst>
                <a:rect b="b" l="0" r="r" t="0"/>
                <a:pathLst>
                  <a:path h="128" w="452">
                    <a:moveTo>
                      <a:pt x="437" y="128"/>
                    </a:moveTo>
                    <a:cubicBezTo>
                      <a:pt x="299" y="67"/>
                      <a:pt x="152" y="36"/>
                      <a:pt x="0" y="36"/>
                    </a:cubicBezTo>
                    <a:cubicBezTo>
                      <a:pt x="0" y="0"/>
                      <a:pt x="0" y="0"/>
                      <a:pt x="0" y="0"/>
                    </a:cubicBezTo>
                    <a:cubicBezTo>
                      <a:pt x="157" y="0"/>
                      <a:pt x="309" y="32"/>
                      <a:pt x="452" y="95"/>
                    </a:cubicBezTo>
                    <a:lnTo>
                      <a:pt x="437" y="128"/>
                    </a:lnTo>
                    <a:close/>
                  </a:path>
                </a:pathLst>
              </a:custGeom>
              <a:grpFill/>
              <a:ln>
                <a:noFill/>
              </a:ln>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sp>
          <p:nvSpPr>
            <p:cNvPr id="14" name="Freeform 5">
              <a:extLst>
                <a:ext uri="{FF2B5EF4-FFF2-40B4-BE49-F238E27FC236}">
                  <a16:creationId xmlns:a16="http://schemas.microsoft.com/office/drawing/2014/main" id="{331BA027-2071-435D-A187-AD81CAE8ADA4}"/>
                </a:ext>
              </a:extLst>
            </p:cNvPr>
            <p:cNvSpPr>
              <a:spLocks noEditPoints="1"/>
            </p:cNvSpPr>
            <p:nvPr/>
          </p:nvSpPr>
          <p:spPr bwMode="auto">
            <a:xfrm>
              <a:off x="2314152" y="-1077023"/>
              <a:ext cx="694135" cy="694134"/>
            </a:xfrm>
            <a:custGeom>
              <a:gdLst>
                <a:gd fmla="*/ 2147483647 w 507" name="T0"/>
                <a:gd fmla="*/ 2147483647 h 507" name="T1"/>
                <a:gd fmla="*/ 0 w 507" name="T2"/>
                <a:gd fmla="*/ 2147483647 h 507" name="T3"/>
                <a:gd fmla="*/ 2147483647 w 507" name="T4"/>
                <a:gd fmla="*/ 0 h 507" name="T5"/>
                <a:gd fmla="*/ 2147483647 w 507" name="T6"/>
                <a:gd fmla="*/ 2147483647 h 507" name="T7"/>
                <a:gd fmla="*/ 2147483647 w 507" name="T8"/>
                <a:gd fmla="*/ 2147483647 h 507" name="T9"/>
                <a:gd fmla="*/ 2147483647 w 507" name="T10"/>
                <a:gd fmla="*/ 2147483647 h 507" name="T11"/>
                <a:gd fmla="*/ 2147483647 w 507" name="T12"/>
                <a:gd fmla="*/ 2147483647 h 507" name="T13"/>
                <a:gd fmla="*/ 2147483647 w 507" name="T14"/>
                <a:gd fmla="*/ 2147483647 h 507" name="T15"/>
                <a:gd fmla="*/ 2147483647 w 507" name="T16"/>
                <a:gd fmla="*/ 2147483647 h 507" name="T17"/>
                <a:gd fmla="*/ 2147483647 w 507" name="T18"/>
                <a:gd fmla="*/ 2147483647 h 507"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507" w="507">
                  <a:moveTo>
                    <a:pt x="253" y="507"/>
                  </a:moveTo>
                  <a:cubicBezTo>
                    <a:pt x="113" y="507"/>
                    <a:pt x="0" y="393"/>
                    <a:pt x="0" y="253"/>
                  </a:cubicBezTo>
                  <a:cubicBezTo>
                    <a:pt x="0" y="114"/>
                    <a:pt x="113" y="0"/>
                    <a:pt x="253" y="0"/>
                  </a:cubicBezTo>
                  <a:cubicBezTo>
                    <a:pt x="393" y="0"/>
                    <a:pt x="507" y="114"/>
                    <a:pt x="507" y="253"/>
                  </a:cubicBezTo>
                  <a:cubicBezTo>
                    <a:pt x="507" y="393"/>
                    <a:pt x="393" y="507"/>
                    <a:pt x="253" y="507"/>
                  </a:cubicBezTo>
                  <a:close/>
                  <a:moveTo>
                    <a:pt x="253" y="40"/>
                  </a:moveTo>
                  <a:cubicBezTo>
                    <a:pt x="136" y="40"/>
                    <a:pt x="40" y="136"/>
                    <a:pt x="40" y="253"/>
                  </a:cubicBezTo>
                  <a:cubicBezTo>
                    <a:pt x="40" y="371"/>
                    <a:pt x="136" y="467"/>
                    <a:pt x="253" y="467"/>
                  </a:cubicBezTo>
                  <a:cubicBezTo>
                    <a:pt x="371" y="467"/>
                    <a:pt x="467" y="371"/>
                    <a:pt x="467" y="253"/>
                  </a:cubicBezTo>
                  <a:cubicBezTo>
                    <a:pt x="467" y="136"/>
                    <a:pt x="371" y="40"/>
                    <a:pt x="253" y="40"/>
                  </a:cubicBezTo>
                  <a:close/>
                </a:path>
              </a:pathLst>
            </a:custGeom>
            <a:solidFill>
              <a:schemeClr val="accent1"/>
            </a:solidFill>
            <a:ln>
              <a:noFill/>
            </a:ln>
          </p:spPr>
          <p:txBody>
            <a:bodyPr/>
            <a:lstStyle/>
            <a:p>
              <a:endParaRPr altLang="en-US" lang="zh-CN"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7" name="Freeform 6">
              <a:extLst>
                <a:ext uri="{FF2B5EF4-FFF2-40B4-BE49-F238E27FC236}">
                  <a16:creationId xmlns:a16="http://schemas.microsoft.com/office/drawing/2014/main" id="{E2FDA196-7A26-4B52-AB3A-A4CC9F0B7914}"/>
                </a:ext>
              </a:extLst>
            </p:cNvPr>
            <p:cNvSpPr>
              <a:spLocks noEditPoints="1"/>
            </p:cNvSpPr>
            <p:nvPr/>
          </p:nvSpPr>
          <p:spPr bwMode="auto">
            <a:xfrm>
              <a:off x="1755749" y="11208"/>
              <a:ext cx="879872" cy="879872"/>
            </a:xfrm>
            <a:custGeom>
              <a:gdLst>
                <a:gd fmla="*/ 2147483647 w 643" name="T0"/>
                <a:gd fmla="*/ 2147483647 h 643" name="T1"/>
                <a:gd fmla="*/ 0 w 643" name="T2"/>
                <a:gd fmla="*/ 2147483647 h 643" name="T3"/>
                <a:gd fmla="*/ 2147483647 w 643" name="T4"/>
                <a:gd fmla="*/ 0 h 643" name="T5"/>
                <a:gd fmla="*/ 2147483647 w 643" name="T6"/>
                <a:gd fmla="*/ 2147483647 h 643" name="T7"/>
                <a:gd fmla="*/ 2147483647 w 643" name="T8"/>
                <a:gd fmla="*/ 2147483647 h 643" name="T9"/>
                <a:gd fmla="*/ 2147483647 w 643" name="T10"/>
                <a:gd fmla="*/ 2147483647 h 643" name="T11"/>
                <a:gd fmla="*/ 2147483647 w 643" name="T12"/>
                <a:gd fmla="*/ 2147483647 h 643" name="T13"/>
                <a:gd fmla="*/ 2147483647 w 643" name="T14"/>
                <a:gd fmla="*/ 2147483647 h 643" name="T15"/>
                <a:gd fmla="*/ 2147483647 w 643" name="T16"/>
                <a:gd fmla="*/ 2147483647 h 643" name="T17"/>
                <a:gd fmla="*/ 2147483647 w 643" name="T18"/>
                <a:gd fmla="*/ 2147483647 h 643"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643" w="643">
                  <a:moveTo>
                    <a:pt x="322" y="643"/>
                  </a:moveTo>
                  <a:cubicBezTo>
                    <a:pt x="145" y="643"/>
                    <a:pt x="0" y="498"/>
                    <a:pt x="0" y="321"/>
                  </a:cubicBezTo>
                  <a:cubicBezTo>
                    <a:pt x="0" y="144"/>
                    <a:pt x="145" y="0"/>
                    <a:pt x="322" y="0"/>
                  </a:cubicBezTo>
                  <a:cubicBezTo>
                    <a:pt x="499" y="0"/>
                    <a:pt x="643" y="144"/>
                    <a:pt x="643" y="321"/>
                  </a:cubicBezTo>
                  <a:cubicBezTo>
                    <a:pt x="643" y="498"/>
                    <a:pt x="499" y="643"/>
                    <a:pt x="322" y="643"/>
                  </a:cubicBezTo>
                  <a:close/>
                  <a:moveTo>
                    <a:pt x="322" y="40"/>
                  </a:moveTo>
                  <a:cubicBezTo>
                    <a:pt x="167" y="40"/>
                    <a:pt x="40" y="166"/>
                    <a:pt x="40" y="321"/>
                  </a:cubicBezTo>
                  <a:cubicBezTo>
                    <a:pt x="40" y="476"/>
                    <a:pt x="167" y="603"/>
                    <a:pt x="322" y="603"/>
                  </a:cubicBezTo>
                  <a:cubicBezTo>
                    <a:pt x="477" y="603"/>
                    <a:pt x="603" y="476"/>
                    <a:pt x="603" y="321"/>
                  </a:cubicBezTo>
                  <a:cubicBezTo>
                    <a:pt x="603" y="166"/>
                    <a:pt x="477" y="40"/>
                    <a:pt x="322" y="40"/>
                  </a:cubicBezTo>
                  <a:close/>
                </a:path>
              </a:pathLst>
            </a:custGeom>
            <a:solidFill>
              <a:schemeClr val="accent2"/>
            </a:solidFill>
            <a:ln>
              <a:noFill/>
            </a:ln>
          </p:spPr>
          <p:txBody>
            <a:bodyPr/>
            <a:lstStyle/>
            <a:p>
              <a:endParaRPr altLang="en-US" lang="zh-CN"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8" name="Freeform 7">
              <a:extLst>
                <a:ext uri="{FF2B5EF4-FFF2-40B4-BE49-F238E27FC236}">
                  <a16:creationId xmlns:a16="http://schemas.microsoft.com/office/drawing/2014/main" id="{0316B526-DA9C-4094-9864-3D761C2A4DB9}"/>
                </a:ext>
              </a:extLst>
            </p:cNvPr>
            <p:cNvSpPr>
              <a:spLocks noEditPoints="1"/>
            </p:cNvSpPr>
            <p:nvPr/>
          </p:nvSpPr>
          <p:spPr bwMode="auto">
            <a:xfrm>
              <a:off x="3433339" y="-573389"/>
              <a:ext cx="934641" cy="934641"/>
            </a:xfrm>
            <a:custGeom>
              <a:gdLst>
                <a:gd fmla="*/ 2147483647 w 683" name="T0"/>
                <a:gd fmla="*/ 2147483647 h 683" name="T1"/>
                <a:gd fmla="*/ 0 w 683" name="T2"/>
                <a:gd fmla="*/ 2147483647 h 683" name="T3"/>
                <a:gd fmla="*/ 2147483647 w 683" name="T4"/>
                <a:gd fmla="*/ 0 h 683" name="T5"/>
                <a:gd fmla="*/ 2147483647 w 683" name="T6"/>
                <a:gd fmla="*/ 2147483647 h 683" name="T7"/>
                <a:gd fmla="*/ 2147483647 w 683" name="T8"/>
                <a:gd fmla="*/ 2147483647 h 683" name="T9"/>
                <a:gd fmla="*/ 2147483647 w 683" name="T10"/>
                <a:gd fmla="*/ 2147483647 h 683" name="T11"/>
                <a:gd fmla="*/ 2147483647 w 683" name="T12"/>
                <a:gd fmla="*/ 2147483647 h 683" name="T13"/>
                <a:gd fmla="*/ 2147483647 w 683" name="T14"/>
                <a:gd fmla="*/ 2147483647 h 683" name="T15"/>
                <a:gd fmla="*/ 2147483647 w 683" name="T16"/>
                <a:gd fmla="*/ 2147483647 h 683" name="T17"/>
                <a:gd fmla="*/ 2147483647 w 683" name="T18"/>
                <a:gd fmla="*/ 2147483647 h 683"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683" w="683">
                  <a:moveTo>
                    <a:pt x="342" y="683"/>
                  </a:moveTo>
                  <a:cubicBezTo>
                    <a:pt x="154" y="683"/>
                    <a:pt x="0" y="530"/>
                    <a:pt x="0" y="341"/>
                  </a:cubicBezTo>
                  <a:cubicBezTo>
                    <a:pt x="0" y="153"/>
                    <a:pt x="154" y="0"/>
                    <a:pt x="342" y="0"/>
                  </a:cubicBezTo>
                  <a:cubicBezTo>
                    <a:pt x="530" y="0"/>
                    <a:pt x="683" y="153"/>
                    <a:pt x="683" y="341"/>
                  </a:cubicBezTo>
                  <a:cubicBezTo>
                    <a:pt x="683" y="530"/>
                    <a:pt x="530" y="683"/>
                    <a:pt x="342" y="683"/>
                  </a:cubicBezTo>
                  <a:close/>
                  <a:moveTo>
                    <a:pt x="342" y="40"/>
                  </a:moveTo>
                  <a:cubicBezTo>
                    <a:pt x="176" y="40"/>
                    <a:pt x="40" y="175"/>
                    <a:pt x="40" y="341"/>
                  </a:cubicBezTo>
                  <a:cubicBezTo>
                    <a:pt x="40" y="508"/>
                    <a:pt x="176" y="643"/>
                    <a:pt x="342" y="643"/>
                  </a:cubicBezTo>
                  <a:cubicBezTo>
                    <a:pt x="508" y="643"/>
                    <a:pt x="643" y="508"/>
                    <a:pt x="643" y="341"/>
                  </a:cubicBezTo>
                  <a:cubicBezTo>
                    <a:pt x="643" y="175"/>
                    <a:pt x="508" y="40"/>
                    <a:pt x="342" y="40"/>
                  </a:cubicBezTo>
                  <a:close/>
                </a:path>
              </a:pathLst>
            </a:custGeom>
            <a:solidFill>
              <a:schemeClr val="accent3"/>
            </a:solidFill>
            <a:ln>
              <a:noFill/>
            </a:ln>
          </p:spPr>
          <p:txBody>
            <a:bodyPr/>
            <a:lstStyle/>
            <a:p>
              <a:endParaRPr altLang="en-US" lang="zh-CN"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9" name="Freeform 8">
              <a:extLst>
                <a:ext uri="{FF2B5EF4-FFF2-40B4-BE49-F238E27FC236}">
                  <a16:creationId xmlns:a16="http://schemas.microsoft.com/office/drawing/2014/main" id="{4B634FE6-7B41-40E2-A878-34AAB1A18AAD}"/>
                </a:ext>
              </a:extLst>
            </p:cNvPr>
            <p:cNvSpPr>
              <a:spLocks noEditPoints="1"/>
            </p:cNvSpPr>
            <p:nvPr/>
          </p:nvSpPr>
          <p:spPr bwMode="auto">
            <a:xfrm>
              <a:off x="2948755" y="-1992614"/>
              <a:ext cx="1060847" cy="1059656"/>
            </a:xfrm>
            <a:custGeom>
              <a:gdLst>
                <a:gd fmla="*/ 2147483647 w 775" name="T0"/>
                <a:gd fmla="*/ 2147483647 h 775" name="T1"/>
                <a:gd fmla="*/ 0 w 775" name="T2"/>
                <a:gd fmla="*/ 2147483647 h 775" name="T3"/>
                <a:gd fmla="*/ 2147483647 w 775" name="T4"/>
                <a:gd fmla="*/ 0 h 775" name="T5"/>
                <a:gd fmla="*/ 2147483647 w 775" name="T6"/>
                <a:gd fmla="*/ 2147483647 h 775" name="T7"/>
                <a:gd fmla="*/ 2147483647 w 775" name="T8"/>
                <a:gd fmla="*/ 2147483647 h 775" name="T9"/>
                <a:gd fmla="*/ 2147483647 w 775" name="T10"/>
                <a:gd fmla="*/ 2147483647 h 775" name="T11"/>
                <a:gd fmla="*/ 2147483647 w 775" name="T12"/>
                <a:gd fmla="*/ 2147483647 h 775" name="T13"/>
                <a:gd fmla="*/ 2147483647 w 775" name="T14"/>
                <a:gd fmla="*/ 2147483647 h 775" name="T15"/>
                <a:gd fmla="*/ 2147483647 w 775" name="T16"/>
                <a:gd fmla="*/ 2147483647 h 775" name="T17"/>
                <a:gd fmla="*/ 2147483647 w 775" name="T18"/>
                <a:gd fmla="*/ 2147483647 h 775"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775" w="775">
                  <a:moveTo>
                    <a:pt x="388" y="775"/>
                  </a:moveTo>
                  <a:cubicBezTo>
                    <a:pt x="174" y="775"/>
                    <a:pt x="0" y="601"/>
                    <a:pt x="0" y="387"/>
                  </a:cubicBezTo>
                  <a:cubicBezTo>
                    <a:pt x="0" y="174"/>
                    <a:pt x="174" y="0"/>
                    <a:pt x="388" y="0"/>
                  </a:cubicBezTo>
                  <a:cubicBezTo>
                    <a:pt x="602" y="0"/>
                    <a:pt x="775" y="174"/>
                    <a:pt x="775" y="387"/>
                  </a:cubicBezTo>
                  <a:cubicBezTo>
                    <a:pt x="775" y="601"/>
                    <a:pt x="602" y="775"/>
                    <a:pt x="388" y="775"/>
                  </a:cubicBezTo>
                  <a:close/>
                  <a:moveTo>
                    <a:pt x="388" y="44"/>
                  </a:moveTo>
                  <a:cubicBezTo>
                    <a:pt x="199" y="44"/>
                    <a:pt x="44" y="198"/>
                    <a:pt x="44" y="387"/>
                  </a:cubicBezTo>
                  <a:cubicBezTo>
                    <a:pt x="44" y="577"/>
                    <a:pt x="199" y="731"/>
                    <a:pt x="388" y="731"/>
                  </a:cubicBezTo>
                  <a:cubicBezTo>
                    <a:pt x="577" y="731"/>
                    <a:pt x="731" y="577"/>
                    <a:pt x="731" y="387"/>
                  </a:cubicBezTo>
                  <a:cubicBezTo>
                    <a:pt x="731" y="198"/>
                    <a:pt x="577" y="44"/>
                    <a:pt x="388" y="44"/>
                  </a:cubicBezTo>
                  <a:close/>
                </a:path>
              </a:pathLst>
            </a:custGeom>
            <a:solidFill>
              <a:schemeClr val="accent4"/>
            </a:solidFill>
            <a:ln>
              <a:noFill/>
            </a:ln>
          </p:spPr>
          <p:txBody>
            <a:bodyPr/>
            <a:lstStyle/>
            <a:p>
              <a:endParaRPr altLang="en-US" lang="zh-CN"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nvGrpSpPr>
            <p:cNvPr id="20" name="Group 61">
              <a:extLst>
                <a:ext uri="{FF2B5EF4-FFF2-40B4-BE49-F238E27FC236}">
                  <a16:creationId xmlns:a16="http://schemas.microsoft.com/office/drawing/2014/main" id="{63DD4781-8D3C-425D-91C0-58101E7E8389}"/>
                </a:ext>
              </a:extLst>
            </p:cNvPr>
            <p:cNvGrpSpPr/>
            <p:nvPr/>
          </p:nvGrpSpPr>
          <p:grpSpPr>
            <a:xfrm>
              <a:off x="2519367" y="-888618"/>
              <a:ext cx="282275" cy="280417"/>
              <a:chOff x="2611438" y="6434138"/>
              <a:chExt cx="241301" cy="239713"/>
            </a:xfrm>
            <a:solidFill>
              <a:schemeClr val="accent1"/>
            </a:solidFill>
          </p:grpSpPr>
          <p:sp>
            <p:nvSpPr>
              <p:cNvPr id="30" name="Freeform 240">
                <a:extLst>
                  <a:ext uri="{FF2B5EF4-FFF2-40B4-BE49-F238E27FC236}">
                    <a16:creationId xmlns:a16="http://schemas.microsoft.com/office/drawing/2014/main" id="{78CA0E95-D93B-4CEA-B18B-0DF8B0F49AC8}"/>
                  </a:ext>
                </a:extLst>
              </p:cNvPr>
              <p:cNvSpPr>
                <a:spLocks noEditPoints="1"/>
              </p:cNvSpPr>
              <p:nvPr/>
            </p:nvSpPr>
            <p:spPr bwMode="auto">
              <a:xfrm>
                <a:off x="2682876" y="6434138"/>
                <a:ext cx="169863" cy="168275"/>
              </a:xfrm>
              <a:custGeom>
                <a:gdLst>
                  <a:gd fmla="*/ 31 w 45" name="T0"/>
                  <a:gd fmla="*/ 5 h 45" name="T1"/>
                  <a:gd fmla="*/ 18 w 45" name="T2"/>
                  <a:gd fmla="*/ 13 h 45" name="T3"/>
                  <a:gd fmla="*/ 1 w 45" name="T4"/>
                  <a:gd fmla="*/ 30 h 45" name="T5"/>
                  <a:gd fmla="*/ 1 w 45" name="T6"/>
                  <a:gd fmla="*/ 35 h 45" name="T7"/>
                  <a:gd fmla="*/ 10 w 45" name="T8"/>
                  <a:gd fmla="*/ 44 h 45" name="T9"/>
                  <a:gd fmla="*/ 15 w 45" name="T10"/>
                  <a:gd fmla="*/ 44 h 45" name="T11"/>
                  <a:gd fmla="*/ 32 w 45" name="T12"/>
                  <a:gd fmla="*/ 27 h 45" name="T13"/>
                  <a:gd fmla="*/ 40 w 45" name="T14"/>
                  <a:gd fmla="*/ 14 h 45" name="T15"/>
                  <a:gd fmla="*/ 45 w 45" name="T16"/>
                  <a:gd fmla="*/ 0 h 45" name="T17"/>
                  <a:gd fmla="*/ 31 w 45" name="T18"/>
                  <a:gd fmla="*/ 5 h 45" name="T19"/>
                  <a:gd fmla="*/ 20 w 45" name="T20"/>
                  <a:gd fmla="*/ 34 h 45" name="T21"/>
                  <a:gd fmla="*/ 11 w 45" name="T22"/>
                  <a:gd fmla="*/ 34 h 45" name="T23"/>
                  <a:gd fmla="*/ 11 w 45" name="T24"/>
                  <a:gd fmla="*/ 25 h 45" name="T25"/>
                  <a:gd fmla="*/ 20 w 45" name="T26"/>
                  <a:gd fmla="*/ 25 h 45" name="T27"/>
                  <a:gd fmla="*/ 20 w 45" name="T28"/>
                  <a:gd fmla="*/ 34 h 45" name="T29"/>
                  <a:gd fmla="*/ 31 w 45" name="T30"/>
                  <a:gd fmla="*/ 23 h 45" name="T31"/>
                  <a:gd fmla="*/ 22 w 45" name="T32"/>
                  <a:gd fmla="*/ 23 h 45" name="T33"/>
                  <a:gd fmla="*/ 22 w 45" name="T34"/>
                  <a:gd fmla="*/ 14 h 45" name="T35"/>
                  <a:gd fmla="*/ 31 w 45" name="T36"/>
                  <a:gd fmla="*/ 14 h 45" name="T37"/>
                  <a:gd fmla="*/ 31 w 45" name="T38"/>
                  <a:gd fmla="*/ 23 h 45"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45" w="45">
                    <a:moveTo>
                      <a:pt x="31" y="5"/>
                    </a:moveTo>
                    <a:cubicBezTo>
                      <a:pt x="27" y="6"/>
                      <a:pt x="21" y="10"/>
                      <a:pt x="18" y="13"/>
                    </a:cubicBezTo>
                    <a:cubicBezTo>
                      <a:pt x="1" y="30"/>
                      <a:pt x="1" y="30"/>
                      <a:pt x="1" y="30"/>
                    </a:cubicBezTo>
                    <a:cubicBezTo>
                      <a:pt x="0" y="31"/>
                      <a:pt x="0" y="34"/>
                      <a:pt x="1" y="35"/>
                    </a:cubicBezTo>
                    <a:cubicBezTo>
                      <a:pt x="10" y="44"/>
                      <a:pt x="10" y="44"/>
                      <a:pt x="10" y="44"/>
                    </a:cubicBezTo>
                    <a:cubicBezTo>
                      <a:pt x="11" y="45"/>
                      <a:pt x="14" y="45"/>
                      <a:pt x="15" y="44"/>
                    </a:cubicBezTo>
                    <a:cubicBezTo>
                      <a:pt x="32" y="27"/>
                      <a:pt x="32" y="27"/>
                      <a:pt x="32" y="27"/>
                    </a:cubicBezTo>
                    <a:cubicBezTo>
                      <a:pt x="35" y="24"/>
                      <a:pt x="39" y="18"/>
                      <a:pt x="40" y="14"/>
                    </a:cubicBezTo>
                    <a:cubicBezTo>
                      <a:pt x="45" y="0"/>
                      <a:pt x="45" y="0"/>
                      <a:pt x="45" y="0"/>
                    </a:cubicBezTo>
                    <a:lnTo>
                      <a:pt x="31" y="5"/>
                    </a:lnTo>
                    <a:close/>
                    <a:moveTo>
                      <a:pt x="20" y="34"/>
                    </a:moveTo>
                    <a:cubicBezTo>
                      <a:pt x="17" y="36"/>
                      <a:pt x="13" y="36"/>
                      <a:pt x="11" y="34"/>
                    </a:cubicBezTo>
                    <a:cubicBezTo>
                      <a:pt x="9" y="32"/>
                      <a:pt x="9" y="28"/>
                      <a:pt x="11" y="25"/>
                    </a:cubicBezTo>
                    <a:cubicBezTo>
                      <a:pt x="13" y="23"/>
                      <a:pt x="17" y="23"/>
                      <a:pt x="20" y="25"/>
                    </a:cubicBezTo>
                    <a:cubicBezTo>
                      <a:pt x="22" y="28"/>
                      <a:pt x="22" y="32"/>
                      <a:pt x="20" y="34"/>
                    </a:cubicBezTo>
                    <a:close/>
                    <a:moveTo>
                      <a:pt x="31" y="23"/>
                    </a:moveTo>
                    <a:cubicBezTo>
                      <a:pt x="29" y="25"/>
                      <a:pt x="25" y="25"/>
                      <a:pt x="22" y="23"/>
                    </a:cubicBezTo>
                    <a:cubicBezTo>
                      <a:pt x="20" y="20"/>
                      <a:pt x="20" y="16"/>
                      <a:pt x="22" y="14"/>
                    </a:cubicBezTo>
                    <a:cubicBezTo>
                      <a:pt x="25" y="12"/>
                      <a:pt x="29" y="12"/>
                      <a:pt x="31" y="14"/>
                    </a:cubicBezTo>
                    <a:cubicBezTo>
                      <a:pt x="33" y="16"/>
                      <a:pt x="33" y="20"/>
                      <a:pt x="31" y="23"/>
                    </a:cubicBez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31" name="Freeform 241">
                <a:extLst>
                  <a:ext uri="{FF2B5EF4-FFF2-40B4-BE49-F238E27FC236}">
                    <a16:creationId xmlns:a16="http://schemas.microsoft.com/office/drawing/2014/main" id="{793C1E2A-2CE9-4FC2-BCED-20BECFBB9F05}"/>
                  </a:ext>
                </a:extLst>
              </p:cNvPr>
              <p:cNvSpPr/>
              <p:nvPr/>
            </p:nvSpPr>
            <p:spPr bwMode="auto">
              <a:xfrm>
                <a:off x="2619376" y="6500813"/>
                <a:ext cx="79375" cy="71438"/>
              </a:xfrm>
              <a:custGeom>
                <a:gdLst>
                  <a:gd fmla="*/ 7 w 21" name="T0"/>
                  <a:gd fmla="*/ 17 h 19" name="T1"/>
                  <a:gd fmla="*/ 21 w 21" name="T2"/>
                  <a:gd fmla="*/ 3 h 19" name="T3"/>
                  <a:gd fmla="*/ 10 w 21" name="T4"/>
                  <a:gd fmla="*/ 3 h 19" name="T5"/>
                  <a:gd fmla="*/ 1 w 21" name="T6"/>
                  <a:gd fmla="*/ 12 h 19" name="T7"/>
                  <a:gd fmla="*/ 1 w 21" name="T8"/>
                  <a:gd fmla="*/ 17 h 19" name="T9"/>
                  <a:gd fmla="*/ 7 w 21" name="T10"/>
                  <a:gd fmla="*/ 17 h 19" name="T11"/>
                </a:gdLst>
                <a:cxnLst>
                  <a:cxn ang="0">
                    <a:pos x="T0" y="T1"/>
                  </a:cxn>
                  <a:cxn ang="0">
                    <a:pos x="T2" y="T3"/>
                  </a:cxn>
                  <a:cxn ang="0">
                    <a:pos x="T4" y="T5"/>
                  </a:cxn>
                  <a:cxn ang="0">
                    <a:pos x="T6" y="T7"/>
                  </a:cxn>
                  <a:cxn ang="0">
                    <a:pos x="T8" y="T9"/>
                  </a:cxn>
                  <a:cxn ang="0">
                    <a:pos x="T10" y="T11"/>
                  </a:cxn>
                </a:cxnLst>
                <a:rect b="b" l="0" r="r" t="0"/>
                <a:pathLst>
                  <a:path h="19" w="21">
                    <a:moveTo>
                      <a:pt x="7" y="17"/>
                    </a:moveTo>
                    <a:cubicBezTo>
                      <a:pt x="21" y="3"/>
                      <a:pt x="21" y="3"/>
                      <a:pt x="21" y="3"/>
                    </a:cubicBezTo>
                    <a:cubicBezTo>
                      <a:pt x="18" y="0"/>
                      <a:pt x="13" y="0"/>
                      <a:pt x="10" y="3"/>
                    </a:cubicBezTo>
                    <a:cubicBezTo>
                      <a:pt x="1" y="12"/>
                      <a:pt x="1" y="12"/>
                      <a:pt x="1" y="12"/>
                    </a:cubicBezTo>
                    <a:cubicBezTo>
                      <a:pt x="0" y="13"/>
                      <a:pt x="0" y="16"/>
                      <a:pt x="1" y="17"/>
                    </a:cubicBezTo>
                    <a:cubicBezTo>
                      <a:pt x="3" y="19"/>
                      <a:pt x="5" y="19"/>
                      <a:pt x="7" y="17"/>
                    </a:cubicBez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32" name="Freeform 242">
                <a:extLst>
                  <a:ext uri="{FF2B5EF4-FFF2-40B4-BE49-F238E27FC236}">
                    <a16:creationId xmlns:a16="http://schemas.microsoft.com/office/drawing/2014/main" id="{75AE0B17-AC6A-4D5F-8146-CDD00952A05F}"/>
                  </a:ext>
                </a:extLst>
              </p:cNvPr>
              <p:cNvSpPr/>
              <p:nvPr/>
            </p:nvSpPr>
            <p:spPr bwMode="auto">
              <a:xfrm>
                <a:off x="2713038" y="6588126"/>
                <a:ext cx="71438" cy="77788"/>
              </a:xfrm>
              <a:custGeom>
                <a:gdLst>
                  <a:gd fmla="*/ 2 w 19" name="T0"/>
                  <a:gd fmla="*/ 14 h 21" name="T1"/>
                  <a:gd fmla="*/ 2 w 19" name="T2"/>
                  <a:gd fmla="*/ 20 h 21" name="T3"/>
                  <a:gd fmla="*/ 7 w 19" name="T4"/>
                  <a:gd fmla="*/ 20 h 21" name="T5"/>
                  <a:gd fmla="*/ 16 w 19" name="T6"/>
                  <a:gd fmla="*/ 11 h 21" name="T7"/>
                  <a:gd fmla="*/ 16 w 19" name="T8"/>
                  <a:gd fmla="*/ 0 h 21" name="T9"/>
                  <a:gd fmla="*/ 2 w 19" name="T10"/>
                  <a:gd fmla="*/ 14 h 21" name="T11"/>
                </a:gdLst>
                <a:cxnLst>
                  <a:cxn ang="0">
                    <a:pos x="T0" y="T1"/>
                  </a:cxn>
                  <a:cxn ang="0">
                    <a:pos x="T2" y="T3"/>
                  </a:cxn>
                  <a:cxn ang="0">
                    <a:pos x="T4" y="T5"/>
                  </a:cxn>
                  <a:cxn ang="0">
                    <a:pos x="T6" y="T7"/>
                  </a:cxn>
                  <a:cxn ang="0">
                    <a:pos x="T8" y="T9"/>
                  </a:cxn>
                  <a:cxn ang="0">
                    <a:pos x="T10" y="T11"/>
                  </a:cxn>
                </a:cxnLst>
                <a:rect b="b" l="0" r="r" t="0"/>
                <a:pathLst>
                  <a:path h="21" w="19">
                    <a:moveTo>
                      <a:pt x="2" y="14"/>
                    </a:moveTo>
                    <a:cubicBezTo>
                      <a:pt x="0" y="16"/>
                      <a:pt x="0" y="18"/>
                      <a:pt x="2" y="20"/>
                    </a:cubicBezTo>
                    <a:cubicBezTo>
                      <a:pt x="3" y="21"/>
                      <a:pt x="6" y="21"/>
                      <a:pt x="7" y="20"/>
                    </a:cubicBezTo>
                    <a:cubicBezTo>
                      <a:pt x="16" y="11"/>
                      <a:pt x="16" y="11"/>
                      <a:pt x="16" y="11"/>
                    </a:cubicBezTo>
                    <a:cubicBezTo>
                      <a:pt x="19" y="8"/>
                      <a:pt x="19" y="3"/>
                      <a:pt x="16" y="0"/>
                    </a:cubicBezTo>
                    <a:lnTo>
                      <a:pt x="2" y="14"/>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33" name="Freeform 243">
                <a:extLst>
                  <a:ext uri="{FF2B5EF4-FFF2-40B4-BE49-F238E27FC236}">
                    <a16:creationId xmlns:a16="http://schemas.microsoft.com/office/drawing/2014/main" id="{DEE562AE-65E6-4FD5-9D45-998B339C936D}"/>
                  </a:ext>
                </a:extLst>
              </p:cNvPr>
              <p:cNvSpPr/>
              <p:nvPr/>
            </p:nvSpPr>
            <p:spPr bwMode="auto">
              <a:xfrm>
                <a:off x="2668588" y="6577013"/>
                <a:ext cx="41275" cy="41275"/>
              </a:xfrm>
              <a:custGeom>
                <a:gdLst>
                  <a:gd fmla="*/ 1 w 11" name="T0"/>
                  <a:gd fmla="*/ 2 h 11" name="T1"/>
                  <a:gd fmla="*/ 1 w 11" name="T2"/>
                  <a:gd fmla="*/ 4 h 11" name="T3"/>
                  <a:gd fmla="*/ 7 w 11" name="T4"/>
                  <a:gd fmla="*/ 10 h 11" name="T5"/>
                  <a:gd fmla="*/ 9 w 11" name="T6"/>
                  <a:gd fmla="*/ 10 h 11" name="T7"/>
                  <a:gd fmla="*/ 11 w 11" name="T8"/>
                  <a:gd fmla="*/ 9 h 11" name="T9"/>
                  <a:gd fmla="*/ 2 w 11" name="T10"/>
                  <a:gd fmla="*/ 0 h 11" name="T11"/>
                  <a:gd fmla="*/ 1 w 11" name="T12"/>
                  <a:gd fmla="*/ 2 h 11" name="T13"/>
                </a:gdLst>
                <a:cxnLst>
                  <a:cxn ang="0">
                    <a:pos x="T0" y="T1"/>
                  </a:cxn>
                  <a:cxn ang="0">
                    <a:pos x="T2" y="T3"/>
                  </a:cxn>
                  <a:cxn ang="0">
                    <a:pos x="T4" y="T5"/>
                  </a:cxn>
                  <a:cxn ang="0">
                    <a:pos x="T6" y="T7"/>
                  </a:cxn>
                  <a:cxn ang="0">
                    <a:pos x="T8" y="T9"/>
                  </a:cxn>
                  <a:cxn ang="0">
                    <a:pos x="T10" y="T11"/>
                  </a:cxn>
                  <a:cxn ang="0">
                    <a:pos x="T12" y="T13"/>
                  </a:cxn>
                </a:cxnLst>
                <a:rect b="b" l="0" r="r" t="0"/>
                <a:pathLst>
                  <a:path h="11" w="11">
                    <a:moveTo>
                      <a:pt x="1" y="2"/>
                    </a:moveTo>
                    <a:cubicBezTo>
                      <a:pt x="0" y="2"/>
                      <a:pt x="0" y="4"/>
                      <a:pt x="1" y="4"/>
                    </a:cubicBezTo>
                    <a:cubicBezTo>
                      <a:pt x="7" y="10"/>
                      <a:pt x="7" y="10"/>
                      <a:pt x="7" y="10"/>
                    </a:cubicBezTo>
                    <a:cubicBezTo>
                      <a:pt x="7" y="11"/>
                      <a:pt x="9" y="11"/>
                      <a:pt x="9" y="10"/>
                    </a:cubicBezTo>
                    <a:cubicBezTo>
                      <a:pt x="11" y="9"/>
                      <a:pt x="11" y="9"/>
                      <a:pt x="11" y="9"/>
                    </a:cubicBezTo>
                    <a:cubicBezTo>
                      <a:pt x="2" y="0"/>
                      <a:pt x="2" y="0"/>
                      <a:pt x="2" y="0"/>
                    </a:cubicBezTo>
                    <a:lnTo>
                      <a:pt x="1" y="2"/>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34" name="Freeform 244">
                <a:extLst>
                  <a:ext uri="{FF2B5EF4-FFF2-40B4-BE49-F238E27FC236}">
                    <a16:creationId xmlns:a16="http://schemas.microsoft.com/office/drawing/2014/main" id="{3EEFECA5-9C4D-4755-AE88-3F7CE156AC0F}"/>
                  </a:ext>
                </a:extLst>
              </p:cNvPr>
              <p:cNvSpPr/>
              <p:nvPr/>
            </p:nvSpPr>
            <p:spPr bwMode="auto">
              <a:xfrm>
                <a:off x="2611438" y="6599238"/>
                <a:ext cx="76200" cy="74613"/>
              </a:xfrm>
              <a:custGeom>
                <a:gdLst>
                  <a:gd fmla="*/ 0 w 20" name="T0"/>
                  <a:gd fmla="*/ 20 h 20" name="T1"/>
                  <a:gd fmla="*/ 16 w 20" name="T2"/>
                  <a:gd fmla="*/ 4 h 20" name="T3"/>
                  <a:gd fmla="*/ 0 w 20" name="T4"/>
                  <a:gd fmla="*/ 20 h 20" name="T5"/>
                </a:gdLst>
                <a:cxnLst>
                  <a:cxn ang="0">
                    <a:pos x="T0" y="T1"/>
                  </a:cxn>
                  <a:cxn ang="0">
                    <a:pos x="T2" y="T3"/>
                  </a:cxn>
                  <a:cxn ang="0">
                    <a:pos x="T4" y="T5"/>
                  </a:cxn>
                </a:cxnLst>
                <a:rect b="b" l="0" r="r" t="0"/>
                <a:pathLst>
                  <a:path h="20" w="20">
                    <a:moveTo>
                      <a:pt x="0" y="20"/>
                    </a:moveTo>
                    <a:cubicBezTo>
                      <a:pt x="8" y="16"/>
                      <a:pt x="20" y="8"/>
                      <a:pt x="16" y="4"/>
                    </a:cubicBezTo>
                    <a:cubicBezTo>
                      <a:pt x="12" y="0"/>
                      <a:pt x="4" y="12"/>
                      <a:pt x="0" y="20"/>
                    </a:cubicBez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grpSp>
          <p:nvGrpSpPr>
            <p:cNvPr id="21" name="Group 67">
              <a:extLst>
                <a:ext uri="{FF2B5EF4-FFF2-40B4-BE49-F238E27FC236}">
                  <a16:creationId xmlns:a16="http://schemas.microsoft.com/office/drawing/2014/main" id="{EB791308-4300-4086-B3C0-8B8744C9DA9B}"/>
                </a:ext>
              </a:extLst>
            </p:cNvPr>
            <p:cNvGrpSpPr/>
            <p:nvPr/>
          </p:nvGrpSpPr>
          <p:grpSpPr>
            <a:xfrm>
              <a:off x="1968852" y="238952"/>
              <a:ext cx="378350" cy="375892"/>
              <a:chOff x="5016501" y="4030663"/>
              <a:chExt cx="244475" cy="242887"/>
            </a:xfrm>
            <a:solidFill>
              <a:schemeClr val="accent2"/>
            </a:solidFill>
          </p:grpSpPr>
          <p:sp>
            <p:nvSpPr>
              <p:cNvPr id="28" name="Freeform 434">
                <a:extLst>
                  <a:ext uri="{FF2B5EF4-FFF2-40B4-BE49-F238E27FC236}">
                    <a16:creationId xmlns:a16="http://schemas.microsoft.com/office/drawing/2014/main" id="{A7A49865-CD5B-4E4F-A4C8-2875EA47334B}"/>
                  </a:ext>
                </a:extLst>
              </p:cNvPr>
              <p:cNvSpPr/>
              <p:nvPr/>
            </p:nvSpPr>
            <p:spPr bwMode="auto">
              <a:xfrm>
                <a:off x="5016501" y="4030663"/>
                <a:ext cx="203200" cy="201613"/>
              </a:xfrm>
              <a:custGeom>
                <a:gdLst>
                  <a:gd fmla="*/ 37 w 54" name="T0"/>
                  <a:gd fmla="*/ 23 h 54" name="T1"/>
                  <a:gd fmla="*/ 31 w 54" name="T2"/>
                  <a:gd fmla="*/ 23 h 54" name="T3"/>
                  <a:gd fmla="*/ 28 w 54" name="T4"/>
                  <a:gd fmla="*/ 8 h 54" name="T5"/>
                  <a:gd fmla="*/ 20 w 54" name="T6"/>
                  <a:gd fmla="*/ 0 h 54" name="T7"/>
                  <a:gd fmla="*/ 17 w 54" name="T8"/>
                  <a:gd fmla="*/ 14 h 54" name="T9"/>
                  <a:gd fmla="*/ 26 w 54" name="T10"/>
                  <a:gd fmla="*/ 23 h 54" name="T11"/>
                  <a:gd fmla="*/ 23 w 54" name="T12"/>
                  <a:gd fmla="*/ 25 h 54" name="T13"/>
                  <a:gd fmla="*/ 14 w 54" name="T14"/>
                  <a:gd fmla="*/ 17 h 54" name="T15"/>
                  <a:gd fmla="*/ 0 w 54" name="T16"/>
                  <a:gd fmla="*/ 20 h 54" name="T17"/>
                  <a:gd fmla="*/ 9 w 54" name="T18"/>
                  <a:gd fmla="*/ 28 h 54" name="T19"/>
                  <a:gd fmla="*/ 23 w 54" name="T20"/>
                  <a:gd fmla="*/ 31 h 54" name="T21"/>
                  <a:gd fmla="*/ 23 w 54" name="T22"/>
                  <a:gd fmla="*/ 37 h 54" name="T23"/>
                  <a:gd fmla="*/ 40 w 54" name="T24"/>
                  <a:gd fmla="*/ 54 h 54" name="T25"/>
                  <a:gd fmla="*/ 54 w 54" name="T26"/>
                  <a:gd fmla="*/ 40 h 54" name="T27"/>
                  <a:gd fmla="*/ 37 w 54" name="T28"/>
                  <a:gd fmla="*/ 23 h 54"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4" w="54">
                    <a:moveTo>
                      <a:pt x="37" y="23"/>
                    </a:moveTo>
                    <a:cubicBezTo>
                      <a:pt x="35" y="21"/>
                      <a:pt x="33" y="21"/>
                      <a:pt x="31" y="23"/>
                    </a:cubicBezTo>
                    <a:cubicBezTo>
                      <a:pt x="31" y="23"/>
                      <a:pt x="37" y="17"/>
                      <a:pt x="28" y="8"/>
                    </a:cubicBezTo>
                    <a:cubicBezTo>
                      <a:pt x="26" y="6"/>
                      <a:pt x="20" y="0"/>
                      <a:pt x="20" y="0"/>
                    </a:cubicBezTo>
                    <a:cubicBezTo>
                      <a:pt x="17" y="14"/>
                      <a:pt x="17" y="14"/>
                      <a:pt x="17" y="14"/>
                    </a:cubicBezTo>
                    <a:cubicBezTo>
                      <a:pt x="26" y="23"/>
                      <a:pt x="26" y="23"/>
                      <a:pt x="26" y="23"/>
                    </a:cubicBezTo>
                    <a:cubicBezTo>
                      <a:pt x="23" y="25"/>
                      <a:pt x="23" y="25"/>
                      <a:pt x="23" y="25"/>
                    </a:cubicBezTo>
                    <a:cubicBezTo>
                      <a:pt x="14" y="17"/>
                      <a:pt x="14" y="17"/>
                      <a:pt x="14" y="17"/>
                    </a:cubicBezTo>
                    <a:cubicBezTo>
                      <a:pt x="0" y="20"/>
                      <a:pt x="0" y="20"/>
                      <a:pt x="0" y="20"/>
                    </a:cubicBezTo>
                    <a:cubicBezTo>
                      <a:pt x="0" y="20"/>
                      <a:pt x="6" y="25"/>
                      <a:pt x="9" y="28"/>
                    </a:cubicBezTo>
                    <a:cubicBezTo>
                      <a:pt x="17" y="37"/>
                      <a:pt x="23" y="31"/>
                      <a:pt x="23" y="31"/>
                    </a:cubicBezTo>
                    <a:cubicBezTo>
                      <a:pt x="21" y="33"/>
                      <a:pt x="21" y="35"/>
                      <a:pt x="23" y="37"/>
                    </a:cubicBezTo>
                    <a:cubicBezTo>
                      <a:pt x="40" y="54"/>
                      <a:pt x="40" y="54"/>
                      <a:pt x="40" y="54"/>
                    </a:cubicBezTo>
                    <a:cubicBezTo>
                      <a:pt x="54" y="40"/>
                      <a:pt x="54" y="40"/>
                      <a:pt x="54" y="40"/>
                    </a:cubicBezTo>
                    <a:lnTo>
                      <a:pt x="37" y="23"/>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9" name="Freeform 435">
                <a:extLst>
                  <a:ext uri="{FF2B5EF4-FFF2-40B4-BE49-F238E27FC236}">
                    <a16:creationId xmlns:a16="http://schemas.microsoft.com/office/drawing/2014/main" id="{CBDAF41B-C569-430F-8A73-E6AF4AC34C4A}"/>
                  </a:ext>
                </a:extLst>
              </p:cNvPr>
              <p:cNvSpPr/>
              <p:nvPr/>
            </p:nvSpPr>
            <p:spPr bwMode="auto">
              <a:xfrm>
                <a:off x="5178426" y="4187825"/>
                <a:ext cx="82550" cy="85725"/>
              </a:xfrm>
              <a:custGeom>
                <a:gdLst>
                  <a:gd fmla="*/ 17 w 22" name="T0"/>
                  <a:gd fmla="*/ 3 h 23" name="T1"/>
                  <a:gd fmla="*/ 14 w 22" name="T2"/>
                  <a:gd fmla="*/ 0 h 23" name="T3"/>
                  <a:gd fmla="*/ 0 w 22" name="T4"/>
                  <a:gd fmla="*/ 15 h 23" name="T5"/>
                  <a:gd fmla="*/ 2 w 22" name="T6"/>
                  <a:gd fmla="*/ 17 h 23" name="T7"/>
                  <a:gd fmla="*/ 21 w 22" name="T8"/>
                  <a:gd fmla="*/ 22 h 23" name="T9"/>
                  <a:gd fmla="*/ 17 w 22" name="T10"/>
                  <a:gd fmla="*/ 3 h 23" name="T11"/>
                </a:gdLst>
                <a:cxnLst>
                  <a:cxn ang="0">
                    <a:pos x="T0" y="T1"/>
                  </a:cxn>
                  <a:cxn ang="0">
                    <a:pos x="T2" y="T3"/>
                  </a:cxn>
                  <a:cxn ang="0">
                    <a:pos x="T4" y="T5"/>
                  </a:cxn>
                  <a:cxn ang="0">
                    <a:pos x="T6" y="T7"/>
                  </a:cxn>
                  <a:cxn ang="0">
                    <a:pos x="T8" y="T9"/>
                  </a:cxn>
                  <a:cxn ang="0">
                    <a:pos x="T10" y="T11"/>
                  </a:cxn>
                </a:cxnLst>
                <a:rect b="b" l="0" r="r" t="0"/>
                <a:pathLst>
                  <a:path h="23" w="22">
                    <a:moveTo>
                      <a:pt x="17" y="3"/>
                    </a:moveTo>
                    <a:cubicBezTo>
                      <a:pt x="14" y="0"/>
                      <a:pt x="14" y="0"/>
                      <a:pt x="14" y="0"/>
                    </a:cubicBezTo>
                    <a:cubicBezTo>
                      <a:pt x="0" y="15"/>
                      <a:pt x="0" y="15"/>
                      <a:pt x="0" y="15"/>
                    </a:cubicBezTo>
                    <a:cubicBezTo>
                      <a:pt x="0" y="15"/>
                      <a:pt x="0" y="15"/>
                      <a:pt x="2" y="17"/>
                    </a:cubicBezTo>
                    <a:cubicBezTo>
                      <a:pt x="8" y="23"/>
                      <a:pt x="21" y="22"/>
                      <a:pt x="21" y="22"/>
                    </a:cubicBezTo>
                    <a:cubicBezTo>
                      <a:pt x="21" y="22"/>
                      <a:pt x="22" y="9"/>
                      <a:pt x="17" y="3"/>
                    </a:cubicBez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grpSp>
          <p:nvGrpSpPr>
            <p:cNvPr id="22" name="Group 70">
              <a:extLst>
                <a:ext uri="{FF2B5EF4-FFF2-40B4-BE49-F238E27FC236}">
                  <a16:creationId xmlns:a16="http://schemas.microsoft.com/office/drawing/2014/main" id="{8DE2BAF1-EF5C-4986-BB98-B7B8B52D4D3A}"/>
                </a:ext>
              </a:extLst>
            </p:cNvPr>
            <p:cNvGrpSpPr/>
            <p:nvPr/>
          </p:nvGrpSpPr>
          <p:grpSpPr>
            <a:xfrm>
              <a:off x="3725042" y="-281687"/>
              <a:ext cx="351236" cy="351236"/>
              <a:chOff x="5497513" y="3068638"/>
              <a:chExt cx="239713" cy="239713"/>
            </a:xfrm>
            <a:solidFill>
              <a:schemeClr val="accent3"/>
            </a:solidFill>
          </p:grpSpPr>
          <p:sp>
            <p:nvSpPr>
              <p:cNvPr id="26" name="Freeform 367">
                <a:extLst>
                  <a:ext uri="{FF2B5EF4-FFF2-40B4-BE49-F238E27FC236}">
                    <a16:creationId xmlns:a16="http://schemas.microsoft.com/office/drawing/2014/main" id="{39615B26-FD66-4E7D-BC12-EDDF592F7C92}"/>
                  </a:ext>
                </a:extLst>
              </p:cNvPr>
              <p:cNvSpPr/>
              <p:nvPr/>
            </p:nvSpPr>
            <p:spPr bwMode="auto">
              <a:xfrm>
                <a:off x="5572126" y="3162301"/>
                <a:ext cx="96838" cy="98425"/>
              </a:xfrm>
              <a:custGeom>
                <a:gdLst>
                  <a:gd fmla="*/ 4 w 26" name="T0"/>
                  <a:gd fmla="*/ 25 h 26" name="T1"/>
                  <a:gd fmla="*/ 24 w 26" name="T2"/>
                  <a:gd fmla="*/ 15 h 26" name="T3"/>
                  <a:gd fmla="*/ 24 w 26" name="T4"/>
                  <a:gd fmla="*/ 11 h 26" name="T5"/>
                  <a:gd fmla="*/ 4 w 26" name="T6"/>
                  <a:gd fmla="*/ 1 h 26" name="T7"/>
                  <a:gd fmla="*/ 0 w 26" name="T8"/>
                  <a:gd fmla="*/ 3 h 26" name="T9"/>
                  <a:gd fmla="*/ 0 w 26" name="T10"/>
                  <a:gd fmla="*/ 23 h 26" name="T11"/>
                  <a:gd fmla="*/ 4 w 26" name="T12"/>
                  <a:gd fmla="*/ 25 h 26" name="T13"/>
                </a:gdLst>
                <a:cxnLst>
                  <a:cxn ang="0">
                    <a:pos x="T0" y="T1"/>
                  </a:cxn>
                  <a:cxn ang="0">
                    <a:pos x="T2" y="T3"/>
                  </a:cxn>
                  <a:cxn ang="0">
                    <a:pos x="T4" y="T5"/>
                  </a:cxn>
                  <a:cxn ang="0">
                    <a:pos x="T6" y="T7"/>
                  </a:cxn>
                  <a:cxn ang="0">
                    <a:pos x="T8" y="T9"/>
                  </a:cxn>
                  <a:cxn ang="0">
                    <a:pos x="T10" y="T11"/>
                  </a:cxn>
                  <a:cxn ang="0">
                    <a:pos x="T12" y="T13"/>
                  </a:cxn>
                </a:cxnLst>
                <a:rect b="b" l="0" r="r" t="0"/>
                <a:pathLst>
                  <a:path h="26" w="26">
                    <a:moveTo>
                      <a:pt x="4" y="25"/>
                    </a:moveTo>
                    <a:cubicBezTo>
                      <a:pt x="24" y="15"/>
                      <a:pt x="24" y="15"/>
                      <a:pt x="24" y="15"/>
                    </a:cubicBezTo>
                    <a:cubicBezTo>
                      <a:pt x="26" y="14"/>
                      <a:pt x="26" y="12"/>
                      <a:pt x="24" y="11"/>
                    </a:cubicBezTo>
                    <a:cubicBezTo>
                      <a:pt x="4" y="1"/>
                      <a:pt x="4" y="1"/>
                      <a:pt x="4" y="1"/>
                    </a:cubicBezTo>
                    <a:cubicBezTo>
                      <a:pt x="2" y="0"/>
                      <a:pt x="0" y="1"/>
                      <a:pt x="0" y="3"/>
                    </a:cubicBezTo>
                    <a:cubicBezTo>
                      <a:pt x="0" y="23"/>
                      <a:pt x="0" y="23"/>
                      <a:pt x="0" y="23"/>
                    </a:cubicBezTo>
                    <a:cubicBezTo>
                      <a:pt x="0" y="25"/>
                      <a:pt x="2" y="26"/>
                      <a:pt x="4" y="25"/>
                    </a:cubicBez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7" name="Freeform 368">
                <a:extLst>
                  <a:ext uri="{FF2B5EF4-FFF2-40B4-BE49-F238E27FC236}">
                    <a16:creationId xmlns:a16="http://schemas.microsoft.com/office/drawing/2014/main" id="{C6E97CF7-A25A-4976-A3F7-FD238B561A3D}"/>
                  </a:ext>
                </a:extLst>
              </p:cNvPr>
              <p:cNvSpPr>
                <a:spLocks noEditPoints="1"/>
              </p:cNvSpPr>
              <p:nvPr/>
            </p:nvSpPr>
            <p:spPr bwMode="auto">
              <a:xfrm>
                <a:off x="5497513" y="3068638"/>
                <a:ext cx="239713" cy="239713"/>
              </a:xfrm>
              <a:custGeom>
                <a:gdLst>
                  <a:gd fmla="*/ 58 w 64" name="T0"/>
                  <a:gd fmla="*/ 0 h 64" name="T1"/>
                  <a:gd fmla="*/ 6 w 64" name="T2"/>
                  <a:gd fmla="*/ 0 h 64" name="T3"/>
                  <a:gd fmla="*/ 0 w 64" name="T4"/>
                  <a:gd fmla="*/ 6 h 64" name="T5"/>
                  <a:gd fmla="*/ 0 w 64" name="T6"/>
                  <a:gd fmla="*/ 58 h 64" name="T7"/>
                  <a:gd fmla="*/ 6 w 64" name="T8"/>
                  <a:gd fmla="*/ 64 h 64" name="T9"/>
                  <a:gd fmla="*/ 58 w 64" name="T10"/>
                  <a:gd fmla="*/ 64 h 64" name="T11"/>
                  <a:gd fmla="*/ 64 w 64" name="T12"/>
                  <a:gd fmla="*/ 58 h 64" name="T13"/>
                  <a:gd fmla="*/ 64 w 64" name="T14"/>
                  <a:gd fmla="*/ 6 h 64" name="T15"/>
                  <a:gd fmla="*/ 58 w 64" name="T16"/>
                  <a:gd fmla="*/ 0 h 64" name="T17"/>
                  <a:gd fmla="*/ 40 w 64" name="T18"/>
                  <a:gd fmla="*/ 4 h 64" name="T19"/>
                  <a:gd fmla="*/ 44 w 64" name="T20"/>
                  <a:gd fmla="*/ 12 h 64" name="T21"/>
                  <a:gd fmla="*/ 36 w 64" name="T22"/>
                  <a:gd fmla="*/ 12 h 64" name="T23"/>
                  <a:gd fmla="*/ 32 w 64" name="T24"/>
                  <a:gd fmla="*/ 4 h 64" name="T25"/>
                  <a:gd fmla="*/ 40 w 64" name="T26"/>
                  <a:gd fmla="*/ 4 h 64" name="T27"/>
                  <a:gd fmla="*/ 24 w 64" name="T28"/>
                  <a:gd fmla="*/ 4 h 64" name="T29"/>
                  <a:gd fmla="*/ 28 w 64" name="T30"/>
                  <a:gd fmla="*/ 12 h 64" name="T31"/>
                  <a:gd fmla="*/ 20 w 64" name="T32"/>
                  <a:gd fmla="*/ 12 h 64" name="T33"/>
                  <a:gd fmla="*/ 16 w 64" name="T34"/>
                  <a:gd fmla="*/ 4 h 64" name="T35"/>
                  <a:gd fmla="*/ 24 w 64" name="T36"/>
                  <a:gd fmla="*/ 4 h 64" name="T37"/>
                  <a:gd fmla="*/ 4 w 64" name="T38"/>
                  <a:gd fmla="*/ 6 h 64" name="T39"/>
                  <a:gd fmla="*/ 6 w 64" name="T40"/>
                  <a:gd fmla="*/ 4 h 64" name="T41"/>
                  <a:gd fmla="*/ 8 w 64" name="T42"/>
                  <a:gd fmla="*/ 4 h 64" name="T43"/>
                  <a:gd fmla="*/ 12 w 64" name="T44"/>
                  <a:gd fmla="*/ 12 h 64" name="T45"/>
                  <a:gd fmla="*/ 4 w 64" name="T46"/>
                  <a:gd fmla="*/ 12 h 64" name="T47"/>
                  <a:gd fmla="*/ 4 w 64" name="T48"/>
                  <a:gd fmla="*/ 6 h 64" name="T49"/>
                  <a:gd fmla="*/ 60 w 64" name="T50"/>
                  <a:gd fmla="*/ 58 h 64" name="T51"/>
                  <a:gd fmla="*/ 58 w 64" name="T52"/>
                  <a:gd fmla="*/ 60 h 64" name="T53"/>
                  <a:gd fmla="*/ 6 w 64" name="T54"/>
                  <a:gd fmla="*/ 60 h 64" name="T55"/>
                  <a:gd fmla="*/ 4 w 64" name="T56"/>
                  <a:gd fmla="*/ 58 h 64" name="T57"/>
                  <a:gd fmla="*/ 4 w 64" name="T58"/>
                  <a:gd fmla="*/ 16 h 64" name="T59"/>
                  <a:gd fmla="*/ 60 w 64" name="T60"/>
                  <a:gd fmla="*/ 16 h 64" name="T61"/>
                  <a:gd fmla="*/ 60 w 64" name="T62"/>
                  <a:gd fmla="*/ 58 h 64" name="T63"/>
                  <a:gd fmla="*/ 52 w 64" name="T64"/>
                  <a:gd fmla="*/ 12 h 64" name="T65"/>
                  <a:gd fmla="*/ 48 w 64" name="T66"/>
                  <a:gd fmla="*/ 4 h 64" name="T67"/>
                  <a:gd fmla="*/ 56 w 64" name="T68"/>
                  <a:gd fmla="*/ 4 h 64" name="T69"/>
                  <a:gd fmla="*/ 60 w 64" name="T70"/>
                  <a:gd fmla="*/ 12 h 64" name="T71"/>
                  <a:gd fmla="*/ 52 w 64" name="T72"/>
                  <a:gd fmla="*/ 12 h 64"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64" w="64">
                    <a:moveTo>
                      <a:pt x="58" y="0"/>
                    </a:moveTo>
                    <a:cubicBezTo>
                      <a:pt x="6" y="0"/>
                      <a:pt x="6" y="0"/>
                      <a:pt x="6" y="0"/>
                    </a:cubicBezTo>
                    <a:cubicBezTo>
                      <a:pt x="3" y="0"/>
                      <a:pt x="0" y="3"/>
                      <a:pt x="0" y="6"/>
                    </a:cubicBezTo>
                    <a:cubicBezTo>
                      <a:pt x="0" y="58"/>
                      <a:pt x="0" y="58"/>
                      <a:pt x="0" y="58"/>
                    </a:cubicBezTo>
                    <a:cubicBezTo>
                      <a:pt x="0" y="61"/>
                      <a:pt x="3" y="64"/>
                      <a:pt x="6" y="64"/>
                    </a:cubicBezTo>
                    <a:cubicBezTo>
                      <a:pt x="58" y="64"/>
                      <a:pt x="58" y="64"/>
                      <a:pt x="58" y="64"/>
                    </a:cubicBezTo>
                    <a:cubicBezTo>
                      <a:pt x="61" y="64"/>
                      <a:pt x="64" y="61"/>
                      <a:pt x="64" y="58"/>
                    </a:cubicBezTo>
                    <a:cubicBezTo>
                      <a:pt x="64" y="6"/>
                      <a:pt x="64" y="6"/>
                      <a:pt x="64" y="6"/>
                    </a:cubicBezTo>
                    <a:cubicBezTo>
                      <a:pt x="64" y="3"/>
                      <a:pt x="61" y="0"/>
                      <a:pt x="58" y="0"/>
                    </a:cubicBezTo>
                    <a:close/>
                    <a:moveTo>
                      <a:pt x="40" y="4"/>
                    </a:moveTo>
                    <a:cubicBezTo>
                      <a:pt x="44" y="12"/>
                      <a:pt x="44" y="12"/>
                      <a:pt x="44" y="12"/>
                    </a:cubicBezTo>
                    <a:cubicBezTo>
                      <a:pt x="36" y="12"/>
                      <a:pt x="36" y="12"/>
                      <a:pt x="36" y="12"/>
                    </a:cubicBezTo>
                    <a:cubicBezTo>
                      <a:pt x="32" y="4"/>
                      <a:pt x="32" y="4"/>
                      <a:pt x="32" y="4"/>
                    </a:cubicBezTo>
                    <a:lnTo>
                      <a:pt x="40" y="4"/>
                    </a:lnTo>
                    <a:close/>
                    <a:moveTo>
                      <a:pt x="24" y="4"/>
                    </a:moveTo>
                    <a:cubicBezTo>
                      <a:pt x="28" y="12"/>
                      <a:pt x="28" y="12"/>
                      <a:pt x="28" y="12"/>
                    </a:cubicBezTo>
                    <a:cubicBezTo>
                      <a:pt x="20" y="12"/>
                      <a:pt x="20" y="12"/>
                      <a:pt x="20" y="12"/>
                    </a:cubicBezTo>
                    <a:cubicBezTo>
                      <a:pt x="16" y="4"/>
                      <a:pt x="16" y="4"/>
                      <a:pt x="16" y="4"/>
                    </a:cubicBezTo>
                    <a:lnTo>
                      <a:pt x="24" y="4"/>
                    </a:lnTo>
                    <a:close/>
                    <a:moveTo>
                      <a:pt x="4" y="6"/>
                    </a:moveTo>
                    <a:cubicBezTo>
                      <a:pt x="4" y="5"/>
                      <a:pt x="5" y="4"/>
                      <a:pt x="6" y="4"/>
                    </a:cubicBezTo>
                    <a:cubicBezTo>
                      <a:pt x="8" y="4"/>
                      <a:pt x="8" y="4"/>
                      <a:pt x="8" y="4"/>
                    </a:cubicBezTo>
                    <a:cubicBezTo>
                      <a:pt x="12" y="12"/>
                      <a:pt x="12" y="12"/>
                      <a:pt x="12" y="12"/>
                    </a:cubicBezTo>
                    <a:cubicBezTo>
                      <a:pt x="4" y="12"/>
                      <a:pt x="4" y="12"/>
                      <a:pt x="4" y="12"/>
                    </a:cubicBezTo>
                    <a:lnTo>
                      <a:pt x="4" y="6"/>
                    </a:lnTo>
                    <a:close/>
                    <a:moveTo>
                      <a:pt x="60" y="58"/>
                    </a:moveTo>
                    <a:cubicBezTo>
                      <a:pt x="60" y="59"/>
                      <a:pt x="59" y="60"/>
                      <a:pt x="58" y="60"/>
                    </a:cubicBezTo>
                    <a:cubicBezTo>
                      <a:pt x="6" y="60"/>
                      <a:pt x="6" y="60"/>
                      <a:pt x="6" y="60"/>
                    </a:cubicBezTo>
                    <a:cubicBezTo>
                      <a:pt x="5" y="60"/>
                      <a:pt x="4" y="59"/>
                      <a:pt x="4" y="58"/>
                    </a:cubicBezTo>
                    <a:cubicBezTo>
                      <a:pt x="4" y="16"/>
                      <a:pt x="4" y="16"/>
                      <a:pt x="4" y="16"/>
                    </a:cubicBezTo>
                    <a:cubicBezTo>
                      <a:pt x="60" y="16"/>
                      <a:pt x="60" y="16"/>
                      <a:pt x="60" y="16"/>
                    </a:cubicBezTo>
                    <a:lnTo>
                      <a:pt x="60" y="58"/>
                    </a:lnTo>
                    <a:close/>
                    <a:moveTo>
                      <a:pt x="52" y="12"/>
                    </a:moveTo>
                    <a:cubicBezTo>
                      <a:pt x="48" y="4"/>
                      <a:pt x="48" y="4"/>
                      <a:pt x="48" y="4"/>
                    </a:cubicBezTo>
                    <a:cubicBezTo>
                      <a:pt x="56" y="4"/>
                      <a:pt x="56" y="4"/>
                      <a:pt x="56" y="4"/>
                    </a:cubicBezTo>
                    <a:cubicBezTo>
                      <a:pt x="60" y="12"/>
                      <a:pt x="60" y="12"/>
                      <a:pt x="60" y="12"/>
                    </a:cubicBezTo>
                    <a:lnTo>
                      <a:pt x="52" y="12"/>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grpSp>
          <p:nvGrpSpPr>
            <p:cNvPr id="23" name="Group 73">
              <a:extLst>
                <a:ext uri="{FF2B5EF4-FFF2-40B4-BE49-F238E27FC236}">
                  <a16:creationId xmlns:a16="http://schemas.microsoft.com/office/drawing/2014/main" id="{38C154A7-3726-4D96-B4F4-35183F4F0998}"/>
                </a:ext>
              </a:extLst>
            </p:cNvPr>
            <p:cNvGrpSpPr/>
            <p:nvPr/>
          </p:nvGrpSpPr>
          <p:grpSpPr>
            <a:xfrm>
              <a:off x="3286844" y="-1581923"/>
              <a:ext cx="384668" cy="287864"/>
              <a:chOff x="9344026" y="3128963"/>
              <a:chExt cx="239713" cy="179388"/>
            </a:xfrm>
            <a:solidFill>
              <a:schemeClr val="accent4"/>
            </a:solidFill>
          </p:grpSpPr>
          <p:sp>
            <p:nvSpPr>
              <p:cNvPr id="24" name="Freeform 375">
                <a:extLst>
                  <a:ext uri="{FF2B5EF4-FFF2-40B4-BE49-F238E27FC236}">
                    <a16:creationId xmlns:a16="http://schemas.microsoft.com/office/drawing/2014/main" id="{AE1CCCCF-A9C9-459D-8C3B-1508E6B417AB}"/>
                  </a:ext>
                </a:extLst>
              </p:cNvPr>
              <p:cNvSpPr>
                <a:spLocks noEditPoints="1"/>
              </p:cNvSpPr>
              <p:nvPr/>
            </p:nvSpPr>
            <p:spPr bwMode="auto">
              <a:xfrm>
                <a:off x="9344026" y="3128963"/>
                <a:ext cx="239713" cy="179388"/>
              </a:xfrm>
              <a:custGeom>
                <a:gdLst>
                  <a:gd fmla="*/ 123 w 151" name="T0"/>
                  <a:gd fmla="*/ 0 h 113" name="T1"/>
                  <a:gd fmla="*/ 28 w 151" name="T2"/>
                  <a:gd fmla="*/ 0 h 113" name="T3"/>
                  <a:gd fmla="*/ 0 w 151" name="T4"/>
                  <a:gd fmla="*/ 66 h 113" name="T5"/>
                  <a:gd fmla="*/ 0 w 151" name="T6"/>
                  <a:gd fmla="*/ 113 h 113" name="T7"/>
                  <a:gd fmla="*/ 151 w 151" name="T8"/>
                  <a:gd fmla="*/ 113 h 113" name="T9"/>
                  <a:gd fmla="*/ 151 w 151" name="T10"/>
                  <a:gd fmla="*/ 66 h 113" name="T11"/>
                  <a:gd fmla="*/ 123 w 151" name="T12"/>
                  <a:gd fmla="*/ 0 h 113" name="T13"/>
                  <a:gd fmla="*/ 142 w 151" name="T14"/>
                  <a:gd fmla="*/ 104 h 113" name="T15"/>
                  <a:gd fmla="*/ 9 w 151" name="T16"/>
                  <a:gd fmla="*/ 104 h 113" name="T17"/>
                  <a:gd fmla="*/ 9 w 151" name="T18"/>
                  <a:gd fmla="*/ 75 h 113" name="T19"/>
                  <a:gd fmla="*/ 142 w 151" name="T20"/>
                  <a:gd fmla="*/ 75 h 113" name="T21"/>
                  <a:gd fmla="*/ 142 w 151" name="T22"/>
                  <a:gd fmla="*/ 104 h 113"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13" w="151">
                    <a:moveTo>
                      <a:pt x="123" y="0"/>
                    </a:moveTo>
                    <a:lnTo>
                      <a:pt x="28" y="0"/>
                    </a:lnTo>
                    <a:lnTo>
                      <a:pt x="0" y="66"/>
                    </a:lnTo>
                    <a:lnTo>
                      <a:pt x="0" y="113"/>
                    </a:lnTo>
                    <a:lnTo>
                      <a:pt x="151" y="113"/>
                    </a:lnTo>
                    <a:lnTo>
                      <a:pt x="151" y="66"/>
                    </a:lnTo>
                    <a:lnTo>
                      <a:pt x="123" y="0"/>
                    </a:lnTo>
                    <a:close/>
                    <a:moveTo>
                      <a:pt x="142" y="104"/>
                    </a:moveTo>
                    <a:lnTo>
                      <a:pt x="9" y="104"/>
                    </a:lnTo>
                    <a:lnTo>
                      <a:pt x="9" y="75"/>
                    </a:lnTo>
                    <a:lnTo>
                      <a:pt x="142" y="75"/>
                    </a:lnTo>
                    <a:lnTo>
                      <a:pt x="142" y="104"/>
                    </a:lnTo>
                    <a:close/>
                  </a:path>
                </a:pathLst>
              </a:custGeom>
              <a:grpFill/>
              <a:ln>
                <a:noFill/>
              </a:ln>
              <a:extLst>
                <a:ext uri="{91240B29-F687-4F45-9708-019B960494DF}">
                  <a14:hiddenLine w="9525">
                    <a:solidFill>
                      <a:srgbClr val="000000"/>
                    </a:solidFill>
                    <a:round/>
                    <a:headEnd/>
                    <a:tailEnd/>
                  </a14:hiddenLine>
                </a:ext>
              </a:extLst>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5" name="Rectangle 376">
                <a:extLst>
                  <a:ext uri="{FF2B5EF4-FFF2-40B4-BE49-F238E27FC236}">
                    <a16:creationId xmlns:a16="http://schemas.microsoft.com/office/drawing/2014/main" id="{B033D6CF-3906-41E9-A8ED-162AA78F35D7}"/>
                  </a:ext>
                </a:extLst>
              </p:cNvPr>
              <p:cNvSpPr>
                <a:spLocks noChangeArrowheads="1"/>
              </p:cNvSpPr>
              <p:nvPr/>
            </p:nvSpPr>
            <p:spPr bwMode="auto">
              <a:xfrm>
                <a:off x="9539288" y="3263901"/>
                <a:ext cx="14288" cy="14288"/>
              </a:xfrm>
              <a:prstGeom prst="rect">
                <a:avLst/>
              </a:prstGeom>
              <a:grpFill/>
              <a:ln>
                <a:noFill/>
              </a:ln>
              <a:extLst>
                <a:ext uri="{91240B29-F687-4F45-9708-019B960494DF}">
                  <a14:hiddenLine w="9525">
                    <a:solidFill>
                      <a:srgbClr val="000000"/>
                    </a:solidFill>
                    <a:miter lim="800000"/>
                    <a:headEnd/>
                    <a:tailEnd/>
                  </a14:hiddenLine>
                </a:ext>
              </a:extLst>
            </p:spPr>
            <p:txBody>
              <a:bodyPr/>
              <a:lstStyle/>
              <a:p>
                <a:pPr>
                  <a:defRPr/>
                </a:pPr>
                <a:endParaRPr lang="id-ID" sz="135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grpSp>
      <p:sp>
        <p:nvSpPr>
          <p:cNvPr id="37" name="TextBox 32"/>
          <p:cNvSpPr txBox="1"/>
          <p:nvPr/>
        </p:nvSpPr>
        <p:spPr>
          <a:xfrm>
            <a:off x="1887603" y="3650671"/>
            <a:ext cx="1879654" cy="488151"/>
          </a:xfrm>
          <a:prstGeom prst="rect">
            <a:avLst/>
          </a:prstGeom>
          <a:noFill/>
        </p:spPr>
        <p:txBody>
          <a:bodyPr anchor="ctr" anchorCtr="0" bIns="0" lIns="72000" rIns="72000" tIns="0" wrap="square">
            <a:noAutofit/>
          </a:bodyPr>
          <a:lstStyle/>
          <a:p>
            <a:pPr defTabSz="914355">
              <a:lnSpc>
                <a:spcPct val="120000"/>
              </a:lnSpc>
              <a:defRPr/>
            </a:pPr>
            <a:r>
              <a:rPr altLang="en-US" lang="zh-CN" sz="1600">
                <a:solidFill>
                  <a:schemeClr val="tx1">
                    <a:lumMod val="85000"/>
                    <a:lumOff val="15000"/>
                  </a:schemeClr>
                </a:solidFill>
                <a:latin typeface="+mj-ea"/>
                <a:ea typeface="+mj-ea"/>
              </a:rPr>
              <a:t>描述性问题</a:t>
            </a:r>
          </a:p>
        </p:txBody>
      </p:sp>
      <p:sp>
        <p:nvSpPr>
          <p:cNvPr id="38" name="TextBox 32"/>
          <p:cNvSpPr txBox="1"/>
          <p:nvPr/>
        </p:nvSpPr>
        <p:spPr>
          <a:xfrm>
            <a:off x="5954606" y="3099411"/>
            <a:ext cx="1879654" cy="488151"/>
          </a:xfrm>
          <a:prstGeom prst="rect">
            <a:avLst/>
          </a:prstGeom>
          <a:noFill/>
        </p:spPr>
        <p:txBody>
          <a:bodyPr anchor="ctr" anchorCtr="0" bIns="0" lIns="72000" rIns="72000" tIns="0" wrap="square">
            <a:noAutofit/>
          </a:bodyPr>
          <a:lstStyle/>
          <a:p>
            <a:pPr defTabSz="914355">
              <a:lnSpc>
                <a:spcPct val="120000"/>
              </a:lnSpc>
              <a:defRPr/>
            </a:pPr>
            <a:r>
              <a:rPr altLang="en-US" lang="zh-CN" sz="1600">
                <a:solidFill>
                  <a:schemeClr val="tx1">
                    <a:lumMod val="85000"/>
                    <a:lumOff val="15000"/>
                  </a:schemeClr>
                </a:solidFill>
                <a:latin typeface="+mj-ea"/>
                <a:ea typeface="+mj-ea"/>
              </a:rPr>
              <a:t>有答案可选的问题</a:t>
            </a:r>
          </a:p>
        </p:txBody>
      </p:sp>
      <p:sp>
        <p:nvSpPr>
          <p:cNvPr id="39" name="TextBox 32"/>
          <p:cNvSpPr txBox="1"/>
          <p:nvPr/>
        </p:nvSpPr>
        <p:spPr>
          <a:xfrm>
            <a:off x="2297774" y="2404101"/>
            <a:ext cx="1879654" cy="488151"/>
          </a:xfrm>
          <a:prstGeom prst="rect">
            <a:avLst/>
          </a:prstGeom>
          <a:noFill/>
        </p:spPr>
        <p:txBody>
          <a:bodyPr anchor="ctr" anchorCtr="0" bIns="0" lIns="72000" rIns="72000" tIns="0" wrap="square">
            <a:noAutofit/>
          </a:bodyPr>
          <a:lstStyle/>
          <a:p>
            <a:pPr defTabSz="914355">
              <a:lnSpc>
                <a:spcPct val="120000"/>
              </a:lnSpc>
              <a:defRPr/>
            </a:pPr>
            <a:r>
              <a:rPr altLang="en-US" lang="zh-CN" sz="1600">
                <a:solidFill>
                  <a:schemeClr val="tx1">
                    <a:lumMod val="85000"/>
                    <a:lumOff val="15000"/>
                  </a:schemeClr>
                </a:solidFill>
                <a:latin typeface="+mj-ea"/>
                <a:ea typeface="+mj-ea"/>
              </a:rPr>
              <a:t>澄清性问题</a:t>
            </a:r>
          </a:p>
        </p:txBody>
      </p:sp>
      <p:sp>
        <p:nvSpPr>
          <p:cNvPr id="40" name="TextBox 32"/>
          <p:cNvSpPr txBox="1"/>
          <p:nvPr/>
        </p:nvSpPr>
        <p:spPr>
          <a:xfrm>
            <a:off x="5527597" y="1598888"/>
            <a:ext cx="1879654" cy="488151"/>
          </a:xfrm>
          <a:prstGeom prst="rect">
            <a:avLst/>
          </a:prstGeom>
          <a:noFill/>
        </p:spPr>
        <p:txBody>
          <a:bodyPr anchor="ctr" anchorCtr="0" bIns="0" lIns="72000" rIns="72000" tIns="0" wrap="square">
            <a:noAutofit/>
          </a:bodyPr>
          <a:lstStyle/>
          <a:p>
            <a:pPr defTabSz="914355">
              <a:lnSpc>
                <a:spcPct val="120000"/>
              </a:lnSpc>
              <a:defRPr/>
            </a:pPr>
            <a:r>
              <a:rPr altLang="en-US" lang="zh-CN" sz="1600">
                <a:solidFill>
                  <a:schemeClr val="tx1">
                    <a:lumMod val="85000"/>
                    <a:lumOff val="15000"/>
                  </a:schemeClr>
                </a:solidFill>
                <a:latin typeface="+mj-ea"/>
                <a:ea typeface="+mj-ea"/>
              </a:rPr>
              <a:t>有结果的问题</a:t>
            </a:r>
          </a:p>
        </p:txBody>
      </p:sp>
    </p:spTree>
    <p:custDataLst>
      <p:tags r:id="rId3"/>
    </p:custDataLst>
    <p:extLst>
      <p:ext uri="{BB962C8B-B14F-4D97-AF65-F5344CB8AC3E}">
        <p14:creationId val="1131863473"/>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8">
                                  <p:stCondLst>
                                    <p:cond delay="0"/>
                                  </p:stCondLst>
                                  <p:childTnLst>
                                    <p:set>
                                      <p:cBhvr>
                                        <p:cTn dur="1" fill="hold" id="6">
                                          <p:stCondLst>
                                            <p:cond delay="0"/>
                                          </p:stCondLst>
                                        </p:cTn>
                                        <p:tgtEl>
                                          <p:spTgt spid="15"/>
                                        </p:tgtEl>
                                        <p:attrNameLst>
                                          <p:attrName>style.visibility</p:attrName>
                                        </p:attrNameLst>
                                      </p:cBhvr>
                                      <p:to>
                                        <p:strVal val="visible"/>
                                      </p:to>
                                    </p:set>
                                    <p:anim calcmode="lin" valueType="num">
                                      <p:cBhvr additive="base">
                                        <p:cTn dur="500" fill="hold" id="7"/>
                                        <p:tgtEl>
                                          <p:spTgt spid="15"/>
                                        </p:tgtEl>
                                        <p:attrNameLst>
                                          <p:attrName>ppt_x</p:attrName>
                                        </p:attrNameLst>
                                      </p:cBhvr>
                                      <p:tavLst>
                                        <p:tav tm="0">
                                          <p:val>
                                            <p:strVal val="0-#ppt_w/2"/>
                                          </p:val>
                                        </p:tav>
                                        <p:tav tm="100000">
                                          <p:val>
                                            <p:strVal val="#ppt_x"/>
                                          </p:val>
                                        </p:tav>
                                      </p:tavLst>
                                    </p:anim>
                                    <p:anim calcmode="lin" valueType="num">
                                      <p:cBhvr additive="base">
                                        <p:cTn dur="500" fill="hold" id="8"/>
                                        <p:tgtEl>
                                          <p:spTgt spid="15"/>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id="11" nodeType="clickEffect" presetClass="entr" presetID="53" presetSubtype="0">
                                  <p:stCondLst>
                                    <p:cond delay="0"/>
                                  </p:stCondLst>
                                  <p:childTnLst>
                                    <p:set>
                                      <p:cBhvr>
                                        <p:cTn dur="1" fill="hold" id="12">
                                          <p:stCondLst>
                                            <p:cond delay="0"/>
                                          </p:stCondLst>
                                        </p:cTn>
                                        <p:tgtEl>
                                          <p:spTgt spid="8"/>
                                        </p:tgtEl>
                                        <p:attrNameLst>
                                          <p:attrName>style.visibility</p:attrName>
                                        </p:attrNameLst>
                                      </p:cBhvr>
                                      <p:to>
                                        <p:strVal val="visible"/>
                                      </p:to>
                                    </p:set>
                                    <p:anim calcmode="lin" valueType="num">
                                      <p:cBhvr>
                                        <p:cTn dur="500" fill="hold" id="13"/>
                                        <p:tgtEl>
                                          <p:spTgt spid="8"/>
                                        </p:tgtEl>
                                        <p:attrNameLst>
                                          <p:attrName>ppt_w</p:attrName>
                                        </p:attrNameLst>
                                      </p:cBhvr>
                                      <p:tavLst>
                                        <p:tav tm="0">
                                          <p:val>
                                            <p:fltVal val="0"/>
                                          </p:val>
                                        </p:tav>
                                        <p:tav tm="100000">
                                          <p:val>
                                            <p:strVal val="#ppt_w"/>
                                          </p:val>
                                        </p:tav>
                                      </p:tavLst>
                                    </p:anim>
                                    <p:anim calcmode="lin" valueType="num">
                                      <p:cBhvr>
                                        <p:cTn dur="500" fill="hold" id="14"/>
                                        <p:tgtEl>
                                          <p:spTgt spid="8"/>
                                        </p:tgtEl>
                                        <p:attrNameLst>
                                          <p:attrName>ppt_h</p:attrName>
                                        </p:attrNameLst>
                                      </p:cBhvr>
                                      <p:tavLst>
                                        <p:tav tm="0">
                                          <p:val>
                                            <p:fltVal val="0"/>
                                          </p:val>
                                        </p:tav>
                                        <p:tav tm="100000">
                                          <p:val>
                                            <p:strVal val="#ppt_h"/>
                                          </p:val>
                                        </p:tav>
                                      </p:tavLst>
                                    </p:anim>
                                    <p:animEffect filter="fade" transition="in">
                                      <p:cBhvr>
                                        <p:cTn dur="500" id="15"/>
                                        <p:tgtEl>
                                          <p:spTgt spid="8"/>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grpId="0" id="18" nodeType="clickEffect" presetClass="entr" presetID="16" presetSubtype="21">
                                  <p:stCondLst>
                                    <p:cond delay="0"/>
                                  </p:stCondLst>
                                  <p:childTnLst>
                                    <p:set>
                                      <p:cBhvr>
                                        <p:cTn dur="1" fill="hold" id="19">
                                          <p:stCondLst>
                                            <p:cond delay="0"/>
                                          </p:stCondLst>
                                        </p:cTn>
                                        <p:tgtEl>
                                          <p:spTgt spid="37"/>
                                        </p:tgtEl>
                                        <p:attrNameLst>
                                          <p:attrName>style.visibility</p:attrName>
                                        </p:attrNameLst>
                                      </p:cBhvr>
                                      <p:to>
                                        <p:strVal val="visible"/>
                                      </p:to>
                                    </p:set>
                                    <p:animEffect filter="barn(inVertical)" transition="in">
                                      <p:cBhvr>
                                        <p:cTn dur="500" id="20"/>
                                        <p:tgtEl>
                                          <p:spTgt spid="37"/>
                                        </p:tgtEl>
                                      </p:cBhvr>
                                    </p:animEffect>
                                  </p:childTnLst>
                                </p:cTn>
                              </p:par>
                              <p:par>
                                <p:cTn fill="hold" grpId="0" id="21" nodeType="withEffect" presetClass="entr" presetID="16" presetSubtype="21">
                                  <p:stCondLst>
                                    <p:cond delay="0"/>
                                  </p:stCondLst>
                                  <p:childTnLst>
                                    <p:set>
                                      <p:cBhvr>
                                        <p:cTn dur="1" fill="hold" id="22">
                                          <p:stCondLst>
                                            <p:cond delay="0"/>
                                          </p:stCondLst>
                                        </p:cTn>
                                        <p:tgtEl>
                                          <p:spTgt spid="38"/>
                                        </p:tgtEl>
                                        <p:attrNameLst>
                                          <p:attrName>style.visibility</p:attrName>
                                        </p:attrNameLst>
                                      </p:cBhvr>
                                      <p:to>
                                        <p:strVal val="visible"/>
                                      </p:to>
                                    </p:set>
                                    <p:animEffect filter="barn(inVertical)" transition="in">
                                      <p:cBhvr>
                                        <p:cTn dur="500" id="23"/>
                                        <p:tgtEl>
                                          <p:spTgt spid="38"/>
                                        </p:tgtEl>
                                      </p:cBhvr>
                                    </p:animEffect>
                                  </p:childTnLst>
                                </p:cTn>
                              </p:par>
                              <p:par>
                                <p:cTn fill="hold" grpId="0" id="24" nodeType="withEffect" presetClass="entr" presetID="16" presetSubtype="21">
                                  <p:stCondLst>
                                    <p:cond delay="0"/>
                                  </p:stCondLst>
                                  <p:childTnLst>
                                    <p:set>
                                      <p:cBhvr>
                                        <p:cTn dur="1" fill="hold" id="25">
                                          <p:stCondLst>
                                            <p:cond delay="0"/>
                                          </p:stCondLst>
                                        </p:cTn>
                                        <p:tgtEl>
                                          <p:spTgt spid="39"/>
                                        </p:tgtEl>
                                        <p:attrNameLst>
                                          <p:attrName>style.visibility</p:attrName>
                                        </p:attrNameLst>
                                      </p:cBhvr>
                                      <p:to>
                                        <p:strVal val="visible"/>
                                      </p:to>
                                    </p:set>
                                    <p:animEffect filter="barn(inVertical)" transition="in">
                                      <p:cBhvr>
                                        <p:cTn dur="500" id="26"/>
                                        <p:tgtEl>
                                          <p:spTgt spid="39"/>
                                        </p:tgtEl>
                                      </p:cBhvr>
                                    </p:animEffect>
                                  </p:childTnLst>
                                </p:cTn>
                              </p:par>
                              <p:par>
                                <p:cTn fill="hold" grpId="0" id="27" nodeType="withEffect" presetClass="entr" presetID="16" presetSubtype="21">
                                  <p:stCondLst>
                                    <p:cond delay="0"/>
                                  </p:stCondLst>
                                  <p:childTnLst>
                                    <p:set>
                                      <p:cBhvr>
                                        <p:cTn dur="1" fill="hold" id="28">
                                          <p:stCondLst>
                                            <p:cond delay="0"/>
                                          </p:stCondLst>
                                        </p:cTn>
                                        <p:tgtEl>
                                          <p:spTgt spid="40"/>
                                        </p:tgtEl>
                                        <p:attrNameLst>
                                          <p:attrName>style.visibility</p:attrName>
                                        </p:attrNameLst>
                                      </p:cBhvr>
                                      <p:to>
                                        <p:strVal val="visible"/>
                                      </p:to>
                                    </p:set>
                                    <p:animEffect filter="barn(inVertical)" transition="in">
                                      <p:cBhvr>
                                        <p:cTn dur="500" id="29"/>
                                        <p:tgtEl>
                                          <p:spTgt spid="4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37"/>
      <p:bldP grpId="0" spid="38"/>
      <p:bldP grpId="0" spid="39"/>
      <p:bldP grpId="0" spid="40"/>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p:cNvSpPr txBox="1"/>
          <p:nvPr/>
        </p:nvSpPr>
        <p:spPr>
          <a:xfrm>
            <a:off x="887891" y="3630166"/>
            <a:ext cx="7105174" cy="822960"/>
          </a:xfrm>
          <a:prstGeom prst="rect">
            <a:avLst/>
          </a:prstGeom>
          <a:noFill/>
        </p:spPr>
        <p:txBody>
          <a:bodyPr anchor="t" rtlCol="0" wrap="square">
            <a:spAutoFit/>
          </a:bodyPr>
          <a:lstStyle/>
          <a:p>
            <a:pPr>
              <a:lnSpc>
                <a:spcPct val="150000"/>
              </a:lnSpc>
            </a:pPr>
            <a:r>
              <a:rPr altLang="en-US" lang="zh-CN" sz="1600">
                <a:solidFill>
                  <a:schemeClr val="tx1">
                    <a:lumMod val="85000"/>
                    <a:lumOff val="15000"/>
                  </a:schemeClr>
                </a:solidFill>
                <a:latin typeface="+mn-ea"/>
                <a:cs charset="-122" panose="00020600040101010101" typeface="汉仪细秀体简 L"/>
                <a:sym typeface="+mn-ea"/>
              </a:rPr>
              <a:t>在你明确了客户的问题之后，下一步是要解决它，你需要拿出一个双方均可接受的解决问题的方案。当错误无法弥补时，你认为应该怎样做？ </a:t>
            </a:r>
          </a:p>
        </p:txBody>
      </p:sp>
      <p:sp>
        <p:nvSpPr>
          <p:cNvPr id="12" name="文本框 11"/>
          <p:cNvSpPr txBox="1"/>
          <p:nvPr/>
        </p:nvSpPr>
        <p:spPr>
          <a:xfrm>
            <a:off x="533400" y="285750"/>
            <a:ext cx="5181600" cy="365760"/>
          </a:xfrm>
          <a:prstGeom prst="rect">
            <a:avLst/>
          </a:prstGeom>
          <a:noFill/>
        </p:spPr>
        <p:txBody>
          <a:bodyPr anchor="t" rtlCol="0" wrap="square">
            <a:spAutoFit/>
          </a:bodyPr>
          <a:lstStyle/>
          <a:p>
            <a:pPr defTabSz="685800">
              <a:spcBef>
                <a:spcPct val="0"/>
              </a:spcBef>
              <a:defRPr/>
            </a:pPr>
            <a:r>
              <a:rPr altLang="en-US" lang="zh-CN" spc="225">
                <a:solidFill>
                  <a:schemeClr val="bg1"/>
                </a:solidFill>
                <a:latin typeface="+mn-ea"/>
                <a:cs typeface="+mj-cs"/>
                <a:sym typeface="+mn-ea"/>
              </a:rPr>
              <a:t>处理步骤——给出一个解决方法</a:t>
            </a:r>
          </a:p>
        </p:txBody>
      </p:sp>
      <p:sp>
        <p:nvSpPr>
          <p:cNvPr id="3" name="矩形 2"/>
          <p:cNvSpPr/>
          <p:nvPr/>
        </p:nvSpPr>
        <p:spPr>
          <a:xfrm>
            <a:off x="7135213" y="1488861"/>
            <a:ext cx="492579" cy="1737360"/>
          </a:xfrm>
          <a:prstGeom prst="rect">
            <a:avLst/>
          </a:prstGeom>
        </p:spPr>
        <p:txBody>
          <a:bodyPr wrap="square">
            <a:spAutoFit/>
          </a:bodyPr>
          <a:lstStyle/>
          <a:p>
            <a:r>
              <a:rPr altLang="en-US" lang="zh-CN" smtClean="0">
                <a:latin charset="-122" panose="00020600040101010101" typeface="汉仪细秀体简 L"/>
                <a:ea charset="-122" panose="00020600040101010101" typeface="汉仪细秀体简 L"/>
              </a:rPr>
              <a:t>处理问题提升</a:t>
            </a:r>
          </a:p>
        </p:txBody>
      </p:sp>
      <p:grpSp>
        <p:nvGrpSpPr>
          <p:cNvPr id="33" name="组合 32"/>
          <p:cNvGrpSpPr/>
          <p:nvPr/>
        </p:nvGrpSpPr>
        <p:grpSpPr>
          <a:xfrm>
            <a:off x="990600" y="895350"/>
            <a:ext cx="6729522" cy="2640086"/>
            <a:chOff x="990600" y="971550"/>
            <a:chExt cx="6729522" cy="2640086"/>
          </a:xfrm>
        </p:grpSpPr>
        <p:grpSp>
          <p:nvGrpSpPr>
            <p:cNvPr id="5" name="组合 4"/>
            <p:cNvGrpSpPr/>
            <p:nvPr/>
          </p:nvGrpSpPr>
          <p:grpSpPr>
            <a:xfrm>
              <a:off x="990600" y="971550"/>
              <a:ext cx="6729522" cy="2640086"/>
              <a:chOff x="1048226" y="1019051"/>
              <a:chExt cx="6729522" cy="2640086"/>
            </a:xfrm>
          </p:grpSpPr>
          <p:sp>
            <p:nvSpPr>
              <p:cNvPr id="13" name="7 Paralelogramo"/>
              <p:cNvSpPr/>
              <p:nvPr/>
            </p:nvSpPr>
            <p:spPr bwMode="auto">
              <a:xfrm>
                <a:off x="2025766" y="2641060"/>
                <a:ext cx="1095867" cy="973186"/>
              </a:xfrm>
              <a:custGeom>
                <a:rect b="b" l="l" r="r" t="t"/>
                <a:pathLst>
                  <a:path h="2595463" w="2922661">
                    <a:moveTo>
                      <a:pt x="1556371" y="0"/>
                    </a:moveTo>
                    <a:lnTo>
                      <a:pt x="2922661" y="247650"/>
                    </a:lnTo>
                    <a:lnTo>
                      <a:pt x="1520331" y="2595463"/>
                    </a:lnTo>
                    <a:lnTo>
                      <a:pt x="0" y="2595463"/>
                    </a:lnTo>
                    <a:close/>
                  </a:path>
                </a:pathLst>
              </a:custGeom>
              <a:solidFill>
                <a:schemeClr val="accent2"/>
              </a:solidFill>
              <a:ln>
                <a:noFill/>
              </a:ln>
              <a:effectLst/>
              <a:extLst/>
            </p:spPr>
            <p:txBody>
              <a:bodyPr anchor="ctr" bIns="0" lIns="0" rIns="0" rtlCol="0" tIns="0"/>
              <a:lstStyle/>
              <a:p>
                <a:pPr algn="ctr" defTabSz="890917"/>
                <a:endParaRPr lang="es-SV" sz="700">
                  <a:solidFill>
                    <a:srgbClr val="000000"/>
                  </a:solidFill>
                  <a:latin charset="0" panose="020b0604020202020204" pitchFamily="34" typeface="Arial"/>
                </a:endParaRPr>
              </a:p>
            </p:txBody>
          </p:sp>
          <p:sp>
            <p:nvSpPr>
              <p:cNvPr id="14" name="12 Paralelogramo"/>
              <p:cNvSpPr/>
              <p:nvPr/>
            </p:nvSpPr>
            <p:spPr bwMode="auto">
              <a:xfrm>
                <a:off x="5770519" y="1019051"/>
                <a:ext cx="1327667" cy="2589353"/>
              </a:xfrm>
              <a:custGeom>
                <a:rect b="b" l="l" r="r" t="t"/>
                <a:pathLst>
                  <a:path h="6905743" w="3540869">
                    <a:moveTo>
                      <a:pt x="3207396" y="0"/>
                    </a:moveTo>
                    <a:lnTo>
                      <a:pt x="3540870" y="1029640"/>
                    </a:lnTo>
                    <a:lnTo>
                      <a:pt x="1387398" y="6905743"/>
                    </a:lnTo>
                    <a:lnTo>
                      <a:pt x="0" y="6741437"/>
                    </a:lnTo>
                    <a:lnTo>
                      <a:pt x="2093940" y="1029640"/>
                    </a:lnTo>
                    <a:lnTo>
                      <a:pt x="2094023" y="1029640"/>
                    </a:lnTo>
                    <a:lnTo>
                      <a:pt x="2259018" y="587692"/>
                    </a:lnTo>
                    <a:close/>
                  </a:path>
                </a:pathLst>
              </a:custGeom>
              <a:solidFill>
                <a:schemeClr val="accent2"/>
              </a:solidFill>
              <a:ln>
                <a:noFill/>
              </a:ln>
              <a:effectLst/>
              <a:extLst/>
            </p:spPr>
            <p:txBody>
              <a:bodyPr anchor="ctr" bIns="0" lIns="0" rIns="0" rtlCol="0" tIns="0"/>
              <a:lstStyle/>
              <a:p>
                <a:pPr algn="ctr" defTabSz="890917"/>
                <a:endParaRPr lang="es-SV" sz="700">
                  <a:solidFill>
                    <a:srgbClr val="000000"/>
                  </a:solidFill>
                  <a:latin charset="0" panose="020b0604020202020204" pitchFamily="34" typeface="Arial"/>
                </a:endParaRPr>
              </a:p>
            </p:txBody>
          </p:sp>
          <p:sp>
            <p:nvSpPr>
              <p:cNvPr id="15" name="11 Paralelogramo"/>
              <p:cNvSpPr/>
              <p:nvPr/>
            </p:nvSpPr>
            <p:spPr bwMode="auto">
              <a:xfrm>
                <a:off x="4972885" y="1405041"/>
                <a:ext cx="1286594" cy="2203284"/>
              </a:xfrm>
              <a:custGeom>
                <a:gdLst>
                  <a:gd fmla="*/ 0 w 3431330" name="connsiteX0"/>
                  <a:gd fmla="*/ 5645122 h 5876103" name="connsiteY0"/>
                  <a:gd fmla="*/ 1994396 w 3431330" name="connsiteX1"/>
                  <a:gd fmla="*/ 0 h 5876103" name="connsiteY1"/>
                  <a:gd fmla="*/ 3431330 w 3431330" name="connsiteX2"/>
                  <a:gd fmla="*/ 245269 h 5876103" name="connsiteY2"/>
                  <a:gd fmla="*/ 1434553 w 3431330" name="connsiteX3"/>
                  <a:gd fmla="*/ 5876103 h 5876103" name="connsiteY3"/>
                  <a:gd fmla="*/ 0 w 3431330" name="connsiteX4"/>
                  <a:gd fmla="*/ 5645122 h 587610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5876103" w="3431330">
                    <a:moveTo>
                      <a:pt x="0" y="5645122"/>
                    </a:moveTo>
                    <a:lnTo>
                      <a:pt x="1994396" y="0"/>
                    </a:lnTo>
                    <a:lnTo>
                      <a:pt x="3431330" y="245269"/>
                    </a:lnTo>
                    <a:lnTo>
                      <a:pt x="1434553" y="5876103"/>
                    </a:lnTo>
                    <a:lnTo>
                      <a:pt x="0" y="5645122"/>
                    </a:lnTo>
                    <a:close/>
                  </a:path>
                </a:pathLst>
              </a:custGeom>
              <a:solidFill>
                <a:schemeClr val="accent2"/>
              </a:solidFill>
              <a:ln>
                <a:noFill/>
              </a:ln>
              <a:effectLst/>
              <a:extLst/>
            </p:spPr>
            <p:txBody>
              <a:bodyPr anchor="ctr" bIns="0" lIns="0" rIns="0" rtlCol="0" tIns="0"/>
              <a:lstStyle/>
              <a:p>
                <a:pPr algn="ctr" defTabSz="890917"/>
                <a:endParaRPr lang="es-SV" sz="700">
                  <a:solidFill>
                    <a:srgbClr val="000000"/>
                  </a:solidFill>
                  <a:latin charset="0" panose="020b0604020202020204" pitchFamily="34" typeface="Arial"/>
                </a:endParaRPr>
              </a:p>
            </p:txBody>
          </p:sp>
          <p:sp>
            <p:nvSpPr>
              <p:cNvPr id="16" name="9 Paralelogramo"/>
              <p:cNvSpPr/>
              <p:nvPr/>
            </p:nvSpPr>
            <p:spPr bwMode="auto">
              <a:xfrm>
                <a:off x="4193779" y="1692887"/>
                <a:ext cx="1282130" cy="1915517"/>
              </a:xfrm>
              <a:custGeom>
                <a:gdLst>
                  <a:gd fmla="*/ 0 w 3419425" name="connsiteX0"/>
                  <a:gd fmla="*/ 4891943 h 5108637" name="connsiteY0"/>
                  <a:gd fmla="*/ 1989635 w 3419425" name="connsiteX1"/>
                  <a:gd fmla="*/ 0 h 5108637" name="connsiteY1"/>
                  <a:gd fmla="*/ 3419425 w 3419425" name="connsiteX2"/>
                  <a:gd fmla="*/ 226219 h 5108637" name="connsiteY2"/>
                  <a:gd fmla="*/ 1427410 w 3419425" name="connsiteX3"/>
                  <a:gd fmla="*/ 5108637 h 5108637" name="connsiteY3"/>
                  <a:gd fmla="*/ 0 w 3419425" name="connsiteX4"/>
                  <a:gd fmla="*/ 4891943 h 5108637"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5108637" w="3419425">
                    <a:moveTo>
                      <a:pt x="0" y="4891943"/>
                    </a:moveTo>
                    <a:lnTo>
                      <a:pt x="1989635" y="0"/>
                    </a:lnTo>
                    <a:lnTo>
                      <a:pt x="3419425" y="226219"/>
                    </a:lnTo>
                    <a:lnTo>
                      <a:pt x="1427410" y="5108637"/>
                    </a:lnTo>
                    <a:lnTo>
                      <a:pt x="0" y="4891943"/>
                    </a:lnTo>
                    <a:close/>
                  </a:path>
                </a:pathLst>
              </a:custGeom>
              <a:solidFill>
                <a:schemeClr val="accent2"/>
              </a:solidFill>
              <a:ln>
                <a:noFill/>
              </a:ln>
              <a:effectLst/>
              <a:extLst/>
            </p:spPr>
            <p:txBody>
              <a:bodyPr anchor="ctr" bIns="0" lIns="0" rIns="0" rtlCol="0" tIns="0"/>
              <a:lstStyle/>
              <a:p>
                <a:pPr algn="ctr" defTabSz="890917"/>
                <a:endParaRPr lang="es-SV" sz="700">
                  <a:solidFill>
                    <a:srgbClr val="000000"/>
                  </a:solidFill>
                  <a:latin charset="0" panose="020b0604020202020204" pitchFamily="34" typeface="Arial"/>
                </a:endParaRPr>
              </a:p>
            </p:txBody>
          </p:sp>
          <p:sp>
            <p:nvSpPr>
              <p:cNvPr id="17" name="8 Paralelogramo"/>
              <p:cNvSpPr/>
              <p:nvPr/>
            </p:nvSpPr>
            <p:spPr bwMode="auto">
              <a:xfrm>
                <a:off x="3416454" y="1978789"/>
                <a:ext cx="1271266" cy="1629466"/>
              </a:xfrm>
              <a:custGeom>
                <a:gdLst>
                  <a:gd fmla="*/ 0 w 3390450" name="connsiteX0"/>
                  <a:gd fmla="*/ 4138577 h 4345746" name="connsiteY0"/>
                  <a:gd fmla="*/ 1984634 w 3390450" name="connsiteX1"/>
                  <a:gd fmla="*/ 0 h 4345746" name="connsiteY1"/>
                  <a:gd fmla="*/ 3390450 w 3390450" name="connsiteX2"/>
                  <a:gd fmla="*/ 223838 h 4345746" name="connsiteY2"/>
                  <a:gd fmla="*/ 1396292 w 3390450" name="connsiteX3"/>
                  <a:gd fmla="*/ 4345746 h 4345746" name="connsiteY3"/>
                  <a:gd fmla="*/ 0 w 3390450" name="connsiteX4"/>
                  <a:gd fmla="*/ 4138577 h 4345746"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345746" w="3390450">
                    <a:moveTo>
                      <a:pt x="0" y="4138577"/>
                    </a:moveTo>
                    <a:lnTo>
                      <a:pt x="1984634" y="0"/>
                    </a:lnTo>
                    <a:lnTo>
                      <a:pt x="3390450" y="223838"/>
                    </a:lnTo>
                    <a:lnTo>
                      <a:pt x="1396292" y="4345746"/>
                    </a:lnTo>
                    <a:lnTo>
                      <a:pt x="0" y="4138577"/>
                    </a:lnTo>
                    <a:close/>
                  </a:path>
                </a:pathLst>
              </a:custGeom>
              <a:solidFill>
                <a:schemeClr val="accent2"/>
              </a:solidFill>
              <a:ln>
                <a:noFill/>
              </a:ln>
              <a:effectLst/>
              <a:extLst/>
            </p:spPr>
            <p:txBody>
              <a:bodyPr anchor="ctr" bIns="0" lIns="0" rIns="0" rtlCol="0" tIns="0"/>
              <a:lstStyle/>
              <a:p>
                <a:pPr algn="ctr" defTabSz="890917"/>
                <a:endParaRPr lang="es-SV" sz="700">
                  <a:solidFill>
                    <a:srgbClr val="000000"/>
                  </a:solidFill>
                  <a:latin charset="0" panose="020b0604020202020204" pitchFamily="34" typeface="Arial"/>
                </a:endParaRPr>
              </a:p>
            </p:txBody>
          </p:sp>
          <p:sp>
            <p:nvSpPr>
              <p:cNvPr id="18" name="7 Paralelogramo"/>
              <p:cNvSpPr/>
              <p:nvPr/>
            </p:nvSpPr>
            <p:spPr bwMode="auto">
              <a:xfrm>
                <a:off x="2654237" y="2304325"/>
                <a:ext cx="1237488" cy="1304003"/>
              </a:xfrm>
              <a:custGeom>
                <a:gdLst>
                  <a:gd fmla="*/ 0 w 3300362" name="connsiteX0"/>
                  <a:gd fmla="*/ 3225331 h 3477743" name="connsiteY0"/>
                  <a:gd fmla="*/ 1934072 w 3300362" name="connsiteX1"/>
                  <a:gd fmla="*/ 0 h 3477743" name="connsiteY1"/>
                  <a:gd fmla="*/ 3300362 w 3300362" name="connsiteX2"/>
                  <a:gd fmla="*/ 247650 h 3477743" name="connsiteY2"/>
                  <a:gd fmla="*/ 1371053 w 3300362" name="connsiteX3"/>
                  <a:gd fmla="*/ 3477743 h 3477743" name="connsiteY3"/>
                  <a:gd fmla="*/ 0 w 3300362" name="connsiteX4"/>
                  <a:gd fmla="*/ 3225331 h 347774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3477742" w="3300362">
                    <a:moveTo>
                      <a:pt x="0" y="3225331"/>
                    </a:moveTo>
                    <a:lnTo>
                      <a:pt x="1934072" y="0"/>
                    </a:lnTo>
                    <a:lnTo>
                      <a:pt x="3300362" y="247650"/>
                    </a:lnTo>
                    <a:lnTo>
                      <a:pt x="1371053" y="3477743"/>
                    </a:lnTo>
                    <a:lnTo>
                      <a:pt x="0" y="3225331"/>
                    </a:lnTo>
                    <a:close/>
                  </a:path>
                </a:pathLst>
              </a:custGeom>
              <a:solidFill>
                <a:schemeClr val="accent2"/>
              </a:solidFill>
              <a:ln>
                <a:noFill/>
              </a:ln>
              <a:effectLst/>
              <a:extLst/>
            </p:spPr>
            <p:txBody>
              <a:bodyPr anchor="ctr" bIns="0" lIns="0" rIns="0" rtlCol="0" tIns="0"/>
              <a:lstStyle/>
              <a:p>
                <a:pPr algn="ctr" defTabSz="890917"/>
                <a:endParaRPr lang="es-SV" sz="700">
                  <a:solidFill>
                    <a:srgbClr val="000000"/>
                  </a:solidFill>
                  <a:latin charset="0" panose="020b0604020202020204" pitchFamily="34" typeface="Arial"/>
                </a:endParaRPr>
              </a:p>
            </p:txBody>
          </p:sp>
          <p:sp>
            <p:nvSpPr>
              <p:cNvPr id="19" name="3 Redondear rectángulo de esquina diagonal"/>
              <p:cNvSpPr/>
              <p:nvPr/>
            </p:nvSpPr>
            <p:spPr bwMode="auto">
              <a:xfrm flipH="1">
                <a:off x="3377490" y="2304325"/>
                <a:ext cx="573744" cy="1304003"/>
              </a:xfrm>
              <a:prstGeom prst="round2DiagRect">
                <a:avLst>
                  <a:gd fmla="val 32602" name="adj1"/>
                  <a:gd fmla="val 0" name="adj2"/>
                </a:avLst>
              </a:prstGeom>
              <a:solidFill>
                <a:schemeClr val="accent1"/>
              </a:solidFill>
              <a:ln cap="rnd" cmpd="sng" w="3175">
                <a:noFill/>
                <a:bevel/>
              </a:ln>
              <a:effectLst/>
              <a:scene3d>
                <a:camera prst="orthographicFront"/>
                <a:lightRig dir="t" rig="threePt"/>
              </a:scene3d>
              <a:extLst/>
            </p:spPr>
            <p:style>
              <a:lnRef idx="2">
                <a:schemeClr val="accent1">
                  <a:shade val="50000"/>
                </a:schemeClr>
              </a:lnRef>
              <a:fillRef idx="1">
                <a:schemeClr val="accent1"/>
              </a:fillRef>
              <a:effectRef idx="0">
                <a:schemeClr val="accent1"/>
              </a:effectRef>
              <a:fontRef idx="minor">
                <a:schemeClr val="lt1"/>
              </a:fontRef>
            </p:style>
            <p:txBody>
              <a:bodyPr anchor="b" bIns="12614" lIns="25228" rIns="25228" rtlCol="0" tIns="12614"/>
              <a:lstStyle/>
              <a:p>
                <a:pPr algn="ctr" defTabSz="890917"/>
                <a:endParaRPr lang="es-SV" sz="2000">
                  <a:solidFill>
                    <a:srgbClr val="FFFFFF"/>
                  </a:solidFill>
                  <a:latin charset="0" panose="020b0604020202020204" pitchFamily="34" typeface="Arial"/>
                  <a:ea charset="0" panose="020b0906030804020204" pitchFamily="34" typeface="Open Sans Extrabold"/>
                  <a:cs charset="0" panose="020b0906030804020204" pitchFamily="34" typeface="Open Sans Extrabold"/>
                </a:endParaRPr>
              </a:p>
            </p:txBody>
          </p:sp>
          <p:sp>
            <p:nvSpPr>
              <p:cNvPr id="20" name="4 Redondear rectángulo de esquina diagonal"/>
              <p:cNvSpPr/>
              <p:nvPr/>
            </p:nvSpPr>
            <p:spPr bwMode="auto">
              <a:xfrm flipH="1">
                <a:off x="4157883" y="1978788"/>
                <a:ext cx="573744" cy="1629536"/>
              </a:xfrm>
              <a:prstGeom prst="round2DiagRect">
                <a:avLst>
                  <a:gd fmla="val 32602" name="adj1"/>
                  <a:gd fmla="val 0" name="adj2"/>
                </a:avLst>
              </a:prstGeom>
              <a:solidFill>
                <a:schemeClr val="accent1"/>
              </a:solidFill>
              <a:ln cap="rnd" cmpd="sng" w="3175">
                <a:noFill/>
                <a:bevel/>
              </a:ln>
              <a:effectLst/>
              <a:scene3d>
                <a:camera prst="orthographicFront"/>
                <a:lightRig dir="t" rig="threePt"/>
              </a:scene3d>
              <a:extLst/>
            </p:spPr>
            <p:style>
              <a:lnRef idx="2">
                <a:schemeClr val="accent1">
                  <a:shade val="50000"/>
                </a:schemeClr>
              </a:lnRef>
              <a:fillRef idx="1">
                <a:schemeClr val="accent1"/>
              </a:fillRef>
              <a:effectRef idx="0">
                <a:schemeClr val="accent1"/>
              </a:effectRef>
              <a:fontRef idx="minor">
                <a:schemeClr val="lt1"/>
              </a:fontRef>
            </p:style>
            <p:txBody>
              <a:bodyPr anchor="b" bIns="12614" lIns="25228" rIns="25228" rtlCol="0" tIns="12614"/>
              <a:lstStyle/>
              <a:p>
                <a:pPr algn="ctr" defTabSz="890917"/>
                <a:endParaRPr lang="es-SV" sz="2000">
                  <a:solidFill>
                    <a:srgbClr val="FFFFFF"/>
                  </a:solidFill>
                  <a:latin charset="0" panose="020b0604020202020204" pitchFamily="34" typeface="Arial"/>
                  <a:ea charset="0" panose="020b0906030804020204" pitchFamily="34" typeface="Open Sans Extrabold"/>
                  <a:cs charset="0" panose="020b0906030804020204" pitchFamily="34" typeface="Open Sans Extrabold"/>
                </a:endParaRPr>
              </a:p>
            </p:txBody>
          </p:sp>
          <p:sp>
            <p:nvSpPr>
              <p:cNvPr id="21" name="5 Redondear rectángulo de esquina diagonal"/>
              <p:cNvSpPr/>
              <p:nvPr/>
            </p:nvSpPr>
            <p:spPr bwMode="auto">
              <a:xfrm flipH="1">
                <a:off x="4938279" y="1691914"/>
                <a:ext cx="573744" cy="1916410"/>
              </a:xfrm>
              <a:prstGeom prst="round2DiagRect">
                <a:avLst>
                  <a:gd fmla="val 32602" name="adj1"/>
                  <a:gd fmla="val 0" name="adj2"/>
                </a:avLst>
              </a:prstGeom>
              <a:solidFill>
                <a:schemeClr val="accent1"/>
              </a:solidFill>
              <a:ln cap="rnd" cmpd="sng" w="3175">
                <a:noFill/>
                <a:bevel/>
              </a:ln>
              <a:effectLst/>
              <a:scene3d>
                <a:camera prst="orthographicFront"/>
                <a:lightRig dir="t" rig="threePt"/>
              </a:scene3d>
              <a:extLst/>
            </p:spPr>
            <p:style>
              <a:lnRef idx="2">
                <a:schemeClr val="accent1">
                  <a:shade val="50000"/>
                </a:schemeClr>
              </a:lnRef>
              <a:fillRef idx="1">
                <a:schemeClr val="accent1"/>
              </a:fillRef>
              <a:effectRef idx="0">
                <a:schemeClr val="accent1"/>
              </a:effectRef>
              <a:fontRef idx="minor">
                <a:schemeClr val="lt1"/>
              </a:fontRef>
            </p:style>
            <p:txBody>
              <a:bodyPr anchor="b" bIns="12614" lIns="25228" rIns="25228" rtlCol="0" tIns="12614"/>
              <a:lstStyle/>
              <a:p>
                <a:pPr algn="ctr" defTabSz="890917"/>
                <a:endParaRPr lang="es-SV" sz="2000">
                  <a:solidFill>
                    <a:srgbClr val="FFFFFF"/>
                  </a:solidFill>
                  <a:latin charset="0" panose="020b0604020202020204" pitchFamily="34" typeface="Arial"/>
                  <a:ea charset="0" panose="020b0906030804020204" pitchFamily="34" typeface="Open Sans Extrabold"/>
                  <a:cs charset="0" panose="020b0906030804020204" pitchFamily="34" typeface="Open Sans Extrabold"/>
                </a:endParaRPr>
              </a:p>
            </p:txBody>
          </p:sp>
          <p:sp>
            <p:nvSpPr>
              <p:cNvPr id="22" name="6 Redondear rectángulo de esquina diagonal"/>
              <p:cNvSpPr/>
              <p:nvPr/>
            </p:nvSpPr>
            <p:spPr bwMode="auto">
              <a:xfrm flipH="1">
                <a:off x="5718672" y="1405041"/>
                <a:ext cx="573744" cy="2203284"/>
              </a:xfrm>
              <a:prstGeom prst="round2DiagRect">
                <a:avLst>
                  <a:gd fmla="val 32602" name="adj1"/>
                  <a:gd fmla="val 0" name="adj2"/>
                </a:avLst>
              </a:prstGeom>
              <a:solidFill>
                <a:schemeClr val="accent1"/>
              </a:solidFill>
              <a:ln cap="rnd" cmpd="sng" w="3175">
                <a:noFill/>
                <a:bevel/>
              </a:ln>
              <a:effectLst/>
              <a:scene3d>
                <a:camera prst="orthographicFront"/>
                <a:lightRig dir="t" rig="threePt"/>
              </a:scene3d>
              <a:extLst/>
            </p:spPr>
            <p:style>
              <a:lnRef idx="2">
                <a:schemeClr val="accent1">
                  <a:shade val="50000"/>
                </a:schemeClr>
              </a:lnRef>
              <a:fillRef idx="1">
                <a:schemeClr val="accent1"/>
              </a:fillRef>
              <a:effectRef idx="0">
                <a:schemeClr val="accent1"/>
              </a:effectRef>
              <a:fontRef idx="minor">
                <a:schemeClr val="lt1"/>
              </a:fontRef>
            </p:style>
            <p:txBody>
              <a:bodyPr anchor="b" bIns="12614" lIns="25228" rIns="25228" rtlCol="0" tIns="12614"/>
              <a:lstStyle/>
              <a:p>
                <a:pPr algn="ctr" defTabSz="890917"/>
                <a:endParaRPr lang="es-SV" sz="2000">
                  <a:solidFill>
                    <a:srgbClr val="FFFFFF"/>
                  </a:solidFill>
                  <a:latin charset="0" panose="020b0604020202020204" pitchFamily="34" typeface="Arial"/>
                  <a:ea charset="0" panose="020b0906030804020204" pitchFamily="34" typeface="Open Sans Extrabold"/>
                  <a:cs charset="0" panose="020b0906030804020204" pitchFamily="34" typeface="Open Sans Extrabold"/>
                </a:endParaRPr>
              </a:p>
            </p:txBody>
          </p:sp>
          <p:sp>
            <p:nvSpPr>
              <p:cNvPr id="23" name="10 Redondear rectángulo de esquina diagonal"/>
              <p:cNvSpPr/>
              <p:nvPr/>
            </p:nvSpPr>
            <p:spPr bwMode="auto">
              <a:xfrm flipH="1">
                <a:off x="2597094" y="2629935"/>
                <a:ext cx="573744" cy="978401"/>
              </a:xfrm>
              <a:prstGeom prst="round2DiagRect">
                <a:avLst>
                  <a:gd fmla="val 32602" name="adj1"/>
                  <a:gd fmla="val 0" name="adj2"/>
                </a:avLst>
              </a:prstGeom>
              <a:solidFill>
                <a:schemeClr val="accent1"/>
              </a:solidFill>
              <a:ln cap="rnd" cmpd="sng" w="3175">
                <a:noFill/>
                <a:bevel/>
              </a:ln>
              <a:effectLst/>
              <a:scene3d>
                <a:camera prst="orthographicFront"/>
                <a:lightRig dir="t" rig="threePt"/>
              </a:scene3d>
              <a:extLst/>
            </p:spPr>
            <p:style>
              <a:lnRef idx="2">
                <a:schemeClr val="accent1">
                  <a:shade val="50000"/>
                </a:schemeClr>
              </a:lnRef>
              <a:fillRef idx="1">
                <a:schemeClr val="accent1"/>
              </a:fillRef>
              <a:effectRef idx="0">
                <a:schemeClr val="accent1"/>
              </a:effectRef>
              <a:fontRef idx="minor">
                <a:schemeClr val="lt1"/>
              </a:fontRef>
            </p:style>
            <p:txBody>
              <a:bodyPr anchor="b" bIns="12614" lIns="25228" rIns="25228" rtlCol="0" tIns="12614"/>
              <a:lstStyle/>
              <a:p>
                <a:pPr algn="ctr" defTabSz="890917"/>
                <a:endParaRPr lang="es-SV" sz="2000">
                  <a:solidFill>
                    <a:srgbClr val="FFFFFF"/>
                  </a:solidFill>
                  <a:latin charset="0" panose="020b0604020202020204" pitchFamily="34" typeface="Arial"/>
                  <a:ea charset="0" panose="020b0906030804020204" pitchFamily="34" typeface="Open Sans Extrabold"/>
                  <a:cs charset="0" panose="020b0906030804020204" pitchFamily="34" typeface="Open Sans Extrabold"/>
                </a:endParaRPr>
              </a:p>
            </p:txBody>
          </p:sp>
          <p:sp>
            <p:nvSpPr>
              <p:cNvPr id="24" name="2 Rectángulo"/>
              <p:cNvSpPr/>
              <p:nvPr/>
            </p:nvSpPr>
            <p:spPr bwMode="auto">
              <a:xfrm>
                <a:off x="1048226" y="3614249"/>
                <a:ext cx="6729522" cy="44888"/>
              </a:xfrm>
              <a:prstGeom prst="rect">
                <a:avLst/>
              </a:prstGeom>
              <a:solidFill>
                <a:schemeClr val="accent2"/>
              </a:solidFill>
              <a:ln>
                <a:noFill/>
              </a:ln>
              <a:extLst/>
            </p:spPr>
            <p:txBody>
              <a:bodyPr anchor="ctr" bIns="0" lIns="0" rIns="0" rtlCol="0" tIns="0"/>
              <a:lstStyle/>
              <a:p>
                <a:pPr algn="ctr" defTabSz="890917"/>
                <a:endParaRPr lang="es-SV">
                  <a:solidFill>
                    <a:srgbClr val="000000"/>
                  </a:solidFill>
                  <a:latin charset="0" panose="020b0604020202020204" pitchFamily="34" typeface="Arial"/>
                </a:endParaRPr>
              </a:p>
            </p:txBody>
          </p:sp>
        </p:grpSp>
        <p:sp>
          <p:nvSpPr>
            <p:cNvPr id="28" name="矩形 27"/>
            <p:cNvSpPr/>
            <p:nvPr/>
          </p:nvSpPr>
          <p:spPr>
            <a:xfrm>
              <a:off x="5759884" y="1590448"/>
              <a:ext cx="492579" cy="1798320"/>
            </a:xfrm>
            <a:prstGeom prst="rect">
              <a:avLst/>
            </a:prstGeom>
          </p:spPr>
          <p:txBody>
            <a:bodyPr wrap="square">
              <a:spAutoFit/>
            </a:bodyPr>
            <a:lstStyle/>
            <a:p>
              <a:r>
                <a:rPr altLang="en-US" lang="zh-CN" sz="1400">
                  <a:solidFill>
                    <a:schemeClr val="bg1"/>
                  </a:solidFill>
                  <a:latin charset="-122" panose="00020600040101010101" typeface="汉仪细秀体简 L"/>
                  <a:ea charset="-122" panose="00020600040101010101" typeface="汉仪细秀体简 L"/>
                </a:rPr>
                <a:t>你希望我们怎么做</a:t>
              </a:r>
            </a:p>
          </p:txBody>
        </p:sp>
        <p:sp>
          <p:nvSpPr>
            <p:cNvPr id="29" name="矩形 28"/>
            <p:cNvSpPr/>
            <p:nvPr/>
          </p:nvSpPr>
          <p:spPr>
            <a:xfrm>
              <a:off x="5013665" y="2017842"/>
              <a:ext cx="492579" cy="1158240"/>
            </a:xfrm>
            <a:prstGeom prst="rect">
              <a:avLst/>
            </a:prstGeom>
          </p:spPr>
          <p:txBody>
            <a:bodyPr wrap="square">
              <a:spAutoFit/>
            </a:bodyPr>
            <a:lstStyle/>
            <a:p>
              <a:r>
                <a:rPr altLang="en-US" lang="zh-CN" smtClean="0" sz="1400">
                  <a:solidFill>
                    <a:schemeClr val="bg1"/>
                  </a:solidFill>
                </a:rPr>
                <a:t>你有权处理</a:t>
              </a:r>
            </a:p>
          </p:txBody>
        </p:sp>
        <p:sp>
          <p:nvSpPr>
            <p:cNvPr id="30" name="矩形 29"/>
            <p:cNvSpPr/>
            <p:nvPr/>
          </p:nvSpPr>
          <p:spPr>
            <a:xfrm>
              <a:off x="4194189" y="2164359"/>
              <a:ext cx="492579" cy="944880"/>
            </a:xfrm>
            <a:prstGeom prst="rect">
              <a:avLst/>
            </a:prstGeom>
          </p:spPr>
          <p:txBody>
            <a:bodyPr wrap="square">
              <a:spAutoFit/>
            </a:bodyPr>
            <a:lstStyle/>
            <a:p>
              <a:r>
                <a:rPr altLang="en-US" lang="zh-CN" smtClean="0" sz="1400">
                  <a:solidFill>
                    <a:schemeClr val="bg1"/>
                  </a:solidFill>
                </a:rPr>
                <a:t>尽快解决</a:t>
              </a:r>
            </a:p>
          </p:txBody>
        </p:sp>
        <p:sp>
          <p:nvSpPr>
            <p:cNvPr id="31" name="矩形 30"/>
            <p:cNvSpPr/>
            <p:nvPr/>
          </p:nvSpPr>
          <p:spPr>
            <a:xfrm>
              <a:off x="3398377" y="2379803"/>
              <a:ext cx="492579" cy="944880"/>
            </a:xfrm>
            <a:prstGeom prst="rect">
              <a:avLst/>
            </a:prstGeom>
          </p:spPr>
          <p:txBody>
            <a:bodyPr wrap="square">
              <a:spAutoFit/>
            </a:bodyPr>
            <a:lstStyle/>
            <a:p>
              <a:r>
                <a:rPr altLang="en-US" lang="zh-CN" smtClean="0" sz="1400">
                  <a:solidFill>
                    <a:schemeClr val="bg1"/>
                  </a:solidFill>
                </a:rPr>
                <a:t>可以处理</a:t>
              </a:r>
            </a:p>
          </p:txBody>
        </p:sp>
        <p:sp>
          <p:nvSpPr>
            <p:cNvPr id="32" name="矩形 31"/>
            <p:cNvSpPr/>
            <p:nvPr/>
          </p:nvSpPr>
          <p:spPr>
            <a:xfrm>
              <a:off x="2614702" y="2576521"/>
              <a:ext cx="492579" cy="944880"/>
            </a:xfrm>
            <a:prstGeom prst="rect">
              <a:avLst/>
            </a:prstGeom>
          </p:spPr>
          <p:txBody>
            <a:bodyPr wrap="square">
              <a:spAutoFit/>
            </a:bodyPr>
            <a:lstStyle/>
            <a:p>
              <a:r>
                <a:rPr altLang="en-US" lang="zh-CN" smtClean="0" sz="1400">
                  <a:solidFill>
                    <a:schemeClr val="bg1"/>
                  </a:solidFill>
                </a:rPr>
                <a:t>明确问题</a:t>
              </a:r>
            </a:p>
          </p:txBody>
        </p:sp>
      </p:grpSp>
    </p:spTree>
    <p:custDataLst>
      <p:tags r:id="rId3"/>
    </p:custDataLst>
    <p:extLst>
      <p:ext uri="{BB962C8B-B14F-4D97-AF65-F5344CB8AC3E}">
        <p14:creationId val="3202962320"/>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33"/>
                                        </p:tgtEl>
                                        <p:attrNameLst>
                                          <p:attrName>style.visibility</p:attrName>
                                        </p:attrNameLst>
                                      </p:cBhvr>
                                      <p:to>
                                        <p:strVal val="visible"/>
                                      </p:to>
                                    </p:set>
                                    <p:anim calcmode="lin" valueType="num">
                                      <p:cBhvr additive="base">
                                        <p:cTn dur="500" fill="hold" id="7"/>
                                        <p:tgtEl>
                                          <p:spTgt spid="33"/>
                                        </p:tgtEl>
                                        <p:attrNameLst>
                                          <p:attrName>ppt_x</p:attrName>
                                        </p:attrNameLst>
                                      </p:cBhvr>
                                      <p:tavLst>
                                        <p:tav tm="0">
                                          <p:val>
                                            <p:strVal val="#ppt_x"/>
                                          </p:val>
                                        </p:tav>
                                        <p:tav tm="100000">
                                          <p:val>
                                            <p:strVal val="#ppt_x"/>
                                          </p:val>
                                        </p:tav>
                                      </p:tavLst>
                                    </p:anim>
                                    <p:anim calcmode="lin" valueType="num">
                                      <p:cBhvr additive="base">
                                        <p:cTn dur="500" fill="hold" id="8"/>
                                        <p:tgtEl>
                                          <p:spTgt spid="33"/>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53" presetSubtype="0">
                                  <p:stCondLst>
                                    <p:cond delay="0"/>
                                  </p:stCondLst>
                                  <p:childTnLst>
                                    <p:set>
                                      <p:cBhvr>
                                        <p:cTn dur="1" fill="hold" id="12">
                                          <p:stCondLst>
                                            <p:cond delay="0"/>
                                          </p:stCondLst>
                                        </p:cTn>
                                        <p:tgtEl>
                                          <p:spTgt spid="3"/>
                                        </p:tgtEl>
                                        <p:attrNameLst>
                                          <p:attrName>style.visibility</p:attrName>
                                        </p:attrNameLst>
                                      </p:cBhvr>
                                      <p:to>
                                        <p:strVal val="visible"/>
                                      </p:to>
                                    </p:set>
                                    <p:anim calcmode="lin" valueType="num">
                                      <p:cBhvr>
                                        <p:cTn dur="500" fill="hold" id="13"/>
                                        <p:tgtEl>
                                          <p:spTgt spid="3"/>
                                        </p:tgtEl>
                                        <p:attrNameLst>
                                          <p:attrName>ppt_w</p:attrName>
                                        </p:attrNameLst>
                                      </p:cBhvr>
                                      <p:tavLst>
                                        <p:tav tm="0">
                                          <p:val>
                                            <p:fltVal val="0"/>
                                          </p:val>
                                        </p:tav>
                                        <p:tav tm="100000">
                                          <p:val>
                                            <p:strVal val="#ppt_w"/>
                                          </p:val>
                                        </p:tav>
                                      </p:tavLst>
                                    </p:anim>
                                    <p:anim calcmode="lin" valueType="num">
                                      <p:cBhvr>
                                        <p:cTn dur="500" fill="hold" id="14"/>
                                        <p:tgtEl>
                                          <p:spTgt spid="3"/>
                                        </p:tgtEl>
                                        <p:attrNameLst>
                                          <p:attrName>ppt_h</p:attrName>
                                        </p:attrNameLst>
                                      </p:cBhvr>
                                      <p:tavLst>
                                        <p:tav tm="0">
                                          <p:val>
                                            <p:fltVal val="0"/>
                                          </p:val>
                                        </p:tav>
                                        <p:tav tm="100000">
                                          <p:val>
                                            <p:strVal val="#ppt_h"/>
                                          </p:val>
                                        </p:tav>
                                      </p:tavLst>
                                    </p:anim>
                                    <p:animEffect filter="fade" transition="in">
                                      <p:cBhvr>
                                        <p:cTn dur="500" id="15"/>
                                        <p:tgtEl>
                                          <p:spTgt spid="3"/>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grpId="0" id="18" nodeType="clickEffect" presetClass="entr" presetID="22" presetSubtype="8">
                                  <p:stCondLst>
                                    <p:cond delay="0"/>
                                  </p:stCondLst>
                                  <p:childTnLst>
                                    <p:set>
                                      <p:cBhvr>
                                        <p:cTn dur="1" fill="hold" id="19">
                                          <p:stCondLst>
                                            <p:cond delay="0"/>
                                          </p:stCondLst>
                                        </p:cTn>
                                        <p:tgtEl>
                                          <p:spTgt spid="2"/>
                                        </p:tgtEl>
                                        <p:attrNameLst>
                                          <p:attrName>style.visibility</p:attrName>
                                        </p:attrNameLst>
                                      </p:cBhvr>
                                      <p:to>
                                        <p:strVal val="visible"/>
                                      </p:to>
                                    </p:set>
                                    <p:animEffect filter="wipe(left)" transition="in">
                                      <p:cBhvr>
                                        <p:cTn dur="500" id="20"/>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文本框 6"/>
          <p:cNvSpPr txBox="1"/>
          <p:nvPr/>
        </p:nvSpPr>
        <p:spPr>
          <a:xfrm>
            <a:off x="533400" y="285750"/>
            <a:ext cx="5181600" cy="365760"/>
          </a:xfrm>
          <a:prstGeom prst="rect">
            <a:avLst/>
          </a:prstGeom>
          <a:noFill/>
        </p:spPr>
        <p:txBody>
          <a:bodyPr anchor="t" rtlCol="0" wrap="square">
            <a:spAutoFit/>
          </a:bodyPr>
          <a:lstStyle/>
          <a:p>
            <a:pPr defTabSz="685800">
              <a:spcBef>
                <a:spcPct val="0"/>
              </a:spcBef>
              <a:defRPr/>
            </a:pPr>
            <a:r>
              <a:rPr altLang="en-US" lang="zh-CN" spc="225">
                <a:solidFill>
                  <a:schemeClr val="bg1"/>
                </a:solidFill>
                <a:latin typeface="+mn-ea"/>
                <a:cs typeface="+mj-cs"/>
                <a:sym typeface="+mn-ea"/>
              </a:rPr>
              <a:t>其实我们需要投诉</a:t>
            </a:r>
          </a:p>
        </p:txBody>
      </p:sp>
      <p:grpSp>
        <p:nvGrpSpPr>
          <p:cNvPr id="2" name="组合 1"/>
          <p:cNvGrpSpPr/>
          <p:nvPr/>
        </p:nvGrpSpPr>
        <p:grpSpPr>
          <a:xfrm>
            <a:off x="3363134" y="1200150"/>
            <a:ext cx="2218849" cy="3273266"/>
            <a:chOff x="3453765" y="1176175"/>
            <a:chExt cx="2218849" cy="3273266"/>
          </a:xfrm>
        </p:grpSpPr>
        <p:cxnSp>
          <p:nvCxnSpPr>
            <p:cNvPr id="9" name="Straight Connector 8">
              <a:extLst>
                <a:ext uri="{FF2B5EF4-FFF2-40B4-BE49-F238E27FC236}">
                  <a16:creationId xmlns:a16="http://schemas.microsoft.com/office/drawing/2014/main" id="{CBA7770A-353F-479D-838D-90C1D4B985F2}"/>
                </a:ext>
              </a:extLst>
            </p:cNvPr>
            <p:cNvCxnSpPr/>
            <p:nvPr/>
          </p:nvCxnSpPr>
          <p:spPr>
            <a:xfrm rot="5400000">
              <a:off x="2929414" y="2812808"/>
              <a:ext cx="3273266" cy="0"/>
            </a:xfrm>
            <a:prstGeom prst="line">
              <a:avLst/>
            </a:prstGeom>
            <a:ln w="12700">
              <a:solidFill>
                <a:srgbClr val="1C2630"/>
              </a:solidFill>
              <a:prstDash val="sysDot"/>
              <a:headEnd len="med" type="oval" w="med"/>
              <a:tailEnd len="med" type="oval" w="med"/>
            </a:ln>
          </p:spPr>
          <p:style>
            <a:lnRef idx="1">
              <a:schemeClr val="accent1"/>
            </a:lnRef>
            <a:fillRef idx="0">
              <a:schemeClr val="accent1"/>
            </a:fillRef>
            <a:effectRef idx="0">
              <a:schemeClr val="accent1"/>
            </a:effectRef>
            <a:fontRef idx="minor">
              <a:schemeClr val="tx1"/>
            </a:fontRef>
          </p:style>
        </p:cxnSp>
        <p:grpSp>
          <p:nvGrpSpPr>
            <p:cNvPr id="11" name="Group 100">
              <a:extLst>
                <a:ext uri="{FF2B5EF4-FFF2-40B4-BE49-F238E27FC236}">
                  <a16:creationId xmlns:a16="http://schemas.microsoft.com/office/drawing/2014/main" id="{DA212620-ABF6-4FAC-8438-FBDF8E51AA83}"/>
                </a:ext>
              </a:extLst>
            </p:cNvPr>
            <p:cNvGrpSpPr/>
            <p:nvPr/>
          </p:nvGrpSpPr>
          <p:grpSpPr>
            <a:xfrm>
              <a:off x="4036696" y="2670886"/>
              <a:ext cx="1052989" cy="78581"/>
              <a:chOff x="3993750" y="2774961"/>
              <a:chExt cx="1149754" cy="85726"/>
            </a:xfrm>
            <a:solidFill>
              <a:srgbClr val="1C2630"/>
            </a:solidFill>
          </p:grpSpPr>
          <p:cxnSp>
            <p:nvCxnSpPr>
              <p:cNvPr id="12" name="Straight Connector 48">
                <a:extLst>
                  <a:ext uri="{FF2B5EF4-FFF2-40B4-BE49-F238E27FC236}">
                    <a16:creationId xmlns:a16="http://schemas.microsoft.com/office/drawing/2014/main" id="{61699823-F6EA-49C0-AD89-E2173BAE0F44}"/>
                  </a:ext>
                </a:extLst>
              </p:cNvPr>
              <p:cNvCxnSpPr>
                <a:stCxn id="21" idx="3"/>
                <a:endCxn id="48" idx="1"/>
              </p:cNvCxnSpPr>
              <p:nvPr/>
            </p:nvCxnSpPr>
            <p:spPr>
              <a:xfrm>
                <a:off x="3993750" y="2818665"/>
                <a:ext cx="1149754" cy="0"/>
              </a:xfrm>
              <a:prstGeom prst="line">
                <a:avLst/>
              </a:prstGeom>
              <a:grpFill/>
              <a:ln w="12700">
                <a:solidFill>
                  <a:srgbClr val="1C2630"/>
                </a:solidFill>
                <a:prstDash val="sysDot"/>
              </a:ln>
            </p:spPr>
            <p:style>
              <a:lnRef idx="1">
                <a:schemeClr val="accent1"/>
              </a:lnRef>
              <a:fillRef idx="0">
                <a:schemeClr val="accent1"/>
              </a:fillRef>
              <a:effectRef idx="0">
                <a:schemeClr val="accent1"/>
              </a:effectRef>
              <a:fontRef idx="minor">
                <a:schemeClr val="tx1"/>
              </a:fontRef>
            </p:style>
          </p:cxnSp>
          <p:sp>
            <p:nvSpPr>
              <p:cNvPr id="13" name="Oval 51">
                <a:extLst>
                  <a:ext uri="{FF2B5EF4-FFF2-40B4-BE49-F238E27FC236}">
                    <a16:creationId xmlns:a16="http://schemas.microsoft.com/office/drawing/2014/main" id="{C6057764-43C1-4FAC-9335-38484F84192E}"/>
                  </a:ext>
                </a:extLst>
              </p:cNvPr>
              <p:cNvSpPr/>
              <p:nvPr/>
            </p:nvSpPr>
            <p:spPr>
              <a:xfrm>
                <a:off x="4528926" y="2774961"/>
                <a:ext cx="85755" cy="85726"/>
              </a:xfrm>
              <a:prstGeom prst="ellipse">
                <a:avLst/>
              </a:prstGeom>
              <a:grpFill/>
              <a:ln>
                <a:solidFill>
                  <a:srgbClr val="1C26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l" defTabSz="914400" eaLnBrk="0" fontAlgn="base" hangingPunct="0" indent="0" latinLnBrk="0" lvl="0" marL="0">
                  <a:lnSpc>
                    <a:spcPct val="100000"/>
                  </a:lnSpc>
                  <a:spcBef>
                    <a:spcPct val="0"/>
                  </a:spcBef>
                  <a:spcAft>
                    <a:spcPct val="0"/>
                  </a:spcAft>
                  <a:buNone/>
                  <a:defRPr b="0" baseline="0" i="0" kern="1200" sz="1800" u="none">
                    <a:solidFill>
                      <a:schemeClr val="tx1"/>
                    </a:solidFill>
                    <a:latin charset="0" panose="020b0604020202020204" pitchFamily="34" typeface="Arial"/>
                    <a:ea charset="0" panose="020b0604020202020204" pitchFamily="34" typeface="Arial"/>
                  </a:defRPr>
                </a:lvl1pPr>
                <a:lvl2pPr algn="l" defTabSz="914400" eaLnBrk="1" fontAlgn="base" hangingPunct="1" indent="0" latinLnBrk="0" lvl="1" marL="4572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2pPr>
                <a:lvl3pPr algn="l" defTabSz="914400" eaLnBrk="1" fontAlgn="base" hangingPunct="1" indent="0" latinLnBrk="0" lvl="2" marL="9144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3pPr>
                <a:lvl4pPr algn="l" defTabSz="914400" eaLnBrk="1" fontAlgn="base" hangingPunct="1" indent="0" latinLnBrk="0" lvl="3" marL="13716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4pPr>
                <a:lvl5pPr algn="l" defTabSz="914400" eaLnBrk="1" fontAlgn="base" hangingPunct="1" indent="0" latinLnBrk="0" lvl="4" marL="18288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5pPr>
              </a:lstStyle>
              <a:p>
                <a:pPr algn="ctr" eaLnBrk="1" hangingPunct="1" lvl="0"/>
                <a:endParaRPr sz="1500">
                  <a:solidFill>
                    <a:srgbClr val="FFFFFF"/>
                  </a:solidFill>
                  <a:latin typeface="+mn-ea"/>
                  <a:ea typeface="+mn-ea"/>
                  <a:sym charset="-122" panose="02010601030101010101" pitchFamily="2" typeface="FZHei-B01S"/>
                </a:endParaRPr>
              </a:p>
            </p:txBody>
          </p:sp>
        </p:grpSp>
        <p:grpSp>
          <p:nvGrpSpPr>
            <p:cNvPr id="14" name="Group 99">
              <a:extLst>
                <a:ext uri="{FF2B5EF4-FFF2-40B4-BE49-F238E27FC236}">
                  <a16:creationId xmlns:a16="http://schemas.microsoft.com/office/drawing/2014/main" id="{BD270A31-E763-45BD-8131-A4DE6F3053EB}"/>
                </a:ext>
              </a:extLst>
            </p:cNvPr>
            <p:cNvGrpSpPr/>
            <p:nvPr/>
          </p:nvGrpSpPr>
          <p:grpSpPr>
            <a:xfrm>
              <a:off x="4036696" y="1693621"/>
              <a:ext cx="1052989" cy="78581"/>
              <a:chOff x="3993750" y="1708160"/>
              <a:chExt cx="1149754" cy="85726"/>
            </a:xfrm>
            <a:solidFill>
              <a:srgbClr val="1C2630"/>
            </a:solidFill>
          </p:grpSpPr>
          <p:cxnSp>
            <p:nvCxnSpPr>
              <p:cNvPr id="15" name="Straight Connector 45">
                <a:extLst>
                  <a:ext uri="{FF2B5EF4-FFF2-40B4-BE49-F238E27FC236}">
                    <a16:creationId xmlns:a16="http://schemas.microsoft.com/office/drawing/2014/main" id="{A0415148-58AD-4291-BD93-E076049EA3E8}"/>
                  </a:ext>
                </a:extLst>
              </p:cNvPr>
              <p:cNvCxnSpPr>
                <a:stCxn id="24" idx="3"/>
                <a:endCxn id="36" idx="1"/>
              </p:cNvCxnSpPr>
              <p:nvPr/>
            </p:nvCxnSpPr>
            <p:spPr>
              <a:xfrm>
                <a:off x="3993750" y="1747186"/>
                <a:ext cx="1149754" cy="0"/>
              </a:xfrm>
              <a:prstGeom prst="line">
                <a:avLst/>
              </a:prstGeom>
              <a:grpFill/>
              <a:ln w="12700">
                <a:solidFill>
                  <a:srgbClr val="1C2630"/>
                </a:solidFill>
                <a:prstDash val="sysDot"/>
              </a:ln>
            </p:spPr>
            <p:style>
              <a:lnRef idx="1">
                <a:schemeClr val="accent1"/>
              </a:lnRef>
              <a:fillRef idx="0">
                <a:schemeClr val="accent1"/>
              </a:fillRef>
              <a:effectRef idx="0">
                <a:schemeClr val="accent1"/>
              </a:effectRef>
              <a:fontRef idx="minor">
                <a:schemeClr val="tx1"/>
              </a:fontRef>
            </p:style>
          </p:cxnSp>
          <p:sp>
            <p:nvSpPr>
              <p:cNvPr id="16" name="Oval 52">
                <a:extLst>
                  <a:ext uri="{FF2B5EF4-FFF2-40B4-BE49-F238E27FC236}">
                    <a16:creationId xmlns:a16="http://schemas.microsoft.com/office/drawing/2014/main" id="{EE957C1B-64A0-4BD3-BC3E-0F4846DBA7F8}"/>
                  </a:ext>
                </a:extLst>
              </p:cNvPr>
              <p:cNvSpPr/>
              <p:nvPr/>
            </p:nvSpPr>
            <p:spPr>
              <a:xfrm>
                <a:off x="4528926" y="1708160"/>
                <a:ext cx="85755" cy="85726"/>
              </a:xfrm>
              <a:prstGeom prst="ellipse">
                <a:avLst/>
              </a:prstGeom>
              <a:grpFill/>
              <a:ln>
                <a:solidFill>
                  <a:srgbClr val="1C26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l" defTabSz="914400" eaLnBrk="0" fontAlgn="base" hangingPunct="0" indent="0" latinLnBrk="0" lvl="0" marL="0">
                  <a:lnSpc>
                    <a:spcPct val="100000"/>
                  </a:lnSpc>
                  <a:spcBef>
                    <a:spcPct val="0"/>
                  </a:spcBef>
                  <a:spcAft>
                    <a:spcPct val="0"/>
                  </a:spcAft>
                  <a:buNone/>
                  <a:defRPr b="0" baseline="0" i="0" kern="1200" sz="1800" u="none">
                    <a:solidFill>
                      <a:schemeClr val="tx1"/>
                    </a:solidFill>
                    <a:latin charset="0" panose="020b0604020202020204" pitchFamily="34" typeface="Arial"/>
                    <a:ea charset="0" panose="020b0604020202020204" pitchFamily="34" typeface="Arial"/>
                  </a:defRPr>
                </a:lvl1pPr>
                <a:lvl2pPr algn="l" defTabSz="914400" eaLnBrk="1" fontAlgn="base" hangingPunct="1" indent="0" latinLnBrk="0" lvl="1" marL="4572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2pPr>
                <a:lvl3pPr algn="l" defTabSz="914400" eaLnBrk="1" fontAlgn="base" hangingPunct="1" indent="0" latinLnBrk="0" lvl="2" marL="9144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3pPr>
                <a:lvl4pPr algn="l" defTabSz="914400" eaLnBrk="1" fontAlgn="base" hangingPunct="1" indent="0" latinLnBrk="0" lvl="3" marL="13716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4pPr>
                <a:lvl5pPr algn="l" defTabSz="914400" eaLnBrk="1" fontAlgn="base" hangingPunct="1" indent="0" latinLnBrk="0" lvl="4" marL="18288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5pPr>
              </a:lstStyle>
              <a:p>
                <a:pPr algn="ctr" eaLnBrk="1" hangingPunct="1" lvl="0"/>
                <a:endParaRPr sz="1500">
                  <a:solidFill>
                    <a:srgbClr val="FFFFFF"/>
                  </a:solidFill>
                  <a:latin typeface="+mn-ea"/>
                  <a:ea typeface="+mn-ea"/>
                  <a:sym charset="-122" panose="02010601030101010101" pitchFamily="2" typeface="FZHei-B01S"/>
                </a:endParaRPr>
              </a:p>
            </p:txBody>
          </p:sp>
        </p:grpSp>
        <p:grpSp>
          <p:nvGrpSpPr>
            <p:cNvPr id="17" name="Group 101">
              <a:extLst>
                <a:ext uri="{FF2B5EF4-FFF2-40B4-BE49-F238E27FC236}">
                  <a16:creationId xmlns:a16="http://schemas.microsoft.com/office/drawing/2014/main" id="{EC86779F-2F1E-4D6A-8DDD-E26ADE059A32}"/>
                </a:ext>
              </a:extLst>
            </p:cNvPr>
            <p:cNvGrpSpPr/>
            <p:nvPr/>
          </p:nvGrpSpPr>
          <p:grpSpPr>
            <a:xfrm>
              <a:off x="4036695" y="3717684"/>
              <a:ext cx="1052989" cy="78581"/>
              <a:chOff x="3993749" y="3917960"/>
              <a:chExt cx="1149754" cy="85726"/>
            </a:xfrm>
            <a:solidFill>
              <a:srgbClr val="1C2630"/>
            </a:solidFill>
          </p:grpSpPr>
          <p:cxnSp>
            <p:nvCxnSpPr>
              <p:cNvPr id="18" name="Straight Connector 50">
                <a:extLst>
                  <a:ext uri="{FF2B5EF4-FFF2-40B4-BE49-F238E27FC236}">
                    <a16:creationId xmlns:a16="http://schemas.microsoft.com/office/drawing/2014/main" id="{2D103451-AD17-42C5-BBC4-77930E93607F}"/>
                  </a:ext>
                </a:extLst>
              </p:cNvPr>
              <p:cNvCxnSpPr>
                <a:stCxn id="30" idx="3"/>
                <a:endCxn id="27" idx="1"/>
              </p:cNvCxnSpPr>
              <p:nvPr/>
            </p:nvCxnSpPr>
            <p:spPr>
              <a:xfrm>
                <a:off x="3993749" y="3962180"/>
                <a:ext cx="1149754" cy="0"/>
              </a:xfrm>
              <a:prstGeom prst="line">
                <a:avLst/>
              </a:prstGeom>
              <a:grpFill/>
              <a:ln w="12700">
                <a:solidFill>
                  <a:srgbClr val="1C2630"/>
                </a:solidFill>
                <a:prstDash val="sysDot"/>
              </a:ln>
            </p:spPr>
            <p:style>
              <a:lnRef idx="1">
                <a:schemeClr val="accent1"/>
              </a:lnRef>
              <a:fillRef idx="0">
                <a:schemeClr val="accent1"/>
              </a:fillRef>
              <a:effectRef idx="0">
                <a:schemeClr val="accent1"/>
              </a:effectRef>
              <a:fontRef idx="minor">
                <a:schemeClr val="tx1"/>
              </a:fontRef>
            </p:style>
          </p:cxnSp>
          <p:sp>
            <p:nvSpPr>
              <p:cNvPr id="19" name="Oval 53">
                <a:extLst>
                  <a:ext uri="{FF2B5EF4-FFF2-40B4-BE49-F238E27FC236}">
                    <a16:creationId xmlns:a16="http://schemas.microsoft.com/office/drawing/2014/main" id="{44E5C591-83FD-4E14-B476-3F3F73D3290E}"/>
                  </a:ext>
                </a:extLst>
              </p:cNvPr>
              <p:cNvSpPr/>
              <p:nvPr/>
            </p:nvSpPr>
            <p:spPr>
              <a:xfrm>
                <a:off x="4528926" y="3917960"/>
                <a:ext cx="85755" cy="85726"/>
              </a:xfrm>
              <a:prstGeom prst="ellipse">
                <a:avLst/>
              </a:prstGeom>
              <a:grpFill/>
              <a:ln>
                <a:solidFill>
                  <a:srgbClr val="1C26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l" defTabSz="914400" eaLnBrk="0" fontAlgn="base" hangingPunct="0" indent="0" latinLnBrk="0" lvl="0" marL="0">
                  <a:lnSpc>
                    <a:spcPct val="100000"/>
                  </a:lnSpc>
                  <a:spcBef>
                    <a:spcPct val="0"/>
                  </a:spcBef>
                  <a:spcAft>
                    <a:spcPct val="0"/>
                  </a:spcAft>
                  <a:buNone/>
                  <a:defRPr b="0" baseline="0" i="0" kern="1200" sz="1800" u="none">
                    <a:solidFill>
                      <a:schemeClr val="tx1"/>
                    </a:solidFill>
                    <a:latin charset="0" panose="020b0604020202020204" pitchFamily="34" typeface="Arial"/>
                    <a:ea charset="0" panose="020b0604020202020204" pitchFamily="34" typeface="Arial"/>
                  </a:defRPr>
                </a:lvl1pPr>
                <a:lvl2pPr algn="l" defTabSz="914400" eaLnBrk="1" fontAlgn="base" hangingPunct="1" indent="0" latinLnBrk="0" lvl="1" marL="4572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2pPr>
                <a:lvl3pPr algn="l" defTabSz="914400" eaLnBrk="1" fontAlgn="base" hangingPunct="1" indent="0" latinLnBrk="0" lvl="2" marL="9144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3pPr>
                <a:lvl4pPr algn="l" defTabSz="914400" eaLnBrk="1" fontAlgn="base" hangingPunct="1" indent="0" latinLnBrk="0" lvl="3" marL="13716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4pPr>
                <a:lvl5pPr algn="l" defTabSz="914400" eaLnBrk="1" fontAlgn="base" hangingPunct="1" indent="0" latinLnBrk="0" lvl="4" marL="18288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5pPr>
              </a:lstStyle>
              <a:p>
                <a:pPr algn="ctr" eaLnBrk="1" hangingPunct="1" lvl="0"/>
                <a:endParaRPr sz="1500">
                  <a:solidFill>
                    <a:srgbClr val="FFFFFF"/>
                  </a:solidFill>
                  <a:latin typeface="+mn-ea"/>
                  <a:ea typeface="+mn-ea"/>
                  <a:sym charset="-122" panose="02010601030101010101" pitchFamily="2" typeface="FZHei-B01S"/>
                </a:endParaRPr>
              </a:p>
            </p:txBody>
          </p:sp>
        </p:grpSp>
        <p:grpSp>
          <p:nvGrpSpPr>
            <p:cNvPr id="20" name="Group 84">
              <a:extLst>
                <a:ext uri="{FF2B5EF4-FFF2-40B4-BE49-F238E27FC236}">
                  <a16:creationId xmlns:a16="http://schemas.microsoft.com/office/drawing/2014/main" id="{1373BA5B-DDEE-4EEC-AD57-D96647D866A1}"/>
                </a:ext>
              </a:extLst>
            </p:cNvPr>
            <p:cNvGrpSpPr/>
            <p:nvPr/>
          </p:nvGrpSpPr>
          <p:grpSpPr>
            <a:xfrm>
              <a:off x="3453765" y="2419426"/>
              <a:ext cx="582930" cy="582930"/>
              <a:chOff x="3357554" y="2500312"/>
              <a:chExt cx="636196" cy="636164"/>
            </a:xfrm>
          </p:grpSpPr>
          <p:sp>
            <p:nvSpPr>
              <p:cNvPr id="21" name="Rectangle 22">
                <a:extLst>
                  <a:ext uri="{FF2B5EF4-FFF2-40B4-BE49-F238E27FC236}">
                    <a16:creationId xmlns:a16="http://schemas.microsoft.com/office/drawing/2014/main" id="{3FE1B5FF-F957-46C7-B5B6-21686D093D26}"/>
                  </a:ext>
                </a:extLst>
              </p:cNvPr>
              <p:cNvSpPr/>
              <p:nvPr/>
            </p:nvSpPr>
            <p:spPr>
              <a:xfrm>
                <a:off x="3357228" y="2500284"/>
                <a:ext cx="636522" cy="63633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l" defTabSz="914400" eaLnBrk="0" fontAlgn="base" hangingPunct="0" indent="0" latinLnBrk="0" lvl="0" marL="0">
                  <a:lnSpc>
                    <a:spcPct val="100000"/>
                  </a:lnSpc>
                  <a:spcBef>
                    <a:spcPct val="0"/>
                  </a:spcBef>
                  <a:spcAft>
                    <a:spcPct val="0"/>
                  </a:spcAft>
                  <a:buNone/>
                  <a:defRPr b="0" baseline="0" i="0" kern="1200" sz="1800" u="none">
                    <a:solidFill>
                      <a:schemeClr val="tx1"/>
                    </a:solidFill>
                    <a:latin charset="0" panose="020b0604020202020204" pitchFamily="34" typeface="Arial"/>
                    <a:ea charset="0" panose="020b0604020202020204" pitchFamily="34" typeface="Arial"/>
                  </a:defRPr>
                </a:lvl1pPr>
                <a:lvl2pPr algn="l" defTabSz="914400" eaLnBrk="1" fontAlgn="base" hangingPunct="1" indent="0" latinLnBrk="0" lvl="1" marL="4572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2pPr>
                <a:lvl3pPr algn="l" defTabSz="914400" eaLnBrk="1" fontAlgn="base" hangingPunct="1" indent="0" latinLnBrk="0" lvl="2" marL="9144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3pPr>
                <a:lvl4pPr algn="l" defTabSz="914400" eaLnBrk="1" fontAlgn="base" hangingPunct="1" indent="0" latinLnBrk="0" lvl="3" marL="13716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4pPr>
                <a:lvl5pPr algn="l" defTabSz="914400" eaLnBrk="1" fontAlgn="base" hangingPunct="1" indent="0" latinLnBrk="0" lvl="4" marL="18288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5pPr>
              </a:lstStyle>
              <a:p>
                <a:pPr algn="ctr" eaLnBrk="1" hangingPunct="1" lvl="0"/>
                <a:endParaRPr sz="1500">
                  <a:solidFill>
                    <a:srgbClr val="FFFFFF"/>
                  </a:solidFill>
                  <a:latin typeface="+mn-ea"/>
                  <a:ea typeface="+mn-ea"/>
                  <a:sym charset="-122" panose="02010601030101010101" pitchFamily="2" typeface="FZHei-B01S"/>
                </a:endParaRPr>
              </a:p>
            </p:txBody>
          </p:sp>
          <p:sp>
            <p:nvSpPr>
              <p:cNvPr id="22" name="Freeform 23">
                <a:extLst>
                  <a:ext uri="{FF2B5EF4-FFF2-40B4-BE49-F238E27FC236}">
                    <a16:creationId xmlns:a16="http://schemas.microsoft.com/office/drawing/2014/main" id="{1F01CD4B-72A9-483F-9E40-37D51D625B03}"/>
                  </a:ext>
                </a:extLst>
              </p:cNvPr>
              <p:cNvSpPr>
                <a:spLocks noEditPoints="1"/>
              </p:cNvSpPr>
              <p:nvPr/>
            </p:nvSpPr>
            <p:spPr>
              <a:xfrm>
                <a:off x="3477620" y="2660940"/>
                <a:ext cx="389082" cy="322810"/>
              </a:xfrm>
              <a:custGeom>
                <a:gdLst>
                  <a:gd fmla="*/ 0 w 364" name="txL"/>
                  <a:gd fmla="*/ 0 h 301" name="txT"/>
                  <a:gd fmla="*/ 364 w 364" name="txR"/>
                  <a:gd fmla="*/ 301 h 301" name="txB"/>
                </a:gdLst>
                <a:cxnLst>
                  <a:cxn ang="0">
                    <a:pos x="333499" y="117970"/>
                  </a:cxn>
                  <a:cxn ang="0">
                    <a:pos x="345257" y="147999"/>
                  </a:cxn>
                  <a:cxn ang="0">
                    <a:pos x="374117" y="136202"/>
                  </a:cxn>
                  <a:cxn ang="0">
                    <a:pos x="362359" y="107246"/>
                  </a:cxn>
                  <a:cxn ang="0">
                    <a:pos x="26723" y="107246"/>
                  </a:cxn>
                  <a:cxn ang="0">
                    <a:pos x="16034" y="136202"/>
                  </a:cxn>
                  <a:cxn ang="0">
                    <a:pos x="44894" y="147999"/>
                  </a:cxn>
                  <a:cxn ang="0">
                    <a:pos x="56652" y="117970"/>
                  </a:cxn>
                  <a:cxn ang="0">
                    <a:pos x="288605" y="64347"/>
                  </a:cxn>
                  <a:cxn ang="0">
                    <a:pos x="265089" y="74000"/>
                  </a:cxn>
                  <a:cxn ang="0">
                    <a:pos x="255469" y="97594"/>
                  </a:cxn>
                  <a:cxn ang="0">
                    <a:pos x="269364" y="124405"/>
                  </a:cxn>
                  <a:cxn ang="0">
                    <a:pos x="295018" y="129767"/>
                  </a:cxn>
                  <a:cxn ang="0">
                    <a:pos x="317465" y="110463"/>
                  </a:cxn>
                  <a:cxn ang="0">
                    <a:pos x="317465" y="85797"/>
                  </a:cxn>
                  <a:cxn ang="0">
                    <a:pos x="295018" y="66492"/>
                  </a:cxn>
                  <a:cxn ang="0">
                    <a:pos x="352739" y="196260"/>
                  </a:cxn>
                  <a:cxn ang="0">
                    <a:pos x="343119" y="163014"/>
                  </a:cxn>
                  <a:cxn ang="0">
                    <a:pos x="374117" y="169448"/>
                  </a:cxn>
                  <a:cxn ang="0">
                    <a:pos x="389082" y="198405"/>
                  </a:cxn>
                  <a:cxn ang="0">
                    <a:pos x="88719" y="67565"/>
                  </a:cxn>
                  <a:cxn ang="0">
                    <a:pos x="69479" y="91159"/>
                  </a:cxn>
                  <a:cxn ang="0">
                    <a:pos x="75892" y="116898"/>
                  </a:cxn>
                  <a:cxn ang="0">
                    <a:pos x="102615" y="129767"/>
                  </a:cxn>
                  <a:cxn ang="0">
                    <a:pos x="126131" y="120115"/>
                  </a:cxn>
                  <a:cxn ang="0">
                    <a:pos x="135751" y="97594"/>
                  </a:cxn>
                  <a:cxn ang="0">
                    <a:pos x="119718" y="69710"/>
                  </a:cxn>
                  <a:cxn ang="0">
                    <a:pos x="37412" y="160869"/>
                  </a:cxn>
                  <a:cxn ang="0">
                    <a:pos x="38481" y="188753"/>
                  </a:cxn>
                  <a:cxn ang="0">
                    <a:pos x="0" y="198405"/>
                  </a:cxn>
                  <a:cxn ang="0">
                    <a:pos x="16034" y="169448"/>
                  </a:cxn>
                  <a:cxn ang="0">
                    <a:pos x="195610" y="0"/>
                  </a:cxn>
                  <a:cxn ang="0">
                    <a:pos x="161405" y="13942"/>
                  </a:cxn>
                  <a:cxn ang="0">
                    <a:pos x="147509" y="48261"/>
                  </a:cxn>
                  <a:cxn ang="0">
                    <a:pos x="168887" y="86869"/>
                  </a:cxn>
                  <a:cxn ang="0">
                    <a:pos x="205230" y="95449"/>
                  </a:cxn>
                  <a:cxn ang="0">
                    <a:pos x="240504" y="66492"/>
                  </a:cxn>
                  <a:cxn ang="0">
                    <a:pos x="240504" y="28956"/>
                  </a:cxn>
                  <a:cxn ang="0">
                    <a:pos x="205230" y="0"/>
                  </a:cxn>
                  <a:cxn ang="0">
                    <a:pos x="283260" y="186608"/>
                  </a:cxn>
                  <a:cxn ang="0">
                    <a:pos x="273640" y="145854"/>
                  </a:cxn>
                  <a:cxn ang="0">
                    <a:pos x="298225" y="145854"/>
                  </a:cxn>
                  <a:cxn ang="0">
                    <a:pos x="337775" y="176956"/>
                  </a:cxn>
                  <a:cxn ang="0">
                    <a:pos x="106891" y="291709"/>
                  </a:cxn>
                  <a:cxn ang="0">
                    <a:pos x="54514" y="176956"/>
                  </a:cxn>
                  <a:cxn ang="0">
                    <a:pos x="90857" y="145854"/>
                  </a:cxn>
                  <a:cxn ang="0">
                    <a:pos x="116511" y="145854"/>
                  </a:cxn>
                  <a:cxn ang="0">
                    <a:pos x="106891" y="186608"/>
                  </a:cxn>
                  <a:cxn ang="0">
                    <a:pos x="269364" y="170521"/>
                  </a:cxn>
                  <a:cxn ang="0">
                    <a:pos x="224470" y="116898"/>
                  </a:cxn>
                  <a:cxn ang="0">
                    <a:pos x="164612" y="116898"/>
                  </a:cxn>
                  <a:cxn ang="0">
                    <a:pos x="119718" y="170521"/>
                  </a:cxn>
                </a:cxnLst>
                <a:rect b="txB" l="txL" r="txR" t="txT"/>
                <a:pathLst>
                  <a:path h="301" w="364">
                    <a:moveTo>
                      <a:pt x="332" y="98"/>
                    </a:moveTo>
                    <a:lnTo>
                      <a:pt x="332" y="98"/>
                    </a:lnTo>
                    <a:lnTo>
                      <a:pt x="323" y="100"/>
                    </a:lnTo>
                    <a:lnTo>
                      <a:pt x="317" y="105"/>
                    </a:lnTo>
                    <a:lnTo>
                      <a:pt x="312" y="110"/>
                    </a:lnTo>
                    <a:lnTo>
                      <a:pt x="310" y="120"/>
                    </a:lnTo>
                    <a:lnTo>
                      <a:pt x="312" y="127"/>
                    </a:lnTo>
                    <a:lnTo>
                      <a:pt x="317" y="134"/>
                    </a:lnTo>
                    <a:lnTo>
                      <a:pt x="323" y="138"/>
                    </a:lnTo>
                    <a:lnTo>
                      <a:pt x="332" y="139"/>
                    </a:lnTo>
                    <a:lnTo>
                      <a:pt x="339" y="138"/>
                    </a:lnTo>
                    <a:lnTo>
                      <a:pt x="346" y="134"/>
                    </a:lnTo>
                    <a:lnTo>
                      <a:pt x="350" y="127"/>
                    </a:lnTo>
                    <a:lnTo>
                      <a:pt x="352" y="120"/>
                    </a:lnTo>
                    <a:lnTo>
                      <a:pt x="350" y="110"/>
                    </a:lnTo>
                    <a:lnTo>
                      <a:pt x="346" y="105"/>
                    </a:lnTo>
                    <a:lnTo>
                      <a:pt x="339" y="100"/>
                    </a:lnTo>
                    <a:lnTo>
                      <a:pt x="332" y="98"/>
                    </a:lnTo>
                    <a:close/>
                    <a:moveTo>
                      <a:pt x="35" y="98"/>
                    </a:moveTo>
                    <a:lnTo>
                      <a:pt x="35" y="98"/>
                    </a:lnTo>
                    <a:lnTo>
                      <a:pt x="25" y="100"/>
                    </a:lnTo>
                    <a:lnTo>
                      <a:pt x="20" y="105"/>
                    </a:lnTo>
                    <a:lnTo>
                      <a:pt x="15" y="110"/>
                    </a:lnTo>
                    <a:lnTo>
                      <a:pt x="13" y="120"/>
                    </a:lnTo>
                    <a:lnTo>
                      <a:pt x="15" y="127"/>
                    </a:lnTo>
                    <a:lnTo>
                      <a:pt x="20" y="134"/>
                    </a:lnTo>
                    <a:lnTo>
                      <a:pt x="25" y="138"/>
                    </a:lnTo>
                    <a:lnTo>
                      <a:pt x="35" y="139"/>
                    </a:lnTo>
                    <a:lnTo>
                      <a:pt x="42" y="138"/>
                    </a:lnTo>
                    <a:lnTo>
                      <a:pt x="49" y="134"/>
                    </a:lnTo>
                    <a:lnTo>
                      <a:pt x="53" y="127"/>
                    </a:lnTo>
                    <a:lnTo>
                      <a:pt x="54" y="120"/>
                    </a:lnTo>
                    <a:lnTo>
                      <a:pt x="53" y="110"/>
                    </a:lnTo>
                    <a:lnTo>
                      <a:pt x="49" y="105"/>
                    </a:lnTo>
                    <a:lnTo>
                      <a:pt x="42" y="100"/>
                    </a:lnTo>
                    <a:lnTo>
                      <a:pt x="35" y="98"/>
                    </a:lnTo>
                    <a:close/>
                    <a:moveTo>
                      <a:pt x="270" y="60"/>
                    </a:moveTo>
                    <a:lnTo>
                      <a:pt x="270" y="60"/>
                    </a:lnTo>
                    <a:lnTo>
                      <a:pt x="263" y="62"/>
                    </a:lnTo>
                    <a:lnTo>
                      <a:pt x="258" y="63"/>
                    </a:lnTo>
                    <a:lnTo>
                      <a:pt x="252" y="65"/>
                    </a:lnTo>
                    <a:lnTo>
                      <a:pt x="248" y="69"/>
                    </a:lnTo>
                    <a:lnTo>
                      <a:pt x="245" y="74"/>
                    </a:lnTo>
                    <a:lnTo>
                      <a:pt x="241" y="80"/>
                    </a:lnTo>
                    <a:lnTo>
                      <a:pt x="239" y="85"/>
                    </a:lnTo>
                    <a:lnTo>
                      <a:pt x="239" y="91"/>
                    </a:lnTo>
                    <a:lnTo>
                      <a:pt x="239" y="98"/>
                    </a:lnTo>
                    <a:lnTo>
                      <a:pt x="241" y="103"/>
                    </a:lnTo>
                    <a:lnTo>
                      <a:pt x="245" y="109"/>
                    </a:lnTo>
                    <a:lnTo>
                      <a:pt x="248" y="112"/>
                    </a:lnTo>
                    <a:lnTo>
                      <a:pt x="252" y="116"/>
                    </a:lnTo>
                    <a:lnTo>
                      <a:pt x="258" y="120"/>
                    </a:lnTo>
                    <a:lnTo>
                      <a:pt x="263" y="121"/>
                    </a:lnTo>
                    <a:lnTo>
                      <a:pt x="270" y="121"/>
                    </a:lnTo>
                    <a:lnTo>
                      <a:pt x="276" y="121"/>
                    </a:lnTo>
                    <a:lnTo>
                      <a:pt x="281" y="120"/>
                    </a:lnTo>
                    <a:lnTo>
                      <a:pt x="287" y="116"/>
                    </a:lnTo>
                    <a:lnTo>
                      <a:pt x="292" y="112"/>
                    </a:lnTo>
                    <a:lnTo>
                      <a:pt x="296" y="109"/>
                    </a:lnTo>
                    <a:lnTo>
                      <a:pt x="297" y="103"/>
                    </a:lnTo>
                    <a:lnTo>
                      <a:pt x="299" y="98"/>
                    </a:lnTo>
                    <a:lnTo>
                      <a:pt x="301" y="91"/>
                    </a:lnTo>
                    <a:lnTo>
                      <a:pt x="299" y="85"/>
                    </a:lnTo>
                    <a:lnTo>
                      <a:pt x="297" y="80"/>
                    </a:lnTo>
                    <a:lnTo>
                      <a:pt x="296" y="74"/>
                    </a:lnTo>
                    <a:lnTo>
                      <a:pt x="292" y="69"/>
                    </a:lnTo>
                    <a:lnTo>
                      <a:pt x="287" y="65"/>
                    </a:lnTo>
                    <a:lnTo>
                      <a:pt x="281" y="63"/>
                    </a:lnTo>
                    <a:lnTo>
                      <a:pt x="276" y="62"/>
                    </a:lnTo>
                    <a:lnTo>
                      <a:pt x="270" y="60"/>
                    </a:lnTo>
                    <a:close/>
                    <a:moveTo>
                      <a:pt x="364" y="248"/>
                    </a:moveTo>
                    <a:lnTo>
                      <a:pt x="330" y="248"/>
                    </a:lnTo>
                    <a:lnTo>
                      <a:pt x="330" y="183"/>
                    </a:lnTo>
                    <a:lnTo>
                      <a:pt x="330" y="176"/>
                    </a:lnTo>
                    <a:lnTo>
                      <a:pt x="328" y="167"/>
                    </a:lnTo>
                    <a:lnTo>
                      <a:pt x="321" y="152"/>
                    </a:lnTo>
                    <a:lnTo>
                      <a:pt x="332" y="150"/>
                    </a:lnTo>
                    <a:lnTo>
                      <a:pt x="337" y="152"/>
                    </a:lnTo>
                    <a:lnTo>
                      <a:pt x="345" y="154"/>
                    </a:lnTo>
                    <a:lnTo>
                      <a:pt x="350" y="158"/>
                    </a:lnTo>
                    <a:lnTo>
                      <a:pt x="355" y="161"/>
                    </a:lnTo>
                    <a:lnTo>
                      <a:pt x="359" y="167"/>
                    </a:lnTo>
                    <a:lnTo>
                      <a:pt x="363" y="172"/>
                    </a:lnTo>
                    <a:lnTo>
                      <a:pt x="364" y="178"/>
                    </a:lnTo>
                    <a:lnTo>
                      <a:pt x="364" y="185"/>
                    </a:lnTo>
                    <a:lnTo>
                      <a:pt x="364" y="248"/>
                    </a:lnTo>
                    <a:close/>
                    <a:moveTo>
                      <a:pt x="96" y="60"/>
                    </a:moveTo>
                    <a:lnTo>
                      <a:pt x="96" y="60"/>
                    </a:lnTo>
                    <a:lnTo>
                      <a:pt x="89" y="62"/>
                    </a:lnTo>
                    <a:lnTo>
                      <a:pt x="83" y="63"/>
                    </a:lnTo>
                    <a:lnTo>
                      <a:pt x="78" y="65"/>
                    </a:lnTo>
                    <a:lnTo>
                      <a:pt x="74" y="69"/>
                    </a:lnTo>
                    <a:lnTo>
                      <a:pt x="71" y="74"/>
                    </a:lnTo>
                    <a:lnTo>
                      <a:pt x="67" y="80"/>
                    </a:lnTo>
                    <a:lnTo>
                      <a:pt x="65" y="85"/>
                    </a:lnTo>
                    <a:lnTo>
                      <a:pt x="65" y="91"/>
                    </a:lnTo>
                    <a:lnTo>
                      <a:pt x="65" y="98"/>
                    </a:lnTo>
                    <a:lnTo>
                      <a:pt x="67" y="103"/>
                    </a:lnTo>
                    <a:lnTo>
                      <a:pt x="71" y="109"/>
                    </a:lnTo>
                    <a:lnTo>
                      <a:pt x="74" y="112"/>
                    </a:lnTo>
                    <a:lnTo>
                      <a:pt x="78" y="116"/>
                    </a:lnTo>
                    <a:lnTo>
                      <a:pt x="83" y="120"/>
                    </a:lnTo>
                    <a:lnTo>
                      <a:pt x="89" y="121"/>
                    </a:lnTo>
                    <a:lnTo>
                      <a:pt x="96" y="121"/>
                    </a:lnTo>
                    <a:lnTo>
                      <a:pt x="102" y="121"/>
                    </a:lnTo>
                    <a:lnTo>
                      <a:pt x="107" y="120"/>
                    </a:lnTo>
                    <a:lnTo>
                      <a:pt x="112" y="116"/>
                    </a:lnTo>
                    <a:lnTo>
                      <a:pt x="118" y="112"/>
                    </a:lnTo>
                    <a:lnTo>
                      <a:pt x="122" y="109"/>
                    </a:lnTo>
                    <a:lnTo>
                      <a:pt x="123" y="103"/>
                    </a:lnTo>
                    <a:lnTo>
                      <a:pt x="125" y="98"/>
                    </a:lnTo>
                    <a:lnTo>
                      <a:pt x="127" y="91"/>
                    </a:lnTo>
                    <a:lnTo>
                      <a:pt x="125" y="85"/>
                    </a:lnTo>
                    <a:lnTo>
                      <a:pt x="123" y="80"/>
                    </a:lnTo>
                    <a:lnTo>
                      <a:pt x="122" y="74"/>
                    </a:lnTo>
                    <a:lnTo>
                      <a:pt x="118" y="69"/>
                    </a:lnTo>
                    <a:lnTo>
                      <a:pt x="112" y="65"/>
                    </a:lnTo>
                    <a:lnTo>
                      <a:pt x="107" y="63"/>
                    </a:lnTo>
                    <a:lnTo>
                      <a:pt x="102" y="62"/>
                    </a:lnTo>
                    <a:lnTo>
                      <a:pt x="96" y="60"/>
                    </a:lnTo>
                    <a:close/>
                    <a:moveTo>
                      <a:pt x="35" y="150"/>
                    </a:moveTo>
                    <a:lnTo>
                      <a:pt x="35" y="150"/>
                    </a:lnTo>
                    <a:lnTo>
                      <a:pt x="44" y="152"/>
                    </a:lnTo>
                    <a:lnTo>
                      <a:pt x="38" y="167"/>
                    </a:lnTo>
                    <a:lnTo>
                      <a:pt x="36" y="176"/>
                    </a:lnTo>
                    <a:lnTo>
                      <a:pt x="35" y="183"/>
                    </a:lnTo>
                    <a:lnTo>
                      <a:pt x="35" y="248"/>
                    </a:lnTo>
                    <a:lnTo>
                      <a:pt x="0" y="248"/>
                    </a:lnTo>
                    <a:lnTo>
                      <a:pt x="0" y="185"/>
                    </a:lnTo>
                    <a:lnTo>
                      <a:pt x="0" y="178"/>
                    </a:lnTo>
                    <a:lnTo>
                      <a:pt x="2" y="172"/>
                    </a:lnTo>
                    <a:lnTo>
                      <a:pt x="6" y="167"/>
                    </a:lnTo>
                    <a:lnTo>
                      <a:pt x="9" y="161"/>
                    </a:lnTo>
                    <a:lnTo>
                      <a:pt x="15" y="158"/>
                    </a:lnTo>
                    <a:lnTo>
                      <a:pt x="20" y="154"/>
                    </a:lnTo>
                    <a:lnTo>
                      <a:pt x="27" y="152"/>
                    </a:lnTo>
                    <a:lnTo>
                      <a:pt x="35" y="150"/>
                    </a:lnTo>
                    <a:close/>
                    <a:moveTo>
                      <a:pt x="183" y="0"/>
                    </a:moveTo>
                    <a:lnTo>
                      <a:pt x="183" y="0"/>
                    </a:lnTo>
                    <a:lnTo>
                      <a:pt x="174" y="0"/>
                    </a:lnTo>
                    <a:lnTo>
                      <a:pt x="165" y="4"/>
                    </a:lnTo>
                    <a:lnTo>
                      <a:pt x="158" y="7"/>
                    </a:lnTo>
                    <a:lnTo>
                      <a:pt x="151" y="13"/>
                    </a:lnTo>
                    <a:lnTo>
                      <a:pt x="145" y="20"/>
                    </a:lnTo>
                    <a:lnTo>
                      <a:pt x="141" y="27"/>
                    </a:lnTo>
                    <a:lnTo>
                      <a:pt x="138" y="36"/>
                    </a:lnTo>
                    <a:lnTo>
                      <a:pt x="138" y="45"/>
                    </a:lnTo>
                    <a:lnTo>
                      <a:pt x="138" y="54"/>
                    </a:lnTo>
                    <a:lnTo>
                      <a:pt x="141" y="62"/>
                    </a:lnTo>
                    <a:lnTo>
                      <a:pt x="145" y="71"/>
                    </a:lnTo>
                    <a:lnTo>
                      <a:pt x="151" y="76"/>
                    </a:lnTo>
                    <a:lnTo>
                      <a:pt x="158" y="81"/>
                    </a:lnTo>
                    <a:lnTo>
                      <a:pt x="165" y="87"/>
                    </a:lnTo>
                    <a:lnTo>
                      <a:pt x="174" y="89"/>
                    </a:lnTo>
                    <a:lnTo>
                      <a:pt x="183" y="91"/>
                    </a:lnTo>
                    <a:lnTo>
                      <a:pt x="192" y="89"/>
                    </a:lnTo>
                    <a:lnTo>
                      <a:pt x="200" y="87"/>
                    </a:lnTo>
                    <a:lnTo>
                      <a:pt x="209" y="81"/>
                    </a:lnTo>
                    <a:lnTo>
                      <a:pt x="214" y="76"/>
                    </a:lnTo>
                    <a:lnTo>
                      <a:pt x="219" y="71"/>
                    </a:lnTo>
                    <a:lnTo>
                      <a:pt x="225" y="62"/>
                    </a:lnTo>
                    <a:lnTo>
                      <a:pt x="227" y="54"/>
                    </a:lnTo>
                    <a:lnTo>
                      <a:pt x="229" y="45"/>
                    </a:lnTo>
                    <a:lnTo>
                      <a:pt x="227" y="36"/>
                    </a:lnTo>
                    <a:lnTo>
                      <a:pt x="225" y="27"/>
                    </a:lnTo>
                    <a:lnTo>
                      <a:pt x="219" y="20"/>
                    </a:lnTo>
                    <a:lnTo>
                      <a:pt x="214" y="13"/>
                    </a:lnTo>
                    <a:lnTo>
                      <a:pt x="209" y="7"/>
                    </a:lnTo>
                    <a:lnTo>
                      <a:pt x="200" y="4"/>
                    </a:lnTo>
                    <a:lnTo>
                      <a:pt x="192" y="0"/>
                    </a:lnTo>
                    <a:lnTo>
                      <a:pt x="183" y="0"/>
                    </a:lnTo>
                    <a:close/>
                    <a:moveTo>
                      <a:pt x="319" y="272"/>
                    </a:moveTo>
                    <a:lnTo>
                      <a:pt x="265" y="272"/>
                    </a:lnTo>
                    <a:lnTo>
                      <a:pt x="265" y="174"/>
                    </a:lnTo>
                    <a:lnTo>
                      <a:pt x="265" y="163"/>
                    </a:lnTo>
                    <a:lnTo>
                      <a:pt x="263" y="154"/>
                    </a:lnTo>
                    <a:lnTo>
                      <a:pt x="259" y="145"/>
                    </a:lnTo>
                    <a:lnTo>
                      <a:pt x="256" y="136"/>
                    </a:lnTo>
                    <a:lnTo>
                      <a:pt x="263" y="134"/>
                    </a:lnTo>
                    <a:lnTo>
                      <a:pt x="270" y="134"/>
                    </a:lnTo>
                    <a:lnTo>
                      <a:pt x="279" y="136"/>
                    </a:lnTo>
                    <a:lnTo>
                      <a:pt x="288" y="138"/>
                    </a:lnTo>
                    <a:lnTo>
                      <a:pt x="297" y="143"/>
                    </a:lnTo>
                    <a:lnTo>
                      <a:pt x="305" y="149"/>
                    </a:lnTo>
                    <a:lnTo>
                      <a:pt x="310" y="156"/>
                    </a:lnTo>
                    <a:lnTo>
                      <a:pt x="316" y="165"/>
                    </a:lnTo>
                    <a:lnTo>
                      <a:pt x="317" y="174"/>
                    </a:lnTo>
                    <a:lnTo>
                      <a:pt x="319" y="183"/>
                    </a:lnTo>
                    <a:lnTo>
                      <a:pt x="319" y="272"/>
                    </a:lnTo>
                    <a:close/>
                    <a:moveTo>
                      <a:pt x="100" y="174"/>
                    </a:moveTo>
                    <a:lnTo>
                      <a:pt x="100" y="272"/>
                    </a:lnTo>
                    <a:lnTo>
                      <a:pt x="45" y="272"/>
                    </a:lnTo>
                    <a:lnTo>
                      <a:pt x="45" y="183"/>
                    </a:lnTo>
                    <a:lnTo>
                      <a:pt x="47" y="174"/>
                    </a:lnTo>
                    <a:lnTo>
                      <a:pt x="51" y="165"/>
                    </a:lnTo>
                    <a:lnTo>
                      <a:pt x="54" y="156"/>
                    </a:lnTo>
                    <a:lnTo>
                      <a:pt x="60" y="149"/>
                    </a:lnTo>
                    <a:lnTo>
                      <a:pt x="67" y="143"/>
                    </a:lnTo>
                    <a:lnTo>
                      <a:pt x="76" y="138"/>
                    </a:lnTo>
                    <a:lnTo>
                      <a:pt x="85" y="136"/>
                    </a:lnTo>
                    <a:lnTo>
                      <a:pt x="96" y="134"/>
                    </a:lnTo>
                    <a:lnTo>
                      <a:pt x="103" y="134"/>
                    </a:lnTo>
                    <a:lnTo>
                      <a:pt x="109" y="136"/>
                    </a:lnTo>
                    <a:lnTo>
                      <a:pt x="105" y="145"/>
                    </a:lnTo>
                    <a:lnTo>
                      <a:pt x="102" y="154"/>
                    </a:lnTo>
                    <a:lnTo>
                      <a:pt x="100" y="163"/>
                    </a:lnTo>
                    <a:lnTo>
                      <a:pt x="100" y="174"/>
                    </a:lnTo>
                    <a:close/>
                    <a:moveTo>
                      <a:pt x="111" y="301"/>
                    </a:moveTo>
                    <a:lnTo>
                      <a:pt x="254" y="301"/>
                    </a:lnTo>
                    <a:lnTo>
                      <a:pt x="254" y="174"/>
                    </a:lnTo>
                    <a:lnTo>
                      <a:pt x="252" y="159"/>
                    </a:lnTo>
                    <a:lnTo>
                      <a:pt x="248" y="145"/>
                    </a:lnTo>
                    <a:lnTo>
                      <a:pt x="241" y="134"/>
                    </a:lnTo>
                    <a:lnTo>
                      <a:pt x="232" y="123"/>
                    </a:lnTo>
                    <a:lnTo>
                      <a:pt x="223" y="114"/>
                    </a:lnTo>
                    <a:lnTo>
                      <a:pt x="210" y="109"/>
                    </a:lnTo>
                    <a:lnTo>
                      <a:pt x="198" y="103"/>
                    </a:lnTo>
                    <a:lnTo>
                      <a:pt x="183" y="101"/>
                    </a:lnTo>
                    <a:lnTo>
                      <a:pt x="169" y="103"/>
                    </a:lnTo>
                    <a:lnTo>
                      <a:pt x="154" y="109"/>
                    </a:lnTo>
                    <a:lnTo>
                      <a:pt x="143" y="114"/>
                    </a:lnTo>
                    <a:lnTo>
                      <a:pt x="132" y="123"/>
                    </a:lnTo>
                    <a:lnTo>
                      <a:pt x="123" y="134"/>
                    </a:lnTo>
                    <a:lnTo>
                      <a:pt x="116" y="145"/>
                    </a:lnTo>
                    <a:lnTo>
                      <a:pt x="112" y="159"/>
                    </a:lnTo>
                    <a:lnTo>
                      <a:pt x="111" y="174"/>
                    </a:lnTo>
                    <a:lnTo>
                      <a:pt x="111" y="301"/>
                    </a:lnTo>
                    <a:close/>
                  </a:path>
                </a:pathLst>
              </a:custGeom>
              <a:solidFill>
                <a:schemeClr val="bg1"/>
              </a:solidFill>
              <a:ln w="9525">
                <a:noFill/>
              </a:ln>
            </p:spPr>
            <p:txBody>
              <a:bodyPr/>
              <a:lstStyle/>
              <a:p>
                <a:endParaRPr sz="1500">
                  <a:latin typeface="+mn-ea"/>
                  <a:sym charset="-122" panose="02010601030101010101" pitchFamily="2" typeface="FZHei-B01S"/>
                </a:endParaRPr>
              </a:p>
            </p:txBody>
          </p:sp>
        </p:grpSp>
        <p:grpSp>
          <p:nvGrpSpPr>
            <p:cNvPr id="23" name="Group 83">
              <a:extLst>
                <a:ext uri="{FF2B5EF4-FFF2-40B4-BE49-F238E27FC236}">
                  <a16:creationId xmlns:a16="http://schemas.microsoft.com/office/drawing/2014/main" id="{F0D8AC2A-4E1A-4E77-85EC-BFF74849EFF1}"/>
                </a:ext>
              </a:extLst>
            </p:cNvPr>
            <p:cNvGrpSpPr/>
            <p:nvPr/>
          </p:nvGrpSpPr>
          <p:grpSpPr>
            <a:xfrm>
              <a:off x="3453765" y="1437875"/>
              <a:ext cx="582930" cy="582930"/>
              <a:chOff x="3357554" y="1428742"/>
              <a:chExt cx="636196" cy="636164"/>
            </a:xfrm>
          </p:grpSpPr>
          <p:sp>
            <p:nvSpPr>
              <p:cNvPr id="24" name="Rectangle 13">
                <a:extLst>
                  <a:ext uri="{FF2B5EF4-FFF2-40B4-BE49-F238E27FC236}">
                    <a16:creationId xmlns:a16="http://schemas.microsoft.com/office/drawing/2014/main" id="{497466AE-C9D2-4571-BBD7-0ADF6964AFDA}"/>
                  </a:ext>
                </a:extLst>
              </p:cNvPr>
              <p:cNvSpPr/>
              <p:nvPr/>
            </p:nvSpPr>
            <p:spPr>
              <a:xfrm>
                <a:off x="3357228" y="1428713"/>
                <a:ext cx="636522" cy="63633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l" defTabSz="914400" eaLnBrk="0" fontAlgn="base" hangingPunct="0" indent="0" latinLnBrk="0" lvl="0" marL="0">
                  <a:lnSpc>
                    <a:spcPct val="100000"/>
                  </a:lnSpc>
                  <a:spcBef>
                    <a:spcPct val="0"/>
                  </a:spcBef>
                  <a:spcAft>
                    <a:spcPct val="0"/>
                  </a:spcAft>
                  <a:buNone/>
                  <a:defRPr b="0" baseline="0" i="0" kern="1200" sz="1800" u="none">
                    <a:solidFill>
                      <a:schemeClr val="tx1"/>
                    </a:solidFill>
                    <a:latin charset="0" panose="020b0604020202020204" pitchFamily="34" typeface="Arial"/>
                    <a:ea charset="0" panose="020b0604020202020204" pitchFamily="34" typeface="Arial"/>
                  </a:defRPr>
                </a:lvl1pPr>
                <a:lvl2pPr algn="l" defTabSz="914400" eaLnBrk="1" fontAlgn="base" hangingPunct="1" indent="0" latinLnBrk="0" lvl="1" marL="4572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2pPr>
                <a:lvl3pPr algn="l" defTabSz="914400" eaLnBrk="1" fontAlgn="base" hangingPunct="1" indent="0" latinLnBrk="0" lvl="2" marL="9144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3pPr>
                <a:lvl4pPr algn="l" defTabSz="914400" eaLnBrk="1" fontAlgn="base" hangingPunct="1" indent="0" latinLnBrk="0" lvl="3" marL="13716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4pPr>
                <a:lvl5pPr algn="l" defTabSz="914400" eaLnBrk="1" fontAlgn="base" hangingPunct="1" indent="0" latinLnBrk="0" lvl="4" marL="18288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5pPr>
              </a:lstStyle>
              <a:p>
                <a:pPr algn="ctr" eaLnBrk="1" hangingPunct="1" lvl="0"/>
                <a:endParaRPr sz="1500">
                  <a:solidFill>
                    <a:srgbClr val="FFFFFF"/>
                  </a:solidFill>
                  <a:latin typeface="+mn-ea"/>
                  <a:ea typeface="+mn-ea"/>
                  <a:sym charset="-122" panose="02010601030101010101" pitchFamily="2" typeface="FZHei-B01S"/>
                </a:endParaRPr>
              </a:p>
            </p:txBody>
          </p:sp>
          <p:sp>
            <p:nvSpPr>
              <p:cNvPr id="25" name="Freeform 100">
                <a:extLst>
                  <a:ext uri="{FF2B5EF4-FFF2-40B4-BE49-F238E27FC236}">
                    <a16:creationId xmlns:a16="http://schemas.microsoft.com/office/drawing/2014/main" id="{14A44B7F-BDFD-4F79-A5BA-777BB3DAC259}"/>
                  </a:ext>
                </a:extLst>
              </p:cNvPr>
              <p:cNvSpPr/>
              <p:nvPr/>
            </p:nvSpPr>
            <p:spPr>
              <a:xfrm>
                <a:off x="3500430" y="1571618"/>
                <a:ext cx="303570" cy="342050"/>
              </a:xfrm>
              <a:custGeom>
                <a:gdLst>
                  <a:gd fmla="*/ 0 w 282" name="txL"/>
                  <a:gd fmla="*/ 0 h 319" name="txT"/>
                  <a:gd fmla="*/ 282 w 282" name="txR"/>
                  <a:gd fmla="*/ 319 h 319" name="txB"/>
                </a:gdLst>
                <a:cxnLst>
                  <a:cxn ang="0">
                    <a:pos x="247593" y="227318"/>
                  </a:cxn>
                  <a:cxn ang="0">
                    <a:pos x="228216" y="231608"/>
                  </a:cxn>
                  <a:cxn ang="0">
                    <a:pos x="212068" y="239113"/>
                  </a:cxn>
                  <a:cxn ang="0">
                    <a:pos x="113031" y="181211"/>
                  </a:cxn>
                  <a:cxn ang="0">
                    <a:pos x="113031" y="171561"/>
                  </a:cxn>
                  <a:cxn ang="0">
                    <a:pos x="212068" y="102937"/>
                  </a:cxn>
                  <a:cxn ang="0">
                    <a:pos x="219604" y="107226"/>
                  </a:cxn>
                  <a:cxn ang="0">
                    <a:pos x="237904" y="112587"/>
                  </a:cxn>
                  <a:cxn ang="0">
                    <a:pos x="247593" y="114731"/>
                  </a:cxn>
                  <a:cxn ang="0">
                    <a:pos x="269122" y="109370"/>
                  </a:cxn>
                  <a:cxn ang="0">
                    <a:pos x="286346" y="97575"/>
                  </a:cxn>
                  <a:cxn ang="0">
                    <a:pos x="298188" y="80419"/>
                  </a:cxn>
                  <a:cxn ang="0">
                    <a:pos x="303570" y="56830"/>
                  </a:cxn>
                  <a:cxn ang="0">
                    <a:pos x="302494" y="47179"/>
                  </a:cxn>
                  <a:cxn ang="0">
                    <a:pos x="293882" y="25734"/>
                  </a:cxn>
                  <a:cxn ang="0">
                    <a:pos x="278811" y="9650"/>
                  </a:cxn>
                  <a:cxn ang="0">
                    <a:pos x="257281" y="2145"/>
                  </a:cxn>
                  <a:cxn ang="0">
                    <a:pos x="247593" y="0"/>
                  </a:cxn>
                  <a:cxn ang="0">
                    <a:pos x="223910" y="4289"/>
                  </a:cxn>
                  <a:cxn ang="0">
                    <a:pos x="206686" y="18228"/>
                  </a:cxn>
                  <a:cxn ang="0">
                    <a:pos x="194845" y="35384"/>
                  </a:cxn>
                  <a:cxn ang="0">
                    <a:pos x="188386" y="56830"/>
                  </a:cxn>
                  <a:cxn ang="0">
                    <a:pos x="190539" y="66480"/>
                  </a:cxn>
                  <a:cxn ang="0">
                    <a:pos x="91502" y="126526"/>
                  </a:cxn>
                  <a:cxn ang="0">
                    <a:pos x="73201" y="116876"/>
                  </a:cxn>
                  <a:cxn ang="0">
                    <a:pos x="55977" y="114731"/>
                  </a:cxn>
                  <a:cxn ang="0">
                    <a:pos x="44136" y="114731"/>
                  </a:cxn>
                  <a:cxn ang="0">
                    <a:pos x="24759" y="124382"/>
                  </a:cxn>
                  <a:cxn ang="0">
                    <a:pos x="9688" y="140466"/>
                  </a:cxn>
                  <a:cxn ang="0">
                    <a:pos x="0" y="159766"/>
                  </a:cxn>
                  <a:cxn ang="0">
                    <a:pos x="0" y="171561"/>
                  </a:cxn>
                  <a:cxn ang="0">
                    <a:pos x="3229" y="193006"/>
                  </a:cxn>
                  <a:cxn ang="0">
                    <a:pos x="15071" y="212307"/>
                  </a:cxn>
                  <a:cxn ang="0">
                    <a:pos x="32295" y="224102"/>
                  </a:cxn>
                  <a:cxn ang="0">
                    <a:pos x="55977" y="227318"/>
                  </a:cxn>
                  <a:cxn ang="0">
                    <a:pos x="65666" y="227318"/>
                  </a:cxn>
                  <a:cxn ang="0">
                    <a:pos x="83966" y="221957"/>
                  </a:cxn>
                  <a:cxn ang="0">
                    <a:pos x="190539" y="276642"/>
                  </a:cxn>
                  <a:cxn ang="0">
                    <a:pos x="188386" y="286293"/>
                  </a:cxn>
                  <a:cxn ang="0">
                    <a:pos x="190539" y="298087"/>
                  </a:cxn>
                  <a:cxn ang="0">
                    <a:pos x="198074" y="317388"/>
                  </a:cxn>
                  <a:cxn ang="0">
                    <a:pos x="214221" y="332400"/>
                  </a:cxn>
                  <a:cxn ang="0">
                    <a:pos x="235751" y="340978"/>
                  </a:cxn>
                  <a:cxn ang="0">
                    <a:pos x="247593" y="342050"/>
                  </a:cxn>
                  <a:cxn ang="0">
                    <a:pos x="269122" y="338833"/>
                  </a:cxn>
                  <a:cxn ang="0">
                    <a:pos x="286346" y="324894"/>
                  </a:cxn>
                  <a:cxn ang="0">
                    <a:pos x="298188" y="307738"/>
                  </a:cxn>
                  <a:cxn ang="0">
                    <a:pos x="303570" y="286293"/>
                  </a:cxn>
                  <a:cxn ang="0">
                    <a:pos x="302494" y="274498"/>
                  </a:cxn>
                  <a:cxn ang="0">
                    <a:pos x="293882" y="253053"/>
                  </a:cxn>
                  <a:cxn ang="0">
                    <a:pos x="278811" y="236969"/>
                  </a:cxn>
                  <a:cxn ang="0">
                    <a:pos x="257281" y="229463"/>
                  </a:cxn>
                  <a:cxn ang="0">
                    <a:pos x="247593" y="227318"/>
                  </a:cxn>
                </a:cxnLst>
                <a:rect b="txB" l="txL" r="txR" t="txT"/>
                <a:pathLst>
                  <a:path h="319" w="282">
                    <a:moveTo>
                      <a:pt x="230" y="212"/>
                    </a:moveTo>
                    <a:lnTo>
                      <a:pt x="230" y="212"/>
                    </a:lnTo>
                    <a:lnTo>
                      <a:pt x="221" y="214"/>
                    </a:lnTo>
                    <a:lnTo>
                      <a:pt x="212" y="216"/>
                    </a:lnTo>
                    <a:lnTo>
                      <a:pt x="204" y="220"/>
                    </a:lnTo>
                    <a:lnTo>
                      <a:pt x="197" y="223"/>
                    </a:lnTo>
                    <a:lnTo>
                      <a:pt x="105" y="169"/>
                    </a:lnTo>
                    <a:lnTo>
                      <a:pt x="105" y="160"/>
                    </a:lnTo>
                    <a:lnTo>
                      <a:pt x="105" y="151"/>
                    </a:lnTo>
                    <a:lnTo>
                      <a:pt x="197" y="96"/>
                    </a:lnTo>
                    <a:lnTo>
                      <a:pt x="204" y="100"/>
                    </a:lnTo>
                    <a:lnTo>
                      <a:pt x="212" y="104"/>
                    </a:lnTo>
                    <a:lnTo>
                      <a:pt x="221" y="105"/>
                    </a:lnTo>
                    <a:lnTo>
                      <a:pt x="230" y="107"/>
                    </a:lnTo>
                    <a:lnTo>
                      <a:pt x="239" y="105"/>
                    </a:lnTo>
                    <a:lnTo>
                      <a:pt x="250" y="102"/>
                    </a:lnTo>
                    <a:lnTo>
                      <a:pt x="259" y="98"/>
                    </a:lnTo>
                    <a:lnTo>
                      <a:pt x="266" y="91"/>
                    </a:lnTo>
                    <a:lnTo>
                      <a:pt x="273" y="84"/>
                    </a:lnTo>
                    <a:lnTo>
                      <a:pt x="277" y="75"/>
                    </a:lnTo>
                    <a:lnTo>
                      <a:pt x="281" y="64"/>
                    </a:lnTo>
                    <a:lnTo>
                      <a:pt x="282" y="53"/>
                    </a:lnTo>
                    <a:lnTo>
                      <a:pt x="281" y="44"/>
                    </a:lnTo>
                    <a:lnTo>
                      <a:pt x="277" y="33"/>
                    </a:lnTo>
                    <a:lnTo>
                      <a:pt x="273" y="24"/>
                    </a:lnTo>
                    <a:lnTo>
                      <a:pt x="266" y="17"/>
                    </a:lnTo>
                    <a:lnTo>
                      <a:pt x="259" y="9"/>
                    </a:lnTo>
                    <a:lnTo>
                      <a:pt x="250" y="4"/>
                    </a:lnTo>
                    <a:lnTo>
                      <a:pt x="239" y="2"/>
                    </a:lnTo>
                    <a:lnTo>
                      <a:pt x="230" y="0"/>
                    </a:lnTo>
                    <a:lnTo>
                      <a:pt x="219" y="2"/>
                    </a:lnTo>
                    <a:lnTo>
                      <a:pt x="208" y="4"/>
                    </a:lnTo>
                    <a:lnTo>
                      <a:pt x="199" y="9"/>
                    </a:lnTo>
                    <a:lnTo>
                      <a:pt x="192" y="17"/>
                    </a:lnTo>
                    <a:lnTo>
                      <a:pt x="184" y="24"/>
                    </a:lnTo>
                    <a:lnTo>
                      <a:pt x="181" y="33"/>
                    </a:lnTo>
                    <a:lnTo>
                      <a:pt x="177" y="44"/>
                    </a:lnTo>
                    <a:lnTo>
                      <a:pt x="175" y="53"/>
                    </a:lnTo>
                    <a:lnTo>
                      <a:pt x="177" y="62"/>
                    </a:lnTo>
                    <a:lnTo>
                      <a:pt x="85" y="118"/>
                    </a:lnTo>
                    <a:lnTo>
                      <a:pt x="78" y="113"/>
                    </a:lnTo>
                    <a:lnTo>
                      <a:pt x="68" y="109"/>
                    </a:lnTo>
                    <a:lnTo>
                      <a:pt x="61" y="107"/>
                    </a:lnTo>
                    <a:lnTo>
                      <a:pt x="52" y="107"/>
                    </a:lnTo>
                    <a:lnTo>
                      <a:pt x="41" y="107"/>
                    </a:lnTo>
                    <a:lnTo>
                      <a:pt x="30" y="111"/>
                    </a:lnTo>
                    <a:lnTo>
                      <a:pt x="23" y="116"/>
                    </a:lnTo>
                    <a:lnTo>
                      <a:pt x="14" y="122"/>
                    </a:lnTo>
                    <a:lnTo>
                      <a:pt x="9" y="131"/>
                    </a:lnTo>
                    <a:lnTo>
                      <a:pt x="3" y="140"/>
                    </a:lnTo>
                    <a:lnTo>
                      <a:pt x="0" y="149"/>
                    </a:lnTo>
                    <a:lnTo>
                      <a:pt x="0" y="160"/>
                    </a:lnTo>
                    <a:lnTo>
                      <a:pt x="0" y="171"/>
                    </a:lnTo>
                    <a:lnTo>
                      <a:pt x="3" y="180"/>
                    </a:lnTo>
                    <a:lnTo>
                      <a:pt x="9" y="189"/>
                    </a:lnTo>
                    <a:lnTo>
                      <a:pt x="14" y="198"/>
                    </a:lnTo>
                    <a:lnTo>
                      <a:pt x="23" y="203"/>
                    </a:lnTo>
                    <a:lnTo>
                      <a:pt x="30" y="209"/>
                    </a:lnTo>
                    <a:lnTo>
                      <a:pt x="41" y="212"/>
                    </a:lnTo>
                    <a:lnTo>
                      <a:pt x="52" y="212"/>
                    </a:lnTo>
                    <a:lnTo>
                      <a:pt x="61" y="212"/>
                    </a:lnTo>
                    <a:lnTo>
                      <a:pt x="68" y="211"/>
                    </a:lnTo>
                    <a:lnTo>
                      <a:pt x="78" y="207"/>
                    </a:lnTo>
                    <a:lnTo>
                      <a:pt x="85" y="202"/>
                    </a:lnTo>
                    <a:lnTo>
                      <a:pt x="177" y="258"/>
                    </a:lnTo>
                    <a:lnTo>
                      <a:pt x="175" y="267"/>
                    </a:lnTo>
                    <a:lnTo>
                      <a:pt x="177" y="278"/>
                    </a:lnTo>
                    <a:lnTo>
                      <a:pt x="181" y="287"/>
                    </a:lnTo>
                    <a:lnTo>
                      <a:pt x="184" y="296"/>
                    </a:lnTo>
                    <a:lnTo>
                      <a:pt x="192" y="303"/>
                    </a:lnTo>
                    <a:lnTo>
                      <a:pt x="199" y="310"/>
                    </a:lnTo>
                    <a:lnTo>
                      <a:pt x="208" y="316"/>
                    </a:lnTo>
                    <a:lnTo>
                      <a:pt x="219" y="318"/>
                    </a:lnTo>
                    <a:lnTo>
                      <a:pt x="230" y="319"/>
                    </a:lnTo>
                    <a:lnTo>
                      <a:pt x="239" y="318"/>
                    </a:lnTo>
                    <a:lnTo>
                      <a:pt x="250" y="316"/>
                    </a:lnTo>
                    <a:lnTo>
                      <a:pt x="259" y="310"/>
                    </a:lnTo>
                    <a:lnTo>
                      <a:pt x="266" y="303"/>
                    </a:lnTo>
                    <a:lnTo>
                      <a:pt x="273" y="296"/>
                    </a:lnTo>
                    <a:lnTo>
                      <a:pt x="277" y="287"/>
                    </a:lnTo>
                    <a:lnTo>
                      <a:pt x="281" y="278"/>
                    </a:lnTo>
                    <a:lnTo>
                      <a:pt x="282" y="267"/>
                    </a:lnTo>
                    <a:lnTo>
                      <a:pt x="281" y="256"/>
                    </a:lnTo>
                    <a:lnTo>
                      <a:pt x="277" y="245"/>
                    </a:lnTo>
                    <a:lnTo>
                      <a:pt x="273" y="236"/>
                    </a:lnTo>
                    <a:lnTo>
                      <a:pt x="266" y="229"/>
                    </a:lnTo>
                    <a:lnTo>
                      <a:pt x="259" y="221"/>
                    </a:lnTo>
                    <a:lnTo>
                      <a:pt x="250" y="218"/>
                    </a:lnTo>
                    <a:lnTo>
                      <a:pt x="239" y="214"/>
                    </a:lnTo>
                    <a:lnTo>
                      <a:pt x="230" y="212"/>
                    </a:lnTo>
                    <a:close/>
                  </a:path>
                </a:pathLst>
              </a:custGeom>
              <a:solidFill>
                <a:schemeClr val="bg1"/>
              </a:solidFill>
              <a:ln w="9525">
                <a:noFill/>
              </a:ln>
            </p:spPr>
            <p:txBody>
              <a:bodyPr/>
              <a:lstStyle/>
              <a:p>
                <a:endParaRPr sz="1500">
                  <a:latin typeface="+mn-ea"/>
                  <a:sym charset="-122" panose="02010601030101010101" pitchFamily="2" typeface="FZHei-B01S"/>
                </a:endParaRPr>
              </a:p>
            </p:txBody>
          </p:sp>
        </p:grpSp>
        <p:grpSp>
          <p:nvGrpSpPr>
            <p:cNvPr id="26" name="Group 85">
              <a:extLst>
                <a:ext uri="{FF2B5EF4-FFF2-40B4-BE49-F238E27FC236}">
                  <a16:creationId xmlns:a16="http://schemas.microsoft.com/office/drawing/2014/main" id="{00FD578E-EE65-4AC9-B593-8C89847B3103}"/>
                </a:ext>
              </a:extLst>
            </p:cNvPr>
            <p:cNvGrpSpPr/>
            <p:nvPr/>
          </p:nvGrpSpPr>
          <p:grpSpPr>
            <a:xfrm>
              <a:off x="5089684" y="3466700"/>
              <a:ext cx="582930" cy="582930"/>
              <a:chOff x="5143504" y="3643320"/>
              <a:chExt cx="636196" cy="636164"/>
            </a:xfrm>
          </p:grpSpPr>
          <p:sp>
            <p:nvSpPr>
              <p:cNvPr id="27" name="Rectangle 27">
                <a:extLst>
                  <a:ext uri="{FF2B5EF4-FFF2-40B4-BE49-F238E27FC236}">
                    <a16:creationId xmlns:a16="http://schemas.microsoft.com/office/drawing/2014/main" id="{1C54598E-49CB-45D6-993A-5DCBD9F25B0F}"/>
                  </a:ext>
                </a:extLst>
              </p:cNvPr>
              <p:cNvSpPr/>
              <p:nvPr/>
            </p:nvSpPr>
            <p:spPr>
              <a:xfrm>
                <a:off x="5143504" y="3643292"/>
                <a:ext cx="636592" cy="63633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l" defTabSz="914400" eaLnBrk="0" fontAlgn="base" hangingPunct="0" indent="0" latinLnBrk="0" lvl="0" marL="0">
                  <a:lnSpc>
                    <a:spcPct val="100000"/>
                  </a:lnSpc>
                  <a:spcBef>
                    <a:spcPct val="0"/>
                  </a:spcBef>
                  <a:spcAft>
                    <a:spcPct val="0"/>
                  </a:spcAft>
                  <a:buNone/>
                  <a:defRPr b="0" baseline="0" i="0" kern="1200" sz="1800" u="none">
                    <a:solidFill>
                      <a:schemeClr val="tx1"/>
                    </a:solidFill>
                    <a:latin charset="0" panose="020b0604020202020204" pitchFamily="34" typeface="Arial"/>
                    <a:ea charset="0" panose="020b0604020202020204" pitchFamily="34" typeface="Arial"/>
                  </a:defRPr>
                </a:lvl1pPr>
                <a:lvl2pPr algn="l" defTabSz="914400" eaLnBrk="1" fontAlgn="base" hangingPunct="1" indent="0" latinLnBrk="0" lvl="1" marL="4572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2pPr>
                <a:lvl3pPr algn="l" defTabSz="914400" eaLnBrk="1" fontAlgn="base" hangingPunct="1" indent="0" latinLnBrk="0" lvl="2" marL="9144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3pPr>
                <a:lvl4pPr algn="l" defTabSz="914400" eaLnBrk="1" fontAlgn="base" hangingPunct="1" indent="0" latinLnBrk="0" lvl="3" marL="13716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4pPr>
                <a:lvl5pPr algn="l" defTabSz="914400" eaLnBrk="1" fontAlgn="base" hangingPunct="1" indent="0" latinLnBrk="0" lvl="4" marL="18288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5pPr>
              </a:lstStyle>
              <a:p>
                <a:pPr algn="ctr" eaLnBrk="1" hangingPunct="1" lvl="0"/>
                <a:endParaRPr sz="1500">
                  <a:solidFill>
                    <a:srgbClr val="FFFFFF"/>
                  </a:solidFill>
                  <a:latin typeface="+mn-ea"/>
                  <a:ea typeface="+mn-ea"/>
                  <a:sym charset="-122" panose="02010601030101010101" pitchFamily="2" typeface="FZHei-B01S"/>
                </a:endParaRPr>
              </a:p>
            </p:txBody>
          </p:sp>
          <p:sp>
            <p:nvSpPr>
              <p:cNvPr id="28" name="Freeform 107">
                <a:extLst>
                  <a:ext uri="{FF2B5EF4-FFF2-40B4-BE49-F238E27FC236}">
                    <a16:creationId xmlns:a16="http://schemas.microsoft.com/office/drawing/2014/main" id="{99B34F78-A301-4E4A-A6D3-14243BF0DF11}"/>
                  </a:ext>
                </a:extLst>
              </p:cNvPr>
              <p:cNvSpPr>
                <a:spLocks noEditPoints="1"/>
              </p:cNvSpPr>
              <p:nvPr/>
            </p:nvSpPr>
            <p:spPr>
              <a:xfrm>
                <a:off x="5286380" y="3786196"/>
                <a:ext cx="365566" cy="314258"/>
              </a:xfrm>
              <a:custGeom>
                <a:gdLst>
                  <a:gd fmla="*/ 0 w 343" name="txL"/>
                  <a:gd fmla="*/ 0 h 294" name="txT"/>
                  <a:gd fmla="*/ 343 w 343" name="txR"/>
                  <a:gd fmla="*/ 294 h 294" name="txB"/>
                </a:gdLst>
                <a:cxnLst>
                  <a:cxn ang="0">
                    <a:pos x="359171" y="176369"/>
                  </a:cxn>
                  <a:cxn ang="0">
                    <a:pos x="181184" y="0"/>
                  </a:cxn>
                  <a:cxn ang="0">
                    <a:pos x="5329" y="176369"/>
                  </a:cxn>
                  <a:cxn ang="0">
                    <a:pos x="5329" y="176369"/>
                  </a:cxn>
                  <a:cxn ang="0">
                    <a:pos x="0" y="183852"/>
                  </a:cxn>
                  <a:cxn ang="0">
                    <a:pos x="0" y="193472"/>
                  </a:cxn>
                  <a:cxn ang="0">
                    <a:pos x="0" y="202023"/>
                  </a:cxn>
                  <a:cxn ang="0">
                    <a:pos x="5329" y="209505"/>
                  </a:cxn>
                  <a:cxn ang="0">
                    <a:pos x="5329" y="209505"/>
                  </a:cxn>
                  <a:cxn ang="0">
                    <a:pos x="13855" y="214850"/>
                  </a:cxn>
                  <a:cxn ang="0">
                    <a:pos x="21316" y="214850"/>
                  </a:cxn>
                  <a:cxn ang="0">
                    <a:pos x="30908" y="214850"/>
                  </a:cxn>
                  <a:cxn ang="0">
                    <a:pos x="38368" y="209505"/>
                  </a:cxn>
                  <a:cxn ang="0">
                    <a:pos x="44763" y="202023"/>
                  </a:cxn>
                  <a:cxn ang="0">
                    <a:pos x="44763" y="314258"/>
                  </a:cxn>
                  <a:cxn ang="0">
                    <a:pos x="320803" y="314258"/>
                  </a:cxn>
                  <a:cxn ang="0">
                    <a:pos x="320803" y="202023"/>
                  </a:cxn>
                  <a:cxn ang="0">
                    <a:pos x="326132" y="209505"/>
                  </a:cxn>
                  <a:cxn ang="0">
                    <a:pos x="326132" y="209505"/>
                  </a:cxn>
                  <a:cxn ang="0">
                    <a:pos x="334658" y="214850"/>
                  </a:cxn>
                  <a:cxn ang="0">
                    <a:pos x="342119" y="214850"/>
                  </a:cxn>
                  <a:cxn ang="0">
                    <a:pos x="342119" y="214850"/>
                  </a:cxn>
                  <a:cxn ang="0">
                    <a:pos x="351711" y="214850"/>
                  </a:cxn>
                  <a:cxn ang="0">
                    <a:pos x="359171" y="209505"/>
                  </a:cxn>
                  <a:cxn ang="0">
                    <a:pos x="359171" y="209505"/>
                  </a:cxn>
                  <a:cxn ang="0">
                    <a:pos x="363434" y="202023"/>
                  </a:cxn>
                  <a:cxn ang="0">
                    <a:pos x="365566" y="193472"/>
                  </a:cxn>
                  <a:cxn ang="0">
                    <a:pos x="363434" y="183852"/>
                  </a:cxn>
                  <a:cxn ang="0">
                    <a:pos x="359171" y="176369"/>
                  </a:cxn>
                  <a:cxn ang="0">
                    <a:pos x="359171" y="176369"/>
                  </a:cxn>
                  <a:cxn ang="0">
                    <a:pos x="297355" y="290742"/>
                  </a:cxn>
                  <a:cxn ang="0">
                    <a:pos x="228079" y="290742"/>
                  </a:cxn>
                  <a:cxn ang="0">
                    <a:pos x="228079" y="199885"/>
                  </a:cxn>
                  <a:cxn ang="0">
                    <a:pos x="137487" y="199885"/>
                  </a:cxn>
                  <a:cxn ang="0">
                    <a:pos x="137487" y="290742"/>
                  </a:cxn>
                  <a:cxn ang="0">
                    <a:pos x="67145" y="290742"/>
                  </a:cxn>
                  <a:cxn ang="0">
                    <a:pos x="67145" y="180645"/>
                  </a:cxn>
                  <a:cxn ang="0">
                    <a:pos x="181184" y="64134"/>
                  </a:cxn>
                  <a:cxn ang="0">
                    <a:pos x="297355" y="180645"/>
                  </a:cxn>
                  <a:cxn ang="0">
                    <a:pos x="297355" y="290742"/>
                  </a:cxn>
                </a:cxnLst>
                <a:rect b="txB" l="txL" r="txR" t="txT"/>
                <a:pathLst>
                  <a:path h="294" w="343">
                    <a:moveTo>
                      <a:pt x="337" y="165"/>
                    </a:moveTo>
                    <a:lnTo>
                      <a:pt x="170" y="0"/>
                    </a:lnTo>
                    <a:lnTo>
                      <a:pt x="5" y="165"/>
                    </a:lnTo>
                    <a:lnTo>
                      <a:pt x="0" y="172"/>
                    </a:lnTo>
                    <a:lnTo>
                      <a:pt x="0" y="181"/>
                    </a:lnTo>
                    <a:lnTo>
                      <a:pt x="0" y="189"/>
                    </a:lnTo>
                    <a:lnTo>
                      <a:pt x="5" y="196"/>
                    </a:lnTo>
                    <a:lnTo>
                      <a:pt x="13" y="201"/>
                    </a:lnTo>
                    <a:lnTo>
                      <a:pt x="20" y="201"/>
                    </a:lnTo>
                    <a:lnTo>
                      <a:pt x="29" y="201"/>
                    </a:lnTo>
                    <a:lnTo>
                      <a:pt x="36" y="196"/>
                    </a:lnTo>
                    <a:lnTo>
                      <a:pt x="42" y="189"/>
                    </a:lnTo>
                    <a:lnTo>
                      <a:pt x="42" y="294"/>
                    </a:lnTo>
                    <a:lnTo>
                      <a:pt x="301" y="294"/>
                    </a:lnTo>
                    <a:lnTo>
                      <a:pt x="301" y="189"/>
                    </a:lnTo>
                    <a:lnTo>
                      <a:pt x="306" y="196"/>
                    </a:lnTo>
                    <a:lnTo>
                      <a:pt x="314" y="201"/>
                    </a:lnTo>
                    <a:lnTo>
                      <a:pt x="321" y="201"/>
                    </a:lnTo>
                    <a:lnTo>
                      <a:pt x="330" y="201"/>
                    </a:lnTo>
                    <a:lnTo>
                      <a:pt x="337" y="196"/>
                    </a:lnTo>
                    <a:lnTo>
                      <a:pt x="341" y="189"/>
                    </a:lnTo>
                    <a:lnTo>
                      <a:pt x="343" y="181"/>
                    </a:lnTo>
                    <a:lnTo>
                      <a:pt x="341" y="172"/>
                    </a:lnTo>
                    <a:lnTo>
                      <a:pt x="337" y="165"/>
                    </a:lnTo>
                    <a:close/>
                    <a:moveTo>
                      <a:pt x="279" y="272"/>
                    </a:moveTo>
                    <a:lnTo>
                      <a:pt x="214" y="272"/>
                    </a:lnTo>
                    <a:lnTo>
                      <a:pt x="214" y="187"/>
                    </a:lnTo>
                    <a:lnTo>
                      <a:pt x="129" y="187"/>
                    </a:lnTo>
                    <a:lnTo>
                      <a:pt x="129" y="272"/>
                    </a:lnTo>
                    <a:lnTo>
                      <a:pt x="63" y="272"/>
                    </a:lnTo>
                    <a:lnTo>
                      <a:pt x="63" y="169"/>
                    </a:lnTo>
                    <a:lnTo>
                      <a:pt x="170" y="60"/>
                    </a:lnTo>
                    <a:lnTo>
                      <a:pt x="279" y="169"/>
                    </a:lnTo>
                    <a:lnTo>
                      <a:pt x="279" y="272"/>
                    </a:lnTo>
                    <a:close/>
                  </a:path>
                </a:pathLst>
              </a:custGeom>
              <a:solidFill>
                <a:schemeClr val="bg1"/>
              </a:solidFill>
              <a:ln w="9525">
                <a:noFill/>
              </a:ln>
            </p:spPr>
            <p:txBody>
              <a:bodyPr/>
              <a:lstStyle/>
              <a:p>
                <a:endParaRPr sz="1500">
                  <a:latin typeface="+mn-ea"/>
                  <a:sym charset="-122" panose="02010601030101010101" pitchFamily="2" typeface="FZHei-B01S"/>
                </a:endParaRPr>
              </a:p>
            </p:txBody>
          </p:sp>
        </p:grpSp>
        <p:grpSp>
          <p:nvGrpSpPr>
            <p:cNvPr id="29" name="Group 86">
              <a:extLst>
                <a:ext uri="{FF2B5EF4-FFF2-40B4-BE49-F238E27FC236}">
                  <a16:creationId xmlns:a16="http://schemas.microsoft.com/office/drawing/2014/main" id="{DF23EDF3-EB8F-48D3-99B1-6701451310FE}"/>
                </a:ext>
              </a:extLst>
            </p:cNvPr>
            <p:cNvGrpSpPr/>
            <p:nvPr/>
          </p:nvGrpSpPr>
          <p:grpSpPr>
            <a:xfrm>
              <a:off x="3453765" y="3466700"/>
              <a:ext cx="582930" cy="582930"/>
              <a:chOff x="3357554" y="3643320"/>
              <a:chExt cx="636196" cy="636164"/>
            </a:xfrm>
          </p:grpSpPr>
          <p:sp>
            <p:nvSpPr>
              <p:cNvPr id="30" name="Rectangle 26">
                <a:extLst>
                  <a:ext uri="{FF2B5EF4-FFF2-40B4-BE49-F238E27FC236}">
                    <a16:creationId xmlns:a16="http://schemas.microsoft.com/office/drawing/2014/main" id="{3520809C-3D8D-4AD5-9702-EA5B499F78C0}"/>
                  </a:ext>
                </a:extLst>
              </p:cNvPr>
              <p:cNvSpPr/>
              <p:nvPr/>
            </p:nvSpPr>
            <p:spPr>
              <a:xfrm>
                <a:off x="3357228" y="3643292"/>
                <a:ext cx="636522" cy="63633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l" defTabSz="914400" eaLnBrk="0" fontAlgn="base" hangingPunct="0" indent="0" latinLnBrk="0" lvl="0" marL="0">
                  <a:lnSpc>
                    <a:spcPct val="100000"/>
                  </a:lnSpc>
                  <a:spcBef>
                    <a:spcPct val="0"/>
                  </a:spcBef>
                  <a:spcAft>
                    <a:spcPct val="0"/>
                  </a:spcAft>
                  <a:buNone/>
                  <a:defRPr b="0" baseline="0" i="0" kern="1200" sz="1800" u="none">
                    <a:solidFill>
                      <a:schemeClr val="tx1"/>
                    </a:solidFill>
                    <a:latin charset="0" panose="020b0604020202020204" pitchFamily="34" typeface="Arial"/>
                    <a:ea charset="0" panose="020b0604020202020204" pitchFamily="34" typeface="Arial"/>
                  </a:defRPr>
                </a:lvl1pPr>
                <a:lvl2pPr algn="l" defTabSz="914400" eaLnBrk="1" fontAlgn="base" hangingPunct="1" indent="0" latinLnBrk="0" lvl="1" marL="4572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2pPr>
                <a:lvl3pPr algn="l" defTabSz="914400" eaLnBrk="1" fontAlgn="base" hangingPunct="1" indent="0" latinLnBrk="0" lvl="2" marL="9144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3pPr>
                <a:lvl4pPr algn="l" defTabSz="914400" eaLnBrk="1" fontAlgn="base" hangingPunct="1" indent="0" latinLnBrk="0" lvl="3" marL="13716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4pPr>
                <a:lvl5pPr algn="l" defTabSz="914400" eaLnBrk="1" fontAlgn="base" hangingPunct="1" indent="0" latinLnBrk="0" lvl="4" marL="18288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5pPr>
              </a:lstStyle>
              <a:p>
                <a:pPr algn="ctr" eaLnBrk="1" hangingPunct="1" lvl="0"/>
                <a:endParaRPr sz="1500">
                  <a:solidFill>
                    <a:srgbClr val="FFFFFF"/>
                  </a:solidFill>
                  <a:latin typeface="+mn-ea"/>
                  <a:ea typeface="+mn-ea"/>
                  <a:sym charset="-122" panose="02010601030101010101" pitchFamily="2" typeface="FZHei-B01S"/>
                </a:endParaRPr>
              </a:p>
            </p:txBody>
          </p:sp>
          <p:grpSp>
            <p:nvGrpSpPr>
              <p:cNvPr id="31" name="Group 67">
                <a:extLst>
                  <a:ext uri="{FF2B5EF4-FFF2-40B4-BE49-F238E27FC236}">
                    <a16:creationId xmlns:a16="http://schemas.microsoft.com/office/drawing/2014/main" id="{80C6D728-62F8-4AD7-B59D-BE4EFE3479B1}"/>
                  </a:ext>
                </a:extLst>
              </p:cNvPr>
              <p:cNvGrpSpPr/>
              <p:nvPr/>
            </p:nvGrpSpPr>
            <p:grpSpPr>
              <a:xfrm>
                <a:off x="3428992" y="3857634"/>
                <a:ext cx="503238" cy="177800"/>
                <a:chOff x="1441430" y="4357700"/>
                <a:chExt cx="503238" cy="177800"/>
              </a:xfrm>
              <a:solidFill>
                <a:schemeClr val="bg1"/>
              </a:solidFill>
            </p:grpSpPr>
            <p:sp>
              <p:nvSpPr>
                <p:cNvPr id="32" name="Freeform 19">
                  <a:extLst>
                    <a:ext uri="{FF2B5EF4-FFF2-40B4-BE49-F238E27FC236}">
                      <a16:creationId xmlns:a16="http://schemas.microsoft.com/office/drawing/2014/main" id="{70C89296-5F2B-4E24-86D2-1DAA36D2EB18}"/>
                    </a:ext>
                  </a:extLst>
                </p:cNvPr>
                <p:cNvSpPr/>
                <p:nvPr/>
              </p:nvSpPr>
              <p:spPr bwMode="auto">
                <a:xfrm>
                  <a:off x="1441430" y="4357700"/>
                  <a:ext cx="231775" cy="177800"/>
                </a:xfrm>
                <a:custGeom>
                  <a:cxnLst>
                    <a:cxn ang="0">
                      <a:pos x="192" y="0"/>
                    </a:cxn>
                    <a:cxn ang="0">
                      <a:pos x="203" y="0"/>
                    </a:cxn>
                    <a:cxn ang="0">
                      <a:pos x="225" y="5"/>
                    </a:cxn>
                    <a:cxn ang="0">
                      <a:pos x="245" y="13"/>
                    </a:cxn>
                    <a:cxn ang="0">
                      <a:pos x="262" y="26"/>
                    </a:cxn>
                    <a:cxn ang="0">
                      <a:pos x="271" y="32"/>
                    </a:cxn>
                    <a:cxn ang="0">
                      <a:pos x="282" y="47"/>
                    </a:cxn>
                    <a:cxn ang="0">
                      <a:pos x="292" y="63"/>
                    </a:cxn>
                    <a:cxn ang="0">
                      <a:pos x="232" y="63"/>
                    </a:cxn>
                    <a:cxn ang="0">
                      <a:pos x="213" y="53"/>
                    </a:cxn>
                    <a:cxn ang="0">
                      <a:pos x="192" y="49"/>
                    </a:cxn>
                    <a:cxn ang="0">
                      <a:pos x="112" y="49"/>
                    </a:cxn>
                    <a:cxn ang="0">
                      <a:pos x="88" y="54"/>
                    </a:cxn>
                    <a:cxn ang="0">
                      <a:pos x="68" y="68"/>
                    </a:cxn>
                    <a:cxn ang="0">
                      <a:pos x="61" y="77"/>
                    </a:cxn>
                    <a:cxn ang="0">
                      <a:pos x="51" y="99"/>
                    </a:cxn>
                    <a:cxn ang="0">
                      <a:pos x="50" y="111"/>
                    </a:cxn>
                    <a:cxn ang="0">
                      <a:pos x="51" y="124"/>
                    </a:cxn>
                    <a:cxn ang="0">
                      <a:pos x="61" y="146"/>
                    </a:cxn>
                    <a:cxn ang="0">
                      <a:pos x="68" y="154"/>
                    </a:cxn>
                    <a:cxn ang="0">
                      <a:pos x="88" y="168"/>
                    </a:cxn>
                    <a:cxn ang="0">
                      <a:pos x="112" y="173"/>
                    </a:cxn>
                    <a:cxn ang="0">
                      <a:pos x="192" y="173"/>
                    </a:cxn>
                    <a:cxn ang="0">
                      <a:pos x="213" y="169"/>
                    </a:cxn>
                    <a:cxn ang="0">
                      <a:pos x="232" y="158"/>
                    </a:cxn>
                    <a:cxn ang="0">
                      <a:pos x="292" y="158"/>
                    </a:cxn>
                    <a:cxn ang="0">
                      <a:pos x="282" y="175"/>
                    </a:cxn>
                    <a:cxn ang="0">
                      <a:pos x="271" y="189"/>
                    </a:cxn>
                    <a:cxn ang="0">
                      <a:pos x="262" y="196"/>
                    </a:cxn>
                    <a:cxn ang="0">
                      <a:pos x="245" y="209"/>
                    </a:cxn>
                    <a:cxn ang="0">
                      <a:pos x="225" y="217"/>
                    </a:cxn>
                    <a:cxn ang="0">
                      <a:pos x="203" y="221"/>
                    </a:cxn>
                    <a:cxn ang="0">
                      <a:pos x="112" y="222"/>
                    </a:cxn>
                    <a:cxn ang="0">
                      <a:pos x="100" y="221"/>
                    </a:cxn>
                    <a:cxn ang="0">
                      <a:pos x="78" y="217"/>
                    </a:cxn>
                    <a:cxn ang="0">
                      <a:pos x="58" y="209"/>
                    </a:cxn>
                    <a:cxn ang="0">
                      <a:pos x="41" y="196"/>
                    </a:cxn>
                    <a:cxn ang="0">
                      <a:pos x="34" y="189"/>
                    </a:cxn>
                    <a:cxn ang="0">
                      <a:pos x="20" y="173"/>
                    </a:cxn>
                    <a:cxn ang="0">
                      <a:pos x="9" y="154"/>
                    </a:cxn>
                    <a:cxn ang="0">
                      <a:pos x="3" y="133"/>
                    </a:cxn>
                    <a:cxn ang="0">
                      <a:pos x="0" y="111"/>
                    </a:cxn>
                    <a:cxn ang="0">
                      <a:pos x="0" y="111"/>
                    </a:cxn>
                    <a:cxn ang="0">
                      <a:pos x="3" y="89"/>
                    </a:cxn>
                    <a:cxn ang="0">
                      <a:pos x="9" y="68"/>
                    </a:cxn>
                    <a:cxn ang="0">
                      <a:pos x="20" y="49"/>
                    </a:cxn>
                    <a:cxn ang="0">
                      <a:pos x="34" y="32"/>
                    </a:cxn>
                    <a:cxn ang="0">
                      <a:pos x="41" y="26"/>
                    </a:cxn>
                    <a:cxn ang="0">
                      <a:pos x="58" y="13"/>
                    </a:cxn>
                    <a:cxn ang="0">
                      <a:pos x="78" y="5"/>
                    </a:cxn>
                    <a:cxn ang="0">
                      <a:pos x="100" y="0"/>
                    </a:cxn>
                    <a:cxn ang="0">
                      <a:pos x="112" y="0"/>
                    </a:cxn>
                  </a:cxnLst>
                  <a:rect b="b" l="0" r="r" t="0"/>
                  <a:pathLst>
                    <a:path h="221" w="292">
                      <a:moveTo>
                        <a:pt x="112" y="0"/>
                      </a:moveTo>
                      <a:lnTo>
                        <a:pt x="192" y="0"/>
                      </a:lnTo>
                      <a:lnTo>
                        <a:pt x="192" y="0"/>
                      </a:lnTo>
                      <a:lnTo>
                        <a:pt x="203" y="0"/>
                      </a:lnTo>
                      <a:lnTo>
                        <a:pt x="214" y="2"/>
                      </a:lnTo>
                      <a:lnTo>
                        <a:pt x="225" y="5"/>
                      </a:lnTo>
                      <a:lnTo>
                        <a:pt x="235" y="9"/>
                      </a:lnTo>
                      <a:lnTo>
                        <a:pt x="245" y="13"/>
                      </a:lnTo>
                      <a:lnTo>
                        <a:pt x="254" y="18"/>
                      </a:lnTo>
                      <a:lnTo>
                        <a:pt x="262" y="26"/>
                      </a:lnTo>
                      <a:lnTo>
                        <a:pt x="271" y="32"/>
                      </a:lnTo>
                      <a:lnTo>
                        <a:pt x="271" y="32"/>
                      </a:lnTo>
                      <a:lnTo>
                        <a:pt x="277" y="39"/>
                      </a:lnTo>
                      <a:lnTo>
                        <a:pt x="282" y="47"/>
                      </a:lnTo>
                      <a:lnTo>
                        <a:pt x="288" y="56"/>
                      </a:lnTo>
                      <a:lnTo>
                        <a:pt x="292" y="63"/>
                      </a:lnTo>
                      <a:lnTo>
                        <a:pt x="232" y="63"/>
                      </a:lnTo>
                      <a:lnTo>
                        <a:pt x="232" y="63"/>
                      </a:lnTo>
                      <a:lnTo>
                        <a:pt x="223" y="58"/>
                      </a:lnTo>
                      <a:lnTo>
                        <a:pt x="213" y="53"/>
                      </a:lnTo>
                      <a:lnTo>
                        <a:pt x="203" y="51"/>
                      </a:lnTo>
                      <a:lnTo>
                        <a:pt x="192" y="49"/>
                      </a:lnTo>
                      <a:lnTo>
                        <a:pt x="112" y="49"/>
                      </a:lnTo>
                      <a:lnTo>
                        <a:pt x="112" y="49"/>
                      </a:lnTo>
                      <a:lnTo>
                        <a:pt x="99" y="51"/>
                      </a:lnTo>
                      <a:lnTo>
                        <a:pt x="88" y="54"/>
                      </a:lnTo>
                      <a:lnTo>
                        <a:pt x="77" y="60"/>
                      </a:lnTo>
                      <a:lnTo>
                        <a:pt x="68" y="68"/>
                      </a:lnTo>
                      <a:lnTo>
                        <a:pt x="68" y="68"/>
                      </a:lnTo>
                      <a:lnTo>
                        <a:pt x="61" y="77"/>
                      </a:lnTo>
                      <a:lnTo>
                        <a:pt x="55" y="86"/>
                      </a:lnTo>
                      <a:lnTo>
                        <a:pt x="51" y="99"/>
                      </a:lnTo>
                      <a:lnTo>
                        <a:pt x="50" y="111"/>
                      </a:lnTo>
                      <a:lnTo>
                        <a:pt x="50" y="111"/>
                      </a:lnTo>
                      <a:lnTo>
                        <a:pt x="50" y="111"/>
                      </a:lnTo>
                      <a:lnTo>
                        <a:pt x="51" y="124"/>
                      </a:lnTo>
                      <a:lnTo>
                        <a:pt x="55" y="135"/>
                      </a:lnTo>
                      <a:lnTo>
                        <a:pt x="61" y="146"/>
                      </a:lnTo>
                      <a:lnTo>
                        <a:pt x="68" y="154"/>
                      </a:lnTo>
                      <a:lnTo>
                        <a:pt x="68" y="154"/>
                      </a:lnTo>
                      <a:lnTo>
                        <a:pt x="77" y="162"/>
                      </a:lnTo>
                      <a:lnTo>
                        <a:pt x="88" y="168"/>
                      </a:lnTo>
                      <a:lnTo>
                        <a:pt x="99" y="172"/>
                      </a:lnTo>
                      <a:lnTo>
                        <a:pt x="112" y="173"/>
                      </a:lnTo>
                      <a:lnTo>
                        <a:pt x="192" y="173"/>
                      </a:lnTo>
                      <a:lnTo>
                        <a:pt x="192" y="173"/>
                      </a:lnTo>
                      <a:lnTo>
                        <a:pt x="203" y="172"/>
                      </a:lnTo>
                      <a:lnTo>
                        <a:pt x="213" y="169"/>
                      </a:lnTo>
                      <a:lnTo>
                        <a:pt x="223" y="164"/>
                      </a:lnTo>
                      <a:lnTo>
                        <a:pt x="232" y="158"/>
                      </a:lnTo>
                      <a:lnTo>
                        <a:pt x="292" y="158"/>
                      </a:lnTo>
                      <a:lnTo>
                        <a:pt x="292" y="158"/>
                      </a:lnTo>
                      <a:lnTo>
                        <a:pt x="288" y="167"/>
                      </a:lnTo>
                      <a:lnTo>
                        <a:pt x="282" y="175"/>
                      </a:lnTo>
                      <a:lnTo>
                        <a:pt x="277" y="183"/>
                      </a:lnTo>
                      <a:lnTo>
                        <a:pt x="271" y="189"/>
                      </a:lnTo>
                      <a:lnTo>
                        <a:pt x="271" y="189"/>
                      </a:lnTo>
                      <a:lnTo>
                        <a:pt x="262" y="196"/>
                      </a:lnTo>
                      <a:lnTo>
                        <a:pt x="254" y="203"/>
                      </a:lnTo>
                      <a:lnTo>
                        <a:pt x="245" y="209"/>
                      </a:lnTo>
                      <a:lnTo>
                        <a:pt x="235" y="214"/>
                      </a:lnTo>
                      <a:lnTo>
                        <a:pt x="225" y="217"/>
                      </a:lnTo>
                      <a:lnTo>
                        <a:pt x="214" y="220"/>
                      </a:lnTo>
                      <a:lnTo>
                        <a:pt x="203" y="221"/>
                      </a:lnTo>
                      <a:lnTo>
                        <a:pt x="192" y="222"/>
                      </a:lnTo>
                      <a:lnTo>
                        <a:pt x="112" y="222"/>
                      </a:lnTo>
                      <a:lnTo>
                        <a:pt x="112" y="222"/>
                      </a:lnTo>
                      <a:lnTo>
                        <a:pt x="100" y="221"/>
                      </a:lnTo>
                      <a:lnTo>
                        <a:pt x="89" y="220"/>
                      </a:lnTo>
                      <a:lnTo>
                        <a:pt x="78" y="217"/>
                      </a:lnTo>
                      <a:lnTo>
                        <a:pt x="68" y="214"/>
                      </a:lnTo>
                      <a:lnTo>
                        <a:pt x="58" y="209"/>
                      </a:lnTo>
                      <a:lnTo>
                        <a:pt x="50" y="203"/>
                      </a:lnTo>
                      <a:lnTo>
                        <a:pt x="41" y="196"/>
                      </a:lnTo>
                      <a:lnTo>
                        <a:pt x="34" y="189"/>
                      </a:lnTo>
                      <a:lnTo>
                        <a:pt x="34" y="189"/>
                      </a:lnTo>
                      <a:lnTo>
                        <a:pt x="26" y="182"/>
                      </a:lnTo>
                      <a:lnTo>
                        <a:pt x="20" y="173"/>
                      </a:lnTo>
                      <a:lnTo>
                        <a:pt x="14" y="164"/>
                      </a:lnTo>
                      <a:lnTo>
                        <a:pt x="9" y="154"/>
                      </a:lnTo>
                      <a:lnTo>
                        <a:pt x="5" y="143"/>
                      </a:lnTo>
                      <a:lnTo>
                        <a:pt x="3" y="133"/>
                      </a:lnTo>
                      <a:lnTo>
                        <a:pt x="2" y="122"/>
                      </a:lnTo>
                      <a:lnTo>
                        <a:pt x="0" y="111"/>
                      </a:lnTo>
                      <a:lnTo>
                        <a:pt x="0" y="111"/>
                      </a:lnTo>
                      <a:lnTo>
                        <a:pt x="0" y="111"/>
                      </a:lnTo>
                      <a:lnTo>
                        <a:pt x="2" y="100"/>
                      </a:lnTo>
                      <a:lnTo>
                        <a:pt x="3" y="89"/>
                      </a:lnTo>
                      <a:lnTo>
                        <a:pt x="5" y="78"/>
                      </a:lnTo>
                      <a:lnTo>
                        <a:pt x="9" y="68"/>
                      </a:lnTo>
                      <a:lnTo>
                        <a:pt x="14" y="58"/>
                      </a:lnTo>
                      <a:lnTo>
                        <a:pt x="20" y="49"/>
                      </a:lnTo>
                      <a:lnTo>
                        <a:pt x="26" y="41"/>
                      </a:lnTo>
                      <a:lnTo>
                        <a:pt x="34" y="32"/>
                      </a:lnTo>
                      <a:lnTo>
                        <a:pt x="34" y="32"/>
                      </a:lnTo>
                      <a:lnTo>
                        <a:pt x="41" y="26"/>
                      </a:lnTo>
                      <a:lnTo>
                        <a:pt x="50" y="18"/>
                      </a:lnTo>
                      <a:lnTo>
                        <a:pt x="58" y="13"/>
                      </a:lnTo>
                      <a:lnTo>
                        <a:pt x="68" y="9"/>
                      </a:lnTo>
                      <a:lnTo>
                        <a:pt x="78" y="5"/>
                      </a:lnTo>
                      <a:lnTo>
                        <a:pt x="89" y="2"/>
                      </a:lnTo>
                      <a:lnTo>
                        <a:pt x="100" y="0"/>
                      </a:lnTo>
                      <a:lnTo>
                        <a:pt x="112" y="0"/>
                      </a:lnTo>
                      <a:lnTo>
                        <a:pt x="112" y="0"/>
                      </a:lnTo>
                      <a:close/>
                    </a:path>
                  </a:pathLst>
                </a:custGeom>
                <a:grpFill/>
                <a:ln w="9525">
                  <a:noFill/>
                  <a:round/>
                </a:ln>
              </p:spPr>
              <p:txBody>
                <a:bodyPr/>
                <a:lstStyle/>
                <a:p>
                  <a:pPr defTabSz="685800">
                    <a:defRPr/>
                  </a:pPr>
                  <a:endParaRPr lang="en-US" sz="1500">
                    <a:latin typeface="+mn-ea"/>
                    <a:sym charset="-122" panose="02010601030101010101" pitchFamily="2" typeface="FZHei-B01S"/>
                  </a:endParaRPr>
                </a:p>
              </p:txBody>
            </p:sp>
            <p:sp>
              <p:nvSpPr>
                <p:cNvPr id="33" name="Freeform 20">
                  <a:extLst>
                    <a:ext uri="{FF2B5EF4-FFF2-40B4-BE49-F238E27FC236}">
                      <a16:creationId xmlns:a16="http://schemas.microsoft.com/office/drawing/2014/main" id="{568E1860-F202-43C0-A50A-09BD3517DCD7}"/>
                    </a:ext>
                  </a:extLst>
                </p:cNvPr>
                <p:cNvSpPr/>
                <p:nvPr/>
              </p:nvSpPr>
              <p:spPr bwMode="auto">
                <a:xfrm>
                  <a:off x="1714480" y="4357700"/>
                  <a:ext cx="230188" cy="177800"/>
                </a:xfrm>
                <a:custGeom>
                  <a:cxnLst>
                    <a:cxn ang="0">
                      <a:pos x="181" y="0"/>
                    </a:cxn>
                    <a:cxn ang="0">
                      <a:pos x="192" y="0"/>
                    </a:cxn>
                    <a:cxn ang="0">
                      <a:pos x="213" y="5"/>
                    </a:cxn>
                    <a:cxn ang="0">
                      <a:pos x="234" y="13"/>
                    </a:cxn>
                    <a:cxn ang="0">
                      <a:pos x="251" y="26"/>
                    </a:cxn>
                    <a:cxn ang="0">
                      <a:pos x="258" y="32"/>
                    </a:cxn>
                    <a:cxn ang="0">
                      <a:pos x="272" y="49"/>
                    </a:cxn>
                    <a:cxn ang="0">
                      <a:pos x="283" y="68"/>
                    </a:cxn>
                    <a:cxn ang="0">
                      <a:pos x="289" y="89"/>
                    </a:cxn>
                    <a:cxn ang="0">
                      <a:pos x="292" y="111"/>
                    </a:cxn>
                    <a:cxn ang="0">
                      <a:pos x="292" y="111"/>
                    </a:cxn>
                    <a:cxn ang="0">
                      <a:pos x="289" y="133"/>
                    </a:cxn>
                    <a:cxn ang="0">
                      <a:pos x="283" y="154"/>
                    </a:cxn>
                    <a:cxn ang="0">
                      <a:pos x="272" y="173"/>
                    </a:cxn>
                    <a:cxn ang="0">
                      <a:pos x="258" y="189"/>
                    </a:cxn>
                    <a:cxn ang="0">
                      <a:pos x="251" y="196"/>
                    </a:cxn>
                    <a:cxn ang="0">
                      <a:pos x="234" y="209"/>
                    </a:cxn>
                    <a:cxn ang="0">
                      <a:pos x="213" y="217"/>
                    </a:cxn>
                    <a:cxn ang="0">
                      <a:pos x="192" y="221"/>
                    </a:cxn>
                    <a:cxn ang="0">
                      <a:pos x="100" y="222"/>
                    </a:cxn>
                    <a:cxn ang="0">
                      <a:pos x="89" y="221"/>
                    </a:cxn>
                    <a:cxn ang="0">
                      <a:pos x="67" y="217"/>
                    </a:cxn>
                    <a:cxn ang="0">
                      <a:pos x="47" y="209"/>
                    </a:cxn>
                    <a:cxn ang="0">
                      <a:pos x="30" y="196"/>
                    </a:cxn>
                    <a:cxn ang="0">
                      <a:pos x="21" y="189"/>
                    </a:cxn>
                    <a:cxn ang="0">
                      <a:pos x="9" y="175"/>
                    </a:cxn>
                    <a:cxn ang="0">
                      <a:pos x="0" y="158"/>
                    </a:cxn>
                    <a:cxn ang="0">
                      <a:pos x="61" y="158"/>
                    </a:cxn>
                    <a:cxn ang="0">
                      <a:pos x="79" y="169"/>
                    </a:cxn>
                    <a:cxn ang="0">
                      <a:pos x="100" y="173"/>
                    </a:cxn>
                    <a:cxn ang="0">
                      <a:pos x="181" y="173"/>
                    </a:cxn>
                    <a:cxn ang="0">
                      <a:pos x="204" y="168"/>
                    </a:cxn>
                    <a:cxn ang="0">
                      <a:pos x="224" y="154"/>
                    </a:cxn>
                    <a:cxn ang="0">
                      <a:pos x="231" y="146"/>
                    </a:cxn>
                    <a:cxn ang="0">
                      <a:pos x="241" y="124"/>
                    </a:cxn>
                    <a:cxn ang="0">
                      <a:pos x="242" y="111"/>
                    </a:cxn>
                    <a:cxn ang="0">
                      <a:pos x="241" y="99"/>
                    </a:cxn>
                    <a:cxn ang="0">
                      <a:pos x="231" y="77"/>
                    </a:cxn>
                    <a:cxn ang="0">
                      <a:pos x="224" y="68"/>
                    </a:cxn>
                    <a:cxn ang="0">
                      <a:pos x="204" y="54"/>
                    </a:cxn>
                    <a:cxn ang="0">
                      <a:pos x="181" y="49"/>
                    </a:cxn>
                    <a:cxn ang="0">
                      <a:pos x="100" y="49"/>
                    </a:cxn>
                    <a:cxn ang="0">
                      <a:pos x="79" y="53"/>
                    </a:cxn>
                    <a:cxn ang="0">
                      <a:pos x="61" y="63"/>
                    </a:cxn>
                    <a:cxn ang="0">
                      <a:pos x="0" y="63"/>
                    </a:cxn>
                    <a:cxn ang="0">
                      <a:pos x="9" y="47"/>
                    </a:cxn>
                    <a:cxn ang="0">
                      <a:pos x="21" y="32"/>
                    </a:cxn>
                    <a:cxn ang="0">
                      <a:pos x="30" y="26"/>
                    </a:cxn>
                    <a:cxn ang="0">
                      <a:pos x="47" y="13"/>
                    </a:cxn>
                    <a:cxn ang="0">
                      <a:pos x="67" y="5"/>
                    </a:cxn>
                    <a:cxn ang="0">
                      <a:pos x="89" y="0"/>
                    </a:cxn>
                    <a:cxn ang="0">
                      <a:pos x="100" y="0"/>
                    </a:cxn>
                  </a:cxnLst>
                  <a:rect b="b" l="0" r="r" t="0"/>
                  <a:pathLst>
                    <a:path h="221" w="292">
                      <a:moveTo>
                        <a:pt x="100" y="0"/>
                      </a:moveTo>
                      <a:lnTo>
                        <a:pt x="181" y="0"/>
                      </a:lnTo>
                      <a:lnTo>
                        <a:pt x="181" y="0"/>
                      </a:lnTo>
                      <a:lnTo>
                        <a:pt x="192" y="0"/>
                      </a:lnTo>
                      <a:lnTo>
                        <a:pt x="203" y="2"/>
                      </a:lnTo>
                      <a:lnTo>
                        <a:pt x="213" y="5"/>
                      </a:lnTo>
                      <a:lnTo>
                        <a:pt x="224" y="9"/>
                      </a:lnTo>
                      <a:lnTo>
                        <a:pt x="234" y="13"/>
                      </a:lnTo>
                      <a:lnTo>
                        <a:pt x="242" y="18"/>
                      </a:lnTo>
                      <a:lnTo>
                        <a:pt x="251" y="26"/>
                      </a:lnTo>
                      <a:lnTo>
                        <a:pt x="258" y="32"/>
                      </a:lnTo>
                      <a:lnTo>
                        <a:pt x="258" y="32"/>
                      </a:lnTo>
                      <a:lnTo>
                        <a:pt x="266" y="41"/>
                      </a:lnTo>
                      <a:lnTo>
                        <a:pt x="272" y="49"/>
                      </a:lnTo>
                      <a:lnTo>
                        <a:pt x="278" y="58"/>
                      </a:lnTo>
                      <a:lnTo>
                        <a:pt x="283" y="68"/>
                      </a:lnTo>
                      <a:lnTo>
                        <a:pt x="287" y="78"/>
                      </a:lnTo>
                      <a:lnTo>
                        <a:pt x="289" y="89"/>
                      </a:lnTo>
                      <a:lnTo>
                        <a:pt x="291" y="100"/>
                      </a:lnTo>
                      <a:lnTo>
                        <a:pt x="292" y="111"/>
                      </a:lnTo>
                      <a:lnTo>
                        <a:pt x="292" y="111"/>
                      </a:lnTo>
                      <a:lnTo>
                        <a:pt x="292" y="111"/>
                      </a:lnTo>
                      <a:lnTo>
                        <a:pt x="291" y="122"/>
                      </a:lnTo>
                      <a:lnTo>
                        <a:pt x="289" y="133"/>
                      </a:lnTo>
                      <a:lnTo>
                        <a:pt x="287" y="143"/>
                      </a:lnTo>
                      <a:lnTo>
                        <a:pt x="283" y="154"/>
                      </a:lnTo>
                      <a:lnTo>
                        <a:pt x="278" y="164"/>
                      </a:lnTo>
                      <a:lnTo>
                        <a:pt x="272" y="173"/>
                      </a:lnTo>
                      <a:lnTo>
                        <a:pt x="266" y="182"/>
                      </a:lnTo>
                      <a:lnTo>
                        <a:pt x="258" y="189"/>
                      </a:lnTo>
                      <a:lnTo>
                        <a:pt x="258" y="189"/>
                      </a:lnTo>
                      <a:lnTo>
                        <a:pt x="251" y="196"/>
                      </a:lnTo>
                      <a:lnTo>
                        <a:pt x="242" y="203"/>
                      </a:lnTo>
                      <a:lnTo>
                        <a:pt x="234" y="209"/>
                      </a:lnTo>
                      <a:lnTo>
                        <a:pt x="224" y="214"/>
                      </a:lnTo>
                      <a:lnTo>
                        <a:pt x="213" y="217"/>
                      </a:lnTo>
                      <a:lnTo>
                        <a:pt x="203" y="220"/>
                      </a:lnTo>
                      <a:lnTo>
                        <a:pt x="192" y="221"/>
                      </a:lnTo>
                      <a:lnTo>
                        <a:pt x="181" y="222"/>
                      </a:lnTo>
                      <a:lnTo>
                        <a:pt x="100" y="222"/>
                      </a:lnTo>
                      <a:lnTo>
                        <a:pt x="100" y="222"/>
                      </a:lnTo>
                      <a:lnTo>
                        <a:pt x="89" y="221"/>
                      </a:lnTo>
                      <a:lnTo>
                        <a:pt x="78" y="220"/>
                      </a:lnTo>
                      <a:lnTo>
                        <a:pt x="67" y="217"/>
                      </a:lnTo>
                      <a:lnTo>
                        <a:pt x="57" y="214"/>
                      </a:lnTo>
                      <a:lnTo>
                        <a:pt x="47" y="209"/>
                      </a:lnTo>
                      <a:lnTo>
                        <a:pt x="38" y="203"/>
                      </a:lnTo>
                      <a:lnTo>
                        <a:pt x="30" y="196"/>
                      </a:lnTo>
                      <a:lnTo>
                        <a:pt x="21" y="189"/>
                      </a:lnTo>
                      <a:lnTo>
                        <a:pt x="21" y="189"/>
                      </a:lnTo>
                      <a:lnTo>
                        <a:pt x="15" y="183"/>
                      </a:lnTo>
                      <a:lnTo>
                        <a:pt x="9" y="175"/>
                      </a:lnTo>
                      <a:lnTo>
                        <a:pt x="4" y="167"/>
                      </a:lnTo>
                      <a:lnTo>
                        <a:pt x="0" y="158"/>
                      </a:lnTo>
                      <a:lnTo>
                        <a:pt x="61" y="158"/>
                      </a:lnTo>
                      <a:lnTo>
                        <a:pt x="61" y="158"/>
                      </a:lnTo>
                      <a:lnTo>
                        <a:pt x="69" y="164"/>
                      </a:lnTo>
                      <a:lnTo>
                        <a:pt x="79" y="169"/>
                      </a:lnTo>
                      <a:lnTo>
                        <a:pt x="89" y="172"/>
                      </a:lnTo>
                      <a:lnTo>
                        <a:pt x="100" y="173"/>
                      </a:lnTo>
                      <a:lnTo>
                        <a:pt x="181" y="173"/>
                      </a:lnTo>
                      <a:lnTo>
                        <a:pt x="181" y="173"/>
                      </a:lnTo>
                      <a:lnTo>
                        <a:pt x="193" y="172"/>
                      </a:lnTo>
                      <a:lnTo>
                        <a:pt x="204" y="168"/>
                      </a:lnTo>
                      <a:lnTo>
                        <a:pt x="215" y="162"/>
                      </a:lnTo>
                      <a:lnTo>
                        <a:pt x="224" y="154"/>
                      </a:lnTo>
                      <a:lnTo>
                        <a:pt x="224" y="154"/>
                      </a:lnTo>
                      <a:lnTo>
                        <a:pt x="231" y="146"/>
                      </a:lnTo>
                      <a:lnTo>
                        <a:pt x="237" y="135"/>
                      </a:lnTo>
                      <a:lnTo>
                        <a:pt x="241" y="124"/>
                      </a:lnTo>
                      <a:lnTo>
                        <a:pt x="242" y="111"/>
                      </a:lnTo>
                      <a:lnTo>
                        <a:pt x="242" y="111"/>
                      </a:lnTo>
                      <a:lnTo>
                        <a:pt x="242" y="111"/>
                      </a:lnTo>
                      <a:lnTo>
                        <a:pt x="241" y="99"/>
                      </a:lnTo>
                      <a:lnTo>
                        <a:pt x="237" y="86"/>
                      </a:lnTo>
                      <a:lnTo>
                        <a:pt x="231" y="77"/>
                      </a:lnTo>
                      <a:lnTo>
                        <a:pt x="224" y="68"/>
                      </a:lnTo>
                      <a:lnTo>
                        <a:pt x="224" y="68"/>
                      </a:lnTo>
                      <a:lnTo>
                        <a:pt x="215" y="60"/>
                      </a:lnTo>
                      <a:lnTo>
                        <a:pt x="204" y="54"/>
                      </a:lnTo>
                      <a:lnTo>
                        <a:pt x="193" y="51"/>
                      </a:lnTo>
                      <a:lnTo>
                        <a:pt x="181" y="49"/>
                      </a:lnTo>
                      <a:lnTo>
                        <a:pt x="100" y="49"/>
                      </a:lnTo>
                      <a:lnTo>
                        <a:pt x="100" y="49"/>
                      </a:lnTo>
                      <a:lnTo>
                        <a:pt x="89" y="51"/>
                      </a:lnTo>
                      <a:lnTo>
                        <a:pt x="79" y="53"/>
                      </a:lnTo>
                      <a:lnTo>
                        <a:pt x="69" y="58"/>
                      </a:lnTo>
                      <a:lnTo>
                        <a:pt x="61" y="63"/>
                      </a:lnTo>
                      <a:lnTo>
                        <a:pt x="0" y="63"/>
                      </a:lnTo>
                      <a:lnTo>
                        <a:pt x="0" y="63"/>
                      </a:lnTo>
                      <a:lnTo>
                        <a:pt x="4" y="56"/>
                      </a:lnTo>
                      <a:lnTo>
                        <a:pt x="9" y="47"/>
                      </a:lnTo>
                      <a:lnTo>
                        <a:pt x="15" y="39"/>
                      </a:lnTo>
                      <a:lnTo>
                        <a:pt x="21" y="32"/>
                      </a:lnTo>
                      <a:lnTo>
                        <a:pt x="21" y="32"/>
                      </a:lnTo>
                      <a:lnTo>
                        <a:pt x="30" y="26"/>
                      </a:lnTo>
                      <a:lnTo>
                        <a:pt x="38" y="18"/>
                      </a:lnTo>
                      <a:lnTo>
                        <a:pt x="47" y="13"/>
                      </a:lnTo>
                      <a:lnTo>
                        <a:pt x="57" y="9"/>
                      </a:lnTo>
                      <a:lnTo>
                        <a:pt x="67" y="5"/>
                      </a:lnTo>
                      <a:lnTo>
                        <a:pt x="78" y="2"/>
                      </a:lnTo>
                      <a:lnTo>
                        <a:pt x="89" y="0"/>
                      </a:lnTo>
                      <a:lnTo>
                        <a:pt x="100" y="0"/>
                      </a:lnTo>
                      <a:lnTo>
                        <a:pt x="100" y="0"/>
                      </a:lnTo>
                      <a:close/>
                    </a:path>
                  </a:pathLst>
                </a:custGeom>
                <a:grpFill/>
                <a:ln w="9525">
                  <a:noFill/>
                  <a:round/>
                </a:ln>
              </p:spPr>
              <p:txBody>
                <a:bodyPr/>
                <a:lstStyle/>
                <a:p>
                  <a:pPr defTabSz="685800">
                    <a:defRPr/>
                  </a:pPr>
                  <a:endParaRPr lang="en-US" sz="1500">
                    <a:latin typeface="+mn-ea"/>
                    <a:sym charset="-122" panose="02010601030101010101" pitchFamily="2" typeface="FZHei-B01S"/>
                  </a:endParaRPr>
                </a:p>
              </p:txBody>
            </p:sp>
            <p:sp>
              <p:nvSpPr>
                <p:cNvPr id="34" name="Freeform 21">
                  <a:extLst>
                    <a:ext uri="{FF2B5EF4-FFF2-40B4-BE49-F238E27FC236}">
                      <a16:creationId xmlns:a16="http://schemas.microsoft.com/office/drawing/2014/main" id="{14FC6201-F8F3-42D7-818C-6899A1BD7505}"/>
                    </a:ext>
                  </a:extLst>
                </p:cNvPr>
                <p:cNvSpPr/>
                <p:nvPr/>
              </p:nvSpPr>
              <p:spPr bwMode="auto">
                <a:xfrm>
                  <a:off x="1601767" y="4427550"/>
                  <a:ext cx="195263" cy="36513"/>
                </a:xfrm>
                <a:custGeom>
                  <a:cxnLst>
                    <a:cxn ang="0">
                      <a:pos x="24" y="0"/>
                    </a:cxn>
                    <a:cxn ang="0">
                      <a:pos x="224" y="0"/>
                    </a:cxn>
                    <a:cxn ang="0">
                      <a:pos x="224" y="0"/>
                    </a:cxn>
                    <a:cxn ang="0">
                      <a:pos x="229" y="1"/>
                    </a:cxn>
                    <a:cxn ang="0">
                      <a:pos x="233" y="2"/>
                    </a:cxn>
                    <a:cxn ang="0">
                      <a:pos x="236" y="5"/>
                    </a:cxn>
                    <a:cxn ang="0">
                      <a:pos x="240" y="7"/>
                    </a:cxn>
                    <a:cxn ang="0">
                      <a:pos x="242" y="11"/>
                    </a:cxn>
                    <a:cxn ang="0">
                      <a:pos x="245" y="14"/>
                    </a:cxn>
                    <a:cxn ang="0">
                      <a:pos x="246" y="18"/>
                    </a:cxn>
                    <a:cxn ang="0">
                      <a:pos x="246" y="23"/>
                    </a:cxn>
                    <a:cxn ang="0">
                      <a:pos x="246" y="23"/>
                    </a:cxn>
                    <a:cxn ang="0">
                      <a:pos x="246" y="23"/>
                    </a:cxn>
                    <a:cxn ang="0">
                      <a:pos x="246" y="28"/>
                    </a:cxn>
                    <a:cxn ang="0">
                      <a:pos x="245" y="32"/>
                    </a:cxn>
                    <a:cxn ang="0">
                      <a:pos x="242" y="36"/>
                    </a:cxn>
                    <a:cxn ang="0">
                      <a:pos x="240" y="39"/>
                    </a:cxn>
                    <a:cxn ang="0">
                      <a:pos x="236" y="42"/>
                    </a:cxn>
                    <a:cxn ang="0">
                      <a:pos x="233" y="44"/>
                    </a:cxn>
                    <a:cxn ang="0">
                      <a:pos x="229" y="45"/>
                    </a:cxn>
                    <a:cxn ang="0">
                      <a:pos x="224" y="45"/>
                    </a:cxn>
                    <a:cxn ang="0">
                      <a:pos x="24" y="45"/>
                    </a:cxn>
                    <a:cxn ang="0">
                      <a:pos x="24" y="45"/>
                    </a:cxn>
                    <a:cxn ang="0">
                      <a:pos x="19" y="45"/>
                    </a:cxn>
                    <a:cxn ang="0">
                      <a:pos x="14" y="44"/>
                    </a:cxn>
                    <a:cxn ang="0">
                      <a:pos x="10" y="42"/>
                    </a:cxn>
                    <a:cxn ang="0">
                      <a:pos x="6" y="39"/>
                    </a:cxn>
                    <a:cxn ang="0">
                      <a:pos x="4" y="36"/>
                    </a:cxn>
                    <a:cxn ang="0">
                      <a:pos x="3" y="32"/>
                    </a:cxn>
                    <a:cxn ang="0">
                      <a:pos x="0" y="28"/>
                    </a:cxn>
                    <a:cxn ang="0">
                      <a:pos x="0" y="23"/>
                    </a:cxn>
                    <a:cxn ang="0">
                      <a:pos x="0" y="23"/>
                    </a:cxn>
                    <a:cxn ang="0">
                      <a:pos x="0" y="23"/>
                    </a:cxn>
                    <a:cxn ang="0">
                      <a:pos x="0" y="18"/>
                    </a:cxn>
                    <a:cxn ang="0">
                      <a:pos x="3" y="14"/>
                    </a:cxn>
                    <a:cxn ang="0">
                      <a:pos x="4" y="11"/>
                    </a:cxn>
                    <a:cxn ang="0">
                      <a:pos x="6" y="7"/>
                    </a:cxn>
                    <a:cxn ang="0">
                      <a:pos x="10" y="5"/>
                    </a:cxn>
                    <a:cxn ang="0">
                      <a:pos x="14" y="2"/>
                    </a:cxn>
                    <a:cxn ang="0">
                      <a:pos x="19" y="1"/>
                    </a:cxn>
                    <a:cxn ang="0">
                      <a:pos x="24" y="0"/>
                    </a:cxn>
                    <a:cxn ang="0">
                      <a:pos x="24" y="0"/>
                    </a:cxn>
                  </a:cxnLst>
                  <a:rect b="b" l="0" r="r" t="0"/>
                  <a:pathLst>
                    <a:path h="45" w="246">
                      <a:moveTo>
                        <a:pt x="24" y="0"/>
                      </a:moveTo>
                      <a:lnTo>
                        <a:pt x="224" y="0"/>
                      </a:lnTo>
                      <a:lnTo>
                        <a:pt x="224" y="0"/>
                      </a:lnTo>
                      <a:lnTo>
                        <a:pt x="229" y="1"/>
                      </a:lnTo>
                      <a:lnTo>
                        <a:pt x="233" y="2"/>
                      </a:lnTo>
                      <a:lnTo>
                        <a:pt x="236" y="5"/>
                      </a:lnTo>
                      <a:lnTo>
                        <a:pt x="240" y="7"/>
                      </a:lnTo>
                      <a:lnTo>
                        <a:pt x="242" y="11"/>
                      </a:lnTo>
                      <a:lnTo>
                        <a:pt x="245" y="14"/>
                      </a:lnTo>
                      <a:lnTo>
                        <a:pt x="246" y="18"/>
                      </a:lnTo>
                      <a:lnTo>
                        <a:pt x="246" y="23"/>
                      </a:lnTo>
                      <a:lnTo>
                        <a:pt x="246" y="23"/>
                      </a:lnTo>
                      <a:lnTo>
                        <a:pt x="246" y="23"/>
                      </a:lnTo>
                      <a:lnTo>
                        <a:pt x="246" y="28"/>
                      </a:lnTo>
                      <a:lnTo>
                        <a:pt x="245" y="32"/>
                      </a:lnTo>
                      <a:lnTo>
                        <a:pt x="242" y="36"/>
                      </a:lnTo>
                      <a:lnTo>
                        <a:pt x="240" y="39"/>
                      </a:lnTo>
                      <a:lnTo>
                        <a:pt x="236" y="42"/>
                      </a:lnTo>
                      <a:lnTo>
                        <a:pt x="233" y="44"/>
                      </a:lnTo>
                      <a:lnTo>
                        <a:pt x="229" y="45"/>
                      </a:lnTo>
                      <a:lnTo>
                        <a:pt x="224" y="45"/>
                      </a:lnTo>
                      <a:lnTo>
                        <a:pt x="24" y="45"/>
                      </a:lnTo>
                      <a:lnTo>
                        <a:pt x="24" y="45"/>
                      </a:lnTo>
                      <a:lnTo>
                        <a:pt x="19" y="45"/>
                      </a:lnTo>
                      <a:lnTo>
                        <a:pt x="14" y="44"/>
                      </a:lnTo>
                      <a:lnTo>
                        <a:pt x="10" y="42"/>
                      </a:lnTo>
                      <a:lnTo>
                        <a:pt x="6" y="39"/>
                      </a:lnTo>
                      <a:lnTo>
                        <a:pt x="4" y="36"/>
                      </a:lnTo>
                      <a:lnTo>
                        <a:pt x="3" y="32"/>
                      </a:lnTo>
                      <a:lnTo>
                        <a:pt x="0" y="28"/>
                      </a:lnTo>
                      <a:lnTo>
                        <a:pt x="0" y="23"/>
                      </a:lnTo>
                      <a:lnTo>
                        <a:pt x="0" y="23"/>
                      </a:lnTo>
                      <a:lnTo>
                        <a:pt x="0" y="23"/>
                      </a:lnTo>
                      <a:lnTo>
                        <a:pt x="0" y="18"/>
                      </a:lnTo>
                      <a:lnTo>
                        <a:pt x="3" y="14"/>
                      </a:lnTo>
                      <a:lnTo>
                        <a:pt x="4" y="11"/>
                      </a:lnTo>
                      <a:lnTo>
                        <a:pt x="6" y="7"/>
                      </a:lnTo>
                      <a:lnTo>
                        <a:pt x="10" y="5"/>
                      </a:lnTo>
                      <a:lnTo>
                        <a:pt x="14" y="2"/>
                      </a:lnTo>
                      <a:lnTo>
                        <a:pt x="19" y="1"/>
                      </a:lnTo>
                      <a:lnTo>
                        <a:pt x="24" y="0"/>
                      </a:lnTo>
                      <a:lnTo>
                        <a:pt x="24" y="0"/>
                      </a:lnTo>
                      <a:close/>
                    </a:path>
                  </a:pathLst>
                </a:custGeom>
                <a:grpFill/>
                <a:ln w="9525">
                  <a:noFill/>
                  <a:round/>
                </a:ln>
              </p:spPr>
              <p:txBody>
                <a:bodyPr/>
                <a:lstStyle/>
                <a:p>
                  <a:pPr defTabSz="685800">
                    <a:defRPr/>
                  </a:pPr>
                  <a:endParaRPr lang="en-US" sz="1500">
                    <a:latin typeface="+mn-ea"/>
                    <a:sym charset="-122" panose="02010601030101010101" pitchFamily="2" typeface="FZHei-B01S"/>
                  </a:endParaRPr>
                </a:p>
              </p:txBody>
            </p:sp>
          </p:grpSp>
        </p:grpSp>
        <p:grpSp>
          <p:nvGrpSpPr>
            <p:cNvPr id="35" name="Group 82">
              <a:extLst>
                <a:ext uri="{FF2B5EF4-FFF2-40B4-BE49-F238E27FC236}">
                  <a16:creationId xmlns:a16="http://schemas.microsoft.com/office/drawing/2014/main" id="{AB734A59-B2D9-4304-B26B-C6126A46EA26}"/>
                </a:ext>
              </a:extLst>
            </p:cNvPr>
            <p:cNvGrpSpPr/>
            <p:nvPr/>
          </p:nvGrpSpPr>
          <p:grpSpPr>
            <a:xfrm>
              <a:off x="5089684" y="1437875"/>
              <a:ext cx="582930" cy="582930"/>
              <a:chOff x="5143504" y="1428742"/>
              <a:chExt cx="636196" cy="636164"/>
            </a:xfrm>
          </p:grpSpPr>
          <p:sp>
            <p:nvSpPr>
              <p:cNvPr id="36" name="Rectangle 16">
                <a:extLst>
                  <a:ext uri="{FF2B5EF4-FFF2-40B4-BE49-F238E27FC236}">
                    <a16:creationId xmlns:a16="http://schemas.microsoft.com/office/drawing/2014/main" id="{E348870D-5928-43BD-867A-08D4512DE11C}"/>
                  </a:ext>
                </a:extLst>
              </p:cNvPr>
              <p:cNvSpPr/>
              <p:nvPr/>
            </p:nvSpPr>
            <p:spPr>
              <a:xfrm>
                <a:off x="5143504" y="1428713"/>
                <a:ext cx="636592" cy="63633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l" defTabSz="914400" eaLnBrk="0" fontAlgn="base" hangingPunct="0" indent="0" latinLnBrk="0" lvl="0" marL="0">
                  <a:lnSpc>
                    <a:spcPct val="100000"/>
                  </a:lnSpc>
                  <a:spcBef>
                    <a:spcPct val="0"/>
                  </a:spcBef>
                  <a:spcAft>
                    <a:spcPct val="0"/>
                  </a:spcAft>
                  <a:buNone/>
                  <a:defRPr b="0" baseline="0" i="0" kern="1200" sz="1800" u="none">
                    <a:solidFill>
                      <a:schemeClr val="tx1"/>
                    </a:solidFill>
                    <a:latin charset="0" panose="020b0604020202020204" pitchFamily="34" typeface="Arial"/>
                    <a:ea charset="0" panose="020b0604020202020204" pitchFamily="34" typeface="Arial"/>
                  </a:defRPr>
                </a:lvl1pPr>
                <a:lvl2pPr algn="l" defTabSz="914400" eaLnBrk="1" fontAlgn="base" hangingPunct="1" indent="0" latinLnBrk="0" lvl="1" marL="4572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2pPr>
                <a:lvl3pPr algn="l" defTabSz="914400" eaLnBrk="1" fontAlgn="base" hangingPunct="1" indent="0" latinLnBrk="0" lvl="2" marL="9144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3pPr>
                <a:lvl4pPr algn="l" defTabSz="914400" eaLnBrk="1" fontAlgn="base" hangingPunct="1" indent="0" latinLnBrk="0" lvl="3" marL="13716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4pPr>
                <a:lvl5pPr algn="l" defTabSz="914400" eaLnBrk="1" fontAlgn="base" hangingPunct="1" indent="0" latinLnBrk="0" lvl="4" marL="18288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5pPr>
              </a:lstStyle>
              <a:p>
                <a:pPr algn="ctr" eaLnBrk="1" hangingPunct="1" lvl="0"/>
                <a:endParaRPr sz="1500">
                  <a:solidFill>
                    <a:srgbClr val="FFFFFF"/>
                  </a:solidFill>
                  <a:latin typeface="+mn-ea"/>
                  <a:ea typeface="+mn-ea"/>
                  <a:sym charset="-122" panose="02010601030101010101" pitchFamily="2" typeface="FZHei-B01S"/>
                </a:endParaRPr>
              </a:p>
            </p:txBody>
          </p:sp>
          <p:grpSp>
            <p:nvGrpSpPr>
              <p:cNvPr id="37" name="Group 68">
                <a:extLst>
                  <a:ext uri="{FF2B5EF4-FFF2-40B4-BE49-F238E27FC236}">
                    <a16:creationId xmlns:a16="http://schemas.microsoft.com/office/drawing/2014/main" id="{7A902F0C-D4F7-40B3-B04C-5BC7735D50C0}"/>
                  </a:ext>
                </a:extLst>
              </p:cNvPr>
              <p:cNvGrpSpPr/>
              <p:nvPr/>
            </p:nvGrpSpPr>
            <p:grpSpPr>
              <a:xfrm>
                <a:off x="5301319" y="1581456"/>
                <a:ext cx="337042" cy="337616"/>
                <a:chOff x="6998061" y="3496249"/>
                <a:chExt cx="366051" cy="366676"/>
              </a:xfrm>
              <a:solidFill>
                <a:schemeClr val="bg1"/>
              </a:solidFill>
            </p:grpSpPr>
            <p:sp>
              <p:nvSpPr>
                <p:cNvPr id="38" name="AutoShape 7">
                  <a:extLst>
                    <a:ext uri="{FF2B5EF4-FFF2-40B4-BE49-F238E27FC236}">
                      <a16:creationId xmlns:a16="http://schemas.microsoft.com/office/drawing/2014/main" id="{1E984B62-47C3-43D8-8B8F-F3496816DD73}"/>
                    </a:ext>
                  </a:extLst>
                </p:cNvPr>
                <p:cNvSpPr/>
                <p:nvPr/>
              </p:nvSpPr>
              <p:spPr bwMode="auto">
                <a:xfrm>
                  <a:off x="6998061" y="3496249"/>
                  <a:ext cx="366051" cy="366676"/>
                </a:xfrm>
                <a:custGeom>
                  <a:gdLst>
                    <a:gd fmla="+- 0 10800 1271" name="T0"/>
                    <a:gd fmla="*/ T0 w 19058" name="T1"/>
                    <a:gd fmla="+- 0 10799 1270" name="T2"/>
                    <a:gd fmla="*/ 10799 h 19059" name="T3"/>
                    <a:gd fmla="+- 0 10800 1271" name="T4"/>
                    <a:gd fmla="*/ T4 w 19058" name="T5"/>
                    <a:gd fmla="+- 0 10799 1270" name="T6"/>
                    <a:gd fmla="*/ 10799 h 19059" name="T7"/>
                    <a:gd fmla="+- 0 10800 1271" name="T8"/>
                    <a:gd fmla="*/ T8 w 19058" name="T9"/>
                    <a:gd fmla="+- 0 10799 1270" name="T10"/>
                    <a:gd fmla="*/ 10799 h 19059" name="T11"/>
                    <a:gd fmla="+- 0 10800 1271" name="T12"/>
                    <a:gd fmla="*/ T12 w 19058" name="T13"/>
                    <a:gd fmla="+- 0 10799 1270" name="T14"/>
                    <a:gd fmla="*/ 10799 h 19059" name="T15"/>
                  </a:gdLst>
                  <a:cxnLst>
                    <a:cxn ang="0">
                      <a:pos x="T1" y="T3"/>
                    </a:cxn>
                    <a:cxn ang="0">
                      <a:pos x="T5" y="T7"/>
                    </a:cxn>
                    <a:cxn ang="0">
                      <a:pos x="T9" y="T11"/>
                    </a:cxn>
                    <a:cxn ang="0">
                      <a:pos x="T13" y="T15"/>
                    </a:cxn>
                  </a:cxnLst>
                  <a:rect b="b" l="0" r="r" t="0"/>
                  <a:pathLst>
                    <a:path h="19059" w="19058">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30"/>
                        <a:pt x="16416" y="17955"/>
                        <a:pt x="18373" y="13071"/>
                      </a:cubicBezTo>
                      <a:cubicBezTo>
                        <a:pt x="20329" y="8186"/>
                        <a:pt x="17954" y="2641"/>
                        <a:pt x="13070" y="685"/>
                      </a:cubicBezTo>
                    </a:path>
                  </a:pathLst>
                </a:custGeom>
                <a:grpFill/>
                <a:ln>
                  <a:noFill/>
                </a:ln>
                <a:effectLst/>
              </p:spPr>
              <p:txBody>
                <a:bodyPr anchor="ctr" bIns="28575" lIns="28575" rIns="28575" tIns="28575"/>
                <a:lstStyle/>
                <a:p>
                  <a:pPr defTabSz="342900">
                    <a:defRPr/>
                  </a:pPr>
                  <a:endParaRPr lang="en-US" sz="2400">
                    <a:solidFill>
                      <a:srgbClr val="FFFFFF"/>
                    </a:solidFill>
                    <a:effectLst>
                      <a:outerShdw algn="tl" blurRad="38100" dir="2700000" dist="38100">
                        <a:srgbClr val="000000"/>
                      </a:outerShdw>
                    </a:effectLst>
                    <a:latin typeface="+mn-ea"/>
                    <a:sym charset="-122" panose="02010601030101010101" pitchFamily="2" typeface="FZHei-B01S"/>
                  </a:endParaRPr>
                </a:p>
              </p:txBody>
            </p:sp>
            <p:sp>
              <p:nvSpPr>
                <p:cNvPr id="39" name="AutoShape 8">
                  <a:extLst>
                    <a:ext uri="{FF2B5EF4-FFF2-40B4-BE49-F238E27FC236}">
                      <a16:creationId xmlns:a16="http://schemas.microsoft.com/office/drawing/2014/main" id="{B88564B5-EB65-45C8-BE93-3EEF8DC1F60C}"/>
                    </a:ext>
                  </a:extLst>
                </p:cNvPr>
                <p:cNvSpPr/>
                <p:nvPr/>
              </p:nvSpPr>
              <p:spPr bwMode="auto">
                <a:xfrm>
                  <a:off x="7158247" y="3656437"/>
                  <a:ext cx="45678" cy="45678"/>
                </a:xfrm>
                <a:custGeom>
                  <a:gdLst>
                    <a:gd fmla="+- 0 10801 1272" name="T0"/>
                    <a:gd fmla="*/ T0 w 19059" name="T1"/>
                    <a:gd fmla="+- 0 10800 1272" name="T2"/>
                    <a:gd fmla="*/ 10800 h 19056" name="T3"/>
                    <a:gd fmla="+- 0 10801 1272" name="T4"/>
                    <a:gd fmla="*/ T4 w 19059" name="T5"/>
                    <a:gd fmla="+- 0 10800 1272" name="T6"/>
                    <a:gd fmla="*/ 10800 h 19056" name="T7"/>
                    <a:gd fmla="+- 0 10801 1272" name="T8"/>
                    <a:gd fmla="*/ T8 w 19059" name="T9"/>
                    <a:gd fmla="+- 0 10800 1272" name="T10"/>
                    <a:gd fmla="*/ 10800 h 19056" name="T11"/>
                    <a:gd fmla="+- 0 10801 1272" name="T12"/>
                    <a:gd fmla="*/ T12 w 19059" name="T13"/>
                    <a:gd fmla="+- 0 10800 1272" name="T14"/>
                    <a:gd fmla="*/ 10800 h 19056" name="T15"/>
                  </a:gdLst>
                  <a:cxnLst>
                    <a:cxn ang="0">
                      <a:pos x="T1" y="T3"/>
                    </a:cxn>
                    <a:cxn ang="0">
                      <a:pos x="T5" y="T7"/>
                    </a:cxn>
                    <a:cxn ang="0">
                      <a:pos x="T9" y="T11"/>
                    </a:cxn>
                    <a:cxn ang="0">
                      <a:pos x="T13" y="T15"/>
                    </a:cxn>
                  </a:cxnLst>
                  <a:rect b="b" l="0" r="r" t="0"/>
                  <a:pathLst>
                    <a:path h="19056" w="19059">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8"/>
                        <a:pt x="16415" y="17951"/>
                        <a:pt x="18374" y="13072"/>
                      </a:cubicBezTo>
                      <a:cubicBezTo>
                        <a:pt x="20328" y="8188"/>
                        <a:pt x="17960" y="2644"/>
                        <a:pt x="13070" y="686"/>
                      </a:cubicBezTo>
                    </a:path>
                  </a:pathLst>
                </a:custGeom>
                <a:grpFill/>
                <a:ln>
                  <a:noFill/>
                </a:ln>
                <a:effectLst/>
              </p:spPr>
              <p:txBody>
                <a:bodyPr anchor="ctr" bIns="28575" lIns="28575" rIns="28575" tIns="28575"/>
                <a:lstStyle/>
                <a:p>
                  <a:pPr defTabSz="342900">
                    <a:defRPr/>
                  </a:pPr>
                  <a:endParaRPr lang="en-US" sz="2400">
                    <a:solidFill>
                      <a:srgbClr val="FFFFFF"/>
                    </a:solidFill>
                    <a:effectLst>
                      <a:outerShdw algn="tl" blurRad="38100" dir="2700000" dist="38100">
                        <a:srgbClr val="000000"/>
                      </a:outerShdw>
                    </a:effectLst>
                    <a:latin typeface="+mn-ea"/>
                    <a:sym charset="-122" panose="02010601030101010101" pitchFamily="2" typeface="FZHei-B01S"/>
                  </a:endParaRPr>
                </a:p>
              </p:txBody>
            </p:sp>
            <p:sp>
              <p:nvSpPr>
                <p:cNvPr id="40" name="AutoShape 9">
                  <a:extLst>
                    <a:ext uri="{FF2B5EF4-FFF2-40B4-BE49-F238E27FC236}">
                      <a16:creationId xmlns:a16="http://schemas.microsoft.com/office/drawing/2014/main" id="{7564E832-23C0-49A4-B702-27A2DB8351C9}"/>
                    </a:ext>
                  </a:extLst>
                </p:cNvPr>
                <p:cNvSpPr/>
                <p:nvPr/>
              </p:nvSpPr>
              <p:spPr bwMode="auto">
                <a:xfrm>
                  <a:off x="7111943" y="3610758"/>
                  <a:ext cx="137660" cy="137660"/>
                </a:xfrm>
                <a:custGeom>
                  <a:gdLst>
                    <a:gd fmla="+- 0 10800 1271" name="T0"/>
                    <a:gd fmla="*/ T0 w 19059" name="T1"/>
                    <a:gd fmla="+- 0 10800 1271" name="T2"/>
                    <a:gd fmla="*/ 10800 h 19058" name="T3"/>
                    <a:gd fmla="+- 0 10800 1271" name="T4"/>
                    <a:gd fmla="*/ T4 w 19059" name="T5"/>
                    <a:gd fmla="+- 0 10800 1271" name="T6"/>
                    <a:gd fmla="*/ 10800 h 19058" name="T7"/>
                    <a:gd fmla="+- 0 10800 1271" name="T8"/>
                    <a:gd fmla="*/ T8 w 19059" name="T9"/>
                    <a:gd fmla="+- 0 10800 1271" name="T10"/>
                    <a:gd fmla="*/ 10800 h 19058" name="T11"/>
                    <a:gd fmla="+- 0 10800 1271" name="T12"/>
                    <a:gd fmla="*/ T12 w 19059" name="T13"/>
                    <a:gd fmla="+- 0 10800 1271" name="T14"/>
                    <a:gd fmla="*/ 10800 h 19058" name="T15"/>
                  </a:gdLst>
                  <a:cxnLst>
                    <a:cxn ang="0">
                      <a:pos x="T1" y="T3"/>
                    </a:cxn>
                    <a:cxn ang="0">
                      <a:pos x="T5" y="T7"/>
                    </a:cxn>
                    <a:cxn ang="0">
                      <a:pos x="T9" y="T11"/>
                    </a:cxn>
                    <a:cxn ang="0">
                      <a:pos x="T13" y="T15"/>
                    </a:cxn>
                  </a:cxnLst>
                  <a:rect b="b" l="0" r="r" t="0"/>
                  <a:pathLst>
                    <a:path h="19058" w="19059">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8" y="8186"/>
                        <a:pt x="17956" y="2641"/>
                        <a:pt x="13071" y="685"/>
                      </a:cubicBezTo>
                    </a:path>
                  </a:pathLst>
                </a:custGeom>
                <a:grpFill/>
                <a:ln>
                  <a:noFill/>
                </a:ln>
                <a:effectLst/>
              </p:spPr>
              <p:txBody>
                <a:bodyPr anchor="ctr" bIns="28575" lIns="28575" rIns="28575" tIns="28575"/>
                <a:lstStyle/>
                <a:p>
                  <a:pPr defTabSz="342900">
                    <a:defRPr/>
                  </a:pPr>
                  <a:endParaRPr lang="en-US" sz="2400">
                    <a:solidFill>
                      <a:srgbClr val="FFFFFF"/>
                    </a:solidFill>
                    <a:effectLst>
                      <a:outerShdw algn="tl" blurRad="38100" dir="2700000" dist="38100">
                        <a:srgbClr val="000000"/>
                      </a:outerShdw>
                    </a:effectLst>
                    <a:latin typeface="+mn-ea"/>
                    <a:sym charset="-122" panose="02010601030101010101" pitchFamily="2" typeface="FZHei-B01S"/>
                  </a:endParaRPr>
                </a:p>
              </p:txBody>
            </p:sp>
            <p:sp>
              <p:nvSpPr>
                <p:cNvPr id="41" name="AutoShape 10">
                  <a:extLst>
                    <a:ext uri="{FF2B5EF4-FFF2-40B4-BE49-F238E27FC236}">
                      <a16:creationId xmlns:a16="http://schemas.microsoft.com/office/drawing/2014/main" id="{C378BBCE-614F-4861-A1F5-675AE640F8EB}"/>
                    </a:ext>
                  </a:extLst>
                </p:cNvPr>
                <p:cNvSpPr/>
                <p:nvPr/>
              </p:nvSpPr>
              <p:spPr bwMode="auto">
                <a:xfrm>
                  <a:off x="7203927" y="3702114"/>
                  <a:ext cx="56941" cy="58818"/>
                </a:xfrm>
                <a:custGeom>
                  <a:gdLst>
                    <a:gd fmla="+- 0 10804 288" name="T0"/>
                    <a:gd fmla="*/ T0 w 21033" name="T1"/>
                    <a:gd fmla="+- 0 10798 277" name="T2"/>
                    <a:gd fmla="*/ 10798 h 21043" name="T3"/>
                    <a:gd fmla="+- 0 10804 288" name="T4"/>
                    <a:gd fmla="*/ T4 w 21033" name="T5"/>
                    <a:gd fmla="+- 0 10798 277" name="T6"/>
                    <a:gd fmla="*/ 10798 h 21043" name="T7"/>
                    <a:gd fmla="+- 0 10804 288" name="T8"/>
                    <a:gd fmla="*/ T8 w 21033" name="T9"/>
                    <a:gd fmla="+- 0 10798 277" name="T10"/>
                    <a:gd fmla="*/ 10798 h 21043" name="T11"/>
                    <a:gd fmla="+- 0 10804 288" name="T12"/>
                    <a:gd fmla="*/ T12 w 21033" name="T13"/>
                    <a:gd fmla="+- 0 10798 277" name="T14"/>
                    <a:gd fmla="*/ 10798 h 21043" name="T15"/>
                  </a:gdLst>
                  <a:cxnLst>
                    <a:cxn ang="0">
                      <a:pos x="T1" y="T3"/>
                    </a:cxn>
                    <a:cxn ang="0">
                      <a:pos x="T5" y="T7"/>
                    </a:cxn>
                    <a:cxn ang="0">
                      <a:pos x="T9" y="T11"/>
                    </a:cxn>
                    <a:cxn ang="0">
                      <a:pos x="T13" y="T15"/>
                    </a:cxn>
                  </a:cxnLst>
                  <a:rect b="b" l="0" r="r" t="0"/>
                  <a:pathLst>
                    <a:path h="21043" w="21033">
                      <a:moveTo>
                        <a:pt x="20881" y="2825"/>
                      </a:moveTo>
                      <a:cubicBezTo>
                        <a:pt x="21312"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3"/>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grpFill/>
                <a:ln>
                  <a:noFill/>
                </a:ln>
                <a:effectLst/>
              </p:spPr>
              <p:txBody>
                <a:bodyPr anchor="ctr" bIns="28575" lIns="28575" rIns="28575" tIns="28575"/>
                <a:lstStyle/>
                <a:p>
                  <a:pPr defTabSz="342900">
                    <a:defRPr/>
                  </a:pPr>
                  <a:endParaRPr lang="en-US" sz="2400">
                    <a:solidFill>
                      <a:srgbClr val="FFFFFF"/>
                    </a:solidFill>
                    <a:effectLst>
                      <a:outerShdw algn="tl" blurRad="38100" dir="2700000" dist="38100">
                        <a:srgbClr val="000000"/>
                      </a:outerShdw>
                    </a:effectLst>
                    <a:latin typeface="+mn-ea"/>
                    <a:sym charset="-122" panose="02010601030101010101" pitchFamily="2" typeface="FZHei-B01S"/>
                  </a:endParaRPr>
                </a:p>
              </p:txBody>
            </p:sp>
            <p:sp>
              <p:nvSpPr>
                <p:cNvPr id="42" name="AutoShape 11">
                  <a:extLst>
                    <a:ext uri="{FF2B5EF4-FFF2-40B4-BE49-F238E27FC236}">
                      <a16:creationId xmlns:a16="http://schemas.microsoft.com/office/drawing/2014/main" id="{CD53A752-3721-4593-85DC-5BE0937352CA}"/>
                    </a:ext>
                  </a:extLst>
                </p:cNvPr>
                <p:cNvSpPr/>
                <p:nvPr/>
              </p:nvSpPr>
              <p:spPr bwMode="auto">
                <a:xfrm>
                  <a:off x="7226451" y="3725267"/>
                  <a:ext cx="81970" cy="83847"/>
                </a:xfrm>
                <a:custGeom>
                  <a:gdLst>
                    <a:gd fmla="+- 0 10803 203" name="T0"/>
                    <a:gd fmla="*/ T0 w 21201" name="T1"/>
                    <a:gd fmla="+- 0 10798 194" name="T2"/>
                    <a:gd fmla="*/ 10798 h 21209" name="T3"/>
                    <a:gd fmla="+- 0 10803 203" name="T4"/>
                    <a:gd fmla="*/ T4 w 21201" name="T5"/>
                    <a:gd fmla="+- 0 10798 194" name="T6"/>
                    <a:gd fmla="*/ 10798 h 21209" name="T7"/>
                    <a:gd fmla="+- 0 10803 203" name="T8"/>
                    <a:gd fmla="*/ T8 w 21201" name="T9"/>
                    <a:gd fmla="+- 0 10798 194" name="T10"/>
                    <a:gd fmla="*/ 10798 h 21209" name="T11"/>
                    <a:gd fmla="+- 0 10803 203" name="T12"/>
                    <a:gd fmla="*/ T12 w 21201" name="T13"/>
                    <a:gd fmla="+- 0 10798 194" name="T14"/>
                    <a:gd fmla="*/ 10798 h 21209" name="T15"/>
                  </a:gdLst>
                  <a:cxnLst>
                    <a:cxn ang="0">
                      <a:pos x="T1" y="T3"/>
                    </a:cxn>
                    <a:cxn ang="0">
                      <a:pos x="T5" y="T7"/>
                    </a:cxn>
                    <a:cxn ang="0">
                      <a:pos x="T9" y="T11"/>
                    </a:cxn>
                    <a:cxn ang="0">
                      <a:pos x="T13" y="T15"/>
                    </a:cxn>
                  </a:cxnLst>
                  <a:rect b="b" l="0" r="r" t="0"/>
                  <a:pathLst>
                    <a:path h="21209" w="21201">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7" y="1250"/>
                        <a:pt x="21026" y="404"/>
                        <a:pt x="20267" y="104"/>
                      </a:cubicBezTo>
                    </a:path>
                  </a:pathLst>
                </a:custGeom>
                <a:grpFill/>
                <a:ln>
                  <a:noFill/>
                </a:ln>
                <a:effectLst/>
              </p:spPr>
              <p:txBody>
                <a:bodyPr anchor="ctr" bIns="28575" lIns="28575" rIns="28575" tIns="28575"/>
                <a:lstStyle/>
                <a:p>
                  <a:pPr defTabSz="342900">
                    <a:defRPr/>
                  </a:pPr>
                  <a:endParaRPr lang="en-US" sz="2400">
                    <a:solidFill>
                      <a:srgbClr val="FFFFFF"/>
                    </a:solidFill>
                    <a:effectLst>
                      <a:outerShdw algn="tl" blurRad="38100" dir="2700000" dist="38100">
                        <a:srgbClr val="000000"/>
                      </a:outerShdw>
                    </a:effectLst>
                    <a:latin typeface="+mn-ea"/>
                    <a:sym charset="-122" panose="02010601030101010101" pitchFamily="2" typeface="FZHei-B01S"/>
                  </a:endParaRPr>
                </a:p>
              </p:txBody>
            </p:sp>
            <p:sp>
              <p:nvSpPr>
                <p:cNvPr id="43" name="AutoShape 12">
                  <a:extLst>
                    <a:ext uri="{FF2B5EF4-FFF2-40B4-BE49-F238E27FC236}">
                      <a16:creationId xmlns:a16="http://schemas.microsoft.com/office/drawing/2014/main" id="{9D38BB41-09F1-4236-9157-E7D1BA3FDB9C}"/>
                    </a:ext>
                  </a:extLst>
                </p:cNvPr>
                <p:cNvSpPr/>
                <p:nvPr/>
              </p:nvSpPr>
              <p:spPr bwMode="auto">
                <a:xfrm>
                  <a:off x="7215188" y="3714003"/>
                  <a:ext cx="69456" cy="70707"/>
                </a:xfrm>
                <a:custGeom>
                  <a:gdLst>
                    <a:gd fmla="+- 0 10802 238" name="T0"/>
                    <a:gd fmla="*/ T0 w 21128" name="T1"/>
                    <a:gd fmla="+- 0 10797 227" name="T2"/>
                    <a:gd fmla="*/ 10797 h 21141" name="T3"/>
                    <a:gd fmla="+- 0 10802 238" name="T4"/>
                    <a:gd fmla="*/ T4 w 21128" name="T5"/>
                    <a:gd fmla="+- 0 10797 227" name="T6"/>
                    <a:gd fmla="*/ 10797 h 21141" name="T7"/>
                    <a:gd fmla="+- 0 10802 238" name="T8"/>
                    <a:gd fmla="*/ T8 w 21128" name="T9"/>
                    <a:gd fmla="+- 0 10797 227" name="T10"/>
                    <a:gd fmla="*/ 10797 h 21141" name="T11"/>
                    <a:gd fmla="+- 0 10802 238" name="T12"/>
                    <a:gd fmla="*/ T12 w 21128" name="T13"/>
                    <a:gd fmla="+- 0 10797 227" name="T14"/>
                    <a:gd fmla="*/ 10797 h 21141" name="T15"/>
                  </a:gdLst>
                  <a:cxnLst>
                    <a:cxn ang="0">
                      <a:pos x="T1" y="T3"/>
                    </a:cxn>
                    <a:cxn ang="0">
                      <a:pos x="T5" y="T7"/>
                    </a:cxn>
                    <a:cxn ang="0">
                      <a:pos x="T9" y="T11"/>
                    </a:cxn>
                    <a:cxn ang="0">
                      <a:pos x="T13" y="T15"/>
                    </a:cxn>
                  </a:cxnLst>
                  <a:rect b="b" l="0" r="r" t="0"/>
                  <a:pathLst>
                    <a:path h="21141" w="21128">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grpFill/>
                <a:ln>
                  <a:noFill/>
                </a:ln>
                <a:effectLst/>
              </p:spPr>
              <p:txBody>
                <a:bodyPr anchor="ctr" bIns="28575" lIns="28575" rIns="28575" tIns="28575"/>
                <a:lstStyle/>
                <a:p>
                  <a:pPr defTabSz="342900">
                    <a:defRPr/>
                  </a:pPr>
                  <a:endParaRPr lang="en-US" sz="2400">
                    <a:solidFill>
                      <a:srgbClr val="FFFFFF"/>
                    </a:solidFill>
                    <a:effectLst>
                      <a:outerShdw algn="tl" blurRad="38100" dir="2700000" dist="38100">
                        <a:srgbClr val="000000"/>
                      </a:outerShdw>
                    </a:effectLst>
                    <a:latin typeface="+mn-ea"/>
                    <a:sym charset="-122" panose="02010601030101010101" pitchFamily="2" typeface="FZHei-B01S"/>
                  </a:endParaRPr>
                </a:p>
              </p:txBody>
            </p:sp>
            <p:sp>
              <p:nvSpPr>
                <p:cNvPr id="44" name="AutoShape 13">
                  <a:extLst>
                    <a:ext uri="{FF2B5EF4-FFF2-40B4-BE49-F238E27FC236}">
                      <a16:creationId xmlns:a16="http://schemas.microsoft.com/office/drawing/2014/main" id="{B0AD4F21-0E34-4CF5-9D50-738D7D88B27E}"/>
                    </a:ext>
                  </a:extLst>
                </p:cNvPr>
                <p:cNvSpPr/>
                <p:nvPr/>
              </p:nvSpPr>
              <p:spPr bwMode="auto">
                <a:xfrm>
                  <a:off x="7100682" y="3599495"/>
                  <a:ext cx="57567" cy="58192"/>
                </a:xfrm>
                <a:custGeom>
                  <a:gdLst>
                    <a:gd fmla="+- 0 10797 278" name="T0"/>
                    <a:gd fmla="*/ T0 w 21039" name="T1"/>
                    <a:gd fmla="+- 0 10803 281" name="T2"/>
                    <a:gd fmla="*/ 10803 h 21044" name="T3"/>
                    <a:gd fmla="+- 0 10797 278" name="T4"/>
                    <a:gd fmla="*/ T4 w 21039" name="T5"/>
                    <a:gd fmla="+- 0 10803 281" name="T6"/>
                    <a:gd fmla="*/ 10803 h 21044" name="T7"/>
                    <a:gd fmla="+- 0 10797 278" name="T8"/>
                    <a:gd fmla="*/ T8 w 21039" name="T9"/>
                    <a:gd fmla="+- 0 10803 281" name="T10"/>
                    <a:gd fmla="*/ 10803 h 21044" name="T11"/>
                    <a:gd fmla="+- 0 10797 278" name="T12"/>
                    <a:gd fmla="*/ T12 w 21039" name="T13"/>
                    <a:gd fmla="+- 0 10803 281" name="T14"/>
                    <a:gd fmla="*/ 10803 h 21044" name="T15"/>
                  </a:gdLst>
                  <a:cxnLst>
                    <a:cxn ang="0">
                      <a:pos x="T1" y="T3"/>
                    </a:cxn>
                    <a:cxn ang="0">
                      <a:pos x="T5" y="T7"/>
                    </a:cxn>
                    <a:cxn ang="0">
                      <a:pos x="T9" y="T11"/>
                    </a:cxn>
                    <a:cxn ang="0">
                      <a:pos x="T13" y="T15"/>
                    </a:cxn>
                  </a:cxnLst>
                  <a:rect b="b" l="0" r="r" t="0"/>
                  <a:pathLst>
                    <a:path h="21044" w="21039">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2" y="2298"/>
                        <a:pt x="20871" y="1248"/>
                      </a:cubicBezTo>
                    </a:path>
                  </a:pathLst>
                </a:custGeom>
                <a:grpFill/>
                <a:ln>
                  <a:noFill/>
                </a:ln>
                <a:effectLst/>
              </p:spPr>
              <p:txBody>
                <a:bodyPr anchor="ctr" bIns="28575" lIns="28575" rIns="28575" tIns="28575"/>
                <a:lstStyle/>
                <a:p>
                  <a:pPr defTabSz="342900">
                    <a:defRPr/>
                  </a:pPr>
                  <a:endParaRPr lang="en-US" sz="2400">
                    <a:solidFill>
                      <a:srgbClr val="FFFFFF"/>
                    </a:solidFill>
                    <a:effectLst>
                      <a:outerShdw algn="tl" blurRad="38100" dir="2700000" dist="38100">
                        <a:srgbClr val="000000"/>
                      </a:outerShdw>
                    </a:effectLst>
                    <a:latin typeface="+mn-ea"/>
                    <a:sym charset="-122" panose="02010601030101010101" pitchFamily="2" typeface="FZHei-B01S"/>
                  </a:endParaRPr>
                </a:p>
              </p:txBody>
            </p:sp>
            <p:sp>
              <p:nvSpPr>
                <p:cNvPr id="45" name="AutoShape 14">
                  <a:extLst>
                    <a:ext uri="{FF2B5EF4-FFF2-40B4-BE49-F238E27FC236}">
                      <a16:creationId xmlns:a16="http://schemas.microsoft.com/office/drawing/2014/main" id="{C0D58FAA-AC9E-4DF8-B22A-3E5B5248A796}"/>
                    </a:ext>
                  </a:extLst>
                </p:cNvPr>
                <p:cNvSpPr/>
                <p:nvPr/>
              </p:nvSpPr>
              <p:spPr bwMode="auto">
                <a:xfrm>
                  <a:off x="7055002" y="3553816"/>
                  <a:ext cx="81970" cy="83222"/>
                </a:xfrm>
                <a:custGeom>
                  <a:gdLst>
                    <a:gd fmla="+- 0 10797 198" name="T0"/>
                    <a:gd fmla="*/ T0 w 21199" name="T1"/>
                    <a:gd fmla="+- 0 10802 198" name="T2"/>
                    <a:gd fmla="*/ 10802 h 21208" name="T3"/>
                    <a:gd fmla="+- 0 10797 198" name="T4"/>
                    <a:gd fmla="*/ T4 w 21199" name="T5"/>
                    <a:gd fmla="+- 0 10802 198" name="T6"/>
                    <a:gd fmla="*/ 10802 h 21208" name="T7"/>
                    <a:gd fmla="+- 0 10797 198" name="T8"/>
                    <a:gd fmla="*/ T8 w 21199" name="T9"/>
                    <a:gd fmla="+- 0 10802 198" name="T10"/>
                    <a:gd fmla="*/ 10802 h 21208" name="T11"/>
                    <a:gd fmla="+- 0 10797 198" name="T12"/>
                    <a:gd fmla="*/ T12 w 21199" name="T13"/>
                    <a:gd fmla="+- 0 10802 198" name="T14"/>
                    <a:gd fmla="*/ 10802 h 21208" name="T15"/>
                  </a:gdLst>
                  <a:cxnLst>
                    <a:cxn ang="0">
                      <a:pos x="T1" y="T3"/>
                    </a:cxn>
                    <a:cxn ang="0">
                      <a:pos x="T5" y="T7"/>
                    </a:cxn>
                    <a:cxn ang="0">
                      <a:pos x="T9" y="T11"/>
                    </a:cxn>
                    <a:cxn ang="0">
                      <a:pos x="T13" y="T15"/>
                    </a:cxn>
                  </a:cxnLst>
                  <a:rect b="b" l="0" r="r" t="0"/>
                  <a:pathLst>
                    <a:path h="21208" w="21199">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2" y="1618"/>
                        <a:pt x="21077" y="880"/>
                      </a:cubicBezTo>
                    </a:path>
                  </a:pathLst>
                </a:custGeom>
                <a:grpFill/>
                <a:ln>
                  <a:noFill/>
                </a:ln>
                <a:effectLst/>
              </p:spPr>
              <p:txBody>
                <a:bodyPr anchor="ctr" bIns="28575" lIns="28575" rIns="28575" tIns="28575"/>
                <a:lstStyle/>
                <a:p>
                  <a:pPr defTabSz="342900">
                    <a:defRPr/>
                  </a:pPr>
                  <a:endParaRPr lang="en-US" sz="2400">
                    <a:solidFill>
                      <a:srgbClr val="FFFFFF"/>
                    </a:solidFill>
                    <a:effectLst>
                      <a:outerShdw algn="tl" blurRad="38100" dir="2700000" dist="38100">
                        <a:srgbClr val="000000"/>
                      </a:outerShdw>
                    </a:effectLst>
                    <a:latin typeface="+mn-ea"/>
                    <a:sym charset="-122" panose="02010601030101010101" pitchFamily="2" typeface="FZHei-B01S"/>
                  </a:endParaRPr>
                </a:p>
              </p:txBody>
            </p:sp>
            <p:sp>
              <p:nvSpPr>
                <p:cNvPr id="46" name="AutoShape 15">
                  <a:extLst>
                    <a:ext uri="{FF2B5EF4-FFF2-40B4-BE49-F238E27FC236}">
                      <a16:creationId xmlns:a16="http://schemas.microsoft.com/office/drawing/2014/main" id="{F8FD1D5E-7486-4214-8E4E-A239AA4A35D5}"/>
                    </a:ext>
                  </a:extLst>
                </p:cNvPr>
                <p:cNvSpPr/>
                <p:nvPr/>
              </p:nvSpPr>
              <p:spPr bwMode="auto">
                <a:xfrm>
                  <a:off x="7078154" y="3576343"/>
                  <a:ext cx="69456" cy="71333"/>
                </a:xfrm>
                <a:custGeom>
                  <a:gdLst>
                    <a:gd fmla="+- 0 10796 232" name="T0"/>
                    <a:gd fmla="*/ T0 w 21129" name="T1"/>
                    <a:gd fmla="+- 0 10804 234" name="T2"/>
                    <a:gd fmla="*/ 10804 h 21141" name="T3"/>
                    <a:gd fmla="+- 0 10796 232" name="T4"/>
                    <a:gd fmla="*/ T4 w 21129" name="T5"/>
                    <a:gd fmla="+- 0 10804 234" name="T6"/>
                    <a:gd fmla="*/ 10804 h 21141" name="T7"/>
                    <a:gd fmla="+- 0 10796 232" name="T8"/>
                    <a:gd fmla="*/ T8 w 21129" name="T9"/>
                    <a:gd fmla="+- 0 10804 234" name="T10"/>
                    <a:gd fmla="*/ 10804 h 21141" name="T11"/>
                    <a:gd fmla="+- 0 10796 232" name="T12"/>
                    <a:gd fmla="*/ T12 w 21129" name="T13"/>
                    <a:gd fmla="+- 0 10804 234" name="T14"/>
                    <a:gd fmla="*/ 10804 h 21141" name="T15"/>
                  </a:gdLst>
                  <a:cxnLst>
                    <a:cxn ang="0">
                      <a:pos x="T1" y="T3"/>
                    </a:cxn>
                    <a:cxn ang="0">
                      <a:pos x="T5" y="T7"/>
                    </a:cxn>
                    <a:cxn ang="0">
                      <a:pos x="T9" y="T11"/>
                    </a:cxn>
                    <a:cxn ang="0">
                      <a:pos x="T13" y="T15"/>
                    </a:cxn>
                  </a:cxnLst>
                  <a:rect b="b" l="0" r="r" t="0"/>
                  <a:pathLst>
                    <a:path h="21141" w="21129">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grpFill/>
                <a:ln>
                  <a:noFill/>
                </a:ln>
                <a:effectLst/>
              </p:spPr>
              <p:txBody>
                <a:bodyPr anchor="ctr" bIns="28575" lIns="28575" rIns="28575" tIns="28575"/>
                <a:lstStyle/>
                <a:p>
                  <a:pPr defTabSz="342900">
                    <a:defRPr/>
                  </a:pPr>
                  <a:endParaRPr lang="en-US" sz="2400">
                    <a:solidFill>
                      <a:srgbClr val="FFFFFF"/>
                    </a:solidFill>
                    <a:effectLst>
                      <a:outerShdw algn="tl" blurRad="38100" dir="2700000" dist="38100">
                        <a:srgbClr val="000000"/>
                      </a:outerShdw>
                    </a:effectLst>
                    <a:latin typeface="+mn-ea"/>
                    <a:sym charset="-122" panose="02010601030101010101" pitchFamily="2" typeface="FZHei-B01S"/>
                  </a:endParaRPr>
                </a:p>
              </p:txBody>
            </p:sp>
          </p:grpSp>
        </p:grpSp>
        <p:grpSp>
          <p:nvGrpSpPr>
            <p:cNvPr id="47" name="Group 81">
              <a:extLst>
                <a:ext uri="{FF2B5EF4-FFF2-40B4-BE49-F238E27FC236}">
                  <a16:creationId xmlns:a16="http://schemas.microsoft.com/office/drawing/2014/main" id="{1B440845-8525-4999-8DD6-CD254A02FE5B}"/>
                </a:ext>
              </a:extLst>
            </p:cNvPr>
            <p:cNvGrpSpPr/>
            <p:nvPr/>
          </p:nvGrpSpPr>
          <p:grpSpPr>
            <a:xfrm>
              <a:off x="5089684" y="2419426"/>
              <a:ext cx="582930" cy="582930"/>
              <a:chOff x="5143504" y="2500312"/>
              <a:chExt cx="636196" cy="636164"/>
            </a:xfrm>
          </p:grpSpPr>
          <p:sp>
            <p:nvSpPr>
              <p:cNvPr id="48" name="Rectangle 23">
                <a:extLst>
                  <a:ext uri="{FF2B5EF4-FFF2-40B4-BE49-F238E27FC236}">
                    <a16:creationId xmlns:a16="http://schemas.microsoft.com/office/drawing/2014/main" id="{EA9A1361-3706-46C2-8A3A-3BAADCC22892}"/>
                  </a:ext>
                </a:extLst>
              </p:cNvPr>
              <p:cNvSpPr/>
              <p:nvPr/>
            </p:nvSpPr>
            <p:spPr>
              <a:xfrm>
                <a:off x="5143504" y="2500284"/>
                <a:ext cx="636592" cy="63633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l" defTabSz="914400" eaLnBrk="0" fontAlgn="base" hangingPunct="0" indent="0" latinLnBrk="0" lvl="0" marL="0">
                  <a:lnSpc>
                    <a:spcPct val="100000"/>
                  </a:lnSpc>
                  <a:spcBef>
                    <a:spcPct val="0"/>
                  </a:spcBef>
                  <a:spcAft>
                    <a:spcPct val="0"/>
                  </a:spcAft>
                  <a:buNone/>
                  <a:defRPr b="0" baseline="0" i="0" kern="1200" sz="1800" u="none">
                    <a:solidFill>
                      <a:schemeClr val="tx1"/>
                    </a:solidFill>
                    <a:latin charset="0" panose="020b0604020202020204" pitchFamily="34" typeface="Arial"/>
                    <a:ea charset="0" panose="020b0604020202020204" pitchFamily="34" typeface="Arial"/>
                  </a:defRPr>
                </a:lvl1pPr>
                <a:lvl2pPr algn="l" defTabSz="914400" eaLnBrk="1" fontAlgn="base" hangingPunct="1" indent="0" latinLnBrk="0" lvl="1" marL="4572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2pPr>
                <a:lvl3pPr algn="l" defTabSz="914400" eaLnBrk="1" fontAlgn="base" hangingPunct="1" indent="0" latinLnBrk="0" lvl="2" marL="9144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3pPr>
                <a:lvl4pPr algn="l" defTabSz="914400" eaLnBrk="1" fontAlgn="base" hangingPunct="1" indent="0" latinLnBrk="0" lvl="3" marL="13716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4pPr>
                <a:lvl5pPr algn="l" defTabSz="914400" eaLnBrk="1" fontAlgn="base" hangingPunct="1" indent="0" latinLnBrk="0" lvl="4" marL="1828800">
                  <a:lnSpc>
                    <a:spcPct val="100000"/>
                  </a:lnSpc>
                  <a:spcBef>
                    <a:spcPct val="0"/>
                  </a:spcBef>
                  <a:spcAft>
                    <a:spcPct val="0"/>
                  </a:spcAft>
                  <a:buNone/>
                  <a:defRPr b="0" baseline="0" i="0" kern="1200" u="none">
                    <a:solidFill>
                      <a:schemeClr val="tx1"/>
                    </a:solidFill>
                    <a:latin charset="0" panose="020b0604020202020204" pitchFamily="34" typeface="Arial"/>
                    <a:ea charset="0" panose="020b0604020202020204" pitchFamily="34" typeface="Arial"/>
                  </a:defRPr>
                </a:lvl5pPr>
              </a:lstStyle>
              <a:p>
                <a:pPr algn="ctr" eaLnBrk="1" hangingPunct="1" lvl="0"/>
                <a:endParaRPr sz="1500">
                  <a:solidFill>
                    <a:srgbClr val="FFFFFF"/>
                  </a:solidFill>
                  <a:latin typeface="+mn-ea"/>
                  <a:ea typeface="+mn-ea"/>
                  <a:sym charset="-122" panose="02010601030101010101" pitchFamily="2" typeface="FZHei-B01S"/>
                </a:endParaRPr>
              </a:p>
            </p:txBody>
          </p:sp>
          <p:grpSp>
            <p:nvGrpSpPr>
              <p:cNvPr id="49" name="Group 78">
                <a:extLst>
                  <a:ext uri="{FF2B5EF4-FFF2-40B4-BE49-F238E27FC236}">
                    <a16:creationId xmlns:a16="http://schemas.microsoft.com/office/drawing/2014/main" id="{06BC8468-128F-47EF-AF2B-14E876E4EE5D}"/>
                  </a:ext>
                </a:extLst>
              </p:cNvPr>
              <p:cNvGrpSpPr/>
              <p:nvPr/>
            </p:nvGrpSpPr>
            <p:grpSpPr>
              <a:xfrm>
                <a:off x="5333133" y="2643188"/>
                <a:ext cx="272454" cy="363686"/>
                <a:chOff x="1868971" y="2767277"/>
                <a:chExt cx="274694" cy="366676"/>
              </a:xfrm>
              <a:solidFill>
                <a:schemeClr val="bg1"/>
              </a:solidFill>
            </p:grpSpPr>
            <p:sp>
              <p:nvSpPr>
                <p:cNvPr id="50" name="AutoShape 115">
                  <a:extLst>
                    <a:ext uri="{FF2B5EF4-FFF2-40B4-BE49-F238E27FC236}">
                      <a16:creationId xmlns:a16="http://schemas.microsoft.com/office/drawing/2014/main" id="{A488E8A9-7DB0-4AFF-9055-1E9B57B1A439}"/>
                    </a:ext>
                  </a:extLst>
                </p:cNvPr>
                <p:cNvSpPr/>
                <p:nvPr/>
              </p:nvSpPr>
              <p:spPr bwMode="auto">
                <a:xfrm>
                  <a:off x="1868971" y="2767277"/>
                  <a:ext cx="274694" cy="36667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grpFill/>
                <a:ln>
                  <a:noFill/>
                </a:ln>
                <a:effectLst/>
              </p:spPr>
              <p:txBody>
                <a:bodyPr anchor="ctr" bIns="28575" lIns="28575" rIns="28575" tIns="28575"/>
                <a:lstStyle/>
                <a:p>
                  <a:pPr defTabSz="342900">
                    <a:defRPr/>
                  </a:pPr>
                  <a:endParaRPr lang="en-US" sz="2400">
                    <a:solidFill>
                      <a:srgbClr val="FFFFFF"/>
                    </a:solidFill>
                    <a:effectLst>
                      <a:outerShdw algn="tl" blurRad="38100" dir="2700000" dist="38100">
                        <a:srgbClr val="000000"/>
                      </a:outerShdw>
                    </a:effectLst>
                    <a:latin typeface="+mn-ea"/>
                    <a:sym charset="-122" panose="02010601030101010101" pitchFamily="2" typeface="FZHei-B01S"/>
                  </a:endParaRPr>
                </a:p>
              </p:txBody>
            </p:sp>
            <p:sp>
              <p:nvSpPr>
                <p:cNvPr id="51" name="AutoShape 116">
                  <a:extLst>
                    <a:ext uri="{FF2B5EF4-FFF2-40B4-BE49-F238E27FC236}">
                      <a16:creationId xmlns:a16="http://schemas.microsoft.com/office/drawing/2014/main" id="{7D8398D2-4A12-4D59-8F59-0B464FD13BA2}"/>
                    </a:ext>
                  </a:extLst>
                </p:cNvPr>
                <p:cNvSpPr/>
                <p:nvPr/>
              </p:nvSpPr>
              <p:spPr bwMode="auto">
                <a:xfrm>
                  <a:off x="1983479" y="2985030"/>
                  <a:ext cx="45678" cy="6883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grpFill/>
                <a:ln>
                  <a:noFill/>
                </a:ln>
                <a:effectLst/>
              </p:spPr>
              <p:txBody>
                <a:bodyPr anchor="ctr" bIns="28575" lIns="28575" rIns="28575" tIns="28575"/>
                <a:lstStyle/>
                <a:p>
                  <a:pPr defTabSz="342900">
                    <a:defRPr/>
                  </a:pPr>
                  <a:endParaRPr lang="en-US" sz="2400">
                    <a:solidFill>
                      <a:srgbClr val="FFFFFF"/>
                    </a:solidFill>
                    <a:effectLst>
                      <a:outerShdw algn="tl" blurRad="38100" dir="2700000" dist="38100">
                        <a:srgbClr val="000000"/>
                      </a:outerShdw>
                    </a:effectLst>
                    <a:latin typeface="+mn-ea"/>
                    <a:sym charset="-122" panose="02010601030101010101" pitchFamily="2" typeface="FZHei-B01S"/>
                  </a:endParaRPr>
                </a:p>
              </p:txBody>
            </p:sp>
          </p:grpSp>
        </p:grpSp>
      </p:grpSp>
      <p:sp>
        <p:nvSpPr>
          <p:cNvPr id="52" name="TextBox 32"/>
          <p:cNvSpPr txBox="1"/>
          <p:nvPr/>
        </p:nvSpPr>
        <p:spPr>
          <a:xfrm>
            <a:off x="5775030" y="1512128"/>
            <a:ext cx="1601939" cy="488151"/>
          </a:xfrm>
          <a:prstGeom prst="rect">
            <a:avLst/>
          </a:prstGeom>
          <a:noFill/>
        </p:spPr>
        <p:txBody>
          <a:bodyPr anchor="ctr" anchorCtr="0" bIns="0" lIns="72000" rIns="72000" tIns="0" wrap="square">
            <a:noAutofit/>
          </a:bodyPr>
          <a:lstStyle/>
          <a:p>
            <a:pPr defTabSz="914355">
              <a:lnSpc>
                <a:spcPct val="120000"/>
              </a:lnSpc>
              <a:defRPr/>
            </a:pPr>
            <a:r>
              <a:rPr altLang="en-US" lang="zh-CN" sz="1400">
                <a:solidFill>
                  <a:schemeClr val="tx1">
                    <a:lumMod val="85000"/>
                    <a:lumOff val="15000"/>
                  </a:schemeClr>
                </a:solidFill>
                <a:latin typeface="+mj-ea"/>
                <a:ea typeface="+mj-ea"/>
              </a:rPr>
              <a:t>这是顾客送给我们的礼貌</a:t>
            </a:r>
          </a:p>
        </p:txBody>
      </p:sp>
      <p:sp>
        <p:nvSpPr>
          <p:cNvPr id="53" name="TextBox 32"/>
          <p:cNvSpPr txBox="1"/>
          <p:nvPr/>
        </p:nvSpPr>
        <p:spPr>
          <a:xfrm>
            <a:off x="5775030" y="2490075"/>
            <a:ext cx="1601939" cy="488151"/>
          </a:xfrm>
          <a:prstGeom prst="rect">
            <a:avLst/>
          </a:prstGeom>
          <a:noFill/>
        </p:spPr>
        <p:txBody>
          <a:bodyPr anchor="ctr" anchorCtr="0" bIns="0" lIns="72000" rIns="72000" tIns="0" wrap="square">
            <a:noAutofit/>
          </a:bodyPr>
          <a:lstStyle/>
          <a:p>
            <a:pPr defTabSz="914355">
              <a:lnSpc>
                <a:spcPct val="120000"/>
              </a:lnSpc>
              <a:defRPr/>
            </a:pPr>
            <a:r>
              <a:rPr altLang="en-US" lang="zh-CN" sz="1400">
                <a:solidFill>
                  <a:schemeClr val="tx1">
                    <a:lumMod val="85000"/>
                    <a:lumOff val="15000"/>
                  </a:schemeClr>
                </a:solidFill>
                <a:latin typeface="+mj-ea"/>
                <a:ea typeface="+mj-ea"/>
              </a:rPr>
              <a:t>投诉是巩固顾客关系</a:t>
            </a:r>
          </a:p>
        </p:txBody>
      </p:sp>
      <p:sp>
        <p:nvSpPr>
          <p:cNvPr id="54" name="TextBox 32"/>
          <p:cNvSpPr txBox="1"/>
          <p:nvPr/>
        </p:nvSpPr>
        <p:spPr>
          <a:xfrm>
            <a:off x="5713260" y="3585585"/>
            <a:ext cx="1601939" cy="488151"/>
          </a:xfrm>
          <a:prstGeom prst="rect">
            <a:avLst/>
          </a:prstGeom>
          <a:noFill/>
        </p:spPr>
        <p:txBody>
          <a:bodyPr anchor="ctr" anchorCtr="0" bIns="0" lIns="72000" rIns="72000" tIns="0" wrap="square">
            <a:noAutofit/>
          </a:bodyPr>
          <a:lstStyle/>
          <a:p>
            <a:pPr defTabSz="914355">
              <a:lnSpc>
                <a:spcPct val="120000"/>
              </a:lnSpc>
              <a:defRPr/>
            </a:pPr>
            <a:r>
              <a:rPr altLang="en-US" lang="zh-CN" sz="1400">
                <a:solidFill>
                  <a:schemeClr val="tx1">
                    <a:lumMod val="85000"/>
                    <a:lumOff val="15000"/>
                  </a:schemeClr>
                </a:solidFill>
                <a:latin typeface="+mj-ea"/>
                <a:ea typeface="+mj-ea"/>
              </a:rPr>
              <a:t>创造顾客忠诚的好机会</a:t>
            </a:r>
          </a:p>
        </p:txBody>
      </p:sp>
      <p:sp>
        <p:nvSpPr>
          <p:cNvPr id="55" name="TextBox 32"/>
          <p:cNvSpPr txBox="1"/>
          <p:nvPr/>
        </p:nvSpPr>
        <p:spPr>
          <a:xfrm>
            <a:off x="1433370" y="1492859"/>
            <a:ext cx="1676400" cy="488151"/>
          </a:xfrm>
          <a:prstGeom prst="rect">
            <a:avLst/>
          </a:prstGeom>
          <a:noFill/>
        </p:spPr>
        <p:txBody>
          <a:bodyPr anchor="ctr" anchorCtr="0" bIns="0" lIns="72000" rIns="72000" tIns="0" wrap="square">
            <a:noAutofit/>
          </a:bodyPr>
          <a:lstStyle/>
          <a:p>
            <a:pPr algn="r" defTabSz="914355">
              <a:lnSpc>
                <a:spcPct val="120000"/>
              </a:lnSpc>
              <a:defRPr/>
            </a:pPr>
            <a:r>
              <a:rPr altLang="en-US" lang="zh-CN" sz="1400">
                <a:solidFill>
                  <a:schemeClr val="tx1">
                    <a:lumMod val="85000"/>
                    <a:lumOff val="15000"/>
                  </a:schemeClr>
                </a:solidFill>
                <a:latin typeface="+mj-ea"/>
                <a:ea typeface="+mj-ea"/>
              </a:rPr>
              <a:t>在投诉得到妥善处理后</a:t>
            </a:r>
          </a:p>
        </p:txBody>
      </p:sp>
      <p:sp>
        <p:nvSpPr>
          <p:cNvPr id="56" name="TextBox 32"/>
          <p:cNvSpPr txBox="1"/>
          <p:nvPr/>
        </p:nvSpPr>
        <p:spPr>
          <a:xfrm>
            <a:off x="1433370" y="2470806"/>
            <a:ext cx="1676400" cy="488151"/>
          </a:xfrm>
          <a:prstGeom prst="rect">
            <a:avLst/>
          </a:prstGeom>
          <a:noFill/>
        </p:spPr>
        <p:txBody>
          <a:bodyPr anchor="ctr" anchorCtr="0" bIns="0" lIns="72000" rIns="72000" tIns="0" wrap="square">
            <a:noAutofit/>
          </a:bodyPr>
          <a:lstStyle/>
          <a:p>
            <a:pPr algn="r" defTabSz="914355">
              <a:lnSpc>
                <a:spcPct val="120000"/>
              </a:lnSpc>
              <a:defRPr/>
            </a:pPr>
            <a:r>
              <a:rPr altLang="en-US" lang="zh-CN" smtClean="0" sz="1400">
                <a:solidFill>
                  <a:schemeClr val="tx1">
                    <a:lumMod val="85000"/>
                    <a:lumOff val="15000"/>
                  </a:schemeClr>
                </a:solidFill>
                <a:latin typeface="+mj-ea"/>
                <a:ea typeface="+mj-ea"/>
              </a:rPr>
              <a:t>一半的顾客还会愿意跟你打交道</a:t>
            </a:r>
          </a:p>
        </p:txBody>
      </p:sp>
      <p:sp>
        <p:nvSpPr>
          <p:cNvPr id="57" name="TextBox 32"/>
          <p:cNvSpPr txBox="1"/>
          <p:nvPr/>
        </p:nvSpPr>
        <p:spPr>
          <a:xfrm>
            <a:off x="1371600" y="3566316"/>
            <a:ext cx="1676400" cy="488151"/>
          </a:xfrm>
          <a:prstGeom prst="rect">
            <a:avLst/>
          </a:prstGeom>
          <a:noFill/>
        </p:spPr>
        <p:txBody>
          <a:bodyPr anchor="ctr" anchorCtr="0" bIns="0" lIns="72000" rIns="72000" tIns="0" wrap="square">
            <a:noAutofit/>
          </a:bodyPr>
          <a:lstStyle/>
          <a:p>
            <a:pPr algn="r" defTabSz="914355">
              <a:lnSpc>
                <a:spcPct val="120000"/>
              </a:lnSpc>
              <a:defRPr/>
            </a:pPr>
            <a:r>
              <a:rPr altLang="en-US" lang="zh-CN" sz="1400">
                <a:solidFill>
                  <a:schemeClr val="tx1">
                    <a:lumMod val="85000"/>
                    <a:lumOff val="15000"/>
                  </a:schemeClr>
                </a:solidFill>
                <a:latin typeface="+mj-ea"/>
                <a:ea typeface="+mj-ea"/>
              </a:rPr>
              <a:t>关键在于解决现有问题的态度</a:t>
            </a:r>
          </a:p>
        </p:txBody>
      </p:sp>
    </p:spTree>
    <p:custDataLst>
      <p:tags r:id="rId3"/>
    </p:custDataLst>
    <p:extLst>
      <p:ext uri="{BB962C8B-B14F-4D97-AF65-F5344CB8AC3E}">
        <p14:creationId val="3123045676"/>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53" presetSubtype="0">
                                  <p:stCondLst>
                                    <p:cond delay="0"/>
                                  </p:stCondLst>
                                  <p:childTnLst>
                                    <p:set>
                                      <p:cBhvr>
                                        <p:cTn dur="1" fill="hold" id="12">
                                          <p:stCondLst>
                                            <p:cond delay="0"/>
                                          </p:stCondLst>
                                        </p:cTn>
                                        <p:tgtEl>
                                          <p:spTgt spid="52"/>
                                        </p:tgtEl>
                                        <p:attrNameLst>
                                          <p:attrName>style.visibility</p:attrName>
                                        </p:attrNameLst>
                                      </p:cBhvr>
                                      <p:to>
                                        <p:strVal val="visible"/>
                                      </p:to>
                                    </p:set>
                                    <p:anim calcmode="lin" valueType="num">
                                      <p:cBhvr>
                                        <p:cTn dur="500" fill="hold" id="13"/>
                                        <p:tgtEl>
                                          <p:spTgt spid="52"/>
                                        </p:tgtEl>
                                        <p:attrNameLst>
                                          <p:attrName>ppt_w</p:attrName>
                                        </p:attrNameLst>
                                      </p:cBhvr>
                                      <p:tavLst>
                                        <p:tav tm="0">
                                          <p:val>
                                            <p:fltVal val="0"/>
                                          </p:val>
                                        </p:tav>
                                        <p:tav tm="100000">
                                          <p:val>
                                            <p:strVal val="#ppt_w"/>
                                          </p:val>
                                        </p:tav>
                                      </p:tavLst>
                                    </p:anim>
                                    <p:anim calcmode="lin" valueType="num">
                                      <p:cBhvr>
                                        <p:cTn dur="500" fill="hold" id="14"/>
                                        <p:tgtEl>
                                          <p:spTgt spid="52"/>
                                        </p:tgtEl>
                                        <p:attrNameLst>
                                          <p:attrName>ppt_h</p:attrName>
                                        </p:attrNameLst>
                                      </p:cBhvr>
                                      <p:tavLst>
                                        <p:tav tm="0">
                                          <p:val>
                                            <p:fltVal val="0"/>
                                          </p:val>
                                        </p:tav>
                                        <p:tav tm="100000">
                                          <p:val>
                                            <p:strVal val="#ppt_h"/>
                                          </p:val>
                                        </p:tav>
                                      </p:tavLst>
                                    </p:anim>
                                    <p:animEffect filter="fade" transition="in">
                                      <p:cBhvr>
                                        <p:cTn dur="500" id="15"/>
                                        <p:tgtEl>
                                          <p:spTgt spid="52"/>
                                        </p:tgtEl>
                                      </p:cBhvr>
                                    </p:animEffect>
                                  </p:childTnLst>
                                </p:cTn>
                              </p:par>
                              <p:par>
                                <p:cTn fill="hold" grpId="0" id="16" nodeType="withEffect" presetClass="entr" presetID="53" presetSubtype="0">
                                  <p:stCondLst>
                                    <p:cond delay="0"/>
                                  </p:stCondLst>
                                  <p:childTnLst>
                                    <p:set>
                                      <p:cBhvr>
                                        <p:cTn dur="1" fill="hold" id="17">
                                          <p:stCondLst>
                                            <p:cond delay="0"/>
                                          </p:stCondLst>
                                        </p:cTn>
                                        <p:tgtEl>
                                          <p:spTgt spid="53"/>
                                        </p:tgtEl>
                                        <p:attrNameLst>
                                          <p:attrName>style.visibility</p:attrName>
                                        </p:attrNameLst>
                                      </p:cBhvr>
                                      <p:to>
                                        <p:strVal val="visible"/>
                                      </p:to>
                                    </p:set>
                                    <p:anim calcmode="lin" valueType="num">
                                      <p:cBhvr>
                                        <p:cTn dur="500" fill="hold" id="18"/>
                                        <p:tgtEl>
                                          <p:spTgt spid="53"/>
                                        </p:tgtEl>
                                        <p:attrNameLst>
                                          <p:attrName>ppt_w</p:attrName>
                                        </p:attrNameLst>
                                      </p:cBhvr>
                                      <p:tavLst>
                                        <p:tav tm="0">
                                          <p:val>
                                            <p:fltVal val="0"/>
                                          </p:val>
                                        </p:tav>
                                        <p:tav tm="100000">
                                          <p:val>
                                            <p:strVal val="#ppt_w"/>
                                          </p:val>
                                        </p:tav>
                                      </p:tavLst>
                                    </p:anim>
                                    <p:anim calcmode="lin" valueType="num">
                                      <p:cBhvr>
                                        <p:cTn dur="500" fill="hold" id="19"/>
                                        <p:tgtEl>
                                          <p:spTgt spid="53"/>
                                        </p:tgtEl>
                                        <p:attrNameLst>
                                          <p:attrName>ppt_h</p:attrName>
                                        </p:attrNameLst>
                                      </p:cBhvr>
                                      <p:tavLst>
                                        <p:tav tm="0">
                                          <p:val>
                                            <p:fltVal val="0"/>
                                          </p:val>
                                        </p:tav>
                                        <p:tav tm="100000">
                                          <p:val>
                                            <p:strVal val="#ppt_h"/>
                                          </p:val>
                                        </p:tav>
                                      </p:tavLst>
                                    </p:anim>
                                    <p:animEffect filter="fade" transition="in">
                                      <p:cBhvr>
                                        <p:cTn dur="500" id="20"/>
                                        <p:tgtEl>
                                          <p:spTgt spid="53"/>
                                        </p:tgtEl>
                                      </p:cBhvr>
                                    </p:animEffect>
                                  </p:childTnLst>
                                </p:cTn>
                              </p:par>
                              <p:par>
                                <p:cTn fill="hold" grpId="0" id="21" nodeType="withEffect" presetClass="entr" presetID="53" presetSubtype="0">
                                  <p:stCondLst>
                                    <p:cond delay="0"/>
                                  </p:stCondLst>
                                  <p:childTnLst>
                                    <p:set>
                                      <p:cBhvr>
                                        <p:cTn dur="1" fill="hold" id="22">
                                          <p:stCondLst>
                                            <p:cond delay="0"/>
                                          </p:stCondLst>
                                        </p:cTn>
                                        <p:tgtEl>
                                          <p:spTgt spid="54"/>
                                        </p:tgtEl>
                                        <p:attrNameLst>
                                          <p:attrName>style.visibility</p:attrName>
                                        </p:attrNameLst>
                                      </p:cBhvr>
                                      <p:to>
                                        <p:strVal val="visible"/>
                                      </p:to>
                                    </p:set>
                                    <p:anim calcmode="lin" valueType="num">
                                      <p:cBhvr>
                                        <p:cTn dur="500" fill="hold" id="23"/>
                                        <p:tgtEl>
                                          <p:spTgt spid="54"/>
                                        </p:tgtEl>
                                        <p:attrNameLst>
                                          <p:attrName>ppt_w</p:attrName>
                                        </p:attrNameLst>
                                      </p:cBhvr>
                                      <p:tavLst>
                                        <p:tav tm="0">
                                          <p:val>
                                            <p:fltVal val="0"/>
                                          </p:val>
                                        </p:tav>
                                        <p:tav tm="100000">
                                          <p:val>
                                            <p:strVal val="#ppt_w"/>
                                          </p:val>
                                        </p:tav>
                                      </p:tavLst>
                                    </p:anim>
                                    <p:anim calcmode="lin" valueType="num">
                                      <p:cBhvr>
                                        <p:cTn dur="500" fill="hold" id="24"/>
                                        <p:tgtEl>
                                          <p:spTgt spid="54"/>
                                        </p:tgtEl>
                                        <p:attrNameLst>
                                          <p:attrName>ppt_h</p:attrName>
                                        </p:attrNameLst>
                                      </p:cBhvr>
                                      <p:tavLst>
                                        <p:tav tm="0">
                                          <p:val>
                                            <p:fltVal val="0"/>
                                          </p:val>
                                        </p:tav>
                                        <p:tav tm="100000">
                                          <p:val>
                                            <p:strVal val="#ppt_h"/>
                                          </p:val>
                                        </p:tav>
                                      </p:tavLst>
                                    </p:anim>
                                    <p:animEffect filter="fade" transition="in">
                                      <p:cBhvr>
                                        <p:cTn dur="500" id="25"/>
                                        <p:tgtEl>
                                          <p:spTgt spid="54"/>
                                        </p:tgtEl>
                                      </p:cBhvr>
                                    </p:animEffect>
                                  </p:childTnLst>
                                </p:cTn>
                              </p:par>
                              <p:par>
                                <p:cTn fill="hold" grpId="0" id="26" nodeType="withEffect" presetClass="entr" presetID="53" presetSubtype="0">
                                  <p:stCondLst>
                                    <p:cond delay="0"/>
                                  </p:stCondLst>
                                  <p:childTnLst>
                                    <p:set>
                                      <p:cBhvr>
                                        <p:cTn dur="1" fill="hold" id="27">
                                          <p:stCondLst>
                                            <p:cond delay="0"/>
                                          </p:stCondLst>
                                        </p:cTn>
                                        <p:tgtEl>
                                          <p:spTgt spid="55"/>
                                        </p:tgtEl>
                                        <p:attrNameLst>
                                          <p:attrName>style.visibility</p:attrName>
                                        </p:attrNameLst>
                                      </p:cBhvr>
                                      <p:to>
                                        <p:strVal val="visible"/>
                                      </p:to>
                                    </p:set>
                                    <p:anim calcmode="lin" valueType="num">
                                      <p:cBhvr>
                                        <p:cTn dur="500" fill="hold" id="28"/>
                                        <p:tgtEl>
                                          <p:spTgt spid="55"/>
                                        </p:tgtEl>
                                        <p:attrNameLst>
                                          <p:attrName>ppt_w</p:attrName>
                                        </p:attrNameLst>
                                      </p:cBhvr>
                                      <p:tavLst>
                                        <p:tav tm="0">
                                          <p:val>
                                            <p:fltVal val="0"/>
                                          </p:val>
                                        </p:tav>
                                        <p:tav tm="100000">
                                          <p:val>
                                            <p:strVal val="#ppt_w"/>
                                          </p:val>
                                        </p:tav>
                                      </p:tavLst>
                                    </p:anim>
                                    <p:anim calcmode="lin" valueType="num">
                                      <p:cBhvr>
                                        <p:cTn dur="500" fill="hold" id="29"/>
                                        <p:tgtEl>
                                          <p:spTgt spid="55"/>
                                        </p:tgtEl>
                                        <p:attrNameLst>
                                          <p:attrName>ppt_h</p:attrName>
                                        </p:attrNameLst>
                                      </p:cBhvr>
                                      <p:tavLst>
                                        <p:tav tm="0">
                                          <p:val>
                                            <p:fltVal val="0"/>
                                          </p:val>
                                        </p:tav>
                                        <p:tav tm="100000">
                                          <p:val>
                                            <p:strVal val="#ppt_h"/>
                                          </p:val>
                                        </p:tav>
                                      </p:tavLst>
                                    </p:anim>
                                    <p:animEffect filter="fade" transition="in">
                                      <p:cBhvr>
                                        <p:cTn dur="500" id="30"/>
                                        <p:tgtEl>
                                          <p:spTgt spid="55"/>
                                        </p:tgtEl>
                                      </p:cBhvr>
                                    </p:animEffect>
                                  </p:childTnLst>
                                </p:cTn>
                              </p:par>
                              <p:par>
                                <p:cTn fill="hold" grpId="0" id="31" nodeType="withEffect" presetClass="entr" presetID="53" presetSubtype="0">
                                  <p:stCondLst>
                                    <p:cond delay="0"/>
                                  </p:stCondLst>
                                  <p:childTnLst>
                                    <p:set>
                                      <p:cBhvr>
                                        <p:cTn dur="1" fill="hold" id="32">
                                          <p:stCondLst>
                                            <p:cond delay="0"/>
                                          </p:stCondLst>
                                        </p:cTn>
                                        <p:tgtEl>
                                          <p:spTgt spid="56"/>
                                        </p:tgtEl>
                                        <p:attrNameLst>
                                          <p:attrName>style.visibility</p:attrName>
                                        </p:attrNameLst>
                                      </p:cBhvr>
                                      <p:to>
                                        <p:strVal val="visible"/>
                                      </p:to>
                                    </p:set>
                                    <p:anim calcmode="lin" valueType="num">
                                      <p:cBhvr>
                                        <p:cTn dur="500" fill="hold" id="33"/>
                                        <p:tgtEl>
                                          <p:spTgt spid="56"/>
                                        </p:tgtEl>
                                        <p:attrNameLst>
                                          <p:attrName>ppt_w</p:attrName>
                                        </p:attrNameLst>
                                      </p:cBhvr>
                                      <p:tavLst>
                                        <p:tav tm="0">
                                          <p:val>
                                            <p:fltVal val="0"/>
                                          </p:val>
                                        </p:tav>
                                        <p:tav tm="100000">
                                          <p:val>
                                            <p:strVal val="#ppt_w"/>
                                          </p:val>
                                        </p:tav>
                                      </p:tavLst>
                                    </p:anim>
                                    <p:anim calcmode="lin" valueType="num">
                                      <p:cBhvr>
                                        <p:cTn dur="500" fill="hold" id="34"/>
                                        <p:tgtEl>
                                          <p:spTgt spid="56"/>
                                        </p:tgtEl>
                                        <p:attrNameLst>
                                          <p:attrName>ppt_h</p:attrName>
                                        </p:attrNameLst>
                                      </p:cBhvr>
                                      <p:tavLst>
                                        <p:tav tm="0">
                                          <p:val>
                                            <p:fltVal val="0"/>
                                          </p:val>
                                        </p:tav>
                                        <p:tav tm="100000">
                                          <p:val>
                                            <p:strVal val="#ppt_h"/>
                                          </p:val>
                                        </p:tav>
                                      </p:tavLst>
                                    </p:anim>
                                    <p:animEffect filter="fade" transition="in">
                                      <p:cBhvr>
                                        <p:cTn dur="500" id="35"/>
                                        <p:tgtEl>
                                          <p:spTgt spid="56"/>
                                        </p:tgtEl>
                                      </p:cBhvr>
                                    </p:animEffect>
                                  </p:childTnLst>
                                </p:cTn>
                              </p:par>
                              <p:par>
                                <p:cTn fill="hold" grpId="0" id="36" nodeType="withEffect" presetClass="entr" presetID="53" presetSubtype="0">
                                  <p:stCondLst>
                                    <p:cond delay="0"/>
                                  </p:stCondLst>
                                  <p:childTnLst>
                                    <p:set>
                                      <p:cBhvr>
                                        <p:cTn dur="1" fill="hold" id="37">
                                          <p:stCondLst>
                                            <p:cond delay="0"/>
                                          </p:stCondLst>
                                        </p:cTn>
                                        <p:tgtEl>
                                          <p:spTgt spid="57"/>
                                        </p:tgtEl>
                                        <p:attrNameLst>
                                          <p:attrName>style.visibility</p:attrName>
                                        </p:attrNameLst>
                                      </p:cBhvr>
                                      <p:to>
                                        <p:strVal val="visible"/>
                                      </p:to>
                                    </p:set>
                                    <p:anim calcmode="lin" valueType="num">
                                      <p:cBhvr>
                                        <p:cTn dur="500" fill="hold" id="38"/>
                                        <p:tgtEl>
                                          <p:spTgt spid="57"/>
                                        </p:tgtEl>
                                        <p:attrNameLst>
                                          <p:attrName>ppt_w</p:attrName>
                                        </p:attrNameLst>
                                      </p:cBhvr>
                                      <p:tavLst>
                                        <p:tav tm="0">
                                          <p:val>
                                            <p:fltVal val="0"/>
                                          </p:val>
                                        </p:tav>
                                        <p:tav tm="100000">
                                          <p:val>
                                            <p:strVal val="#ppt_w"/>
                                          </p:val>
                                        </p:tav>
                                      </p:tavLst>
                                    </p:anim>
                                    <p:anim calcmode="lin" valueType="num">
                                      <p:cBhvr>
                                        <p:cTn dur="500" fill="hold" id="39"/>
                                        <p:tgtEl>
                                          <p:spTgt spid="57"/>
                                        </p:tgtEl>
                                        <p:attrNameLst>
                                          <p:attrName>ppt_h</p:attrName>
                                        </p:attrNameLst>
                                      </p:cBhvr>
                                      <p:tavLst>
                                        <p:tav tm="0">
                                          <p:val>
                                            <p:fltVal val="0"/>
                                          </p:val>
                                        </p:tav>
                                        <p:tav tm="100000">
                                          <p:val>
                                            <p:strVal val="#ppt_h"/>
                                          </p:val>
                                        </p:tav>
                                      </p:tavLst>
                                    </p:anim>
                                    <p:animEffect filter="fade" transition="in">
                                      <p:cBhvr>
                                        <p:cTn dur="500" id="40"/>
                                        <p:tgtEl>
                                          <p:spTgt spid="5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2"/>
      <p:bldP grpId="0" spid="53"/>
      <p:bldP grpId="0" spid="54"/>
      <p:bldP grpId="0" spid="55"/>
      <p:bldP grpId="0" spid="56"/>
      <p:bldP grpId="0" spid="57"/>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文本框 2">
            <a:extLst>
              <a:ext uri="{FF2B5EF4-FFF2-40B4-BE49-F238E27FC236}">
                <a16:creationId xmlns:a16="http://schemas.microsoft.com/office/drawing/2014/main" id="{07159D54-0371-4AAE-8B5A-133ADCE13EA2}"/>
              </a:ext>
            </a:extLst>
          </p:cNvPr>
          <p:cNvSpPr txBox="1"/>
          <p:nvPr/>
        </p:nvSpPr>
        <p:spPr>
          <a:xfrm>
            <a:off x="4272349" y="1217528"/>
            <a:ext cx="4522172" cy="914400"/>
          </a:xfrm>
          <a:prstGeom prst="rect">
            <a:avLst/>
          </a:prstGeom>
          <a:noFill/>
        </p:spPr>
        <p:txBody>
          <a:bodyPr rtlCol="0" wrap="square">
            <a:spAutoFit/>
          </a:bodyPr>
          <a:lstStyle/>
          <a:p>
            <a:r>
              <a:rPr altLang="en-US" lang="zh-CN" sz="5400">
                <a:solidFill>
                  <a:schemeClr val="bg1"/>
                </a:solidFill>
                <a:latin charset="-122" panose="02010600000101010101" pitchFamily="2" typeface="汉仪大宋简"/>
                <a:ea charset="-122" panose="02010600000101010101" pitchFamily="2" typeface="汉仪大宋简"/>
                <a:cs charset="-122" panose="00020600040101010101" typeface="汉仪细秀体简 L"/>
              </a:rPr>
              <a:t>客户投诉处理</a:t>
            </a:r>
          </a:p>
        </p:txBody>
      </p:sp>
      <p:sp>
        <p:nvSpPr>
          <p:cNvPr id="16" name="文本框 15">
            <a:extLst>
              <a:ext uri="{FF2B5EF4-FFF2-40B4-BE49-F238E27FC236}">
                <a16:creationId xmlns:a16="http://schemas.microsoft.com/office/drawing/2014/main" id="{F701A3A1-DA57-4778-B160-CE521A875FD8}"/>
              </a:ext>
            </a:extLst>
          </p:cNvPr>
          <p:cNvSpPr txBox="1"/>
          <p:nvPr/>
        </p:nvSpPr>
        <p:spPr>
          <a:xfrm>
            <a:off x="4380071" y="2733675"/>
            <a:ext cx="4306729" cy="457200"/>
          </a:xfrm>
          <a:prstGeom prst="rect">
            <a:avLst/>
          </a:prstGeom>
          <a:noFill/>
        </p:spPr>
        <p:txBody>
          <a:bodyPr anchor="t" rtlCol="0" wrap="square">
            <a:spAutoFit/>
          </a:bodyPr>
          <a:lstStyle/>
          <a:p>
            <a:r>
              <a:rPr altLang="zh-CN" lang="en-US" smtClean="0" sz="1200">
                <a:solidFill>
                  <a:schemeClr val="bg1"/>
                </a:solidFill>
                <a:latin typeface="+mn-ea"/>
              </a:rPr>
              <a:t>customer complaint handling skills training customer </a:t>
            </a:r>
          </a:p>
          <a:p>
            <a:r>
              <a:rPr altLang="zh-CN" lang="en-US" smtClean="0" sz="1200">
                <a:solidFill>
                  <a:schemeClr val="bg1"/>
                </a:solidFill>
                <a:latin typeface="+mn-ea"/>
              </a:rPr>
              <a:t>handling skills training customer skills</a:t>
            </a:r>
          </a:p>
        </p:txBody>
      </p:sp>
      <p:sp>
        <p:nvSpPr>
          <p:cNvPr id="19" name="矩形 18"/>
          <p:cNvSpPr/>
          <p:nvPr/>
        </p:nvSpPr>
        <p:spPr>
          <a:xfrm>
            <a:off x="0" y="4288336"/>
            <a:ext cx="9144000" cy="417014"/>
          </a:xfrm>
          <a:prstGeom prst="rect">
            <a:avLst/>
          </a:prstGeom>
          <a:solidFill>
            <a:srgbClr val="04496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a:extLst>
              <a:ext uri="{FF2B5EF4-FFF2-40B4-BE49-F238E27FC236}">
                <a16:creationId xmlns:a16="http://schemas.microsoft.com/office/drawing/2014/main" id="{07159D54-0371-4AAE-8B5A-133ADCE13EA2}"/>
              </a:ext>
            </a:extLst>
          </p:cNvPr>
          <p:cNvSpPr txBox="1"/>
          <p:nvPr/>
        </p:nvSpPr>
        <p:spPr>
          <a:xfrm>
            <a:off x="4469428" y="2208610"/>
            <a:ext cx="4674572" cy="394716"/>
          </a:xfrm>
          <a:prstGeom prst="rect">
            <a:avLst/>
          </a:prstGeom>
          <a:solidFill>
            <a:schemeClr val="bg1"/>
          </a:solidFill>
        </p:spPr>
        <p:txBody>
          <a:bodyPr rtlCol="0" wrap="square">
            <a:spAutoFit/>
          </a:bodyPr>
          <a:lstStyle/>
          <a:p>
            <a:r>
              <a:rPr altLang="en-US" lang="zh-CN" spc="1200" sz="1990">
                <a:solidFill>
                  <a:srgbClr val="066C9A"/>
                </a:solidFill>
                <a:latin typeface="+mn-ea"/>
                <a:cs charset="-122" panose="00020600040101010101" typeface="汉仪细秀体简 L"/>
              </a:rPr>
              <a:t>客户投诉处理技巧培训</a:t>
            </a:r>
          </a:p>
        </p:txBody>
      </p:sp>
      <p:sp>
        <p:nvSpPr>
          <p:cNvPr id="24" name="文本框 23"/>
          <p:cNvSpPr txBox="1"/>
          <p:nvPr/>
        </p:nvSpPr>
        <p:spPr>
          <a:xfrm>
            <a:off x="4361021" y="3263092"/>
            <a:ext cx="3230880" cy="365760"/>
          </a:xfrm>
          <a:prstGeom prst="rect">
            <a:avLst/>
          </a:prstGeom>
          <a:noFill/>
        </p:spPr>
        <p:txBody>
          <a:bodyPr rtlCol="0" wrap="none">
            <a:spAutoFit/>
          </a:bodyPr>
          <a:lstStyle/>
          <a:p>
            <a:r>
              <a:rPr altLang="en-US" lang="zh-CN" smtClean="0" spc="600">
                <a:solidFill>
                  <a:schemeClr val="bg1"/>
                </a:solidFill>
                <a:latin typeface="+mn-ea"/>
              </a:rPr>
              <a:t>演示完毕感谢您的观看</a:t>
            </a:r>
          </a:p>
        </p:txBody>
      </p:sp>
      <p:pic>
        <p:nvPicPr>
          <p:cNvPr id="29" name="图片 28"/>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20000"/>
                    </a14:imgEffect>
                  </a14:imgLayer>
                </a14:imgProps>
              </a:ext>
              <a:ext uri="{28A0092B-C50C-407E-A947-70E740481C1C}">
                <a14:useLocalDpi val="0"/>
              </a:ext>
            </a:extLst>
          </a:blip>
          <a:stretch>
            <a:fillRect/>
          </a:stretch>
        </p:blipFill>
        <p:spPr>
          <a:xfrm>
            <a:off x="-50156" y="308758"/>
            <a:ext cx="4774556" cy="4774556"/>
          </a:xfrm>
          <a:prstGeom prst="rect">
            <a:avLst/>
          </a:prstGeom>
        </p:spPr>
      </p:pic>
      <p:sp>
        <p:nvSpPr>
          <p:cNvPr id="30" name="矩形 29"/>
          <p:cNvSpPr/>
          <p:nvPr/>
        </p:nvSpPr>
        <p:spPr>
          <a:xfrm>
            <a:off x="4230145" y="4305240"/>
            <a:ext cx="4256256" cy="396240"/>
          </a:xfrm>
          <a:prstGeom prst="rect">
            <a:avLst/>
          </a:prstGeom>
        </p:spPr>
        <p:txBody>
          <a:bodyPr wrap="none">
            <a:spAutoFit/>
          </a:bodyPr>
          <a:lstStyle/>
          <a:p>
            <a:r>
              <a:rPr altLang="zh-CN" lang="en-US" smtClean="0" sz="2000">
                <a:solidFill>
                  <a:srgbClr val="066C9A"/>
                </a:solidFill>
                <a:latin charset="0" panose="020b0806030902050204" pitchFamily="34" typeface="Impact"/>
              </a:rPr>
              <a:t>CUSTOMER COMPLAINT HANDLING SKILLS </a:t>
            </a:r>
          </a:p>
        </p:txBody>
      </p:sp>
    </p:spTree>
    <p:extLst>
      <p:ext uri="{BB962C8B-B14F-4D97-AF65-F5344CB8AC3E}">
        <p14:creationId val="522356104"/>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30"/>
                                        </p:tgtEl>
                                        <p:attrNameLst>
                                          <p:attrName>style.visibility</p:attrName>
                                        </p:attrNameLst>
                                      </p:cBhvr>
                                      <p:to>
                                        <p:strVal val="visible"/>
                                      </p:to>
                                    </p:set>
                                    <p:anim calcmode="lin" valueType="num">
                                      <p:cBhvr additive="base">
                                        <p:cTn dur="500" fill="hold" id="7"/>
                                        <p:tgtEl>
                                          <p:spTgt spid="30"/>
                                        </p:tgtEl>
                                        <p:attrNameLst>
                                          <p:attrName>ppt_x</p:attrName>
                                        </p:attrNameLst>
                                      </p:cBhvr>
                                      <p:tavLst>
                                        <p:tav tm="0">
                                          <p:val>
                                            <p:strVal val="#ppt_x"/>
                                          </p:val>
                                        </p:tav>
                                        <p:tav tm="100000">
                                          <p:val>
                                            <p:strVal val="#ppt_x"/>
                                          </p:val>
                                        </p:tav>
                                      </p:tavLst>
                                    </p:anim>
                                    <p:anim calcmode="lin" valueType="num">
                                      <p:cBhvr additive="base">
                                        <p:cTn dur="500" fill="hold" id="8"/>
                                        <p:tgtEl>
                                          <p:spTgt spid="30"/>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4">
                                  <p:stCondLst>
                                    <p:cond delay="0"/>
                                  </p:stCondLst>
                                  <p:childTnLst>
                                    <p:set>
                                      <p:cBhvr>
                                        <p:cTn dur="1" fill="hold" id="10">
                                          <p:stCondLst>
                                            <p:cond delay="0"/>
                                          </p:stCondLst>
                                        </p:cTn>
                                        <p:tgtEl>
                                          <p:spTgt spid="19"/>
                                        </p:tgtEl>
                                        <p:attrNameLst>
                                          <p:attrName>style.visibility</p:attrName>
                                        </p:attrNameLst>
                                      </p:cBhvr>
                                      <p:to>
                                        <p:strVal val="visible"/>
                                      </p:to>
                                    </p:set>
                                    <p:anim calcmode="lin" valueType="num">
                                      <p:cBhvr additive="base">
                                        <p:cTn dur="500" fill="hold" id="11"/>
                                        <p:tgtEl>
                                          <p:spTgt spid="19"/>
                                        </p:tgtEl>
                                        <p:attrNameLst>
                                          <p:attrName>ppt_x</p:attrName>
                                        </p:attrNameLst>
                                      </p:cBhvr>
                                      <p:tavLst>
                                        <p:tav tm="0">
                                          <p:val>
                                            <p:strVal val="#ppt_x"/>
                                          </p:val>
                                        </p:tav>
                                        <p:tav tm="100000">
                                          <p:val>
                                            <p:strVal val="#ppt_x"/>
                                          </p:val>
                                        </p:tav>
                                      </p:tavLst>
                                    </p:anim>
                                    <p:anim calcmode="lin" valueType="num">
                                      <p:cBhvr additive="base">
                                        <p:cTn dur="500" fill="hold" id="12"/>
                                        <p:tgtEl>
                                          <p:spTgt spid="19"/>
                                        </p:tgtEl>
                                        <p:attrNameLst>
                                          <p:attrName>ppt_y</p:attrName>
                                        </p:attrNameLst>
                                      </p:cBhvr>
                                      <p:tavLst>
                                        <p:tav tm="0">
                                          <p:val>
                                            <p:strVal val="1+#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22" presetSubtype="4">
                                  <p:stCondLst>
                                    <p:cond delay="0"/>
                                  </p:stCondLst>
                                  <p:childTnLst>
                                    <p:set>
                                      <p:cBhvr>
                                        <p:cTn dur="1" fill="hold" id="16">
                                          <p:stCondLst>
                                            <p:cond delay="0"/>
                                          </p:stCondLst>
                                        </p:cTn>
                                        <p:tgtEl>
                                          <p:spTgt spid="29"/>
                                        </p:tgtEl>
                                        <p:attrNameLst>
                                          <p:attrName>style.visibility</p:attrName>
                                        </p:attrNameLst>
                                      </p:cBhvr>
                                      <p:to>
                                        <p:strVal val="visible"/>
                                      </p:to>
                                    </p:set>
                                    <p:animEffect filter="wipe(down)" transition="in">
                                      <p:cBhvr>
                                        <p:cTn dur="1000" id="17"/>
                                        <p:tgtEl>
                                          <p:spTgt spid="29"/>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56" presetSubtype="0">
                                  <p:stCondLst>
                                    <p:cond delay="0"/>
                                  </p:stCondLst>
                                  <p:iterate type="lt">
                                    <p:tmPct val="10000"/>
                                  </p:iterate>
                                  <p:childTnLst>
                                    <p:set>
                                      <p:cBhvr>
                                        <p:cTn dur="1" fill="hold" id="21">
                                          <p:stCondLst>
                                            <p:cond delay="0"/>
                                          </p:stCondLst>
                                        </p:cTn>
                                        <p:tgtEl>
                                          <p:spTgt spid="3"/>
                                        </p:tgtEl>
                                        <p:attrNameLst>
                                          <p:attrName>style.visibility</p:attrName>
                                        </p:attrNameLst>
                                      </p:cBhvr>
                                      <p:to>
                                        <p:strVal val="visible"/>
                                      </p:to>
                                    </p:set>
                                    <p:anim by="(-#ppt_w*2)" calcmode="lin" valueType="num">
                                      <p:cBhvr rctx="PPT">
                                        <p:cTn autoRev="1" dur="500" fill="hold" id="22">
                                          <p:stCondLst>
                                            <p:cond delay="0"/>
                                          </p:stCondLst>
                                        </p:cTn>
                                        <p:tgtEl>
                                          <p:spTgt spid="3"/>
                                        </p:tgtEl>
                                        <p:attrNameLst>
                                          <p:attrName>ppt_w</p:attrName>
                                        </p:attrNameLst>
                                      </p:cBhvr>
                                    </p:anim>
                                    <p:anim by="(#ppt_w*0.50)" calcmode="lin" valueType="num">
                                      <p:cBhvr>
                                        <p:cTn autoRev="1" decel="50000" dur="500" fill="hold" id="23">
                                          <p:stCondLst>
                                            <p:cond delay="0"/>
                                          </p:stCondLst>
                                        </p:cTn>
                                        <p:tgtEl>
                                          <p:spTgt spid="3"/>
                                        </p:tgtEl>
                                        <p:attrNameLst>
                                          <p:attrName>ppt_x</p:attrName>
                                        </p:attrNameLst>
                                      </p:cBhvr>
                                    </p:anim>
                                    <p:anim calcmode="lin" from="(-#ppt_h/2)" to="(#ppt_y)" valueType="num">
                                      <p:cBhvr>
                                        <p:cTn dur="1000" fill="hold" id="24">
                                          <p:stCondLst>
                                            <p:cond delay="0"/>
                                          </p:stCondLst>
                                        </p:cTn>
                                        <p:tgtEl>
                                          <p:spTgt spid="3"/>
                                        </p:tgtEl>
                                        <p:attrNameLst>
                                          <p:attrName>ppt_y</p:attrName>
                                        </p:attrNameLst>
                                      </p:cBhvr>
                                    </p:anim>
                                    <p:animRot by="21600000">
                                      <p:cBhvr>
                                        <p:cTn dur="1000" fill="hold" id="25">
                                          <p:stCondLst>
                                            <p:cond delay="0"/>
                                          </p:stCondLst>
                                        </p:cTn>
                                        <p:tgtEl>
                                          <p:spTgt spid="3"/>
                                        </p:tgtEl>
                                        <p:attrNameLst>
                                          <p:attrName>r</p:attrName>
                                        </p:attrNameLst>
                                      </p:cBhvr>
                                    </p:animRot>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2" presetSubtype="2">
                                  <p:stCondLst>
                                    <p:cond delay="0"/>
                                  </p:stCondLst>
                                  <p:childTnLst>
                                    <p:set>
                                      <p:cBhvr>
                                        <p:cTn dur="1" fill="hold" id="29">
                                          <p:stCondLst>
                                            <p:cond delay="0"/>
                                          </p:stCondLst>
                                        </p:cTn>
                                        <p:tgtEl>
                                          <p:spTgt spid="20"/>
                                        </p:tgtEl>
                                        <p:attrNameLst>
                                          <p:attrName>style.visibility</p:attrName>
                                        </p:attrNameLst>
                                      </p:cBhvr>
                                      <p:to>
                                        <p:strVal val="visible"/>
                                      </p:to>
                                    </p:set>
                                    <p:anim calcmode="lin" valueType="num">
                                      <p:cBhvr additive="base">
                                        <p:cTn dur="500" fill="hold" id="30"/>
                                        <p:tgtEl>
                                          <p:spTgt spid="20"/>
                                        </p:tgtEl>
                                        <p:attrNameLst>
                                          <p:attrName>ppt_x</p:attrName>
                                        </p:attrNameLst>
                                      </p:cBhvr>
                                      <p:tavLst>
                                        <p:tav tm="0">
                                          <p:val>
                                            <p:strVal val="1+#ppt_w/2"/>
                                          </p:val>
                                        </p:tav>
                                        <p:tav tm="100000">
                                          <p:val>
                                            <p:strVal val="#ppt_x"/>
                                          </p:val>
                                        </p:tav>
                                      </p:tavLst>
                                    </p:anim>
                                    <p:anim calcmode="lin" valueType="num">
                                      <p:cBhvr additive="base">
                                        <p:cTn dur="500" fill="hold" id="31"/>
                                        <p:tgtEl>
                                          <p:spTgt spid="20"/>
                                        </p:tgtEl>
                                        <p:attrNameLst>
                                          <p:attrName>ppt_y</p:attrName>
                                        </p:attrNameLst>
                                      </p:cBhvr>
                                      <p:tavLst>
                                        <p:tav tm="0">
                                          <p:val>
                                            <p:strVal val="#ppt_y"/>
                                          </p:val>
                                        </p:tav>
                                        <p:tav tm="100000">
                                          <p:val>
                                            <p:strVal val="#ppt_y"/>
                                          </p:val>
                                        </p:tav>
                                      </p:tavLst>
                                    </p:anim>
                                  </p:childTnLst>
                                </p:cTn>
                              </p:par>
                            </p:childTnLst>
                          </p:cTn>
                        </p:par>
                      </p:childTnLst>
                    </p:cTn>
                  </p:par>
                  <p:par>
                    <p:cTn fill="hold" id="32" nodeType="clickPar">
                      <p:stCondLst>
                        <p:cond delay="indefinite"/>
                      </p:stCondLst>
                      <p:childTnLst>
                        <p:par>
                          <p:cTn fill="hold" id="33" nodeType="afterGroup">
                            <p:stCondLst>
                              <p:cond delay="0"/>
                            </p:stCondLst>
                            <p:childTnLst>
                              <p:par>
                                <p:cTn fill="hold" grpId="0" id="34" nodeType="clickEffect" presetClass="entr" presetID="22" presetSubtype="8">
                                  <p:stCondLst>
                                    <p:cond delay="0"/>
                                  </p:stCondLst>
                                  <p:childTnLst>
                                    <p:set>
                                      <p:cBhvr>
                                        <p:cTn dur="1" fill="hold" id="35">
                                          <p:stCondLst>
                                            <p:cond delay="0"/>
                                          </p:stCondLst>
                                        </p:cTn>
                                        <p:tgtEl>
                                          <p:spTgt spid="16"/>
                                        </p:tgtEl>
                                        <p:attrNameLst>
                                          <p:attrName>style.visibility</p:attrName>
                                        </p:attrNameLst>
                                      </p:cBhvr>
                                      <p:to>
                                        <p:strVal val="visible"/>
                                      </p:to>
                                    </p:set>
                                    <p:animEffect filter="wipe(left)" transition="in">
                                      <p:cBhvr>
                                        <p:cTn dur="500" id="36"/>
                                        <p:tgtEl>
                                          <p:spTgt spid="16"/>
                                        </p:tgtEl>
                                      </p:cBhvr>
                                    </p:animEffect>
                                  </p:childTnLst>
                                </p:cTn>
                              </p:par>
                            </p:childTnLst>
                          </p:cTn>
                        </p:par>
                      </p:childTnLst>
                    </p:cTn>
                  </p:par>
                  <p:par>
                    <p:cTn fill="hold" id="37" nodeType="clickPar">
                      <p:stCondLst>
                        <p:cond delay="indefinite"/>
                      </p:stCondLst>
                      <p:childTnLst>
                        <p:par>
                          <p:cTn fill="hold" id="38" nodeType="afterGroup">
                            <p:stCondLst>
                              <p:cond delay="0"/>
                            </p:stCondLst>
                            <p:childTnLst>
                              <p:par>
                                <p:cTn fill="hold" grpId="0" id="39" nodeType="clickEffect" presetClass="entr" presetID="53" presetSubtype="0">
                                  <p:stCondLst>
                                    <p:cond delay="0"/>
                                  </p:stCondLst>
                                  <p:childTnLst>
                                    <p:set>
                                      <p:cBhvr>
                                        <p:cTn dur="1" fill="hold" id="40">
                                          <p:stCondLst>
                                            <p:cond delay="0"/>
                                          </p:stCondLst>
                                        </p:cTn>
                                        <p:tgtEl>
                                          <p:spTgt spid="24"/>
                                        </p:tgtEl>
                                        <p:attrNameLst>
                                          <p:attrName>style.visibility</p:attrName>
                                        </p:attrNameLst>
                                      </p:cBhvr>
                                      <p:to>
                                        <p:strVal val="visible"/>
                                      </p:to>
                                    </p:set>
                                    <p:anim calcmode="lin" valueType="num">
                                      <p:cBhvr>
                                        <p:cTn dur="500" fill="hold" id="41"/>
                                        <p:tgtEl>
                                          <p:spTgt spid="24"/>
                                        </p:tgtEl>
                                        <p:attrNameLst>
                                          <p:attrName>ppt_w</p:attrName>
                                        </p:attrNameLst>
                                      </p:cBhvr>
                                      <p:tavLst>
                                        <p:tav tm="0">
                                          <p:val>
                                            <p:fltVal val="0"/>
                                          </p:val>
                                        </p:tav>
                                        <p:tav tm="100000">
                                          <p:val>
                                            <p:strVal val="#ppt_w"/>
                                          </p:val>
                                        </p:tav>
                                      </p:tavLst>
                                    </p:anim>
                                    <p:anim calcmode="lin" valueType="num">
                                      <p:cBhvr>
                                        <p:cTn dur="500" fill="hold" id="42"/>
                                        <p:tgtEl>
                                          <p:spTgt spid="24"/>
                                        </p:tgtEl>
                                        <p:attrNameLst>
                                          <p:attrName>ppt_h</p:attrName>
                                        </p:attrNameLst>
                                      </p:cBhvr>
                                      <p:tavLst>
                                        <p:tav tm="0">
                                          <p:val>
                                            <p:fltVal val="0"/>
                                          </p:val>
                                        </p:tav>
                                        <p:tav tm="100000">
                                          <p:val>
                                            <p:strVal val="#ppt_h"/>
                                          </p:val>
                                        </p:tav>
                                      </p:tavLst>
                                    </p:anim>
                                    <p:animEffect filter="fade" transition="in">
                                      <p:cBhvr>
                                        <p:cTn dur="500" id="43"/>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16"/>
      <p:bldP grpId="0" spid="19"/>
      <p:bldP grpId="0" spid="20"/>
      <p:bldP grpId="0" spid="24"/>
      <p:bldP grpId="0" spid="30"/>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9" name="矩形 18"/>
          <p:cNvSpPr/>
          <p:nvPr/>
        </p:nvSpPr>
        <p:spPr>
          <a:xfrm>
            <a:off x="0" y="4288336"/>
            <a:ext cx="9144000" cy="417014"/>
          </a:xfrm>
          <a:prstGeom prst="rect">
            <a:avLst/>
          </a:prstGeom>
          <a:solidFill>
            <a:srgbClr val="04496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9" name="图片 28"/>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20000"/>
                    </a14:imgEffect>
                  </a14:imgLayer>
                </a14:imgProps>
              </a:ext>
              <a:ext uri="{28A0092B-C50C-407E-A947-70E740481C1C}">
                <a14:useLocalDpi val="0"/>
              </a:ext>
            </a:extLst>
          </a:blip>
          <a:stretch>
            <a:fillRect/>
          </a:stretch>
        </p:blipFill>
        <p:spPr>
          <a:xfrm>
            <a:off x="5943600" y="1952154"/>
            <a:ext cx="2514600" cy="2334096"/>
          </a:xfrm>
          <a:prstGeom prst="rect">
            <a:avLst/>
          </a:prstGeom>
        </p:spPr>
      </p:pic>
      <p:sp>
        <p:nvSpPr>
          <p:cNvPr id="30" name="矩形 29"/>
          <p:cNvSpPr/>
          <p:nvPr/>
        </p:nvSpPr>
        <p:spPr>
          <a:xfrm>
            <a:off x="457200" y="4307326"/>
            <a:ext cx="4256256" cy="396240"/>
          </a:xfrm>
          <a:prstGeom prst="rect">
            <a:avLst/>
          </a:prstGeom>
        </p:spPr>
        <p:txBody>
          <a:bodyPr wrap="none">
            <a:spAutoFit/>
          </a:bodyPr>
          <a:lstStyle/>
          <a:p>
            <a:r>
              <a:rPr altLang="zh-CN" lang="en-US" smtClean="0" sz="2000">
                <a:solidFill>
                  <a:srgbClr val="066C9A"/>
                </a:solidFill>
                <a:latin charset="0" panose="020b0806030902050204" pitchFamily="34" typeface="Impact"/>
              </a:rPr>
              <a:t>CUSTOMER COMPLAINT HANDLING SKILLS </a:t>
            </a:r>
          </a:p>
        </p:txBody>
      </p:sp>
      <p:sp>
        <p:nvSpPr>
          <p:cNvPr id="9" name="文本框 8">
            <a:extLst>
              <a:ext uri="{FF2B5EF4-FFF2-40B4-BE49-F238E27FC236}">
                <a16:creationId xmlns:a16="http://schemas.microsoft.com/office/drawing/2014/main" id="{C414D5D5-02C3-41DD-8606-70D424186447}"/>
              </a:ext>
            </a:extLst>
          </p:cNvPr>
          <p:cNvSpPr txBox="1"/>
          <p:nvPr/>
        </p:nvSpPr>
        <p:spPr>
          <a:xfrm>
            <a:off x="6456046" y="1123950"/>
            <a:ext cx="1489710" cy="777240"/>
          </a:xfrm>
          <a:prstGeom prst="rect">
            <a:avLst/>
          </a:prstGeom>
          <a:noFill/>
        </p:spPr>
        <p:txBody>
          <a:bodyPr rtlCol="0" wrap="square">
            <a:spAutoFit/>
          </a:bodyPr>
          <a:lstStyle/>
          <a:p>
            <a:pPr algn="ctr"/>
            <a:r>
              <a:rPr altLang="en-US" b="1" lang="zh-CN" sz="4500">
                <a:solidFill>
                  <a:schemeClr val="accent2"/>
                </a:solidFill>
                <a:latin charset="-122" panose="00020600040101010101" typeface="汉仪细秀体简 L"/>
                <a:ea charset="-122" panose="00020600040101010101" typeface="汉仪细秀体简 L"/>
              </a:rPr>
              <a:t>前言</a:t>
            </a:r>
          </a:p>
        </p:txBody>
      </p:sp>
      <p:sp>
        <p:nvSpPr>
          <p:cNvPr id="10" name="文本框 9">
            <a:extLst>
              <a:ext uri="{FF2B5EF4-FFF2-40B4-BE49-F238E27FC236}">
                <a16:creationId xmlns:a16="http://schemas.microsoft.com/office/drawing/2014/main" id="{E3F2B342-116A-48A9-AEEA-CAB5833A614F}"/>
              </a:ext>
            </a:extLst>
          </p:cNvPr>
          <p:cNvSpPr txBox="1"/>
          <p:nvPr/>
        </p:nvSpPr>
        <p:spPr>
          <a:xfrm>
            <a:off x="762000" y="1006316"/>
            <a:ext cx="5181600" cy="2682240"/>
          </a:xfrm>
          <a:prstGeom prst="rect">
            <a:avLst/>
          </a:prstGeom>
          <a:noFill/>
        </p:spPr>
        <p:txBody>
          <a:bodyPr anchor="t" rtlCol="0" wrap="square">
            <a:spAutoFit/>
          </a:bodyPr>
          <a:lstStyle/>
          <a:p>
            <a:pPr defTabSz="685800">
              <a:lnSpc>
                <a:spcPct val="200000"/>
              </a:lnSpc>
              <a:defRPr/>
            </a:pPr>
            <a:r>
              <a:rPr altLang="en-US" lang="zh-CN" sz="1700">
                <a:solidFill>
                  <a:schemeClr val="bg1"/>
                </a:solidFill>
                <a:latin charset="-122" panose="00020600040101010101" typeface="汉仪细秀体简 L"/>
                <a:ea charset="-122" panose="00020600040101010101" typeface="汉仪细秀体简 L"/>
                <a:sym typeface="+mn-ea"/>
              </a:rPr>
              <a:t>客户投诉是指客户对企业产品质量或服务上的不满意而提出的书面或口头上的异议、抗议、索赔和要求解决问题等行为。客户投诉是消费者对商家的产品质量问题，服务态度等各方面的原因向商家主管部门反应情况，检举问题，并要求得到相应的补偿的一种手段。</a:t>
            </a:r>
          </a:p>
        </p:txBody>
      </p:sp>
    </p:spTree>
    <p:extLst>
      <p:ext uri="{BB962C8B-B14F-4D97-AF65-F5344CB8AC3E}">
        <p14:creationId val="53977918"/>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30"/>
                                        </p:tgtEl>
                                        <p:attrNameLst>
                                          <p:attrName>style.visibility</p:attrName>
                                        </p:attrNameLst>
                                      </p:cBhvr>
                                      <p:to>
                                        <p:strVal val="visible"/>
                                      </p:to>
                                    </p:set>
                                    <p:anim calcmode="lin" valueType="num">
                                      <p:cBhvr additive="base">
                                        <p:cTn dur="500" fill="hold" id="7"/>
                                        <p:tgtEl>
                                          <p:spTgt spid="30"/>
                                        </p:tgtEl>
                                        <p:attrNameLst>
                                          <p:attrName>ppt_x</p:attrName>
                                        </p:attrNameLst>
                                      </p:cBhvr>
                                      <p:tavLst>
                                        <p:tav tm="0">
                                          <p:val>
                                            <p:strVal val="#ppt_x"/>
                                          </p:val>
                                        </p:tav>
                                        <p:tav tm="100000">
                                          <p:val>
                                            <p:strVal val="#ppt_x"/>
                                          </p:val>
                                        </p:tav>
                                      </p:tavLst>
                                    </p:anim>
                                    <p:anim calcmode="lin" valueType="num">
                                      <p:cBhvr additive="base">
                                        <p:cTn dur="500" fill="hold" id="8"/>
                                        <p:tgtEl>
                                          <p:spTgt spid="30"/>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4">
                                  <p:stCondLst>
                                    <p:cond delay="0"/>
                                  </p:stCondLst>
                                  <p:childTnLst>
                                    <p:set>
                                      <p:cBhvr>
                                        <p:cTn dur="1" fill="hold" id="10">
                                          <p:stCondLst>
                                            <p:cond delay="0"/>
                                          </p:stCondLst>
                                        </p:cTn>
                                        <p:tgtEl>
                                          <p:spTgt spid="19"/>
                                        </p:tgtEl>
                                        <p:attrNameLst>
                                          <p:attrName>style.visibility</p:attrName>
                                        </p:attrNameLst>
                                      </p:cBhvr>
                                      <p:to>
                                        <p:strVal val="visible"/>
                                      </p:to>
                                    </p:set>
                                    <p:anim calcmode="lin" valueType="num">
                                      <p:cBhvr additive="base">
                                        <p:cTn dur="500" fill="hold" id="11"/>
                                        <p:tgtEl>
                                          <p:spTgt spid="19"/>
                                        </p:tgtEl>
                                        <p:attrNameLst>
                                          <p:attrName>ppt_x</p:attrName>
                                        </p:attrNameLst>
                                      </p:cBhvr>
                                      <p:tavLst>
                                        <p:tav tm="0">
                                          <p:val>
                                            <p:strVal val="#ppt_x"/>
                                          </p:val>
                                        </p:tav>
                                        <p:tav tm="100000">
                                          <p:val>
                                            <p:strVal val="#ppt_x"/>
                                          </p:val>
                                        </p:tav>
                                      </p:tavLst>
                                    </p:anim>
                                    <p:anim calcmode="lin" valueType="num">
                                      <p:cBhvr additive="base">
                                        <p:cTn dur="500" fill="hold" id="12"/>
                                        <p:tgtEl>
                                          <p:spTgt spid="19"/>
                                        </p:tgtEl>
                                        <p:attrNameLst>
                                          <p:attrName>ppt_y</p:attrName>
                                        </p:attrNameLst>
                                      </p:cBhvr>
                                      <p:tavLst>
                                        <p:tav tm="0">
                                          <p:val>
                                            <p:strVal val="1+#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22" presetSubtype="4">
                                  <p:stCondLst>
                                    <p:cond delay="0"/>
                                  </p:stCondLst>
                                  <p:childTnLst>
                                    <p:set>
                                      <p:cBhvr>
                                        <p:cTn dur="1" fill="hold" id="16">
                                          <p:stCondLst>
                                            <p:cond delay="0"/>
                                          </p:stCondLst>
                                        </p:cTn>
                                        <p:tgtEl>
                                          <p:spTgt spid="29"/>
                                        </p:tgtEl>
                                        <p:attrNameLst>
                                          <p:attrName>style.visibility</p:attrName>
                                        </p:attrNameLst>
                                      </p:cBhvr>
                                      <p:to>
                                        <p:strVal val="visible"/>
                                      </p:to>
                                    </p:set>
                                    <p:animEffect filter="wipe(down)" transition="in">
                                      <p:cBhvr>
                                        <p:cTn dur="1000" id="17"/>
                                        <p:tgtEl>
                                          <p:spTgt spid="29"/>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53" presetSubtype="0">
                                  <p:stCondLst>
                                    <p:cond delay="0"/>
                                  </p:stCondLst>
                                  <p:childTnLst>
                                    <p:set>
                                      <p:cBhvr>
                                        <p:cTn dur="1" fill="hold" id="21">
                                          <p:stCondLst>
                                            <p:cond delay="0"/>
                                          </p:stCondLst>
                                        </p:cTn>
                                        <p:tgtEl>
                                          <p:spTgt spid="9"/>
                                        </p:tgtEl>
                                        <p:attrNameLst>
                                          <p:attrName>style.visibility</p:attrName>
                                        </p:attrNameLst>
                                      </p:cBhvr>
                                      <p:to>
                                        <p:strVal val="visible"/>
                                      </p:to>
                                    </p:set>
                                    <p:anim calcmode="lin" valueType="num">
                                      <p:cBhvr>
                                        <p:cTn dur="500" fill="hold" id="22"/>
                                        <p:tgtEl>
                                          <p:spTgt spid="9"/>
                                        </p:tgtEl>
                                        <p:attrNameLst>
                                          <p:attrName>ppt_w</p:attrName>
                                        </p:attrNameLst>
                                      </p:cBhvr>
                                      <p:tavLst>
                                        <p:tav tm="0">
                                          <p:val>
                                            <p:fltVal val="0"/>
                                          </p:val>
                                        </p:tav>
                                        <p:tav tm="100000">
                                          <p:val>
                                            <p:strVal val="#ppt_w"/>
                                          </p:val>
                                        </p:tav>
                                      </p:tavLst>
                                    </p:anim>
                                    <p:anim calcmode="lin" valueType="num">
                                      <p:cBhvr>
                                        <p:cTn dur="500" fill="hold" id="23"/>
                                        <p:tgtEl>
                                          <p:spTgt spid="9"/>
                                        </p:tgtEl>
                                        <p:attrNameLst>
                                          <p:attrName>ppt_h</p:attrName>
                                        </p:attrNameLst>
                                      </p:cBhvr>
                                      <p:tavLst>
                                        <p:tav tm="0">
                                          <p:val>
                                            <p:fltVal val="0"/>
                                          </p:val>
                                        </p:tav>
                                        <p:tav tm="100000">
                                          <p:val>
                                            <p:strVal val="#ppt_h"/>
                                          </p:val>
                                        </p:tav>
                                      </p:tavLst>
                                    </p:anim>
                                    <p:animEffect filter="fade" transition="in">
                                      <p:cBhvr>
                                        <p:cTn dur="500" id="24"/>
                                        <p:tgtEl>
                                          <p:spTgt spid="9"/>
                                        </p:tgtEl>
                                      </p:cBhvr>
                                    </p:animEffect>
                                  </p:childTnLst>
                                </p:cTn>
                              </p:par>
                            </p:childTnLst>
                          </p:cTn>
                        </p:par>
                      </p:childTnLst>
                    </p:cTn>
                  </p:par>
                  <p:par>
                    <p:cTn fill="hold" id="25" nodeType="clickPar">
                      <p:stCondLst>
                        <p:cond delay="indefinite"/>
                      </p:stCondLst>
                      <p:childTnLst>
                        <p:par>
                          <p:cTn fill="hold" id="26" nodeType="afterGroup">
                            <p:stCondLst>
                              <p:cond delay="0"/>
                            </p:stCondLst>
                            <p:childTnLst>
                              <p:par>
                                <p:cTn fill="hold" grpId="0" id="27" nodeType="clickEffect" presetClass="entr" presetID="22" presetSubtype="1">
                                  <p:stCondLst>
                                    <p:cond delay="0"/>
                                  </p:stCondLst>
                                  <p:childTnLst>
                                    <p:set>
                                      <p:cBhvr>
                                        <p:cTn dur="1" fill="hold" id="28">
                                          <p:stCondLst>
                                            <p:cond delay="0"/>
                                          </p:stCondLst>
                                        </p:cTn>
                                        <p:tgtEl>
                                          <p:spTgt spid="10"/>
                                        </p:tgtEl>
                                        <p:attrNameLst>
                                          <p:attrName>style.visibility</p:attrName>
                                        </p:attrNameLst>
                                      </p:cBhvr>
                                      <p:to>
                                        <p:strVal val="visible"/>
                                      </p:to>
                                    </p:set>
                                    <p:animEffect filter="wipe(up)" transition="in">
                                      <p:cBhvr>
                                        <p:cTn dur="500" id="29"/>
                                        <p:tgtEl>
                                          <p:spTgt spid="1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P grpId="0" spid="30"/>
      <p:bldP grpId="0" spid="9"/>
      <p:bldP grpId="0" spid="10"/>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文本框 5"/>
          <p:cNvSpPr txBox="1"/>
          <p:nvPr/>
        </p:nvSpPr>
        <p:spPr>
          <a:xfrm>
            <a:off x="533400" y="245031"/>
            <a:ext cx="5181600" cy="365760"/>
          </a:xfrm>
          <a:prstGeom prst="rect">
            <a:avLst/>
          </a:prstGeom>
          <a:noFill/>
        </p:spPr>
        <p:txBody>
          <a:bodyPr anchor="t" rtlCol="0" wrap="square">
            <a:spAutoFit/>
          </a:bodyPr>
          <a:lstStyle/>
          <a:p>
            <a:pPr defTabSz="685800">
              <a:spcBef>
                <a:spcPct val="0"/>
              </a:spcBef>
              <a:defRPr/>
            </a:pPr>
            <a:r>
              <a:rPr altLang="en-US" lang="zh-CN" spc="225">
                <a:solidFill>
                  <a:schemeClr val="bg1"/>
                </a:solidFill>
                <a:latin typeface="+mn-ea"/>
                <a:cs typeface="+mj-cs"/>
                <a:sym typeface="+mn-ea"/>
              </a:rPr>
              <a:t>顾客投诉的原因</a:t>
            </a:r>
          </a:p>
        </p:txBody>
      </p:sp>
      <p:sp>
        <p:nvSpPr>
          <p:cNvPr id="15" name="文本框 14"/>
          <p:cNvSpPr txBox="1"/>
          <p:nvPr/>
        </p:nvSpPr>
        <p:spPr>
          <a:xfrm>
            <a:off x="648566" y="1872632"/>
            <a:ext cx="2133600" cy="365760"/>
          </a:xfrm>
          <a:prstGeom prst="rect">
            <a:avLst/>
          </a:prstGeom>
          <a:solidFill>
            <a:schemeClr val="accent1"/>
          </a:solidFill>
        </p:spPr>
        <p:txBody>
          <a:bodyPr anchor="t" rtlCol="0" wrap="square">
            <a:spAutoFit/>
          </a:bodyPr>
          <a:lstStyle/>
          <a:p>
            <a:pPr algn="ctr" lvl="0">
              <a:lnSpc>
                <a:spcPct val="100000"/>
              </a:lnSpc>
              <a:spcBef>
                <a:spcPct val="0"/>
              </a:spcBef>
              <a:spcAft>
                <a:spcPct val="35000"/>
              </a:spcAft>
            </a:pPr>
            <a:r>
              <a:rPr altLang="en-US" lang="zh-CN" smtClean="0">
                <a:solidFill>
                  <a:schemeClr val="bg1"/>
                </a:solidFill>
                <a:latin charset="-122" panose="00020600040101010101" typeface="汉仪细秀体简 L"/>
                <a:ea charset="-122" panose="00020600040101010101" typeface="汉仪细秀体简 L"/>
                <a:sym typeface="+mn-ea"/>
              </a:rPr>
              <a:t>规章制度</a:t>
            </a:r>
          </a:p>
        </p:txBody>
      </p:sp>
      <p:sp>
        <p:nvSpPr>
          <p:cNvPr id="16" name="文本框 15"/>
          <p:cNvSpPr txBox="1"/>
          <p:nvPr/>
        </p:nvSpPr>
        <p:spPr>
          <a:xfrm>
            <a:off x="648566" y="2645054"/>
            <a:ext cx="2133600" cy="365760"/>
          </a:xfrm>
          <a:prstGeom prst="rect">
            <a:avLst/>
          </a:prstGeom>
          <a:solidFill>
            <a:schemeClr val="accent1"/>
          </a:solidFill>
        </p:spPr>
        <p:txBody>
          <a:bodyPr anchor="t" rtlCol="0" wrap="square">
            <a:spAutoFit/>
          </a:bodyPr>
          <a:lstStyle/>
          <a:p>
            <a:pPr algn="ctr" lvl="0">
              <a:lnSpc>
                <a:spcPct val="100000"/>
              </a:lnSpc>
              <a:spcBef>
                <a:spcPct val="0"/>
              </a:spcBef>
              <a:spcAft>
                <a:spcPct val="35000"/>
              </a:spcAft>
            </a:pPr>
            <a:r>
              <a:rPr altLang="en-US" lang="zh-CN" smtClean="0">
                <a:solidFill>
                  <a:schemeClr val="bg1"/>
                </a:solidFill>
                <a:latin charset="-122" panose="00020600040101010101" typeface="汉仪细秀体简 L"/>
                <a:ea charset="-122" panose="00020600040101010101" typeface="汉仪细秀体简 L"/>
                <a:sym typeface="+mn-ea"/>
              </a:rPr>
              <a:t>服务态度</a:t>
            </a:r>
          </a:p>
        </p:txBody>
      </p:sp>
      <p:sp>
        <p:nvSpPr>
          <p:cNvPr id="17" name="文本框 16"/>
          <p:cNvSpPr txBox="1"/>
          <p:nvPr/>
        </p:nvSpPr>
        <p:spPr>
          <a:xfrm>
            <a:off x="648566" y="3417475"/>
            <a:ext cx="2133600" cy="365760"/>
          </a:xfrm>
          <a:prstGeom prst="rect">
            <a:avLst/>
          </a:prstGeom>
          <a:solidFill>
            <a:schemeClr val="accent1"/>
          </a:solidFill>
        </p:spPr>
        <p:txBody>
          <a:bodyPr anchor="t" rtlCol="0" wrap="square">
            <a:spAutoFit/>
          </a:bodyPr>
          <a:lstStyle/>
          <a:p>
            <a:pPr algn="ctr" lvl="0">
              <a:lnSpc>
                <a:spcPct val="100000"/>
              </a:lnSpc>
              <a:spcBef>
                <a:spcPct val="0"/>
              </a:spcBef>
              <a:spcAft>
                <a:spcPct val="35000"/>
              </a:spcAft>
            </a:pPr>
            <a:r>
              <a:rPr altLang="en-US" lang="zh-CN">
                <a:solidFill>
                  <a:schemeClr val="bg1"/>
                </a:solidFill>
                <a:latin charset="-122" panose="00020600040101010101" typeface="汉仪细秀体简 L"/>
                <a:ea charset="-122" panose="00020600040101010101" typeface="汉仪细秀体简 L"/>
                <a:sym typeface="+mn-ea"/>
              </a:rPr>
              <a:t>管理的问题</a:t>
            </a:r>
          </a:p>
        </p:txBody>
      </p:sp>
      <p:pic>
        <p:nvPicPr>
          <p:cNvPr id="2" name="图片 1"/>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20000"/>
                    </a14:imgEffect>
                  </a14:imgLayer>
                </a14:imgProps>
              </a:ext>
              <a:ext uri="{28A0092B-C50C-407E-A947-70E740481C1C}">
                <a14:useLocalDpi val="0"/>
              </a:ext>
            </a:extLst>
          </a:blip>
          <a:stretch>
            <a:fillRect/>
          </a:stretch>
        </p:blipFill>
        <p:spPr>
          <a:xfrm>
            <a:off x="2858366" y="1263032"/>
            <a:ext cx="3466234" cy="2832718"/>
          </a:xfrm>
          <a:prstGeom prst="rect">
            <a:avLst/>
          </a:prstGeom>
        </p:spPr>
      </p:pic>
      <p:sp>
        <p:nvSpPr>
          <p:cNvPr id="25" name="文本框 24"/>
          <p:cNvSpPr txBox="1"/>
          <p:nvPr/>
        </p:nvSpPr>
        <p:spPr>
          <a:xfrm>
            <a:off x="6248399" y="1872632"/>
            <a:ext cx="2133600" cy="365760"/>
          </a:xfrm>
          <a:prstGeom prst="rect">
            <a:avLst/>
          </a:prstGeom>
          <a:solidFill>
            <a:schemeClr val="accent1"/>
          </a:solidFill>
        </p:spPr>
        <p:txBody>
          <a:bodyPr anchor="t" rtlCol="0" wrap="square">
            <a:spAutoFit/>
          </a:bodyPr>
          <a:lstStyle/>
          <a:p>
            <a:pPr algn="ctr" lvl="0">
              <a:lnSpc>
                <a:spcPct val="100000"/>
              </a:lnSpc>
              <a:spcBef>
                <a:spcPct val="0"/>
              </a:spcBef>
              <a:spcAft>
                <a:spcPct val="35000"/>
              </a:spcAft>
            </a:pPr>
            <a:r>
              <a:rPr altLang="en-US" lang="zh-CN">
                <a:solidFill>
                  <a:schemeClr val="bg1"/>
                </a:solidFill>
                <a:latin charset="-122" panose="00020600040101010101" typeface="汉仪细秀体简 L"/>
                <a:ea charset="-122" panose="00020600040101010101" typeface="汉仪细秀体简 L"/>
                <a:sym typeface="+mn-ea"/>
              </a:rPr>
              <a:t>承诺不兑现问题</a:t>
            </a:r>
          </a:p>
        </p:txBody>
      </p:sp>
      <p:sp>
        <p:nvSpPr>
          <p:cNvPr id="26" name="文本框 25"/>
          <p:cNvSpPr txBox="1"/>
          <p:nvPr/>
        </p:nvSpPr>
        <p:spPr>
          <a:xfrm>
            <a:off x="6248399" y="2645054"/>
            <a:ext cx="2133600" cy="365760"/>
          </a:xfrm>
          <a:prstGeom prst="rect">
            <a:avLst/>
          </a:prstGeom>
          <a:solidFill>
            <a:schemeClr val="accent1"/>
          </a:solidFill>
        </p:spPr>
        <p:txBody>
          <a:bodyPr anchor="t" rtlCol="0" wrap="square">
            <a:spAutoFit/>
          </a:bodyPr>
          <a:lstStyle/>
          <a:p>
            <a:pPr algn="ctr" lvl="0">
              <a:lnSpc>
                <a:spcPct val="100000"/>
              </a:lnSpc>
              <a:spcBef>
                <a:spcPct val="0"/>
              </a:spcBef>
              <a:spcAft>
                <a:spcPct val="35000"/>
              </a:spcAft>
            </a:pPr>
            <a:r>
              <a:rPr altLang="en-US" lang="zh-CN">
                <a:solidFill>
                  <a:schemeClr val="bg1"/>
                </a:solidFill>
                <a:latin charset="-122" panose="00020600040101010101" typeface="汉仪细秀体简 L"/>
                <a:ea charset="-122" panose="00020600040101010101" typeface="汉仪细秀体简 L"/>
                <a:sym typeface="+mn-ea"/>
              </a:rPr>
              <a:t>自身情绪问题</a:t>
            </a:r>
          </a:p>
        </p:txBody>
      </p:sp>
      <p:sp>
        <p:nvSpPr>
          <p:cNvPr id="27" name="文本框 26"/>
          <p:cNvSpPr txBox="1"/>
          <p:nvPr/>
        </p:nvSpPr>
        <p:spPr>
          <a:xfrm>
            <a:off x="6248399" y="3417475"/>
            <a:ext cx="2133600" cy="365760"/>
          </a:xfrm>
          <a:prstGeom prst="rect">
            <a:avLst/>
          </a:prstGeom>
          <a:solidFill>
            <a:schemeClr val="accent1"/>
          </a:solidFill>
        </p:spPr>
        <p:txBody>
          <a:bodyPr anchor="t" rtlCol="0" wrap="square">
            <a:spAutoFit/>
          </a:bodyPr>
          <a:lstStyle/>
          <a:p>
            <a:pPr algn="ctr" lvl="0">
              <a:lnSpc>
                <a:spcPct val="100000"/>
              </a:lnSpc>
              <a:spcBef>
                <a:spcPct val="0"/>
              </a:spcBef>
              <a:spcAft>
                <a:spcPct val="35000"/>
              </a:spcAft>
            </a:pPr>
            <a:r>
              <a:rPr altLang="en-US" lang="zh-CN">
                <a:solidFill>
                  <a:schemeClr val="bg1"/>
                </a:solidFill>
                <a:latin charset="-122" panose="00020600040101010101" typeface="汉仪细秀体简 L"/>
                <a:ea charset="-122" panose="00020600040101010101" typeface="汉仪细秀体简 L"/>
                <a:sym typeface="+mn-ea"/>
              </a:rPr>
              <a:t>服务质量的问题</a:t>
            </a:r>
          </a:p>
        </p:txBody>
      </p:sp>
    </p:spTree>
    <p:custDataLst>
      <p:tags r:id="rId4"/>
    </p:custDataLst>
    <p:extLst>
      <p:ext uri="{BB962C8B-B14F-4D97-AF65-F5344CB8AC3E}">
        <p14:creationId val="596315159"/>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53" presetSubtype="0">
                                  <p:stCondLst>
                                    <p:cond delay="0"/>
                                  </p:stCondLst>
                                  <p:childTnLst>
                                    <p:set>
                                      <p:cBhvr>
                                        <p:cTn dur="1" fill="hold" id="12">
                                          <p:stCondLst>
                                            <p:cond delay="0"/>
                                          </p:stCondLst>
                                        </p:cTn>
                                        <p:tgtEl>
                                          <p:spTgt spid="15"/>
                                        </p:tgtEl>
                                        <p:attrNameLst>
                                          <p:attrName>style.visibility</p:attrName>
                                        </p:attrNameLst>
                                      </p:cBhvr>
                                      <p:to>
                                        <p:strVal val="visible"/>
                                      </p:to>
                                    </p:set>
                                    <p:anim calcmode="lin" valueType="num">
                                      <p:cBhvr>
                                        <p:cTn dur="500" fill="hold" id="13"/>
                                        <p:tgtEl>
                                          <p:spTgt spid="15"/>
                                        </p:tgtEl>
                                        <p:attrNameLst>
                                          <p:attrName>ppt_w</p:attrName>
                                        </p:attrNameLst>
                                      </p:cBhvr>
                                      <p:tavLst>
                                        <p:tav tm="0">
                                          <p:val>
                                            <p:fltVal val="0"/>
                                          </p:val>
                                        </p:tav>
                                        <p:tav tm="100000">
                                          <p:val>
                                            <p:strVal val="#ppt_w"/>
                                          </p:val>
                                        </p:tav>
                                      </p:tavLst>
                                    </p:anim>
                                    <p:anim calcmode="lin" valueType="num">
                                      <p:cBhvr>
                                        <p:cTn dur="500" fill="hold" id="14"/>
                                        <p:tgtEl>
                                          <p:spTgt spid="15"/>
                                        </p:tgtEl>
                                        <p:attrNameLst>
                                          <p:attrName>ppt_h</p:attrName>
                                        </p:attrNameLst>
                                      </p:cBhvr>
                                      <p:tavLst>
                                        <p:tav tm="0">
                                          <p:val>
                                            <p:fltVal val="0"/>
                                          </p:val>
                                        </p:tav>
                                        <p:tav tm="100000">
                                          <p:val>
                                            <p:strVal val="#ppt_h"/>
                                          </p:val>
                                        </p:tav>
                                      </p:tavLst>
                                    </p:anim>
                                    <p:animEffect filter="fade" transition="in">
                                      <p:cBhvr>
                                        <p:cTn dur="500" id="15"/>
                                        <p:tgtEl>
                                          <p:spTgt spid="15"/>
                                        </p:tgtEl>
                                      </p:cBhvr>
                                    </p:animEffect>
                                  </p:childTnLst>
                                </p:cTn>
                              </p:par>
                              <p:par>
                                <p:cTn fill="hold" grpId="0" id="16" nodeType="withEffect" presetClass="entr" presetID="53" presetSubtype="0">
                                  <p:stCondLst>
                                    <p:cond delay="0"/>
                                  </p:stCondLst>
                                  <p:childTnLst>
                                    <p:set>
                                      <p:cBhvr>
                                        <p:cTn dur="1" fill="hold" id="17">
                                          <p:stCondLst>
                                            <p:cond delay="0"/>
                                          </p:stCondLst>
                                        </p:cTn>
                                        <p:tgtEl>
                                          <p:spTgt spid="16"/>
                                        </p:tgtEl>
                                        <p:attrNameLst>
                                          <p:attrName>style.visibility</p:attrName>
                                        </p:attrNameLst>
                                      </p:cBhvr>
                                      <p:to>
                                        <p:strVal val="visible"/>
                                      </p:to>
                                    </p:set>
                                    <p:anim calcmode="lin" valueType="num">
                                      <p:cBhvr>
                                        <p:cTn dur="500" fill="hold" id="18"/>
                                        <p:tgtEl>
                                          <p:spTgt spid="16"/>
                                        </p:tgtEl>
                                        <p:attrNameLst>
                                          <p:attrName>ppt_w</p:attrName>
                                        </p:attrNameLst>
                                      </p:cBhvr>
                                      <p:tavLst>
                                        <p:tav tm="0">
                                          <p:val>
                                            <p:fltVal val="0"/>
                                          </p:val>
                                        </p:tav>
                                        <p:tav tm="100000">
                                          <p:val>
                                            <p:strVal val="#ppt_w"/>
                                          </p:val>
                                        </p:tav>
                                      </p:tavLst>
                                    </p:anim>
                                    <p:anim calcmode="lin" valueType="num">
                                      <p:cBhvr>
                                        <p:cTn dur="500" fill="hold" id="19"/>
                                        <p:tgtEl>
                                          <p:spTgt spid="16"/>
                                        </p:tgtEl>
                                        <p:attrNameLst>
                                          <p:attrName>ppt_h</p:attrName>
                                        </p:attrNameLst>
                                      </p:cBhvr>
                                      <p:tavLst>
                                        <p:tav tm="0">
                                          <p:val>
                                            <p:fltVal val="0"/>
                                          </p:val>
                                        </p:tav>
                                        <p:tav tm="100000">
                                          <p:val>
                                            <p:strVal val="#ppt_h"/>
                                          </p:val>
                                        </p:tav>
                                      </p:tavLst>
                                    </p:anim>
                                    <p:animEffect filter="fade" transition="in">
                                      <p:cBhvr>
                                        <p:cTn dur="500" id="20"/>
                                        <p:tgtEl>
                                          <p:spTgt spid="16"/>
                                        </p:tgtEl>
                                      </p:cBhvr>
                                    </p:animEffect>
                                  </p:childTnLst>
                                </p:cTn>
                              </p:par>
                              <p:par>
                                <p:cTn fill="hold" grpId="0" id="21" nodeType="withEffect" presetClass="entr" presetID="53" presetSubtype="0">
                                  <p:stCondLst>
                                    <p:cond delay="0"/>
                                  </p:stCondLst>
                                  <p:childTnLst>
                                    <p:set>
                                      <p:cBhvr>
                                        <p:cTn dur="1" fill="hold" id="22">
                                          <p:stCondLst>
                                            <p:cond delay="0"/>
                                          </p:stCondLst>
                                        </p:cTn>
                                        <p:tgtEl>
                                          <p:spTgt spid="17"/>
                                        </p:tgtEl>
                                        <p:attrNameLst>
                                          <p:attrName>style.visibility</p:attrName>
                                        </p:attrNameLst>
                                      </p:cBhvr>
                                      <p:to>
                                        <p:strVal val="visible"/>
                                      </p:to>
                                    </p:set>
                                    <p:anim calcmode="lin" valueType="num">
                                      <p:cBhvr>
                                        <p:cTn dur="500" fill="hold" id="23"/>
                                        <p:tgtEl>
                                          <p:spTgt spid="17"/>
                                        </p:tgtEl>
                                        <p:attrNameLst>
                                          <p:attrName>ppt_w</p:attrName>
                                        </p:attrNameLst>
                                      </p:cBhvr>
                                      <p:tavLst>
                                        <p:tav tm="0">
                                          <p:val>
                                            <p:fltVal val="0"/>
                                          </p:val>
                                        </p:tav>
                                        <p:tav tm="100000">
                                          <p:val>
                                            <p:strVal val="#ppt_w"/>
                                          </p:val>
                                        </p:tav>
                                      </p:tavLst>
                                    </p:anim>
                                    <p:anim calcmode="lin" valueType="num">
                                      <p:cBhvr>
                                        <p:cTn dur="500" fill="hold" id="24"/>
                                        <p:tgtEl>
                                          <p:spTgt spid="17"/>
                                        </p:tgtEl>
                                        <p:attrNameLst>
                                          <p:attrName>ppt_h</p:attrName>
                                        </p:attrNameLst>
                                      </p:cBhvr>
                                      <p:tavLst>
                                        <p:tav tm="0">
                                          <p:val>
                                            <p:fltVal val="0"/>
                                          </p:val>
                                        </p:tav>
                                        <p:tav tm="100000">
                                          <p:val>
                                            <p:strVal val="#ppt_h"/>
                                          </p:val>
                                        </p:tav>
                                      </p:tavLst>
                                    </p:anim>
                                    <p:animEffect filter="fade" transition="in">
                                      <p:cBhvr>
                                        <p:cTn dur="500" id="25"/>
                                        <p:tgtEl>
                                          <p:spTgt spid="17"/>
                                        </p:tgtEl>
                                      </p:cBhvr>
                                    </p:animEffect>
                                  </p:childTnLst>
                                </p:cTn>
                              </p:par>
                              <p:par>
                                <p:cTn fill="hold" grpId="0" id="26" nodeType="withEffect" presetClass="entr" presetID="53" presetSubtype="0">
                                  <p:stCondLst>
                                    <p:cond delay="0"/>
                                  </p:stCondLst>
                                  <p:childTnLst>
                                    <p:set>
                                      <p:cBhvr>
                                        <p:cTn dur="1" fill="hold" id="27">
                                          <p:stCondLst>
                                            <p:cond delay="0"/>
                                          </p:stCondLst>
                                        </p:cTn>
                                        <p:tgtEl>
                                          <p:spTgt spid="25"/>
                                        </p:tgtEl>
                                        <p:attrNameLst>
                                          <p:attrName>style.visibility</p:attrName>
                                        </p:attrNameLst>
                                      </p:cBhvr>
                                      <p:to>
                                        <p:strVal val="visible"/>
                                      </p:to>
                                    </p:set>
                                    <p:anim calcmode="lin" valueType="num">
                                      <p:cBhvr>
                                        <p:cTn dur="500" fill="hold" id="28"/>
                                        <p:tgtEl>
                                          <p:spTgt spid="25"/>
                                        </p:tgtEl>
                                        <p:attrNameLst>
                                          <p:attrName>ppt_w</p:attrName>
                                        </p:attrNameLst>
                                      </p:cBhvr>
                                      <p:tavLst>
                                        <p:tav tm="0">
                                          <p:val>
                                            <p:fltVal val="0"/>
                                          </p:val>
                                        </p:tav>
                                        <p:tav tm="100000">
                                          <p:val>
                                            <p:strVal val="#ppt_w"/>
                                          </p:val>
                                        </p:tav>
                                      </p:tavLst>
                                    </p:anim>
                                    <p:anim calcmode="lin" valueType="num">
                                      <p:cBhvr>
                                        <p:cTn dur="500" fill="hold" id="29"/>
                                        <p:tgtEl>
                                          <p:spTgt spid="25"/>
                                        </p:tgtEl>
                                        <p:attrNameLst>
                                          <p:attrName>ppt_h</p:attrName>
                                        </p:attrNameLst>
                                      </p:cBhvr>
                                      <p:tavLst>
                                        <p:tav tm="0">
                                          <p:val>
                                            <p:fltVal val="0"/>
                                          </p:val>
                                        </p:tav>
                                        <p:tav tm="100000">
                                          <p:val>
                                            <p:strVal val="#ppt_h"/>
                                          </p:val>
                                        </p:tav>
                                      </p:tavLst>
                                    </p:anim>
                                    <p:animEffect filter="fade" transition="in">
                                      <p:cBhvr>
                                        <p:cTn dur="500" id="30"/>
                                        <p:tgtEl>
                                          <p:spTgt spid="25"/>
                                        </p:tgtEl>
                                      </p:cBhvr>
                                    </p:animEffect>
                                  </p:childTnLst>
                                </p:cTn>
                              </p:par>
                              <p:par>
                                <p:cTn fill="hold" grpId="0" id="31" nodeType="withEffect" presetClass="entr" presetID="53" presetSubtype="0">
                                  <p:stCondLst>
                                    <p:cond delay="0"/>
                                  </p:stCondLst>
                                  <p:childTnLst>
                                    <p:set>
                                      <p:cBhvr>
                                        <p:cTn dur="1" fill="hold" id="32">
                                          <p:stCondLst>
                                            <p:cond delay="0"/>
                                          </p:stCondLst>
                                        </p:cTn>
                                        <p:tgtEl>
                                          <p:spTgt spid="26"/>
                                        </p:tgtEl>
                                        <p:attrNameLst>
                                          <p:attrName>style.visibility</p:attrName>
                                        </p:attrNameLst>
                                      </p:cBhvr>
                                      <p:to>
                                        <p:strVal val="visible"/>
                                      </p:to>
                                    </p:set>
                                    <p:anim calcmode="lin" valueType="num">
                                      <p:cBhvr>
                                        <p:cTn dur="500" fill="hold" id="33"/>
                                        <p:tgtEl>
                                          <p:spTgt spid="26"/>
                                        </p:tgtEl>
                                        <p:attrNameLst>
                                          <p:attrName>ppt_w</p:attrName>
                                        </p:attrNameLst>
                                      </p:cBhvr>
                                      <p:tavLst>
                                        <p:tav tm="0">
                                          <p:val>
                                            <p:fltVal val="0"/>
                                          </p:val>
                                        </p:tav>
                                        <p:tav tm="100000">
                                          <p:val>
                                            <p:strVal val="#ppt_w"/>
                                          </p:val>
                                        </p:tav>
                                      </p:tavLst>
                                    </p:anim>
                                    <p:anim calcmode="lin" valueType="num">
                                      <p:cBhvr>
                                        <p:cTn dur="500" fill="hold" id="34"/>
                                        <p:tgtEl>
                                          <p:spTgt spid="26"/>
                                        </p:tgtEl>
                                        <p:attrNameLst>
                                          <p:attrName>ppt_h</p:attrName>
                                        </p:attrNameLst>
                                      </p:cBhvr>
                                      <p:tavLst>
                                        <p:tav tm="0">
                                          <p:val>
                                            <p:fltVal val="0"/>
                                          </p:val>
                                        </p:tav>
                                        <p:tav tm="100000">
                                          <p:val>
                                            <p:strVal val="#ppt_h"/>
                                          </p:val>
                                        </p:tav>
                                      </p:tavLst>
                                    </p:anim>
                                    <p:animEffect filter="fade" transition="in">
                                      <p:cBhvr>
                                        <p:cTn dur="500" id="35"/>
                                        <p:tgtEl>
                                          <p:spTgt spid="26"/>
                                        </p:tgtEl>
                                      </p:cBhvr>
                                    </p:animEffect>
                                  </p:childTnLst>
                                </p:cTn>
                              </p:par>
                              <p:par>
                                <p:cTn fill="hold" grpId="0" id="36" nodeType="withEffect" presetClass="entr" presetID="53" presetSubtype="0">
                                  <p:stCondLst>
                                    <p:cond delay="0"/>
                                  </p:stCondLst>
                                  <p:childTnLst>
                                    <p:set>
                                      <p:cBhvr>
                                        <p:cTn dur="1" fill="hold" id="37">
                                          <p:stCondLst>
                                            <p:cond delay="0"/>
                                          </p:stCondLst>
                                        </p:cTn>
                                        <p:tgtEl>
                                          <p:spTgt spid="27"/>
                                        </p:tgtEl>
                                        <p:attrNameLst>
                                          <p:attrName>style.visibility</p:attrName>
                                        </p:attrNameLst>
                                      </p:cBhvr>
                                      <p:to>
                                        <p:strVal val="visible"/>
                                      </p:to>
                                    </p:set>
                                    <p:anim calcmode="lin" valueType="num">
                                      <p:cBhvr>
                                        <p:cTn dur="500" fill="hold" id="38"/>
                                        <p:tgtEl>
                                          <p:spTgt spid="27"/>
                                        </p:tgtEl>
                                        <p:attrNameLst>
                                          <p:attrName>ppt_w</p:attrName>
                                        </p:attrNameLst>
                                      </p:cBhvr>
                                      <p:tavLst>
                                        <p:tav tm="0">
                                          <p:val>
                                            <p:fltVal val="0"/>
                                          </p:val>
                                        </p:tav>
                                        <p:tav tm="100000">
                                          <p:val>
                                            <p:strVal val="#ppt_w"/>
                                          </p:val>
                                        </p:tav>
                                      </p:tavLst>
                                    </p:anim>
                                    <p:anim calcmode="lin" valueType="num">
                                      <p:cBhvr>
                                        <p:cTn dur="500" fill="hold" id="39"/>
                                        <p:tgtEl>
                                          <p:spTgt spid="27"/>
                                        </p:tgtEl>
                                        <p:attrNameLst>
                                          <p:attrName>ppt_h</p:attrName>
                                        </p:attrNameLst>
                                      </p:cBhvr>
                                      <p:tavLst>
                                        <p:tav tm="0">
                                          <p:val>
                                            <p:fltVal val="0"/>
                                          </p:val>
                                        </p:tav>
                                        <p:tav tm="100000">
                                          <p:val>
                                            <p:strVal val="#ppt_h"/>
                                          </p:val>
                                        </p:tav>
                                      </p:tavLst>
                                    </p:anim>
                                    <p:animEffect filter="fade" transition="in">
                                      <p:cBhvr>
                                        <p:cTn dur="500" id="40"/>
                                        <p:tgtEl>
                                          <p:spTgt spid="2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P grpId="0" spid="17"/>
      <p:bldP grpId="0" spid="25"/>
      <p:bldP grpId="0" spid="26"/>
      <p:bldP grpId="0" spid="27"/>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p:cNvSpPr txBox="1"/>
          <p:nvPr/>
        </p:nvSpPr>
        <p:spPr>
          <a:xfrm>
            <a:off x="990600" y="1276350"/>
            <a:ext cx="1569660" cy="365760"/>
          </a:xfrm>
          <a:prstGeom prst="rect">
            <a:avLst/>
          </a:prstGeom>
          <a:solidFill>
            <a:schemeClr val="accent1"/>
          </a:solidFill>
        </p:spPr>
        <p:txBody>
          <a:bodyPr anchor="t" rtlCol="0" wrap="square">
            <a:spAutoFit/>
          </a:bodyPr>
          <a:lstStyle/>
          <a:p>
            <a:r>
              <a:rPr altLang="en-US" lang="zh-CN">
                <a:solidFill>
                  <a:schemeClr val="bg1"/>
                </a:solidFill>
                <a:latin charset="-122" panose="00020600040101010101" typeface="汉仪细秀体简 L"/>
                <a:ea charset="-122" panose="00020600040101010101" typeface="汉仪细秀体简 L"/>
                <a:sym typeface="+mn-ea"/>
              </a:rPr>
              <a:t>服务质量</a:t>
            </a:r>
          </a:p>
        </p:txBody>
      </p:sp>
      <p:sp>
        <p:nvSpPr>
          <p:cNvPr id="3" name="文本框 2"/>
          <p:cNvSpPr txBox="1"/>
          <p:nvPr/>
        </p:nvSpPr>
        <p:spPr>
          <a:xfrm>
            <a:off x="990600" y="1856422"/>
            <a:ext cx="1569660" cy="365760"/>
          </a:xfrm>
          <a:prstGeom prst="rect">
            <a:avLst/>
          </a:prstGeom>
          <a:solidFill>
            <a:schemeClr val="accent1"/>
          </a:solidFill>
        </p:spPr>
        <p:txBody>
          <a:bodyPr anchor="t" rtlCol="0" wrap="square">
            <a:spAutoFit/>
          </a:bodyPr>
          <a:lstStyle/>
          <a:p>
            <a:r>
              <a:rPr altLang="en-US" lang="zh-CN">
                <a:solidFill>
                  <a:schemeClr val="bg1"/>
                </a:solidFill>
                <a:latin charset="-122" panose="00020600040101010101" typeface="汉仪细秀体简 L"/>
                <a:ea charset="-122" panose="00020600040101010101" typeface="汉仪细秀体简 L"/>
                <a:sym typeface="+mn-ea"/>
              </a:rPr>
              <a:t>规章制度</a:t>
            </a:r>
          </a:p>
        </p:txBody>
      </p:sp>
      <p:sp>
        <p:nvSpPr>
          <p:cNvPr id="4" name="文本框 3"/>
          <p:cNvSpPr txBox="1"/>
          <p:nvPr/>
        </p:nvSpPr>
        <p:spPr>
          <a:xfrm>
            <a:off x="990600" y="2436495"/>
            <a:ext cx="1569660" cy="365760"/>
          </a:xfrm>
          <a:prstGeom prst="rect">
            <a:avLst/>
          </a:prstGeom>
          <a:solidFill>
            <a:schemeClr val="accent1"/>
          </a:solidFill>
        </p:spPr>
        <p:txBody>
          <a:bodyPr anchor="t" rtlCol="0" wrap="square">
            <a:spAutoFit/>
          </a:bodyPr>
          <a:lstStyle/>
          <a:p>
            <a:r>
              <a:rPr altLang="en-US" lang="zh-CN">
                <a:solidFill>
                  <a:schemeClr val="bg1"/>
                </a:solidFill>
                <a:latin charset="-122" panose="00020600040101010101" typeface="汉仪细秀体简 L"/>
                <a:ea charset="-122" panose="00020600040101010101" typeface="汉仪细秀体简 L"/>
                <a:sym typeface="+mn-ea"/>
              </a:rPr>
              <a:t>服务态度</a:t>
            </a:r>
          </a:p>
        </p:txBody>
      </p:sp>
      <p:sp>
        <p:nvSpPr>
          <p:cNvPr id="7" name="文本框 6"/>
          <p:cNvSpPr txBox="1"/>
          <p:nvPr/>
        </p:nvSpPr>
        <p:spPr>
          <a:xfrm>
            <a:off x="990600" y="3016567"/>
            <a:ext cx="1569660" cy="365760"/>
          </a:xfrm>
          <a:prstGeom prst="rect">
            <a:avLst/>
          </a:prstGeom>
          <a:solidFill>
            <a:schemeClr val="accent1"/>
          </a:solidFill>
        </p:spPr>
        <p:txBody>
          <a:bodyPr anchor="t" rtlCol="0" wrap="square">
            <a:spAutoFit/>
          </a:bodyPr>
          <a:lstStyle/>
          <a:p>
            <a:r>
              <a:rPr altLang="en-US" lang="zh-CN">
                <a:solidFill>
                  <a:schemeClr val="bg1"/>
                </a:solidFill>
                <a:latin charset="-122" panose="00020600040101010101" typeface="汉仪细秀体简 L"/>
                <a:ea charset="-122" panose="00020600040101010101" typeface="汉仪细秀体简 L"/>
                <a:sym typeface="+mn-ea"/>
              </a:rPr>
              <a:t>管理的问题</a:t>
            </a:r>
          </a:p>
        </p:txBody>
      </p:sp>
      <p:sp>
        <p:nvSpPr>
          <p:cNvPr id="8" name="文本框 7"/>
          <p:cNvSpPr txBox="1"/>
          <p:nvPr/>
        </p:nvSpPr>
        <p:spPr>
          <a:xfrm>
            <a:off x="990600" y="3596640"/>
            <a:ext cx="1554480" cy="365760"/>
          </a:xfrm>
          <a:prstGeom prst="rect">
            <a:avLst/>
          </a:prstGeom>
          <a:solidFill>
            <a:schemeClr val="accent1"/>
          </a:solidFill>
        </p:spPr>
        <p:txBody>
          <a:bodyPr anchor="t" rtlCol="0" wrap="none">
            <a:spAutoFit/>
          </a:bodyPr>
          <a:lstStyle/>
          <a:p>
            <a:r>
              <a:rPr altLang="en-US" lang="zh-CN">
                <a:solidFill>
                  <a:schemeClr val="bg1"/>
                </a:solidFill>
                <a:latin charset="-122" panose="00020600040101010101" typeface="汉仪细秀体简 L"/>
                <a:ea charset="-122" panose="00020600040101010101" typeface="汉仪细秀体简 L"/>
                <a:sym typeface="+mn-ea"/>
              </a:rPr>
              <a:t>自身情绪问题</a:t>
            </a:r>
          </a:p>
        </p:txBody>
      </p:sp>
      <p:sp>
        <p:nvSpPr>
          <p:cNvPr id="9" name="文本框 8"/>
          <p:cNvSpPr txBox="1"/>
          <p:nvPr/>
        </p:nvSpPr>
        <p:spPr>
          <a:xfrm>
            <a:off x="990600" y="4176712"/>
            <a:ext cx="1569660" cy="365760"/>
          </a:xfrm>
          <a:prstGeom prst="rect">
            <a:avLst/>
          </a:prstGeom>
          <a:solidFill>
            <a:schemeClr val="accent1"/>
          </a:solidFill>
        </p:spPr>
        <p:txBody>
          <a:bodyPr anchor="t" rtlCol="0" wrap="square">
            <a:spAutoFit/>
          </a:bodyPr>
          <a:lstStyle/>
          <a:p>
            <a:r>
              <a:rPr altLang="en-US" lang="zh-CN">
                <a:solidFill>
                  <a:schemeClr val="bg1"/>
                </a:solidFill>
                <a:latin charset="-122" panose="00020600040101010101" typeface="汉仪细秀体简 L"/>
                <a:ea charset="-122" panose="00020600040101010101" typeface="汉仪细秀体简 L"/>
                <a:sym typeface="+mn-ea"/>
              </a:rPr>
              <a:t>承诺不兑现</a:t>
            </a:r>
          </a:p>
        </p:txBody>
      </p:sp>
      <p:sp>
        <p:nvSpPr>
          <p:cNvPr id="14" name="文本框 13"/>
          <p:cNvSpPr txBox="1"/>
          <p:nvPr/>
        </p:nvSpPr>
        <p:spPr>
          <a:xfrm>
            <a:off x="3063120" y="1276350"/>
            <a:ext cx="5059740" cy="365760"/>
          </a:xfrm>
          <a:prstGeom prst="rect">
            <a:avLst/>
          </a:prstGeom>
          <a:noFill/>
          <a:ln>
            <a:solidFill>
              <a:schemeClr val="accent1"/>
            </a:solidFill>
          </a:ln>
        </p:spPr>
        <p:txBody>
          <a:bodyPr anchor="t" rtlCol="0" wrap="square">
            <a:spAutoFit/>
          </a:bodyPr>
          <a:lstStyle/>
          <a:p>
            <a:pPr algn="ctr"/>
            <a:r>
              <a:rPr altLang="en-US" lang="zh-CN">
                <a:solidFill>
                  <a:schemeClr val="tx1">
                    <a:lumMod val="85000"/>
                    <a:lumOff val="15000"/>
                  </a:schemeClr>
                </a:solidFill>
                <a:latin charset="-122" panose="00020600040101010101" typeface="汉仪细秀体简 L"/>
                <a:ea charset="-122" panose="00020600040101010101" typeface="汉仪细秀体简 L"/>
                <a:sym typeface="+mn-ea"/>
              </a:rPr>
              <a:t>求补偿心理</a:t>
            </a:r>
          </a:p>
        </p:txBody>
      </p:sp>
      <p:sp>
        <p:nvSpPr>
          <p:cNvPr id="25" name="文本框 24"/>
          <p:cNvSpPr txBox="1"/>
          <p:nvPr/>
        </p:nvSpPr>
        <p:spPr>
          <a:xfrm>
            <a:off x="3063120" y="1839753"/>
            <a:ext cx="5059740" cy="365760"/>
          </a:xfrm>
          <a:prstGeom prst="rect">
            <a:avLst/>
          </a:prstGeom>
          <a:noFill/>
          <a:ln>
            <a:solidFill>
              <a:schemeClr val="accent1"/>
            </a:solidFill>
          </a:ln>
        </p:spPr>
        <p:txBody>
          <a:bodyPr anchor="t" rtlCol="0" wrap="square">
            <a:spAutoFit/>
          </a:bodyPr>
          <a:lstStyle/>
          <a:p>
            <a:pPr algn="ctr"/>
            <a:r>
              <a:rPr altLang="en-US" lang="zh-CN">
                <a:solidFill>
                  <a:schemeClr val="tx1">
                    <a:lumMod val="85000"/>
                    <a:lumOff val="15000"/>
                  </a:schemeClr>
                </a:solidFill>
                <a:latin charset="-122" panose="00020600040101010101" typeface="汉仪细秀体简 L"/>
                <a:ea charset="-122" panose="00020600040101010101" typeface="汉仪细秀体简 L"/>
                <a:sym typeface="+mn-ea"/>
              </a:rPr>
              <a:t>解决问题的心理</a:t>
            </a:r>
          </a:p>
        </p:txBody>
      </p:sp>
      <p:sp>
        <p:nvSpPr>
          <p:cNvPr id="26" name="文本框 25"/>
          <p:cNvSpPr txBox="1"/>
          <p:nvPr/>
        </p:nvSpPr>
        <p:spPr>
          <a:xfrm>
            <a:off x="3063120" y="2403157"/>
            <a:ext cx="5059740" cy="365760"/>
          </a:xfrm>
          <a:prstGeom prst="rect">
            <a:avLst/>
          </a:prstGeom>
          <a:noFill/>
          <a:ln>
            <a:solidFill>
              <a:schemeClr val="accent1"/>
            </a:solidFill>
          </a:ln>
        </p:spPr>
        <p:txBody>
          <a:bodyPr anchor="t" rtlCol="0" wrap="square">
            <a:spAutoFit/>
          </a:bodyPr>
          <a:lstStyle/>
          <a:p>
            <a:pPr algn="ctr"/>
            <a:r>
              <a:rPr altLang="en-US" lang="zh-CN">
                <a:solidFill>
                  <a:schemeClr val="tx1">
                    <a:lumMod val="85000"/>
                    <a:lumOff val="15000"/>
                  </a:schemeClr>
                </a:solidFill>
                <a:latin charset="-122" panose="00020600040101010101" typeface="汉仪细秀体简 L"/>
                <a:ea charset="-122" panose="00020600040101010101" typeface="汉仪细秀体简 L"/>
                <a:sym typeface="+mn-ea"/>
              </a:rPr>
              <a:t>求尊重心理</a:t>
            </a:r>
          </a:p>
        </p:txBody>
      </p:sp>
      <p:sp>
        <p:nvSpPr>
          <p:cNvPr id="27" name="文本框 26"/>
          <p:cNvSpPr txBox="1"/>
          <p:nvPr/>
        </p:nvSpPr>
        <p:spPr>
          <a:xfrm>
            <a:off x="3063120" y="2966561"/>
            <a:ext cx="5059740" cy="365760"/>
          </a:xfrm>
          <a:prstGeom prst="rect">
            <a:avLst/>
          </a:prstGeom>
          <a:noFill/>
          <a:ln>
            <a:solidFill>
              <a:schemeClr val="accent1"/>
            </a:solidFill>
          </a:ln>
        </p:spPr>
        <p:txBody>
          <a:bodyPr anchor="t" rtlCol="0" wrap="square">
            <a:spAutoFit/>
          </a:bodyPr>
          <a:lstStyle/>
          <a:p>
            <a:pPr algn="ctr"/>
            <a:r>
              <a:rPr altLang="en-US" lang="zh-CN">
                <a:solidFill>
                  <a:schemeClr val="tx1">
                    <a:lumMod val="85000"/>
                    <a:lumOff val="15000"/>
                  </a:schemeClr>
                </a:solidFill>
                <a:latin charset="-122" panose="00020600040101010101" typeface="汉仪细秀体简 L"/>
                <a:ea charset="-122" panose="00020600040101010101" typeface="汉仪细秀体简 L"/>
                <a:sym typeface="+mn-ea"/>
              </a:rPr>
              <a:t>求重视心理</a:t>
            </a:r>
          </a:p>
        </p:txBody>
      </p:sp>
      <p:sp>
        <p:nvSpPr>
          <p:cNvPr id="28" name="文本框 27"/>
          <p:cNvSpPr txBox="1"/>
          <p:nvPr/>
        </p:nvSpPr>
        <p:spPr>
          <a:xfrm>
            <a:off x="3063120" y="3529965"/>
            <a:ext cx="5059740" cy="365760"/>
          </a:xfrm>
          <a:prstGeom prst="rect">
            <a:avLst/>
          </a:prstGeom>
          <a:noFill/>
          <a:ln>
            <a:solidFill>
              <a:schemeClr val="accent1"/>
            </a:solidFill>
          </a:ln>
        </p:spPr>
        <p:txBody>
          <a:bodyPr anchor="t" rtlCol="0" wrap="square">
            <a:spAutoFit/>
          </a:bodyPr>
          <a:lstStyle/>
          <a:p>
            <a:pPr algn="ctr"/>
            <a:r>
              <a:rPr altLang="en-US" lang="zh-CN">
                <a:solidFill>
                  <a:schemeClr val="tx1">
                    <a:lumMod val="85000"/>
                    <a:lumOff val="15000"/>
                  </a:schemeClr>
                </a:solidFill>
                <a:latin charset="-122" panose="00020600040101010101" typeface="汉仪细秀体简 L"/>
                <a:ea charset="-122" panose="00020600040101010101" typeface="汉仪细秀体简 L"/>
                <a:sym typeface="+mn-ea"/>
              </a:rPr>
              <a:t>求发泄的心理</a:t>
            </a:r>
          </a:p>
        </p:txBody>
      </p:sp>
      <p:sp>
        <p:nvSpPr>
          <p:cNvPr id="29" name="文本框 28"/>
          <p:cNvSpPr txBox="1"/>
          <p:nvPr/>
        </p:nvSpPr>
        <p:spPr>
          <a:xfrm>
            <a:off x="3063120" y="4093370"/>
            <a:ext cx="5059740" cy="475488"/>
          </a:xfrm>
          <a:prstGeom prst="rect">
            <a:avLst/>
          </a:prstGeom>
          <a:noFill/>
          <a:ln>
            <a:solidFill>
              <a:schemeClr val="accent1"/>
            </a:solidFill>
          </a:ln>
        </p:spPr>
        <p:txBody>
          <a:bodyPr anchor="t" rtlCol="0" wrap="square">
            <a:spAutoFit/>
          </a:bodyPr>
          <a:lstStyle/>
          <a:p>
            <a:pPr algn="ctr" defTabSz="685800">
              <a:lnSpc>
                <a:spcPct val="140000"/>
              </a:lnSpc>
              <a:defRPr/>
            </a:pPr>
            <a:r>
              <a:rPr altLang="en-US" lang="zh-CN">
                <a:solidFill>
                  <a:schemeClr val="tx1">
                    <a:lumMod val="85000"/>
                    <a:lumOff val="15000"/>
                  </a:schemeClr>
                </a:solidFill>
                <a:latin charset="-122" panose="00020600040101010101" typeface="汉仪细秀体简 L"/>
                <a:ea charset="-122" panose="00020600040101010101" typeface="汉仪细秀体简 L"/>
                <a:sym typeface="+mn-ea"/>
              </a:rPr>
              <a:t>求兑现和合理的解释</a:t>
            </a:r>
          </a:p>
        </p:txBody>
      </p:sp>
      <p:sp>
        <p:nvSpPr>
          <p:cNvPr id="22" name="文本框 21"/>
          <p:cNvSpPr txBox="1"/>
          <p:nvPr/>
        </p:nvSpPr>
        <p:spPr>
          <a:xfrm>
            <a:off x="533400" y="245031"/>
            <a:ext cx="5181600" cy="365760"/>
          </a:xfrm>
          <a:prstGeom prst="rect">
            <a:avLst/>
          </a:prstGeom>
          <a:noFill/>
        </p:spPr>
        <p:txBody>
          <a:bodyPr anchor="t" rtlCol="0" wrap="square">
            <a:spAutoFit/>
          </a:bodyPr>
          <a:lstStyle/>
          <a:p>
            <a:pPr defTabSz="685800">
              <a:spcBef>
                <a:spcPct val="0"/>
              </a:spcBef>
              <a:defRPr/>
            </a:pPr>
            <a:r>
              <a:rPr altLang="en-US" lang="zh-CN" spc="225">
                <a:solidFill>
                  <a:schemeClr val="bg1"/>
                </a:solidFill>
                <a:latin typeface="+mn-ea"/>
                <a:cs typeface="+mj-cs"/>
                <a:sym typeface="+mn-ea"/>
              </a:rPr>
              <a:t>顾客投诉的原因</a:t>
            </a:r>
          </a:p>
        </p:txBody>
      </p:sp>
      <p:sp>
        <p:nvSpPr>
          <p:cNvPr id="5" name="等腰三角形 4"/>
          <p:cNvSpPr/>
          <p:nvPr/>
        </p:nvSpPr>
        <p:spPr>
          <a:xfrm rot="5400000">
            <a:off x="2731710" y="1388245"/>
            <a:ext cx="259842" cy="145542"/>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9"/>
          <p:cNvSpPr/>
          <p:nvPr/>
        </p:nvSpPr>
        <p:spPr>
          <a:xfrm rot="5400000">
            <a:off x="2731710" y="1977961"/>
            <a:ext cx="259842" cy="145542"/>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等腰三角形 36"/>
          <p:cNvSpPr/>
          <p:nvPr/>
        </p:nvSpPr>
        <p:spPr>
          <a:xfrm rot="5400000">
            <a:off x="2731710" y="2548390"/>
            <a:ext cx="259842" cy="145542"/>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等腰三角形 37"/>
          <p:cNvSpPr/>
          <p:nvPr/>
        </p:nvSpPr>
        <p:spPr>
          <a:xfrm rot="5400000">
            <a:off x="2731710" y="3133201"/>
            <a:ext cx="259842" cy="145542"/>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等腰三角形 38"/>
          <p:cNvSpPr/>
          <p:nvPr/>
        </p:nvSpPr>
        <p:spPr>
          <a:xfrm rot="5400000">
            <a:off x="2731710" y="3696605"/>
            <a:ext cx="259842" cy="145542"/>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等腰三角形 39"/>
          <p:cNvSpPr/>
          <p:nvPr/>
        </p:nvSpPr>
        <p:spPr>
          <a:xfrm rot="5400000">
            <a:off x="2731710" y="4288607"/>
            <a:ext cx="259842" cy="145542"/>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custDataLst>
      <p:tags r:id="rId3"/>
    </p:custDataLst>
    <p:extLst>
      <p:ext uri="{BB962C8B-B14F-4D97-AF65-F5344CB8AC3E}">
        <p14:creationId val="4002654209"/>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ppt_w</p:attrName>
                                        </p:attrNameLst>
                                      </p:cBhvr>
                                      <p:tavLst>
                                        <p:tav tm="0">
                                          <p:val>
                                            <p:fltVal val="0"/>
                                          </p:val>
                                        </p:tav>
                                        <p:tav tm="100000">
                                          <p:val>
                                            <p:strVal val="#ppt_w"/>
                                          </p:val>
                                        </p:tav>
                                      </p:tavLst>
                                    </p:anim>
                                    <p:anim calcmode="lin" valueType="num">
                                      <p:cBhvr>
                                        <p:cTn dur="500" fill="hold" id="8"/>
                                        <p:tgtEl>
                                          <p:spTgt spid="2"/>
                                        </p:tgtEl>
                                        <p:attrNameLst>
                                          <p:attrName>ppt_h</p:attrName>
                                        </p:attrNameLst>
                                      </p:cBhvr>
                                      <p:tavLst>
                                        <p:tav tm="0">
                                          <p:val>
                                            <p:fltVal val="0"/>
                                          </p:val>
                                        </p:tav>
                                        <p:tav tm="100000">
                                          <p:val>
                                            <p:strVal val="#ppt_h"/>
                                          </p:val>
                                        </p:tav>
                                      </p:tavLst>
                                    </p:anim>
                                    <p:animEffect filter="fade" transition="in">
                                      <p:cBhvr>
                                        <p:cTn dur="500" id="9"/>
                                        <p:tgtEl>
                                          <p:spTgt spid="2"/>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3"/>
                                        </p:tgtEl>
                                        <p:attrNameLst>
                                          <p:attrName>style.visibility</p:attrName>
                                        </p:attrNameLst>
                                      </p:cBhvr>
                                      <p:to>
                                        <p:strVal val="visible"/>
                                      </p:to>
                                    </p:set>
                                    <p:anim calcmode="lin" valueType="num">
                                      <p:cBhvr>
                                        <p:cTn dur="500" fill="hold" id="12"/>
                                        <p:tgtEl>
                                          <p:spTgt spid="3"/>
                                        </p:tgtEl>
                                        <p:attrNameLst>
                                          <p:attrName>ppt_w</p:attrName>
                                        </p:attrNameLst>
                                      </p:cBhvr>
                                      <p:tavLst>
                                        <p:tav tm="0">
                                          <p:val>
                                            <p:fltVal val="0"/>
                                          </p:val>
                                        </p:tav>
                                        <p:tav tm="100000">
                                          <p:val>
                                            <p:strVal val="#ppt_w"/>
                                          </p:val>
                                        </p:tav>
                                      </p:tavLst>
                                    </p:anim>
                                    <p:anim calcmode="lin" valueType="num">
                                      <p:cBhvr>
                                        <p:cTn dur="500" fill="hold" id="13"/>
                                        <p:tgtEl>
                                          <p:spTgt spid="3"/>
                                        </p:tgtEl>
                                        <p:attrNameLst>
                                          <p:attrName>ppt_h</p:attrName>
                                        </p:attrNameLst>
                                      </p:cBhvr>
                                      <p:tavLst>
                                        <p:tav tm="0">
                                          <p:val>
                                            <p:fltVal val="0"/>
                                          </p:val>
                                        </p:tav>
                                        <p:tav tm="100000">
                                          <p:val>
                                            <p:strVal val="#ppt_h"/>
                                          </p:val>
                                        </p:tav>
                                      </p:tavLst>
                                    </p:anim>
                                    <p:animEffect filter="fade" transition="in">
                                      <p:cBhvr>
                                        <p:cTn dur="500" id="14"/>
                                        <p:tgtEl>
                                          <p:spTgt spid="3"/>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4"/>
                                        </p:tgtEl>
                                        <p:attrNameLst>
                                          <p:attrName>style.visibility</p:attrName>
                                        </p:attrNameLst>
                                      </p:cBhvr>
                                      <p:to>
                                        <p:strVal val="visible"/>
                                      </p:to>
                                    </p:set>
                                    <p:anim calcmode="lin" valueType="num">
                                      <p:cBhvr>
                                        <p:cTn dur="500" fill="hold" id="17"/>
                                        <p:tgtEl>
                                          <p:spTgt spid="4"/>
                                        </p:tgtEl>
                                        <p:attrNameLst>
                                          <p:attrName>ppt_w</p:attrName>
                                        </p:attrNameLst>
                                      </p:cBhvr>
                                      <p:tavLst>
                                        <p:tav tm="0">
                                          <p:val>
                                            <p:fltVal val="0"/>
                                          </p:val>
                                        </p:tav>
                                        <p:tav tm="100000">
                                          <p:val>
                                            <p:strVal val="#ppt_w"/>
                                          </p:val>
                                        </p:tav>
                                      </p:tavLst>
                                    </p:anim>
                                    <p:anim calcmode="lin" valueType="num">
                                      <p:cBhvr>
                                        <p:cTn dur="500" fill="hold" id="18"/>
                                        <p:tgtEl>
                                          <p:spTgt spid="4"/>
                                        </p:tgtEl>
                                        <p:attrNameLst>
                                          <p:attrName>ppt_h</p:attrName>
                                        </p:attrNameLst>
                                      </p:cBhvr>
                                      <p:tavLst>
                                        <p:tav tm="0">
                                          <p:val>
                                            <p:fltVal val="0"/>
                                          </p:val>
                                        </p:tav>
                                        <p:tav tm="100000">
                                          <p:val>
                                            <p:strVal val="#ppt_h"/>
                                          </p:val>
                                        </p:tav>
                                      </p:tavLst>
                                    </p:anim>
                                    <p:animEffect filter="fade" transition="in">
                                      <p:cBhvr>
                                        <p:cTn dur="500" id="19"/>
                                        <p:tgtEl>
                                          <p:spTgt spid="4"/>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7"/>
                                        </p:tgtEl>
                                        <p:attrNameLst>
                                          <p:attrName>style.visibility</p:attrName>
                                        </p:attrNameLst>
                                      </p:cBhvr>
                                      <p:to>
                                        <p:strVal val="visible"/>
                                      </p:to>
                                    </p:set>
                                    <p:anim calcmode="lin" valueType="num">
                                      <p:cBhvr>
                                        <p:cTn dur="500" fill="hold" id="22"/>
                                        <p:tgtEl>
                                          <p:spTgt spid="7"/>
                                        </p:tgtEl>
                                        <p:attrNameLst>
                                          <p:attrName>ppt_w</p:attrName>
                                        </p:attrNameLst>
                                      </p:cBhvr>
                                      <p:tavLst>
                                        <p:tav tm="0">
                                          <p:val>
                                            <p:fltVal val="0"/>
                                          </p:val>
                                        </p:tav>
                                        <p:tav tm="100000">
                                          <p:val>
                                            <p:strVal val="#ppt_w"/>
                                          </p:val>
                                        </p:tav>
                                      </p:tavLst>
                                    </p:anim>
                                    <p:anim calcmode="lin" valueType="num">
                                      <p:cBhvr>
                                        <p:cTn dur="500" fill="hold" id="23"/>
                                        <p:tgtEl>
                                          <p:spTgt spid="7"/>
                                        </p:tgtEl>
                                        <p:attrNameLst>
                                          <p:attrName>ppt_h</p:attrName>
                                        </p:attrNameLst>
                                      </p:cBhvr>
                                      <p:tavLst>
                                        <p:tav tm="0">
                                          <p:val>
                                            <p:fltVal val="0"/>
                                          </p:val>
                                        </p:tav>
                                        <p:tav tm="100000">
                                          <p:val>
                                            <p:strVal val="#ppt_h"/>
                                          </p:val>
                                        </p:tav>
                                      </p:tavLst>
                                    </p:anim>
                                    <p:animEffect filter="fade" transition="in">
                                      <p:cBhvr>
                                        <p:cTn dur="500" id="24"/>
                                        <p:tgtEl>
                                          <p:spTgt spid="7"/>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8"/>
                                        </p:tgtEl>
                                        <p:attrNameLst>
                                          <p:attrName>style.visibility</p:attrName>
                                        </p:attrNameLst>
                                      </p:cBhvr>
                                      <p:to>
                                        <p:strVal val="visible"/>
                                      </p:to>
                                    </p:set>
                                    <p:anim calcmode="lin" valueType="num">
                                      <p:cBhvr>
                                        <p:cTn dur="500" fill="hold" id="27"/>
                                        <p:tgtEl>
                                          <p:spTgt spid="8"/>
                                        </p:tgtEl>
                                        <p:attrNameLst>
                                          <p:attrName>ppt_w</p:attrName>
                                        </p:attrNameLst>
                                      </p:cBhvr>
                                      <p:tavLst>
                                        <p:tav tm="0">
                                          <p:val>
                                            <p:fltVal val="0"/>
                                          </p:val>
                                        </p:tav>
                                        <p:tav tm="100000">
                                          <p:val>
                                            <p:strVal val="#ppt_w"/>
                                          </p:val>
                                        </p:tav>
                                      </p:tavLst>
                                    </p:anim>
                                    <p:anim calcmode="lin" valueType="num">
                                      <p:cBhvr>
                                        <p:cTn dur="500" fill="hold" id="28"/>
                                        <p:tgtEl>
                                          <p:spTgt spid="8"/>
                                        </p:tgtEl>
                                        <p:attrNameLst>
                                          <p:attrName>ppt_h</p:attrName>
                                        </p:attrNameLst>
                                      </p:cBhvr>
                                      <p:tavLst>
                                        <p:tav tm="0">
                                          <p:val>
                                            <p:fltVal val="0"/>
                                          </p:val>
                                        </p:tav>
                                        <p:tav tm="100000">
                                          <p:val>
                                            <p:strVal val="#ppt_h"/>
                                          </p:val>
                                        </p:tav>
                                      </p:tavLst>
                                    </p:anim>
                                    <p:animEffect filter="fade" transition="in">
                                      <p:cBhvr>
                                        <p:cTn dur="500" id="29"/>
                                        <p:tgtEl>
                                          <p:spTgt spid="8"/>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9"/>
                                        </p:tgtEl>
                                        <p:attrNameLst>
                                          <p:attrName>style.visibility</p:attrName>
                                        </p:attrNameLst>
                                      </p:cBhvr>
                                      <p:to>
                                        <p:strVal val="visible"/>
                                      </p:to>
                                    </p:set>
                                    <p:anim calcmode="lin" valueType="num">
                                      <p:cBhvr>
                                        <p:cTn dur="500" fill="hold" id="32"/>
                                        <p:tgtEl>
                                          <p:spTgt spid="9"/>
                                        </p:tgtEl>
                                        <p:attrNameLst>
                                          <p:attrName>ppt_w</p:attrName>
                                        </p:attrNameLst>
                                      </p:cBhvr>
                                      <p:tavLst>
                                        <p:tav tm="0">
                                          <p:val>
                                            <p:fltVal val="0"/>
                                          </p:val>
                                        </p:tav>
                                        <p:tav tm="100000">
                                          <p:val>
                                            <p:strVal val="#ppt_w"/>
                                          </p:val>
                                        </p:tav>
                                      </p:tavLst>
                                    </p:anim>
                                    <p:anim calcmode="lin" valueType="num">
                                      <p:cBhvr>
                                        <p:cTn dur="500" fill="hold" id="33"/>
                                        <p:tgtEl>
                                          <p:spTgt spid="9"/>
                                        </p:tgtEl>
                                        <p:attrNameLst>
                                          <p:attrName>ppt_h</p:attrName>
                                        </p:attrNameLst>
                                      </p:cBhvr>
                                      <p:tavLst>
                                        <p:tav tm="0">
                                          <p:val>
                                            <p:fltVal val="0"/>
                                          </p:val>
                                        </p:tav>
                                        <p:tav tm="100000">
                                          <p:val>
                                            <p:strVal val="#ppt_h"/>
                                          </p:val>
                                        </p:tav>
                                      </p:tavLst>
                                    </p:anim>
                                    <p:animEffect filter="fade" transition="in">
                                      <p:cBhvr>
                                        <p:cTn dur="500" id="34"/>
                                        <p:tgtEl>
                                          <p:spTgt spid="9"/>
                                        </p:tgtEl>
                                      </p:cBhvr>
                                    </p:animEffect>
                                  </p:childTnLst>
                                </p:cTn>
                              </p:par>
                            </p:childTnLst>
                          </p:cTn>
                        </p:par>
                      </p:childTnLst>
                    </p:cTn>
                  </p:par>
                  <p:par>
                    <p:cTn fill="hold" id="35" nodeType="clickPar">
                      <p:stCondLst>
                        <p:cond delay="indefinite"/>
                      </p:stCondLst>
                      <p:childTnLst>
                        <p:par>
                          <p:cTn fill="hold" id="36" nodeType="afterGroup">
                            <p:stCondLst>
                              <p:cond delay="0"/>
                            </p:stCondLst>
                            <p:childTnLst>
                              <p:par>
                                <p:cTn fill="hold" grpId="0" id="37" nodeType="clickEffect" presetClass="entr" presetID="12" presetSubtype="8">
                                  <p:stCondLst>
                                    <p:cond delay="0"/>
                                  </p:stCondLst>
                                  <p:childTnLst>
                                    <p:set>
                                      <p:cBhvr>
                                        <p:cTn dur="1" fill="hold" id="38">
                                          <p:stCondLst>
                                            <p:cond delay="0"/>
                                          </p:stCondLst>
                                        </p:cTn>
                                        <p:tgtEl>
                                          <p:spTgt spid="5"/>
                                        </p:tgtEl>
                                        <p:attrNameLst>
                                          <p:attrName>style.visibility</p:attrName>
                                        </p:attrNameLst>
                                      </p:cBhvr>
                                      <p:to>
                                        <p:strVal val="visible"/>
                                      </p:to>
                                    </p:set>
                                    <p:anim calcmode="lin" valueType="num">
                                      <p:cBhvr additive="base">
                                        <p:cTn dur="500" id="39"/>
                                        <p:tgtEl>
                                          <p:spTgt spid="5"/>
                                        </p:tgtEl>
                                        <p:attrNameLst>
                                          <p:attrName>ppt_x</p:attrName>
                                        </p:attrNameLst>
                                      </p:cBhvr>
                                      <p:tavLst>
                                        <p:tav tm="0">
                                          <p:val>
                                            <p:strVal val="#ppt_x-#ppt_w*1.125000"/>
                                          </p:val>
                                        </p:tav>
                                        <p:tav tm="100000">
                                          <p:val>
                                            <p:strVal val="#ppt_x"/>
                                          </p:val>
                                        </p:tav>
                                      </p:tavLst>
                                    </p:anim>
                                    <p:animEffect filter="wipe(right)" transition="in">
                                      <p:cBhvr>
                                        <p:cTn dur="500" id="40"/>
                                        <p:tgtEl>
                                          <p:spTgt spid="5"/>
                                        </p:tgtEl>
                                      </p:cBhvr>
                                    </p:animEffect>
                                  </p:childTnLst>
                                </p:cTn>
                              </p:par>
                              <p:par>
                                <p:cTn fill="hold" grpId="0" id="41" nodeType="withEffect" presetClass="entr" presetID="12" presetSubtype="8">
                                  <p:stCondLst>
                                    <p:cond delay="0"/>
                                  </p:stCondLst>
                                  <p:childTnLst>
                                    <p:set>
                                      <p:cBhvr>
                                        <p:cTn dur="1" fill="hold" id="42">
                                          <p:stCondLst>
                                            <p:cond delay="0"/>
                                          </p:stCondLst>
                                        </p:cTn>
                                        <p:tgtEl>
                                          <p:spTgt spid="30"/>
                                        </p:tgtEl>
                                        <p:attrNameLst>
                                          <p:attrName>style.visibility</p:attrName>
                                        </p:attrNameLst>
                                      </p:cBhvr>
                                      <p:to>
                                        <p:strVal val="visible"/>
                                      </p:to>
                                    </p:set>
                                    <p:anim calcmode="lin" valueType="num">
                                      <p:cBhvr additive="base">
                                        <p:cTn dur="500" id="43"/>
                                        <p:tgtEl>
                                          <p:spTgt spid="30"/>
                                        </p:tgtEl>
                                        <p:attrNameLst>
                                          <p:attrName>ppt_x</p:attrName>
                                        </p:attrNameLst>
                                      </p:cBhvr>
                                      <p:tavLst>
                                        <p:tav tm="0">
                                          <p:val>
                                            <p:strVal val="#ppt_x-#ppt_w*1.125000"/>
                                          </p:val>
                                        </p:tav>
                                        <p:tav tm="100000">
                                          <p:val>
                                            <p:strVal val="#ppt_x"/>
                                          </p:val>
                                        </p:tav>
                                      </p:tavLst>
                                    </p:anim>
                                    <p:animEffect filter="wipe(right)" transition="in">
                                      <p:cBhvr>
                                        <p:cTn dur="500" id="44"/>
                                        <p:tgtEl>
                                          <p:spTgt spid="30"/>
                                        </p:tgtEl>
                                      </p:cBhvr>
                                    </p:animEffect>
                                  </p:childTnLst>
                                </p:cTn>
                              </p:par>
                              <p:par>
                                <p:cTn fill="hold" grpId="0" id="45" nodeType="withEffect" presetClass="entr" presetID="12" presetSubtype="8">
                                  <p:stCondLst>
                                    <p:cond delay="0"/>
                                  </p:stCondLst>
                                  <p:childTnLst>
                                    <p:set>
                                      <p:cBhvr>
                                        <p:cTn dur="1" fill="hold" id="46">
                                          <p:stCondLst>
                                            <p:cond delay="0"/>
                                          </p:stCondLst>
                                        </p:cTn>
                                        <p:tgtEl>
                                          <p:spTgt spid="37"/>
                                        </p:tgtEl>
                                        <p:attrNameLst>
                                          <p:attrName>style.visibility</p:attrName>
                                        </p:attrNameLst>
                                      </p:cBhvr>
                                      <p:to>
                                        <p:strVal val="visible"/>
                                      </p:to>
                                    </p:set>
                                    <p:anim calcmode="lin" valueType="num">
                                      <p:cBhvr additive="base">
                                        <p:cTn dur="500" id="47"/>
                                        <p:tgtEl>
                                          <p:spTgt spid="37"/>
                                        </p:tgtEl>
                                        <p:attrNameLst>
                                          <p:attrName>ppt_x</p:attrName>
                                        </p:attrNameLst>
                                      </p:cBhvr>
                                      <p:tavLst>
                                        <p:tav tm="0">
                                          <p:val>
                                            <p:strVal val="#ppt_x-#ppt_w*1.125000"/>
                                          </p:val>
                                        </p:tav>
                                        <p:tav tm="100000">
                                          <p:val>
                                            <p:strVal val="#ppt_x"/>
                                          </p:val>
                                        </p:tav>
                                      </p:tavLst>
                                    </p:anim>
                                    <p:animEffect filter="wipe(right)" transition="in">
                                      <p:cBhvr>
                                        <p:cTn dur="500" id="48"/>
                                        <p:tgtEl>
                                          <p:spTgt spid="37"/>
                                        </p:tgtEl>
                                      </p:cBhvr>
                                    </p:animEffect>
                                  </p:childTnLst>
                                </p:cTn>
                              </p:par>
                              <p:par>
                                <p:cTn fill="hold" grpId="0" id="49" nodeType="withEffect" presetClass="entr" presetID="12" presetSubtype="8">
                                  <p:stCondLst>
                                    <p:cond delay="0"/>
                                  </p:stCondLst>
                                  <p:childTnLst>
                                    <p:set>
                                      <p:cBhvr>
                                        <p:cTn dur="1" fill="hold" id="50">
                                          <p:stCondLst>
                                            <p:cond delay="0"/>
                                          </p:stCondLst>
                                        </p:cTn>
                                        <p:tgtEl>
                                          <p:spTgt spid="38"/>
                                        </p:tgtEl>
                                        <p:attrNameLst>
                                          <p:attrName>style.visibility</p:attrName>
                                        </p:attrNameLst>
                                      </p:cBhvr>
                                      <p:to>
                                        <p:strVal val="visible"/>
                                      </p:to>
                                    </p:set>
                                    <p:anim calcmode="lin" valueType="num">
                                      <p:cBhvr additive="base">
                                        <p:cTn dur="500" id="51"/>
                                        <p:tgtEl>
                                          <p:spTgt spid="38"/>
                                        </p:tgtEl>
                                        <p:attrNameLst>
                                          <p:attrName>ppt_x</p:attrName>
                                        </p:attrNameLst>
                                      </p:cBhvr>
                                      <p:tavLst>
                                        <p:tav tm="0">
                                          <p:val>
                                            <p:strVal val="#ppt_x-#ppt_w*1.125000"/>
                                          </p:val>
                                        </p:tav>
                                        <p:tav tm="100000">
                                          <p:val>
                                            <p:strVal val="#ppt_x"/>
                                          </p:val>
                                        </p:tav>
                                      </p:tavLst>
                                    </p:anim>
                                    <p:animEffect filter="wipe(right)" transition="in">
                                      <p:cBhvr>
                                        <p:cTn dur="500" id="52"/>
                                        <p:tgtEl>
                                          <p:spTgt spid="38"/>
                                        </p:tgtEl>
                                      </p:cBhvr>
                                    </p:animEffect>
                                  </p:childTnLst>
                                </p:cTn>
                              </p:par>
                              <p:par>
                                <p:cTn fill="hold" grpId="0" id="53" nodeType="withEffect" presetClass="entr" presetID="12" presetSubtype="8">
                                  <p:stCondLst>
                                    <p:cond delay="0"/>
                                  </p:stCondLst>
                                  <p:childTnLst>
                                    <p:set>
                                      <p:cBhvr>
                                        <p:cTn dur="1" fill="hold" id="54">
                                          <p:stCondLst>
                                            <p:cond delay="0"/>
                                          </p:stCondLst>
                                        </p:cTn>
                                        <p:tgtEl>
                                          <p:spTgt spid="39"/>
                                        </p:tgtEl>
                                        <p:attrNameLst>
                                          <p:attrName>style.visibility</p:attrName>
                                        </p:attrNameLst>
                                      </p:cBhvr>
                                      <p:to>
                                        <p:strVal val="visible"/>
                                      </p:to>
                                    </p:set>
                                    <p:anim calcmode="lin" valueType="num">
                                      <p:cBhvr additive="base">
                                        <p:cTn dur="500" id="55"/>
                                        <p:tgtEl>
                                          <p:spTgt spid="39"/>
                                        </p:tgtEl>
                                        <p:attrNameLst>
                                          <p:attrName>ppt_x</p:attrName>
                                        </p:attrNameLst>
                                      </p:cBhvr>
                                      <p:tavLst>
                                        <p:tav tm="0">
                                          <p:val>
                                            <p:strVal val="#ppt_x-#ppt_w*1.125000"/>
                                          </p:val>
                                        </p:tav>
                                        <p:tav tm="100000">
                                          <p:val>
                                            <p:strVal val="#ppt_x"/>
                                          </p:val>
                                        </p:tav>
                                      </p:tavLst>
                                    </p:anim>
                                    <p:animEffect filter="wipe(right)" transition="in">
                                      <p:cBhvr>
                                        <p:cTn dur="500" id="56"/>
                                        <p:tgtEl>
                                          <p:spTgt spid="39"/>
                                        </p:tgtEl>
                                      </p:cBhvr>
                                    </p:animEffect>
                                  </p:childTnLst>
                                </p:cTn>
                              </p:par>
                              <p:par>
                                <p:cTn fill="hold" grpId="0" id="57" nodeType="withEffect" presetClass="entr" presetID="12" presetSubtype="8">
                                  <p:stCondLst>
                                    <p:cond delay="0"/>
                                  </p:stCondLst>
                                  <p:childTnLst>
                                    <p:set>
                                      <p:cBhvr>
                                        <p:cTn dur="1" fill="hold" id="58">
                                          <p:stCondLst>
                                            <p:cond delay="0"/>
                                          </p:stCondLst>
                                        </p:cTn>
                                        <p:tgtEl>
                                          <p:spTgt spid="40"/>
                                        </p:tgtEl>
                                        <p:attrNameLst>
                                          <p:attrName>style.visibility</p:attrName>
                                        </p:attrNameLst>
                                      </p:cBhvr>
                                      <p:to>
                                        <p:strVal val="visible"/>
                                      </p:to>
                                    </p:set>
                                    <p:anim calcmode="lin" valueType="num">
                                      <p:cBhvr additive="base">
                                        <p:cTn dur="500" id="59"/>
                                        <p:tgtEl>
                                          <p:spTgt spid="40"/>
                                        </p:tgtEl>
                                        <p:attrNameLst>
                                          <p:attrName>ppt_x</p:attrName>
                                        </p:attrNameLst>
                                      </p:cBhvr>
                                      <p:tavLst>
                                        <p:tav tm="0">
                                          <p:val>
                                            <p:strVal val="#ppt_x-#ppt_w*1.125000"/>
                                          </p:val>
                                        </p:tav>
                                        <p:tav tm="100000">
                                          <p:val>
                                            <p:strVal val="#ppt_x"/>
                                          </p:val>
                                        </p:tav>
                                      </p:tavLst>
                                    </p:anim>
                                    <p:animEffect filter="wipe(right)" transition="in">
                                      <p:cBhvr>
                                        <p:cTn dur="500" id="60"/>
                                        <p:tgtEl>
                                          <p:spTgt spid="40"/>
                                        </p:tgtEl>
                                      </p:cBhvr>
                                    </p:animEffect>
                                  </p:childTnLst>
                                </p:cTn>
                              </p:par>
                            </p:childTnLst>
                          </p:cTn>
                        </p:par>
                      </p:childTnLst>
                    </p:cTn>
                  </p:par>
                  <p:par>
                    <p:cTn fill="hold" id="61" nodeType="clickPar">
                      <p:stCondLst>
                        <p:cond delay="indefinite"/>
                      </p:stCondLst>
                      <p:childTnLst>
                        <p:par>
                          <p:cTn fill="hold" id="62" nodeType="afterGroup">
                            <p:stCondLst>
                              <p:cond delay="0"/>
                            </p:stCondLst>
                            <p:childTnLst>
                              <p:par>
                                <p:cTn fill="hold" grpId="0" id="63" nodeType="clickEffect" presetClass="entr" presetID="22" presetSubtype="8">
                                  <p:stCondLst>
                                    <p:cond delay="0"/>
                                  </p:stCondLst>
                                  <p:childTnLst>
                                    <p:set>
                                      <p:cBhvr>
                                        <p:cTn dur="1" fill="hold" id="64">
                                          <p:stCondLst>
                                            <p:cond delay="0"/>
                                          </p:stCondLst>
                                        </p:cTn>
                                        <p:tgtEl>
                                          <p:spTgt spid="14"/>
                                        </p:tgtEl>
                                        <p:attrNameLst>
                                          <p:attrName>style.visibility</p:attrName>
                                        </p:attrNameLst>
                                      </p:cBhvr>
                                      <p:to>
                                        <p:strVal val="visible"/>
                                      </p:to>
                                    </p:set>
                                    <p:animEffect filter="wipe(left)" transition="in">
                                      <p:cBhvr>
                                        <p:cTn dur="500" id="65"/>
                                        <p:tgtEl>
                                          <p:spTgt spid="14"/>
                                        </p:tgtEl>
                                      </p:cBhvr>
                                    </p:animEffect>
                                  </p:childTnLst>
                                </p:cTn>
                              </p:par>
                              <p:par>
                                <p:cTn fill="hold" grpId="0" id="66" nodeType="withEffect" presetClass="entr" presetID="22" presetSubtype="8">
                                  <p:stCondLst>
                                    <p:cond delay="0"/>
                                  </p:stCondLst>
                                  <p:childTnLst>
                                    <p:set>
                                      <p:cBhvr>
                                        <p:cTn dur="1" fill="hold" id="67">
                                          <p:stCondLst>
                                            <p:cond delay="0"/>
                                          </p:stCondLst>
                                        </p:cTn>
                                        <p:tgtEl>
                                          <p:spTgt spid="25"/>
                                        </p:tgtEl>
                                        <p:attrNameLst>
                                          <p:attrName>style.visibility</p:attrName>
                                        </p:attrNameLst>
                                      </p:cBhvr>
                                      <p:to>
                                        <p:strVal val="visible"/>
                                      </p:to>
                                    </p:set>
                                    <p:animEffect filter="wipe(left)" transition="in">
                                      <p:cBhvr>
                                        <p:cTn dur="500" id="68"/>
                                        <p:tgtEl>
                                          <p:spTgt spid="25"/>
                                        </p:tgtEl>
                                      </p:cBhvr>
                                    </p:animEffect>
                                  </p:childTnLst>
                                </p:cTn>
                              </p:par>
                              <p:par>
                                <p:cTn fill="hold" grpId="0" id="69" nodeType="withEffect" presetClass="entr" presetID="22" presetSubtype="8">
                                  <p:stCondLst>
                                    <p:cond delay="0"/>
                                  </p:stCondLst>
                                  <p:childTnLst>
                                    <p:set>
                                      <p:cBhvr>
                                        <p:cTn dur="1" fill="hold" id="70">
                                          <p:stCondLst>
                                            <p:cond delay="0"/>
                                          </p:stCondLst>
                                        </p:cTn>
                                        <p:tgtEl>
                                          <p:spTgt spid="26"/>
                                        </p:tgtEl>
                                        <p:attrNameLst>
                                          <p:attrName>style.visibility</p:attrName>
                                        </p:attrNameLst>
                                      </p:cBhvr>
                                      <p:to>
                                        <p:strVal val="visible"/>
                                      </p:to>
                                    </p:set>
                                    <p:animEffect filter="wipe(left)" transition="in">
                                      <p:cBhvr>
                                        <p:cTn dur="500" id="71"/>
                                        <p:tgtEl>
                                          <p:spTgt spid="26"/>
                                        </p:tgtEl>
                                      </p:cBhvr>
                                    </p:animEffect>
                                  </p:childTnLst>
                                </p:cTn>
                              </p:par>
                              <p:par>
                                <p:cTn fill="hold" grpId="0" id="72" nodeType="withEffect" presetClass="entr" presetID="22" presetSubtype="8">
                                  <p:stCondLst>
                                    <p:cond delay="0"/>
                                  </p:stCondLst>
                                  <p:childTnLst>
                                    <p:set>
                                      <p:cBhvr>
                                        <p:cTn dur="1" fill="hold" id="73">
                                          <p:stCondLst>
                                            <p:cond delay="0"/>
                                          </p:stCondLst>
                                        </p:cTn>
                                        <p:tgtEl>
                                          <p:spTgt spid="27"/>
                                        </p:tgtEl>
                                        <p:attrNameLst>
                                          <p:attrName>style.visibility</p:attrName>
                                        </p:attrNameLst>
                                      </p:cBhvr>
                                      <p:to>
                                        <p:strVal val="visible"/>
                                      </p:to>
                                    </p:set>
                                    <p:animEffect filter="wipe(left)" transition="in">
                                      <p:cBhvr>
                                        <p:cTn dur="500" id="74"/>
                                        <p:tgtEl>
                                          <p:spTgt spid="27"/>
                                        </p:tgtEl>
                                      </p:cBhvr>
                                    </p:animEffect>
                                  </p:childTnLst>
                                </p:cTn>
                              </p:par>
                              <p:par>
                                <p:cTn fill="hold" grpId="0" id="75" nodeType="withEffect" presetClass="entr" presetID="22" presetSubtype="8">
                                  <p:stCondLst>
                                    <p:cond delay="0"/>
                                  </p:stCondLst>
                                  <p:childTnLst>
                                    <p:set>
                                      <p:cBhvr>
                                        <p:cTn dur="1" fill="hold" id="76">
                                          <p:stCondLst>
                                            <p:cond delay="0"/>
                                          </p:stCondLst>
                                        </p:cTn>
                                        <p:tgtEl>
                                          <p:spTgt spid="28"/>
                                        </p:tgtEl>
                                        <p:attrNameLst>
                                          <p:attrName>style.visibility</p:attrName>
                                        </p:attrNameLst>
                                      </p:cBhvr>
                                      <p:to>
                                        <p:strVal val="visible"/>
                                      </p:to>
                                    </p:set>
                                    <p:animEffect filter="wipe(left)" transition="in">
                                      <p:cBhvr>
                                        <p:cTn dur="500" id="77"/>
                                        <p:tgtEl>
                                          <p:spTgt spid="28"/>
                                        </p:tgtEl>
                                      </p:cBhvr>
                                    </p:animEffect>
                                  </p:childTnLst>
                                </p:cTn>
                              </p:par>
                              <p:par>
                                <p:cTn fill="hold" grpId="0" id="78" nodeType="withEffect" presetClass="entr" presetID="22" presetSubtype="8">
                                  <p:stCondLst>
                                    <p:cond delay="0"/>
                                  </p:stCondLst>
                                  <p:childTnLst>
                                    <p:set>
                                      <p:cBhvr>
                                        <p:cTn dur="1" fill="hold" id="79">
                                          <p:stCondLst>
                                            <p:cond delay="0"/>
                                          </p:stCondLst>
                                        </p:cTn>
                                        <p:tgtEl>
                                          <p:spTgt spid="29"/>
                                        </p:tgtEl>
                                        <p:attrNameLst>
                                          <p:attrName>style.visibility</p:attrName>
                                        </p:attrNameLst>
                                      </p:cBhvr>
                                      <p:to>
                                        <p:strVal val="visible"/>
                                      </p:to>
                                    </p:set>
                                    <p:animEffect filter="wipe(left)" transition="in">
                                      <p:cBhvr>
                                        <p:cTn dur="500" id="80"/>
                                        <p:tgtEl>
                                          <p:spTgt spid="2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7"/>
      <p:bldP grpId="0" spid="8"/>
      <p:bldP grpId="0" spid="9"/>
      <p:bldP grpId="0" spid="14"/>
      <p:bldP grpId="0" spid="25"/>
      <p:bldP grpId="0" spid="26"/>
      <p:bldP grpId="0" spid="27"/>
      <p:bldP grpId="0" spid="28"/>
      <p:bldP grpId="0" spid="29"/>
      <p:bldP grpId="0" spid="5"/>
      <p:bldP grpId="0" spid="30"/>
      <p:bldP grpId="0" spid="37"/>
      <p:bldP grpId="0" spid="38"/>
      <p:bldP grpId="0" spid="39"/>
      <p:bldP grpId="0" spid="40"/>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文本框 6"/>
          <p:cNvSpPr txBox="1"/>
          <p:nvPr/>
        </p:nvSpPr>
        <p:spPr>
          <a:xfrm>
            <a:off x="533400" y="245031"/>
            <a:ext cx="5181600" cy="365760"/>
          </a:xfrm>
          <a:prstGeom prst="rect">
            <a:avLst/>
          </a:prstGeom>
          <a:noFill/>
        </p:spPr>
        <p:txBody>
          <a:bodyPr anchor="t" rtlCol="0" wrap="square">
            <a:spAutoFit/>
          </a:bodyPr>
          <a:lstStyle/>
          <a:p>
            <a:pPr defTabSz="685800">
              <a:spcBef>
                <a:spcPct val="0"/>
              </a:spcBef>
              <a:defRPr/>
            </a:pPr>
            <a:r>
              <a:rPr altLang="en-US" lang="zh-CN" spc="225">
                <a:solidFill>
                  <a:schemeClr val="bg1"/>
                </a:solidFill>
                <a:latin typeface="+mn-ea"/>
                <a:cs typeface="+mj-cs"/>
                <a:sym typeface="+mn-ea"/>
              </a:rPr>
              <a:t>顾客想要得到什么</a:t>
            </a:r>
          </a:p>
        </p:txBody>
      </p:sp>
      <p:sp>
        <p:nvSpPr>
          <p:cNvPr id="19" name="TextBox 32"/>
          <p:cNvSpPr txBox="1"/>
          <p:nvPr/>
        </p:nvSpPr>
        <p:spPr>
          <a:xfrm>
            <a:off x="1119693" y="3433980"/>
            <a:ext cx="1431012" cy="470231"/>
          </a:xfrm>
          <a:prstGeom prst="rect">
            <a:avLst/>
          </a:prstGeom>
          <a:noFill/>
        </p:spPr>
        <p:txBody>
          <a:bodyPr anchor="ctr" anchorCtr="0" bIns="0" lIns="72000" rIns="72000" tIns="0" wrap="square">
            <a:noAutofit/>
          </a:bodyPr>
          <a:lstStyle/>
          <a:p>
            <a:pPr algn="ctr" defTabSz="914355">
              <a:lnSpc>
                <a:spcPct val="120000"/>
              </a:lnSpc>
              <a:defRPr/>
            </a:pPr>
            <a:r>
              <a:rPr altLang="en-US" lang="zh-CN" sz="1200">
                <a:solidFill>
                  <a:schemeClr val="tx1">
                    <a:lumMod val="85000"/>
                    <a:lumOff val="15000"/>
                  </a:schemeClr>
                </a:solidFill>
                <a:latin typeface="+mj-ea"/>
                <a:ea typeface="+mj-ea"/>
              </a:rPr>
              <a:t>得到认真的对待</a:t>
            </a:r>
          </a:p>
          <a:p>
            <a:pPr algn="ctr" defTabSz="914355">
              <a:lnSpc>
                <a:spcPct val="120000"/>
              </a:lnSpc>
              <a:defRPr/>
            </a:pPr>
            <a:r>
              <a:rPr altLang="en-US" lang="zh-CN" sz="1200">
                <a:solidFill>
                  <a:schemeClr val="tx1">
                    <a:lumMod val="85000"/>
                    <a:lumOff val="15000"/>
                  </a:schemeClr>
                </a:solidFill>
                <a:latin typeface="+mj-ea"/>
                <a:ea typeface="+mj-ea"/>
              </a:rPr>
              <a:t>得到尊重</a:t>
            </a:r>
          </a:p>
        </p:txBody>
      </p:sp>
      <p:sp>
        <p:nvSpPr>
          <p:cNvPr id="53" name="TextBox 32"/>
          <p:cNvSpPr txBox="1"/>
          <p:nvPr/>
        </p:nvSpPr>
        <p:spPr>
          <a:xfrm>
            <a:off x="2839341" y="3454209"/>
            <a:ext cx="1431012" cy="470231"/>
          </a:xfrm>
          <a:prstGeom prst="rect">
            <a:avLst/>
          </a:prstGeom>
          <a:noFill/>
        </p:spPr>
        <p:txBody>
          <a:bodyPr anchor="ctr" anchorCtr="0" bIns="0" lIns="72000" rIns="72000" tIns="0" wrap="square">
            <a:noAutofit/>
          </a:bodyPr>
          <a:lstStyle/>
          <a:p>
            <a:pPr algn="ctr" defTabSz="914355">
              <a:lnSpc>
                <a:spcPct val="120000"/>
              </a:lnSpc>
              <a:defRPr/>
            </a:pPr>
            <a:r>
              <a:rPr altLang="en-US" lang="zh-CN" sz="1200">
                <a:solidFill>
                  <a:schemeClr val="tx1">
                    <a:lumMod val="85000"/>
                    <a:lumOff val="15000"/>
                  </a:schemeClr>
                </a:solidFill>
                <a:latin typeface="+mj-ea"/>
                <a:ea typeface="+mj-ea"/>
              </a:rPr>
              <a:t>立即采取行动</a:t>
            </a:r>
          </a:p>
          <a:p>
            <a:pPr algn="ctr" defTabSz="914355">
              <a:lnSpc>
                <a:spcPct val="120000"/>
              </a:lnSpc>
              <a:defRPr/>
            </a:pPr>
            <a:r>
              <a:rPr altLang="en-US" lang="zh-CN" sz="1200">
                <a:solidFill>
                  <a:schemeClr val="tx1">
                    <a:lumMod val="85000"/>
                    <a:lumOff val="15000"/>
                  </a:schemeClr>
                </a:solidFill>
                <a:latin typeface="+mj-ea"/>
                <a:ea typeface="+mj-ea"/>
              </a:rPr>
              <a:t>赔偿或补偿</a:t>
            </a:r>
          </a:p>
        </p:txBody>
      </p:sp>
      <p:grpSp>
        <p:nvGrpSpPr>
          <p:cNvPr id="2" name="组合 1"/>
          <p:cNvGrpSpPr/>
          <p:nvPr/>
        </p:nvGrpSpPr>
        <p:grpSpPr>
          <a:xfrm>
            <a:off x="1427208" y="1657350"/>
            <a:ext cx="6067644" cy="1656149"/>
            <a:chOff x="1450515" y="1643113"/>
            <a:chExt cx="6067644" cy="1656149"/>
          </a:xfrm>
        </p:grpSpPr>
        <p:sp>
          <p:nvSpPr>
            <p:cNvPr id="14" name="Block Arc 1"/>
            <p:cNvSpPr/>
            <p:nvPr/>
          </p:nvSpPr>
          <p:spPr>
            <a:xfrm flipV="1">
              <a:off x="1450515" y="2039339"/>
              <a:ext cx="908700" cy="908701"/>
            </a:xfrm>
            <a:prstGeom prst="blockArc">
              <a:avLst>
                <a:gd fmla="val 10800000" name="adj1"/>
                <a:gd fmla="val 19093" name="adj2"/>
                <a:gd fmla="val 14285" name="adj3"/>
              </a:avLst>
            </a:prstGeom>
            <a:solidFill>
              <a:schemeClr val="bg1">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lumMod val="50000"/>
                  </a:schemeClr>
                </a:solidFill>
                <a:latin typeface="+mj-ea"/>
                <a:ea typeface="+mj-ea"/>
              </a:endParaRPr>
            </a:p>
          </p:txBody>
        </p:sp>
        <p:sp>
          <p:nvSpPr>
            <p:cNvPr id="15" name="Rectangle 2"/>
            <p:cNvSpPr/>
            <p:nvPr/>
          </p:nvSpPr>
          <p:spPr>
            <a:xfrm>
              <a:off x="1834049" y="2920898"/>
              <a:ext cx="141633" cy="319686"/>
            </a:xfrm>
            <a:prstGeom prst="rect">
              <a:avLst/>
            </a:prstGeom>
            <a:solidFill>
              <a:schemeClr val="bg1">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lumMod val="50000"/>
                  </a:schemeClr>
                </a:solidFill>
                <a:latin typeface="+mj-ea"/>
                <a:ea typeface="+mj-ea"/>
              </a:endParaRPr>
            </a:p>
          </p:txBody>
        </p:sp>
        <p:sp>
          <p:nvSpPr>
            <p:cNvPr id="16" name="Rectangle 3"/>
            <p:cNvSpPr/>
            <p:nvPr/>
          </p:nvSpPr>
          <p:spPr>
            <a:xfrm>
              <a:off x="1649925" y="3238562"/>
              <a:ext cx="509880" cy="60700"/>
            </a:xfrm>
            <a:prstGeom prst="rect">
              <a:avLst/>
            </a:prstGeom>
            <a:solidFill>
              <a:schemeClr val="bg1">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200">
                <a:solidFill>
                  <a:schemeClr val="tx1">
                    <a:lumMod val="85000"/>
                    <a:lumOff val="15000"/>
                  </a:schemeClr>
                </a:solidFill>
                <a:latin typeface="+mj-ea"/>
                <a:ea typeface="+mj-ea"/>
              </a:endParaRPr>
            </a:p>
          </p:txBody>
        </p:sp>
        <p:sp>
          <p:nvSpPr>
            <p:cNvPr id="17" name="Rectangle: Rounded Corners 5"/>
            <p:cNvSpPr/>
            <p:nvPr/>
          </p:nvSpPr>
          <p:spPr>
            <a:xfrm>
              <a:off x="1618079" y="1643113"/>
              <a:ext cx="573571" cy="1132525"/>
            </a:xfrm>
            <a:prstGeom prst="roundRect">
              <a:avLst>
                <a:gd fmla="val 50000" name="adj"/>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lumMod val="50000"/>
                  </a:schemeClr>
                </a:solidFill>
                <a:latin typeface="+mj-ea"/>
                <a:ea typeface="+mj-ea"/>
              </a:endParaRPr>
            </a:p>
          </p:txBody>
        </p:sp>
        <p:sp>
          <p:nvSpPr>
            <p:cNvPr id="18" name="Rectangle: Rounded Corners 23"/>
            <p:cNvSpPr/>
            <p:nvPr/>
          </p:nvSpPr>
          <p:spPr>
            <a:xfrm>
              <a:off x="1618079" y="2123253"/>
              <a:ext cx="573571" cy="652384"/>
            </a:xfrm>
            <a:prstGeom prst="roundRect">
              <a:avLst>
                <a:gd fmla="val 50000" name="adj"/>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lumMod val="50000"/>
                  </a:schemeClr>
                </a:solidFill>
                <a:latin typeface="+mj-ea"/>
                <a:ea typeface="+mj-ea"/>
              </a:endParaRPr>
            </a:p>
          </p:txBody>
        </p:sp>
        <p:sp>
          <p:nvSpPr>
            <p:cNvPr id="22" name="Freeform: Shape 42"/>
            <p:cNvSpPr/>
            <p:nvPr/>
          </p:nvSpPr>
          <p:spPr bwMode="auto">
            <a:xfrm>
              <a:off x="1756046" y="2298252"/>
              <a:ext cx="303606" cy="333495"/>
            </a:xfrm>
            <a:custGeom>
              <a:gdLst>
                <a:gd fmla="*/ 265967 w 306388" name="connsiteX0"/>
                <a:gd fmla="*/ 243697 h 336550" name="connsiteY0"/>
                <a:gd fmla="*/ 232996 w 306388" name="connsiteX1"/>
                <a:gd fmla="*/ 278234 h 336550" name="connsiteY1"/>
                <a:gd fmla="*/ 219808 w 306388" name="connsiteX2"/>
                <a:gd fmla="*/ 264950 h 336550" name="connsiteY2"/>
                <a:gd fmla="*/ 203982 w 306388" name="connsiteX3"/>
                <a:gd fmla="*/ 264950 h 336550" name="connsiteY3"/>
                <a:gd fmla="*/ 203982 w 306388" name="connsiteX4"/>
                <a:gd fmla="*/ 280890 h 336550" name="connsiteY4"/>
                <a:gd fmla="*/ 225083 w 306388" name="connsiteX5"/>
                <a:gd fmla="*/ 300815 h 336550" name="connsiteY5"/>
                <a:gd fmla="*/ 232996 w 306388" name="connsiteX6"/>
                <a:gd fmla="*/ 304800 h 336550" name="connsiteY6"/>
                <a:gd fmla="*/ 239591 w 306388" name="connsiteX7"/>
                <a:gd fmla="*/ 300815 h 336550" name="connsiteY7"/>
                <a:gd fmla="*/ 281794 w 306388" name="connsiteX8"/>
                <a:gd fmla="*/ 259637 h 336550" name="connsiteY8"/>
                <a:gd fmla="*/ 281794 w 306388" name="connsiteX9"/>
                <a:gd fmla="*/ 243697 h 336550" name="connsiteY9"/>
                <a:gd fmla="*/ 265967 w 306388" name="connsiteX10"/>
                <a:gd fmla="*/ 243697 h 336550" name="connsiteY10"/>
                <a:gd fmla="*/ 242094 w 306388" name="connsiteX11"/>
                <a:gd fmla="*/ 209550 h 336550" name="connsiteY11"/>
                <a:gd fmla="*/ 306388 w 306388" name="connsiteX12"/>
                <a:gd fmla="*/ 273050 h 336550" name="connsiteY12"/>
                <a:gd fmla="*/ 242094 w 306388" name="connsiteX13"/>
                <a:gd fmla="*/ 336550 h 336550" name="connsiteY13"/>
                <a:gd fmla="*/ 177800 w 306388" name="connsiteX14"/>
                <a:gd fmla="*/ 273050 h 336550" name="connsiteY14"/>
                <a:gd fmla="*/ 242094 w 306388" name="connsiteX15"/>
                <a:gd fmla="*/ 209550 h 336550" name="connsiteY15"/>
                <a:gd fmla="*/ 65986 w 306388" name="connsiteX16"/>
                <a:gd fmla="*/ 133087 h 336550" name="connsiteY16"/>
                <a:gd fmla="*/ 69946 w 306388" name="connsiteX17"/>
                <a:gd fmla="*/ 135738 h 336550" name="connsiteY17"/>
                <a:gd fmla="*/ 104259 w 306388" name="connsiteX18"/>
                <a:gd fmla="*/ 228503 h 336550" name="connsiteY18"/>
                <a:gd fmla="*/ 116136 w 306388" name="connsiteX19"/>
                <a:gd fmla="*/ 228503 h 336550" name="connsiteY19"/>
                <a:gd fmla="*/ 149130 w 306388" name="connsiteX20"/>
                <a:gd fmla="*/ 135738 h 336550" name="connsiteY20"/>
                <a:gd fmla="*/ 155728 w 306388" name="connsiteX21"/>
                <a:gd fmla="*/ 133087 h 336550" name="connsiteY21"/>
                <a:gd fmla="*/ 184762 w 306388" name="connsiteX22"/>
                <a:gd fmla="*/ 138388 h 336550" name="connsiteY22"/>
                <a:gd fmla="*/ 219075 w 306388" name="connsiteX23"/>
                <a:gd fmla="*/ 184771 h 336550" name="connsiteY23"/>
                <a:gd fmla="*/ 219075 w 306388" name="connsiteX24"/>
                <a:gd fmla="*/ 195373 h 336550" name="connsiteY24"/>
                <a:gd fmla="*/ 161007 w 306388" name="connsiteX25"/>
                <a:gd fmla="*/ 273561 h 336550" name="connsiteY25"/>
                <a:gd fmla="*/ 162327 w 306388" name="connsiteX26"/>
                <a:gd fmla="*/ 284162 h 336550" name="connsiteY26"/>
                <a:gd fmla="*/ 21116 w 306388" name="connsiteX27"/>
                <a:gd fmla="*/ 284162 h 336550" name="connsiteY27"/>
                <a:gd fmla="*/ 0 w 306388" name="connsiteX28"/>
                <a:gd fmla="*/ 262959 h 336550" name="connsiteY28"/>
                <a:gd fmla="*/ 0 w 306388" name="connsiteX29"/>
                <a:gd fmla="*/ 186096 h 336550" name="connsiteY29"/>
                <a:gd fmla="*/ 34313 w 306388" name="connsiteX30"/>
                <a:gd fmla="*/ 138388 h 336550" name="connsiteY30"/>
                <a:gd fmla="*/ 65986 w 306388" name="connsiteX31"/>
                <a:gd fmla="*/ 133087 h 336550" name="connsiteY31"/>
                <a:gd fmla="*/ 103043 w 306388" name="connsiteX32"/>
                <a:gd fmla="*/ 125412 h 336550" name="connsiteY32"/>
                <a:gd fmla="*/ 117331 w 306388" name="connsiteX33"/>
                <a:gd fmla="*/ 125412 h 336550" name="connsiteY33"/>
                <a:gd fmla="*/ 122526 w 306388" name="connsiteX34"/>
                <a:gd fmla="*/ 128077 h 336550" name="connsiteY34"/>
                <a:gd fmla="*/ 122526 w 306388" name="connsiteX35"/>
                <a:gd fmla="*/ 136071 h 336550" name="connsiteY35"/>
                <a:gd fmla="*/ 116032 w 306388" name="connsiteX36"/>
                <a:gd fmla="*/ 148063 h 336550" name="connsiteY36"/>
                <a:gd fmla="*/ 118630 w 306388" name="connsiteX37"/>
                <a:gd fmla="*/ 178707 h 336550" name="connsiteY37"/>
                <a:gd fmla="*/ 112135 w 306388" name="connsiteX38"/>
                <a:gd fmla="*/ 197360 h 336550" name="connsiteY38"/>
                <a:gd fmla="*/ 108239 w 306388" name="connsiteX39"/>
                <a:gd fmla="*/ 197360 h 336550" name="connsiteY39"/>
                <a:gd fmla="*/ 100446 w 306388" name="connsiteX40"/>
                <a:gd fmla="*/ 178707 h 336550" name="connsiteY40"/>
                <a:gd fmla="*/ 104342 w 306388" name="connsiteX41"/>
                <a:gd fmla="*/ 148063 h 336550" name="connsiteY41"/>
                <a:gd fmla="*/ 96549 w 306388" name="connsiteX42"/>
                <a:gd fmla="*/ 136071 h 336550" name="connsiteY42"/>
                <a:gd fmla="*/ 97848 w 306388" name="connsiteX43"/>
                <a:gd fmla="*/ 128077 h 336550" name="connsiteY43"/>
                <a:gd fmla="*/ 103043 w 306388" name="connsiteX44"/>
                <a:gd fmla="*/ 125412 h 336550" name="connsiteY44"/>
                <a:gd fmla="*/ 110332 w 306388" name="connsiteX45"/>
                <a:gd fmla="*/ 0 h 336550" name="connsiteY45"/>
                <a:gd fmla="*/ 166689 w 306388" name="connsiteX46"/>
                <a:gd fmla="*/ 55563 h 336550" name="connsiteY46"/>
                <a:gd fmla="*/ 110332 w 306388" name="connsiteX47"/>
                <a:gd fmla="*/ 111126 h 336550" name="connsiteY47"/>
                <a:gd fmla="*/ 53975 w 306388" name="connsiteX48"/>
                <a:gd fmla="*/ 55563 h 336550" name="connsiteY48"/>
                <a:gd fmla="*/ 110332 w 306388" name="connsiteX49"/>
                <a:gd fmla="*/ 0 h 336550" name="connsiteY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b="b" l="l" r="r" t="t"/>
              <a:pathLst>
                <a:path h="336550" w="306388">
                  <a:moveTo>
                    <a:pt x="265967" y="243697"/>
                  </a:moveTo>
                  <a:cubicBezTo>
                    <a:pt x="265967" y="243697"/>
                    <a:pt x="265967" y="243697"/>
                    <a:pt x="232996" y="278234"/>
                  </a:cubicBezTo>
                  <a:cubicBezTo>
                    <a:pt x="232996" y="278234"/>
                    <a:pt x="232996" y="278234"/>
                    <a:pt x="219808" y="264950"/>
                  </a:cubicBezTo>
                  <a:cubicBezTo>
                    <a:pt x="214532" y="260965"/>
                    <a:pt x="207938" y="260965"/>
                    <a:pt x="203982" y="264950"/>
                  </a:cubicBezTo>
                  <a:cubicBezTo>
                    <a:pt x="200025" y="268935"/>
                    <a:pt x="200025" y="275577"/>
                    <a:pt x="203982" y="280890"/>
                  </a:cubicBezTo>
                  <a:cubicBezTo>
                    <a:pt x="203982" y="280890"/>
                    <a:pt x="203982" y="280890"/>
                    <a:pt x="225083" y="300815"/>
                  </a:cubicBezTo>
                  <a:cubicBezTo>
                    <a:pt x="227721" y="303472"/>
                    <a:pt x="230359" y="304800"/>
                    <a:pt x="232996" y="304800"/>
                  </a:cubicBezTo>
                  <a:cubicBezTo>
                    <a:pt x="235634" y="304800"/>
                    <a:pt x="238272" y="303472"/>
                    <a:pt x="239591" y="300815"/>
                  </a:cubicBezTo>
                  <a:cubicBezTo>
                    <a:pt x="239591" y="300815"/>
                    <a:pt x="239591" y="300815"/>
                    <a:pt x="281794" y="259637"/>
                  </a:cubicBezTo>
                  <a:cubicBezTo>
                    <a:pt x="285750" y="255652"/>
                    <a:pt x="285750" y="249011"/>
                    <a:pt x="281794" y="243697"/>
                  </a:cubicBezTo>
                  <a:cubicBezTo>
                    <a:pt x="277837" y="239712"/>
                    <a:pt x="271243" y="239712"/>
                    <a:pt x="265967" y="243697"/>
                  </a:cubicBezTo>
                  <a:close/>
                  <a:moveTo>
                    <a:pt x="242094" y="209550"/>
                  </a:moveTo>
                  <a:cubicBezTo>
                    <a:pt x="277603" y="209550"/>
                    <a:pt x="306388" y="237980"/>
                    <a:pt x="306388" y="273050"/>
                  </a:cubicBezTo>
                  <a:cubicBezTo>
                    <a:pt x="306388" y="308120"/>
                    <a:pt x="277603" y="336550"/>
                    <a:pt x="242094" y="336550"/>
                  </a:cubicBezTo>
                  <a:cubicBezTo>
                    <a:pt x="206585" y="336550"/>
                    <a:pt x="177800" y="308120"/>
                    <a:pt x="177800" y="273050"/>
                  </a:cubicBezTo>
                  <a:cubicBezTo>
                    <a:pt x="177800" y="237980"/>
                    <a:pt x="206585" y="209550"/>
                    <a:pt x="242094" y="209550"/>
                  </a:cubicBezTo>
                  <a:close/>
                  <a:moveTo>
                    <a:pt x="65986" y="133087"/>
                  </a:moveTo>
                  <a:cubicBezTo>
                    <a:pt x="67306" y="133087"/>
                    <a:pt x="69946" y="134413"/>
                    <a:pt x="69946" y="135738"/>
                  </a:cubicBezTo>
                  <a:cubicBezTo>
                    <a:pt x="69946" y="135738"/>
                    <a:pt x="69946" y="135738"/>
                    <a:pt x="104259" y="228503"/>
                  </a:cubicBezTo>
                  <a:cubicBezTo>
                    <a:pt x="105578" y="233804"/>
                    <a:pt x="113497" y="233804"/>
                    <a:pt x="116136" y="228503"/>
                  </a:cubicBezTo>
                  <a:cubicBezTo>
                    <a:pt x="116136" y="228503"/>
                    <a:pt x="116136" y="228503"/>
                    <a:pt x="149130" y="135738"/>
                  </a:cubicBezTo>
                  <a:cubicBezTo>
                    <a:pt x="150449" y="133087"/>
                    <a:pt x="153089" y="131762"/>
                    <a:pt x="155728" y="133087"/>
                  </a:cubicBezTo>
                  <a:cubicBezTo>
                    <a:pt x="155728" y="133087"/>
                    <a:pt x="155728" y="133087"/>
                    <a:pt x="184762" y="138388"/>
                  </a:cubicBezTo>
                  <a:cubicBezTo>
                    <a:pt x="205878" y="145014"/>
                    <a:pt x="219075" y="163567"/>
                    <a:pt x="219075" y="184771"/>
                  </a:cubicBezTo>
                  <a:cubicBezTo>
                    <a:pt x="219075" y="184771"/>
                    <a:pt x="219075" y="184771"/>
                    <a:pt x="219075" y="195373"/>
                  </a:cubicBezTo>
                  <a:cubicBezTo>
                    <a:pt x="186082" y="204649"/>
                    <a:pt x="161007" y="236454"/>
                    <a:pt x="161007" y="273561"/>
                  </a:cubicBezTo>
                  <a:cubicBezTo>
                    <a:pt x="161007" y="277536"/>
                    <a:pt x="161007" y="280187"/>
                    <a:pt x="162327" y="284162"/>
                  </a:cubicBezTo>
                  <a:cubicBezTo>
                    <a:pt x="162327" y="284162"/>
                    <a:pt x="162327" y="284162"/>
                    <a:pt x="21116" y="284162"/>
                  </a:cubicBezTo>
                  <a:cubicBezTo>
                    <a:pt x="9238" y="284162"/>
                    <a:pt x="0" y="274886"/>
                    <a:pt x="0" y="262959"/>
                  </a:cubicBezTo>
                  <a:cubicBezTo>
                    <a:pt x="0" y="262959"/>
                    <a:pt x="0" y="262959"/>
                    <a:pt x="0" y="186096"/>
                  </a:cubicBezTo>
                  <a:cubicBezTo>
                    <a:pt x="0" y="163567"/>
                    <a:pt x="14517" y="145014"/>
                    <a:pt x="34313" y="138388"/>
                  </a:cubicBezTo>
                  <a:cubicBezTo>
                    <a:pt x="34313" y="138388"/>
                    <a:pt x="65986" y="133087"/>
                    <a:pt x="65986" y="133087"/>
                  </a:cubicBezTo>
                  <a:close/>
                  <a:moveTo>
                    <a:pt x="103043" y="125412"/>
                  </a:moveTo>
                  <a:cubicBezTo>
                    <a:pt x="103043" y="125412"/>
                    <a:pt x="103043" y="125412"/>
                    <a:pt x="117331" y="125412"/>
                  </a:cubicBezTo>
                  <a:cubicBezTo>
                    <a:pt x="118630" y="125412"/>
                    <a:pt x="121227" y="126745"/>
                    <a:pt x="122526" y="128077"/>
                  </a:cubicBezTo>
                  <a:cubicBezTo>
                    <a:pt x="123825" y="129409"/>
                    <a:pt x="123825" y="133406"/>
                    <a:pt x="122526" y="136071"/>
                  </a:cubicBezTo>
                  <a:cubicBezTo>
                    <a:pt x="122526" y="136071"/>
                    <a:pt x="122526" y="136071"/>
                    <a:pt x="116032" y="148063"/>
                  </a:cubicBezTo>
                  <a:cubicBezTo>
                    <a:pt x="116032" y="148063"/>
                    <a:pt x="116032" y="148063"/>
                    <a:pt x="118630" y="178707"/>
                  </a:cubicBezTo>
                  <a:cubicBezTo>
                    <a:pt x="118630" y="178707"/>
                    <a:pt x="118630" y="178707"/>
                    <a:pt x="112135" y="197360"/>
                  </a:cubicBezTo>
                  <a:cubicBezTo>
                    <a:pt x="110836" y="200025"/>
                    <a:pt x="108239" y="200025"/>
                    <a:pt x="108239" y="197360"/>
                  </a:cubicBezTo>
                  <a:cubicBezTo>
                    <a:pt x="108239" y="197360"/>
                    <a:pt x="108239" y="197360"/>
                    <a:pt x="100446" y="178707"/>
                  </a:cubicBezTo>
                  <a:cubicBezTo>
                    <a:pt x="100446" y="178707"/>
                    <a:pt x="100446" y="178707"/>
                    <a:pt x="104342" y="148063"/>
                  </a:cubicBezTo>
                  <a:cubicBezTo>
                    <a:pt x="104342" y="148063"/>
                    <a:pt x="104342" y="148063"/>
                    <a:pt x="96549" y="136071"/>
                  </a:cubicBezTo>
                  <a:cubicBezTo>
                    <a:pt x="95250" y="133406"/>
                    <a:pt x="95250" y="129409"/>
                    <a:pt x="97848" y="128077"/>
                  </a:cubicBezTo>
                  <a:cubicBezTo>
                    <a:pt x="99147" y="126745"/>
                    <a:pt x="100446" y="125412"/>
                    <a:pt x="103043" y="125412"/>
                  </a:cubicBezTo>
                  <a:close/>
                  <a:moveTo>
                    <a:pt x="110332" y="0"/>
                  </a:moveTo>
                  <a:cubicBezTo>
                    <a:pt x="141457" y="0"/>
                    <a:pt x="166689" y="24876"/>
                    <a:pt x="166689" y="55563"/>
                  </a:cubicBezTo>
                  <a:cubicBezTo>
                    <a:pt x="166689" y="86250"/>
                    <a:pt x="141457" y="111126"/>
                    <a:pt x="110332" y="111126"/>
                  </a:cubicBezTo>
                  <a:cubicBezTo>
                    <a:pt x="79207" y="111126"/>
                    <a:pt x="53975" y="86250"/>
                    <a:pt x="53975" y="55563"/>
                  </a:cubicBezTo>
                  <a:cubicBezTo>
                    <a:pt x="53975" y="24876"/>
                    <a:pt x="79207" y="0"/>
                    <a:pt x="110332" y="0"/>
                  </a:cubicBezTo>
                  <a:close/>
                </a:path>
              </a:pathLst>
            </a:custGeom>
            <a:solidFill>
              <a:schemeClr val="bg1"/>
            </a:solidFill>
            <a:ln>
              <a:noFill/>
            </a:ln>
            <a:extLst/>
          </p:spPr>
          <p:txBody>
            <a:bodyPr anchor="ctr"/>
            <a:lstStyle/>
            <a:p>
              <a:pPr algn="ctr"/>
              <a:endParaRPr>
                <a:solidFill>
                  <a:schemeClr val="bg1">
                    <a:lumMod val="50000"/>
                  </a:schemeClr>
                </a:solidFill>
                <a:latin typeface="+mj-ea"/>
                <a:ea typeface="+mj-ea"/>
              </a:endParaRPr>
            </a:p>
          </p:txBody>
        </p:sp>
        <p:sp>
          <p:nvSpPr>
            <p:cNvPr id="24" name="Block Arc 8"/>
            <p:cNvSpPr/>
            <p:nvPr/>
          </p:nvSpPr>
          <p:spPr>
            <a:xfrm flipV="1">
              <a:off x="3170163" y="2039339"/>
              <a:ext cx="908700" cy="908701"/>
            </a:xfrm>
            <a:prstGeom prst="blockArc">
              <a:avLst>
                <a:gd fmla="val 10800000" name="adj1"/>
                <a:gd fmla="val 19093" name="adj2"/>
                <a:gd fmla="val 14285" name="adj3"/>
              </a:avLst>
            </a:prstGeom>
            <a:solidFill>
              <a:schemeClr val="bg1">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lumMod val="50000"/>
                  </a:schemeClr>
                </a:solidFill>
                <a:latin typeface="+mj-ea"/>
                <a:ea typeface="+mj-ea"/>
              </a:endParaRPr>
            </a:p>
          </p:txBody>
        </p:sp>
        <p:sp>
          <p:nvSpPr>
            <p:cNvPr id="25" name="Rectangle 9"/>
            <p:cNvSpPr/>
            <p:nvPr/>
          </p:nvSpPr>
          <p:spPr>
            <a:xfrm>
              <a:off x="3553697" y="2920898"/>
              <a:ext cx="141633" cy="319686"/>
            </a:xfrm>
            <a:prstGeom prst="rect">
              <a:avLst/>
            </a:prstGeom>
            <a:solidFill>
              <a:schemeClr val="bg1">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lumMod val="50000"/>
                  </a:schemeClr>
                </a:solidFill>
                <a:latin typeface="+mj-ea"/>
                <a:ea typeface="+mj-ea"/>
              </a:endParaRPr>
            </a:p>
          </p:txBody>
        </p:sp>
        <p:sp>
          <p:nvSpPr>
            <p:cNvPr id="27" name="Rectangle: Rounded Corners 11"/>
            <p:cNvSpPr/>
            <p:nvPr/>
          </p:nvSpPr>
          <p:spPr>
            <a:xfrm>
              <a:off x="3337728" y="1643113"/>
              <a:ext cx="573571" cy="1132525"/>
            </a:xfrm>
            <a:prstGeom prst="roundRect">
              <a:avLst>
                <a:gd fmla="val 50000" name="adj"/>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lumMod val="50000"/>
                  </a:schemeClr>
                </a:solidFill>
                <a:latin typeface="+mj-ea"/>
                <a:ea typeface="+mj-ea"/>
              </a:endParaRPr>
            </a:p>
          </p:txBody>
        </p:sp>
        <p:sp>
          <p:nvSpPr>
            <p:cNvPr id="28" name="Rectangle: Rounded Corners 24"/>
            <p:cNvSpPr/>
            <p:nvPr/>
          </p:nvSpPr>
          <p:spPr>
            <a:xfrm>
              <a:off x="3337728" y="1891946"/>
              <a:ext cx="573571" cy="883692"/>
            </a:xfrm>
            <a:prstGeom prst="roundRect">
              <a:avLst>
                <a:gd fmla="val 50000" name="adj"/>
              </a:avLst>
            </a:prstGeom>
            <a:solidFill>
              <a:schemeClr val="accent2"/>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lumMod val="50000"/>
                  </a:schemeClr>
                </a:solidFill>
                <a:latin typeface="+mj-ea"/>
                <a:ea typeface="+mj-ea"/>
              </a:endParaRPr>
            </a:p>
          </p:txBody>
        </p:sp>
        <p:sp>
          <p:nvSpPr>
            <p:cNvPr id="31" name="Freeform: Shape 43"/>
            <p:cNvSpPr/>
            <p:nvPr/>
          </p:nvSpPr>
          <p:spPr bwMode="auto">
            <a:xfrm>
              <a:off x="3462926" y="2298252"/>
              <a:ext cx="303606" cy="333494"/>
            </a:xfrm>
            <a:custGeom>
              <a:gdLst>
                <a:gd fmla="*/ 265967 w 306388" name="connsiteX0"/>
                <a:gd fmla="*/ 243697 h 336550" name="connsiteY0"/>
                <a:gd fmla="*/ 232996 w 306388" name="connsiteX1"/>
                <a:gd fmla="*/ 278234 h 336550" name="connsiteY1"/>
                <a:gd fmla="*/ 219808 w 306388" name="connsiteX2"/>
                <a:gd fmla="*/ 264950 h 336550" name="connsiteY2"/>
                <a:gd fmla="*/ 203982 w 306388" name="connsiteX3"/>
                <a:gd fmla="*/ 264950 h 336550" name="connsiteY3"/>
                <a:gd fmla="*/ 203982 w 306388" name="connsiteX4"/>
                <a:gd fmla="*/ 280890 h 336550" name="connsiteY4"/>
                <a:gd fmla="*/ 225083 w 306388" name="connsiteX5"/>
                <a:gd fmla="*/ 300815 h 336550" name="connsiteY5"/>
                <a:gd fmla="*/ 232996 w 306388" name="connsiteX6"/>
                <a:gd fmla="*/ 304800 h 336550" name="connsiteY6"/>
                <a:gd fmla="*/ 239591 w 306388" name="connsiteX7"/>
                <a:gd fmla="*/ 300815 h 336550" name="connsiteY7"/>
                <a:gd fmla="*/ 281794 w 306388" name="connsiteX8"/>
                <a:gd fmla="*/ 259637 h 336550" name="connsiteY8"/>
                <a:gd fmla="*/ 281794 w 306388" name="connsiteX9"/>
                <a:gd fmla="*/ 243697 h 336550" name="connsiteY9"/>
                <a:gd fmla="*/ 265967 w 306388" name="connsiteX10"/>
                <a:gd fmla="*/ 243697 h 336550" name="connsiteY10"/>
                <a:gd fmla="*/ 242094 w 306388" name="connsiteX11"/>
                <a:gd fmla="*/ 209550 h 336550" name="connsiteY11"/>
                <a:gd fmla="*/ 306388 w 306388" name="connsiteX12"/>
                <a:gd fmla="*/ 273050 h 336550" name="connsiteY12"/>
                <a:gd fmla="*/ 242094 w 306388" name="connsiteX13"/>
                <a:gd fmla="*/ 336550 h 336550" name="connsiteY13"/>
                <a:gd fmla="*/ 177800 w 306388" name="connsiteX14"/>
                <a:gd fmla="*/ 273050 h 336550" name="connsiteY14"/>
                <a:gd fmla="*/ 242094 w 306388" name="connsiteX15"/>
                <a:gd fmla="*/ 209550 h 336550" name="connsiteY15"/>
                <a:gd fmla="*/ 65986 w 306388" name="connsiteX16"/>
                <a:gd fmla="*/ 133087 h 336550" name="connsiteY16"/>
                <a:gd fmla="*/ 69946 w 306388" name="connsiteX17"/>
                <a:gd fmla="*/ 135738 h 336550" name="connsiteY17"/>
                <a:gd fmla="*/ 104259 w 306388" name="connsiteX18"/>
                <a:gd fmla="*/ 228503 h 336550" name="connsiteY18"/>
                <a:gd fmla="*/ 116136 w 306388" name="connsiteX19"/>
                <a:gd fmla="*/ 228503 h 336550" name="connsiteY19"/>
                <a:gd fmla="*/ 149130 w 306388" name="connsiteX20"/>
                <a:gd fmla="*/ 135738 h 336550" name="connsiteY20"/>
                <a:gd fmla="*/ 155728 w 306388" name="connsiteX21"/>
                <a:gd fmla="*/ 133087 h 336550" name="connsiteY21"/>
                <a:gd fmla="*/ 184762 w 306388" name="connsiteX22"/>
                <a:gd fmla="*/ 138388 h 336550" name="connsiteY22"/>
                <a:gd fmla="*/ 219075 w 306388" name="connsiteX23"/>
                <a:gd fmla="*/ 184771 h 336550" name="connsiteY23"/>
                <a:gd fmla="*/ 219075 w 306388" name="connsiteX24"/>
                <a:gd fmla="*/ 195373 h 336550" name="connsiteY24"/>
                <a:gd fmla="*/ 161007 w 306388" name="connsiteX25"/>
                <a:gd fmla="*/ 273561 h 336550" name="connsiteY25"/>
                <a:gd fmla="*/ 162327 w 306388" name="connsiteX26"/>
                <a:gd fmla="*/ 284162 h 336550" name="connsiteY26"/>
                <a:gd fmla="*/ 21116 w 306388" name="connsiteX27"/>
                <a:gd fmla="*/ 284162 h 336550" name="connsiteY27"/>
                <a:gd fmla="*/ 0 w 306388" name="connsiteX28"/>
                <a:gd fmla="*/ 262959 h 336550" name="connsiteY28"/>
                <a:gd fmla="*/ 0 w 306388" name="connsiteX29"/>
                <a:gd fmla="*/ 186096 h 336550" name="connsiteY29"/>
                <a:gd fmla="*/ 34313 w 306388" name="connsiteX30"/>
                <a:gd fmla="*/ 138388 h 336550" name="connsiteY30"/>
                <a:gd fmla="*/ 65986 w 306388" name="connsiteX31"/>
                <a:gd fmla="*/ 133087 h 336550" name="connsiteY31"/>
                <a:gd fmla="*/ 103043 w 306388" name="connsiteX32"/>
                <a:gd fmla="*/ 125412 h 336550" name="connsiteY32"/>
                <a:gd fmla="*/ 117331 w 306388" name="connsiteX33"/>
                <a:gd fmla="*/ 125412 h 336550" name="connsiteY33"/>
                <a:gd fmla="*/ 122526 w 306388" name="connsiteX34"/>
                <a:gd fmla="*/ 128077 h 336550" name="connsiteY34"/>
                <a:gd fmla="*/ 122526 w 306388" name="connsiteX35"/>
                <a:gd fmla="*/ 136071 h 336550" name="connsiteY35"/>
                <a:gd fmla="*/ 116032 w 306388" name="connsiteX36"/>
                <a:gd fmla="*/ 148063 h 336550" name="connsiteY36"/>
                <a:gd fmla="*/ 118630 w 306388" name="connsiteX37"/>
                <a:gd fmla="*/ 178707 h 336550" name="connsiteY37"/>
                <a:gd fmla="*/ 112135 w 306388" name="connsiteX38"/>
                <a:gd fmla="*/ 197360 h 336550" name="connsiteY38"/>
                <a:gd fmla="*/ 108239 w 306388" name="connsiteX39"/>
                <a:gd fmla="*/ 197360 h 336550" name="connsiteY39"/>
                <a:gd fmla="*/ 100446 w 306388" name="connsiteX40"/>
                <a:gd fmla="*/ 178707 h 336550" name="connsiteY40"/>
                <a:gd fmla="*/ 104342 w 306388" name="connsiteX41"/>
                <a:gd fmla="*/ 148063 h 336550" name="connsiteY41"/>
                <a:gd fmla="*/ 96549 w 306388" name="connsiteX42"/>
                <a:gd fmla="*/ 136071 h 336550" name="connsiteY42"/>
                <a:gd fmla="*/ 97848 w 306388" name="connsiteX43"/>
                <a:gd fmla="*/ 128077 h 336550" name="connsiteY43"/>
                <a:gd fmla="*/ 103043 w 306388" name="connsiteX44"/>
                <a:gd fmla="*/ 125412 h 336550" name="connsiteY44"/>
                <a:gd fmla="*/ 110332 w 306388" name="connsiteX45"/>
                <a:gd fmla="*/ 0 h 336550" name="connsiteY45"/>
                <a:gd fmla="*/ 166689 w 306388" name="connsiteX46"/>
                <a:gd fmla="*/ 55563 h 336550" name="connsiteY46"/>
                <a:gd fmla="*/ 110332 w 306388" name="connsiteX47"/>
                <a:gd fmla="*/ 111126 h 336550" name="connsiteY47"/>
                <a:gd fmla="*/ 53975 w 306388" name="connsiteX48"/>
                <a:gd fmla="*/ 55563 h 336550" name="connsiteY48"/>
                <a:gd fmla="*/ 110332 w 306388" name="connsiteX49"/>
                <a:gd fmla="*/ 0 h 336550" name="connsiteY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b="b" l="l" r="r" t="t"/>
              <a:pathLst>
                <a:path h="336550" w="306388">
                  <a:moveTo>
                    <a:pt x="265967" y="243697"/>
                  </a:moveTo>
                  <a:cubicBezTo>
                    <a:pt x="265967" y="243697"/>
                    <a:pt x="265967" y="243697"/>
                    <a:pt x="232996" y="278234"/>
                  </a:cubicBezTo>
                  <a:cubicBezTo>
                    <a:pt x="232996" y="278234"/>
                    <a:pt x="232996" y="278234"/>
                    <a:pt x="219808" y="264950"/>
                  </a:cubicBezTo>
                  <a:cubicBezTo>
                    <a:pt x="214532" y="260965"/>
                    <a:pt x="207938" y="260965"/>
                    <a:pt x="203982" y="264950"/>
                  </a:cubicBezTo>
                  <a:cubicBezTo>
                    <a:pt x="200025" y="268935"/>
                    <a:pt x="200025" y="275577"/>
                    <a:pt x="203982" y="280890"/>
                  </a:cubicBezTo>
                  <a:cubicBezTo>
                    <a:pt x="203982" y="280890"/>
                    <a:pt x="203982" y="280890"/>
                    <a:pt x="225083" y="300815"/>
                  </a:cubicBezTo>
                  <a:cubicBezTo>
                    <a:pt x="227721" y="303472"/>
                    <a:pt x="230359" y="304800"/>
                    <a:pt x="232996" y="304800"/>
                  </a:cubicBezTo>
                  <a:cubicBezTo>
                    <a:pt x="235634" y="304800"/>
                    <a:pt x="238272" y="303472"/>
                    <a:pt x="239591" y="300815"/>
                  </a:cubicBezTo>
                  <a:cubicBezTo>
                    <a:pt x="239591" y="300815"/>
                    <a:pt x="239591" y="300815"/>
                    <a:pt x="281794" y="259637"/>
                  </a:cubicBezTo>
                  <a:cubicBezTo>
                    <a:pt x="285750" y="255652"/>
                    <a:pt x="285750" y="249011"/>
                    <a:pt x="281794" y="243697"/>
                  </a:cubicBezTo>
                  <a:cubicBezTo>
                    <a:pt x="277837" y="239712"/>
                    <a:pt x="271243" y="239712"/>
                    <a:pt x="265967" y="243697"/>
                  </a:cubicBezTo>
                  <a:close/>
                  <a:moveTo>
                    <a:pt x="242094" y="209550"/>
                  </a:moveTo>
                  <a:cubicBezTo>
                    <a:pt x="277603" y="209550"/>
                    <a:pt x="306388" y="237980"/>
                    <a:pt x="306388" y="273050"/>
                  </a:cubicBezTo>
                  <a:cubicBezTo>
                    <a:pt x="306388" y="308120"/>
                    <a:pt x="277603" y="336550"/>
                    <a:pt x="242094" y="336550"/>
                  </a:cubicBezTo>
                  <a:cubicBezTo>
                    <a:pt x="206585" y="336550"/>
                    <a:pt x="177800" y="308120"/>
                    <a:pt x="177800" y="273050"/>
                  </a:cubicBezTo>
                  <a:cubicBezTo>
                    <a:pt x="177800" y="237980"/>
                    <a:pt x="206585" y="209550"/>
                    <a:pt x="242094" y="209550"/>
                  </a:cubicBezTo>
                  <a:close/>
                  <a:moveTo>
                    <a:pt x="65986" y="133087"/>
                  </a:moveTo>
                  <a:cubicBezTo>
                    <a:pt x="67306" y="133087"/>
                    <a:pt x="69946" y="134413"/>
                    <a:pt x="69946" y="135738"/>
                  </a:cubicBezTo>
                  <a:cubicBezTo>
                    <a:pt x="69946" y="135738"/>
                    <a:pt x="69946" y="135738"/>
                    <a:pt x="104259" y="228503"/>
                  </a:cubicBezTo>
                  <a:cubicBezTo>
                    <a:pt x="105578" y="233804"/>
                    <a:pt x="113497" y="233804"/>
                    <a:pt x="116136" y="228503"/>
                  </a:cubicBezTo>
                  <a:cubicBezTo>
                    <a:pt x="116136" y="228503"/>
                    <a:pt x="116136" y="228503"/>
                    <a:pt x="149130" y="135738"/>
                  </a:cubicBezTo>
                  <a:cubicBezTo>
                    <a:pt x="150449" y="133087"/>
                    <a:pt x="153089" y="131762"/>
                    <a:pt x="155728" y="133087"/>
                  </a:cubicBezTo>
                  <a:cubicBezTo>
                    <a:pt x="155728" y="133087"/>
                    <a:pt x="155728" y="133087"/>
                    <a:pt x="184762" y="138388"/>
                  </a:cubicBezTo>
                  <a:cubicBezTo>
                    <a:pt x="205878" y="145014"/>
                    <a:pt x="219075" y="163567"/>
                    <a:pt x="219075" y="184771"/>
                  </a:cubicBezTo>
                  <a:cubicBezTo>
                    <a:pt x="219075" y="184771"/>
                    <a:pt x="219075" y="184771"/>
                    <a:pt x="219075" y="195373"/>
                  </a:cubicBezTo>
                  <a:cubicBezTo>
                    <a:pt x="186082" y="204649"/>
                    <a:pt x="161007" y="236454"/>
                    <a:pt x="161007" y="273561"/>
                  </a:cubicBezTo>
                  <a:cubicBezTo>
                    <a:pt x="161007" y="277536"/>
                    <a:pt x="161007" y="280187"/>
                    <a:pt x="162327" y="284162"/>
                  </a:cubicBezTo>
                  <a:cubicBezTo>
                    <a:pt x="162327" y="284162"/>
                    <a:pt x="162327" y="284162"/>
                    <a:pt x="21116" y="284162"/>
                  </a:cubicBezTo>
                  <a:cubicBezTo>
                    <a:pt x="9238" y="284162"/>
                    <a:pt x="0" y="274886"/>
                    <a:pt x="0" y="262959"/>
                  </a:cubicBezTo>
                  <a:cubicBezTo>
                    <a:pt x="0" y="262959"/>
                    <a:pt x="0" y="262959"/>
                    <a:pt x="0" y="186096"/>
                  </a:cubicBezTo>
                  <a:cubicBezTo>
                    <a:pt x="0" y="163567"/>
                    <a:pt x="14517" y="145014"/>
                    <a:pt x="34313" y="138388"/>
                  </a:cubicBezTo>
                  <a:cubicBezTo>
                    <a:pt x="34313" y="138388"/>
                    <a:pt x="65986" y="133087"/>
                    <a:pt x="65986" y="133087"/>
                  </a:cubicBezTo>
                  <a:close/>
                  <a:moveTo>
                    <a:pt x="103043" y="125412"/>
                  </a:moveTo>
                  <a:cubicBezTo>
                    <a:pt x="103043" y="125412"/>
                    <a:pt x="103043" y="125412"/>
                    <a:pt x="117331" y="125412"/>
                  </a:cubicBezTo>
                  <a:cubicBezTo>
                    <a:pt x="118630" y="125412"/>
                    <a:pt x="121227" y="126745"/>
                    <a:pt x="122526" y="128077"/>
                  </a:cubicBezTo>
                  <a:cubicBezTo>
                    <a:pt x="123825" y="129409"/>
                    <a:pt x="123825" y="133406"/>
                    <a:pt x="122526" y="136071"/>
                  </a:cubicBezTo>
                  <a:cubicBezTo>
                    <a:pt x="122526" y="136071"/>
                    <a:pt x="122526" y="136071"/>
                    <a:pt x="116032" y="148063"/>
                  </a:cubicBezTo>
                  <a:cubicBezTo>
                    <a:pt x="116032" y="148063"/>
                    <a:pt x="116032" y="148063"/>
                    <a:pt x="118630" y="178707"/>
                  </a:cubicBezTo>
                  <a:cubicBezTo>
                    <a:pt x="118630" y="178707"/>
                    <a:pt x="118630" y="178707"/>
                    <a:pt x="112135" y="197360"/>
                  </a:cubicBezTo>
                  <a:cubicBezTo>
                    <a:pt x="110836" y="200025"/>
                    <a:pt x="108239" y="200025"/>
                    <a:pt x="108239" y="197360"/>
                  </a:cubicBezTo>
                  <a:cubicBezTo>
                    <a:pt x="108239" y="197360"/>
                    <a:pt x="108239" y="197360"/>
                    <a:pt x="100446" y="178707"/>
                  </a:cubicBezTo>
                  <a:cubicBezTo>
                    <a:pt x="100446" y="178707"/>
                    <a:pt x="100446" y="178707"/>
                    <a:pt x="104342" y="148063"/>
                  </a:cubicBezTo>
                  <a:cubicBezTo>
                    <a:pt x="104342" y="148063"/>
                    <a:pt x="104342" y="148063"/>
                    <a:pt x="96549" y="136071"/>
                  </a:cubicBezTo>
                  <a:cubicBezTo>
                    <a:pt x="95250" y="133406"/>
                    <a:pt x="95250" y="129409"/>
                    <a:pt x="97848" y="128077"/>
                  </a:cubicBezTo>
                  <a:cubicBezTo>
                    <a:pt x="99147" y="126745"/>
                    <a:pt x="100446" y="125412"/>
                    <a:pt x="103043" y="125412"/>
                  </a:cubicBezTo>
                  <a:close/>
                  <a:moveTo>
                    <a:pt x="110332" y="0"/>
                  </a:moveTo>
                  <a:cubicBezTo>
                    <a:pt x="141457" y="0"/>
                    <a:pt x="166689" y="24876"/>
                    <a:pt x="166689" y="55563"/>
                  </a:cubicBezTo>
                  <a:cubicBezTo>
                    <a:pt x="166689" y="86250"/>
                    <a:pt x="141457" y="111126"/>
                    <a:pt x="110332" y="111126"/>
                  </a:cubicBezTo>
                  <a:cubicBezTo>
                    <a:pt x="79207" y="111126"/>
                    <a:pt x="53975" y="86250"/>
                    <a:pt x="53975" y="55563"/>
                  </a:cubicBezTo>
                  <a:cubicBezTo>
                    <a:pt x="53975" y="24876"/>
                    <a:pt x="79207" y="0"/>
                    <a:pt x="110332" y="0"/>
                  </a:cubicBezTo>
                  <a:close/>
                </a:path>
              </a:pathLst>
            </a:custGeom>
            <a:solidFill>
              <a:schemeClr val="bg1"/>
            </a:solidFill>
            <a:ln>
              <a:noFill/>
            </a:ln>
            <a:extLst/>
          </p:spPr>
          <p:txBody>
            <a:bodyPr anchor="ctr"/>
            <a:lstStyle/>
            <a:p>
              <a:pPr algn="ctr"/>
              <a:endParaRPr>
                <a:solidFill>
                  <a:schemeClr val="bg1">
                    <a:lumMod val="50000"/>
                  </a:schemeClr>
                </a:solidFill>
                <a:latin typeface="+mj-ea"/>
                <a:ea typeface="+mj-ea"/>
              </a:endParaRPr>
            </a:p>
          </p:txBody>
        </p:sp>
        <p:sp>
          <p:nvSpPr>
            <p:cNvPr id="34" name="Block Arc 13"/>
            <p:cNvSpPr/>
            <p:nvPr/>
          </p:nvSpPr>
          <p:spPr>
            <a:xfrm flipV="1">
              <a:off x="4889812" y="2039339"/>
              <a:ext cx="908700" cy="908701"/>
            </a:xfrm>
            <a:prstGeom prst="blockArc">
              <a:avLst>
                <a:gd fmla="val 10800000" name="adj1"/>
                <a:gd fmla="val 19093" name="adj2"/>
                <a:gd fmla="val 14285" name="adj3"/>
              </a:avLst>
            </a:prstGeom>
            <a:solidFill>
              <a:schemeClr val="bg1">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lumMod val="50000"/>
                  </a:schemeClr>
                </a:solidFill>
                <a:latin typeface="+mj-ea"/>
                <a:ea typeface="+mj-ea"/>
              </a:endParaRPr>
            </a:p>
          </p:txBody>
        </p:sp>
        <p:sp>
          <p:nvSpPr>
            <p:cNvPr id="35" name="Rectangle 14"/>
            <p:cNvSpPr/>
            <p:nvPr/>
          </p:nvSpPr>
          <p:spPr>
            <a:xfrm>
              <a:off x="5273345" y="2920898"/>
              <a:ext cx="141633" cy="319686"/>
            </a:xfrm>
            <a:prstGeom prst="rect">
              <a:avLst/>
            </a:prstGeom>
            <a:solidFill>
              <a:schemeClr val="bg1">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lumMod val="50000"/>
                  </a:schemeClr>
                </a:solidFill>
                <a:latin typeface="+mj-ea"/>
                <a:ea typeface="+mj-ea"/>
              </a:endParaRPr>
            </a:p>
          </p:txBody>
        </p:sp>
        <p:sp>
          <p:nvSpPr>
            <p:cNvPr id="37" name="Rectangle: Rounded Corners 16"/>
            <p:cNvSpPr/>
            <p:nvPr/>
          </p:nvSpPr>
          <p:spPr>
            <a:xfrm>
              <a:off x="5057376" y="1643113"/>
              <a:ext cx="573571" cy="1132525"/>
            </a:xfrm>
            <a:prstGeom prst="roundRect">
              <a:avLst>
                <a:gd fmla="val 50000" name="adj"/>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lumMod val="50000"/>
                  </a:schemeClr>
                </a:solidFill>
                <a:latin typeface="+mj-ea"/>
                <a:ea typeface="+mj-ea"/>
              </a:endParaRPr>
            </a:p>
          </p:txBody>
        </p:sp>
        <p:sp>
          <p:nvSpPr>
            <p:cNvPr id="38" name="Rectangle: Rounded Corners 25"/>
            <p:cNvSpPr/>
            <p:nvPr/>
          </p:nvSpPr>
          <p:spPr>
            <a:xfrm>
              <a:off x="5057376" y="1977994"/>
              <a:ext cx="573572" cy="797644"/>
            </a:xfrm>
            <a:prstGeom prst="roundRect">
              <a:avLst>
                <a:gd fmla="val 50000" name="adj"/>
              </a:avLst>
            </a:prstGeom>
            <a:solidFill>
              <a:schemeClr val="accent3"/>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lumMod val="50000"/>
                  </a:schemeClr>
                </a:solidFill>
                <a:latin typeface="+mj-ea"/>
                <a:ea typeface="+mj-ea"/>
              </a:endParaRPr>
            </a:p>
          </p:txBody>
        </p:sp>
        <p:sp>
          <p:nvSpPr>
            <p:cNvPr id="41" name="Freeform: Shape 44"/>
            <p:cNvSpPr/>
            <p:nvPr/>
          </p:nvSpPr>
          <p:spPr bwMode="auto">
            <a:xfrm>
              <a:off x="5213967" y="2321987"/>
              <a:ext cx="260389" cy="286024"/>
            </a:xfrm>
            <a:custGeom>
              <a:gdLst>
                <a:gd fmla="*/ 265967 w 306388" name="connsiteX0"/>
                <a:gd fmla="*/ 243697 h 336550" name="connsiteY0"/>
                <a:gd fmla="*/ 232996 w 306388" name="connsiteX1"/>
                <a:gd fmla="*/ 278234 h 336550" name="connsiteY1"/>
                <a:gd fmla="*/ 219808 w 306388" name="connsiteX2"/>
                <a:gd fmla="*/ 264950 h 336550" name="connsiteY2"/>
                <a:gd fmla="*/ 203982 w 306388" name="connsiteX3"/>
                <a:gd fmla="*/ 264950 h 336550" name="connsiteY3"/>
                <a:gd fmla="*/ 203982 w 306388" name="connsiteX4"/>
                <a:gd fmla="*/ 280890 h 336550" name="connsiteY4"/>
                <a:gd fmla="*/ 225083 w 306388" name="connsiteX5"/>
                <a:gd fmla="*/ 300815 h 336550" name="connsiteY5"/>
                <a:gd fmla="*/ 232996 w 306388" name="connsiteX6"/>
                <a:gd fmla="*/ 304800 h 336550" name="connsiteY6"/>
                <a:gd fmla="*/ 239591 w 306388" name="connsiteX7"/>
                <a:gd fmla="*/ 300815 h 336550" name="connsiteY7"/>
                <a:gd fmla="*/ 281794 w 306388" name="connsiteX8"/>
                <a:gd fmla="*/ 259637 h 336550" name="connsiteY8"/>
                <a:gd fmla="*/ 281794 w 306388" name="connsiteX9"/>
                <a:gd fmla="*/ 243697 h 336550" name="connsiteY9"/>
                <a:gd fmla="*/ 265967 w 306388" name="connsiteX10"/>
                <a:gd fmla="*/ 243697 h 336550" name="connsiteY10"/>
                <a:gd fmla="*/ 242094 w 306388" name="connsiteX11"/>
                <a:gd fmla="*/ 209550 h 336550" name="connsiteY11"/>
                <a:gd fmla="*/ 306388 w 306388" name="connsiteX12"/>
                <a:gd fmla="*/ 273050 h 336550" name="connsiteY12"/>
                <a:gd fmla="*/ 242094 w 306388" name="connsiteX13"/>
                <a:gd fmla="*/ 336550 h 336550" name="connsiteY13"/>
                <a:gd fmla="*/ 177800 w 306388" name="connsiteX14"/>
                <a:gd fmla="*/ 273050 h 336550" name="connsiteY14"/>
                <a:gd fmla="*/ 242094 w 306388" name="connsiteX15"/>
                <a:gd fmla="*/ 209550 h 336550" name="connsiteY15"/>
                <a:gd fmla="*/ 65986 w 306388" name="connsiteX16"/>
                <a:gd fmla="*/ 133087 h 336550" name="connsiteY16"/>
                <a:gd fmla="*/ 69946 w 306388" name="connsiteX17"/>
                <a:gd fmla="*/ 135738 h 336550" name="connsiteY17"/>
                <a:gd fmla="*/ 104259 w 306388" name="connsiteX18"/>
                <a:gd fmla="*/ 228503 h 336550" name="connsiteY18"/>
                <a:gd fmla="*/ 116136 w 306388" name="connsiteX19"/>
                <a:gd fmla="*/ 228503 h 336550" name="connsiteY19"/>
                <a:gd fmla="*/ 149130 w 306388" name="connsiteX20"/>
                <a:gd fmla="*/ 135738 h 336550" name="connsiteY20"/>
                <a:gd fmla="*/ 155728 w 306388" name="connsiteX21"/>
                <a:gd fmla="*/ 133087 h 336550" name="connsiteY21"/>
                <a:gd fmla="*/ 184762 w 306388" name="connsiteX22"/>
                <a:gd fmla="*/ 138388 h 336550" name="connsiteY22"/>
                <a:gd fmla="*/ 219075 w 306388" name="connsiteX23"/>
                <a:gd fmla="*/ 184771 h 336550" name="connsiteY23"/>
                <a:gd fmla="*/ 219075 w 306388" name="connsiteX24"/>
                <a:gd fmla="*/ 195373 h 336550" name="connsiteY24"/>
                <a:gd fmla="*/ 161007 w 306388" name="connsiteX25"/>
                <a:gd fmla="*/ 273561 h 336550" name="connsiteY25"/>
                <a:gd fmla="*/ 162327 w 306388" name="connsiteX26"/>
                <a:gd fmla="*/ 284162 h 336550" name="connsiteY26"/>
                <a:gd fmla="*/ 21116 w 306388" name="connsiteX27"/>
                <a:gd fmla="*/ 284162 h 336550" name="connsiteY27"/>
                <a:gd fmla="*/ 0 w 306388" name="connsiteX28"/>
                <a:gd fmla="*/ 262959 h 336550" name="connsiteY28"/>
                <a:gd fmla="*/ 0 w 306388" name="connsiteX29"/>
                <a:gd fmla="*/ 186096 h 336550" name="connsiteY29"/>
                <a:gd fmla="*/ 34313 w 306388" name="connsiteX30"/>
                <a:gd fmla="*/ 138388 h 336550" name="connsiteY30"/>
                <a:gd fmla="*/ 65986 w 306388" name="connsiteX31"/>
                <a:gd fmla="*/ 133087 h 336550" name="connsiteY31"/>
                <a:gd fmla="*/ 103043 w 306388" name="connsiteX32"/>
                <a:gd fmla="*/ 125412 h 336550" name="connsiteY32"/>
                <a:gd fmla="*/ 117331 w 306388" name="connsiteX33"/>
                <a:gd fmla="*/ 125412 h 336550" name="connsiteY33"/>
                <a:gd fmla="*/ 122526 w 306388" name="connsiteX34"/>
                <a:gd fmla="*/ 128077 h 336550" name="connsiteY34"/>
                <a:gd fmla="*/ 122526 w 306388" name="connsiteX35"/>
                <a:gd fmla="*/ 136071 h 336550" name="connsiteY35"/>
                <a:gd fmla="*/ 116032 w 306388" name="connsiteX36"/>
                <a:gd fmla="*/ 148063 h 336550" name="connsiteY36"/>
                <a:gd fmla="*/ 118630 w 306388" name="connsiteX37"/>
                <a:gd fmla="*/ 178707 h 336550" name="connsiteY37"/>
                <a:gd fmla="*/ 112135 w 306388" name="connsiteX38"/>
                <a:gd fmla="*/ 197360 h 336550" name="connsiteY38"/>
                <a:gd fmla="*/ 108239 w 306388" name="connsiteX39"/>
                <a:gd fmla="*/ 197360 h 336550" name="connsiteY39"/>
                <a:gd fmla="*/ 100446 w 306388" name="connsiteX40"/>
                <a:gd fmla="*/ 178707 h 336550" name="connsiteY40"/>
                <a:gd fmla="*/ 104342 w 306388" name="connsiteX41"/>
                <a:gd fmla="*/ 148063 h 336550" name="connsiteY41"/>
                <a:gd fmla="*/ 96549 w 306388" name="connsiteX42"/>
                <a:gd fmla="*/ 136071 h 336550" name="connsiteY42"/>
                <a:gd fmla="*/ 97848 w 306388" name="connsiteX43"/>
                <a:gd fmla="*/ 128077 h 336550" name="connsiteY43"/>
                <a:gd fmla="*/ 103043 w 306388" name="connsiteX44"/>
                <a:gd fmla="*/ 125412 h 336550" name="connsiteY44"/>
                <a:gd fmla="*/ 110332 w 306388" name="connsiteX45"/>
                <a:gd fmla="*/ 0 h 336550" name="connsiteY45"/>
                <a:gd fmla="*/ 166689 w 306388" name="connsiteX46"/>
                <a:gd fmla="*/ 55563 h 336550" name="connsiteY46"/>
                <a:gd fmla="*/ 110332 w 306388" name="connsiteX47"/>
                <a:gd fmla="*/ 111126 h 336550" name="connsiteY47"/>
                <a:gd fmla="*/ 53975 w 306388" name="connsiteX48"/>
                <a:gd fmla="*/ 55563 h 336550" name="connsiteY48"/>
                <a:gd fmla="*/ 110332 w 306388" name="connsiteX49"/>
                <a:gd fmla="*/ 0 h 336550" name="connsiteY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b="b" l="l" r="r" t="t"/>
              <a:pathLst>
                <a:path h="336550" w="306388">
                  <a:moveTo>
                    <a:pt x="265967" y="243697"/>
                  </a:moveTo>
                  <a:cubicBezTo>
                    <a:pt x="265967" y="243697"/>
                    <a:pt x="265967" y="243697"/>
                    <a:pt x="232996" y="278234"/>
                  </a:cubicBezTo>
                  <a:cubicBezTo>
                    <a:pt x="232996" y="278234"/>
                    <a:pt x="232996" y="278234"/>
                    <a:pt x="219808" y="264950"/>
                  </a:cubicBezTo>
                  <a:cubicBezTo>
                    <a:pt x="214532" y="260965"/>
                    <a:pt x="207938" y="260965"/>
                    <a:pt x="203982" y="264950"/>
                  </a:cubicBezTo>
                  <a:cubicBezTo>
                    <a:pt x="200025" y="268935"/>
                    <a:pt x="200025" y="275577"/>
                    <a:pt x="203982" y="280890"/>
                  </a:cubicBezTo>
                  <a:cubicBezTo>
                    <a:pt x="203982" y="280890"/>
                    <a:pt x="203982" y="280890"/>
                    <a:pt x="225083" y="300815"/>
                  </a:cubicBezTo>
                  <a:cubicBezTo>
                    <a:pt x="227721" y="303472"/>
                    <a:pt x="230359" y="304800"/>
                    <a:pt x="232996" y="304800"/>
                  </a:cubicBezTo>
                  <a:cubicBezTo>
                    <a:pt x="235634" y="304800"/>
                    <a:pt x="238272" y="303472"/>
                    <a:pt x="239591" y="300815"/>
                  </a:cubicBezTo>
                  <a:cubicBezTo>
                    <a:pt x="239591" y="300815"/>
                    <a:pt x="239591" y="300815"/>
                    <a:pt x="281794" y="259637"/>
                  </a:cubicBezTo>
                  <a:cubicBezTo>
                    <a:pt x="285750" y="255652"/>
                    <a:pt x="285750" y="249011"/>
                    <a:pt x="281794" y="243697"/>
                  </a:cubicBezTo>
                  <a:cubicBezTo>
                    <a:pt x="277837" y="239712"/>
                    <a:pt x="271243" y="239712"/>
                    <a:pt x="265967" y="243697"/>
                  </a:cubicBezTo>
                  <a:close/>
                  <a:moveTo>
                    <a:pt x="242094" y="209550"/>
                  </a:moveTo>
                  <a:cubicBezTo>
                    <a:pt x="277603" y="209550"/>
                    <a:pt x="306388" y="237980"/>
                    <a:pt x="306388" y="273050"/>
                  </a:cubicBezTo>
                  <a:cubicBezTo>
                    <a:pt x="306388" y="308120"/>
                    <a:pt x="277603" y="336550"/>
                    <a:pt x="242094" y="336550"/>
                  </a:cubicBezTo>
                  <a:cubicBezTo>
                    <a:pt x="206585" y="336550"/>
                    <a:pt x="177800" y="308120"/>
                    <a:pt x="177800" y="273050"/>
                  </a:cubicBezTo>
                  <a:cubicBezTo>
                    <a:pt x="177800" y="237980"/>
                    <a:pt x="206585" y="209550"/>
                    <a:pt x="242094" y="209550"/>
                  </a:cubicBezTo>
                  <a:close/>
                  <a:moveTo>
                    <a:pt x="65986" y="133087"/>
                  </a:moveTo>
                  <a:cubicBezTo>
                    <a:pt x="67306" y="133087"/>
                    <a:pt x="69946" y="134413"/>
                    <a:pt x="69946" y="135738"/>
                  </a:cubicBezTo>
                  <a:cubicBezTo>
                    <a:pt x="69946" y="135738"/>
                    <a:pt x="69946" y="135738"/>
                    <a:pt x="104259" y="228503"/>
                  </a:cubicBezTo>
                  <a:cubicBezTo>
                    <a:pt x="105578" y="233804"/>
                    <a:pt x="113497" y="233804"/>
                    <a:pt x="116136" y="228503"/>
                  </a:cubicBezTo>
                  <a:cubicBezTo>
                    <a:pt x="116136" y="228503"/>
                    <a:pt x="116136" y="228503"/>
                    <a:pt x="149130" y="135738"/>
                  </a:cubicBezTo>
                  <a:cubicBezTo>
                    <a:pt x="150449" y="133087"/>
                    <a:pt x="153089" y="131762"/>
                    <a:pt x="155728" y="133087"/>
                  </a:cubicBezTo>
                  <a:cubicBezTo>
                    <a:pt x="155728" y="133087"/>
                    <a:pt x="155728" y="133087"/>
                    <a:pt x="184762" y="138388"/>
                  </a:cubicBezTo>
                  <a:cubicBezTo>
                    <a:pt x="205878" y="145014"/>
                    <a:pt x="219075" y="163567"/>
                    <a:pt x="219075" y="184771"/>
                  </a:cubicBezTo>
                  <a:cubicBezTo>
                    <a:pt x="219075" y="184771"/>
                    <a:pt x="219075" y="184771"/>
                    <a:pt x="219075" y="195373"/>
                  </a:cubicBezTo>
                  <a:cubicBezTo>
                    <a:pt x="186082" y="204649"/>
                    <a:pt x="161007" y="236454"/>
                    <a:pt x="161007" y="273561"/>
                  </a:cubicBezTo>
                  <a:cubicBezTo>
                    <a:pt x="161007" y="277536"/>
                    <a:pt x="161007" y="280187"/>
                    <a:pt x="162327" y="284162"/>
                  </a:cubicBezTo>
                  <a:cubicBezTo>
                    <a:pt x="162327" y="284162"/>
                    <a:pt x="162327" y="284162"/>
                    <a:pt x="21116" y="284162"/>
                  </a:cubicBezTo>
                  <a:cubicBezTo>
                    <a:pt x="9238" y="284162"/>
                    <a:pt x="0" y="274886"/>
                    <a:pt x="0" y="262959"/>
                  </a:cubicBezTo>
                  <a:cubicBezTo>
                    <a:pt x="0" y="262959"/>
                    <a:pt x="0" y="262959"/>
                    <a:pt x="0" y="186096"/>
                  </a:cubicBezTo>
                  <a:cubicBezTo>
                    <a:pt x="0" y="163567"/>
                    <a:pt x="14517" y="145014"/>
                    <a:pt x="34313" y="138388"/>
                  </a:cubicBezTo>
                  <a:cubicBezTo>
                    <a:pt x="34313" y="138388"/>
                    <a:pt x="65986" y="133087"/>
                    <a:pt x="65986" y="133087"/>
                  </a:cubicBezTo>
                  <a:close/>
                  <a:moveTo>
                    <a:pt x="103043" y="125412"/>
                  </a:moveTo>
                  <a:cubicBezTo>
                    <a:pt x="103043" y="125412"/>
                    <a:pt x="103043" y="125412"/>
                    <a:pt x="117331" y="125412"/>
                  </a:cubicBezTo>
                  <a:cubicBezTo>
                    <a:pt x="118630" y="125412"/>
                    <a:pt x="121227" y="126745"/>
                    <a:pt x="122526" y="128077"/>
                  </a:cubicBezTo>
                  <a:cubicBezTo>
                    <a:pt x="123825" y="129409"/>
                    <a:pt x="123825" y="133406"/>
                    <a:pt x="122526" y="136071"/>
                  </a:cubicBezTo>
                  <a:cubicBezTo>
                    <a:pt x="122526" y="136071"/>
                    <a:pt x="122526" y="136071"/>
                    <a:pt x="116032" y="148063"/>
                  </a:cubicBezTo>
                  <a:cubicBezTo>
                    <a:pt x="116032" y="148063"/>
                    <a:pt x="116032" y="148063"/>
                    <a:pt x="118630" y="178707"/>
                  </a:cubicBezTo>
                  <a:cubicBezTo>
                    <a:pt x="118630" y="178707"/>
                    <a:pt x="118630" y="178707"/>
                    <a:pt x="112135" y="197360"/>
                  </a:cubicBezTo>
                  <a:cubicBezTo>
                    <a:pt x="110836" y="200025"/>
                    <a:pt x="108239" y="200025"/>
                    <a:pt x="108239" y="197360"/>
                  </a:cubicBezTo>
                  <a:cubicBezTo>
                    <a:pt x="108239" y="197360"/>
                    <a:pt x="108239" y="197360"/>
                    <a:pt x="100446" y="178707"/>
                  </a:cubicBezTo>
                  <a:cubicBezTo>
                    <a:pt x="100446" y="178707"/>
                    <a:pt x="100446" y="178707"/>
                    <a:pt x="104342" y="148063"/>
                  </a:cubicBezTo>
                  <a:cubicBezTo>
                    <a:pt x="104342" y="148063"/>
                    <a:pt x="104342" y="148063"/>
                    <a:pt x="96549" y="136071"/>
                  </a:cubicBezTo>
                  <a:cubicBezTo>
                    <a:pt x="95250" y="133406"/>
                    <a:pt x="95250" y="129409"/>
                    <a:pt x="97848" y="128077"/>
                  </a:cubicBezTo>
                  <a:cubicBezTo>
                    <a:pt x="99147" y="126745"/>
                    <a:pt x="100446" y="125412"/>
                    <a:pt x="103043" y="125412"/>
                  </a:cubicBezTo>
                  <a:close/>
                  <a:moveTo>
                    <a:pt x="110332" y="0"/>
                  </a:moveTo>
                  <a:cubicBezTo>
                    <a:pt x="141457" y="0"/>
                    <a:pt x="166689" y="24876"/>
                    <a:pt x="166689" y="55563"/>
                  </a:cubicBezTo>
                  <a:cubicBezTo>
                    <a:pt x="166689" y="86250"/>
                    <a:pt x="141457" y="111126"/>
                    <a:pt x="110332" y="111126"/>
                  </a:cubicBezTo>
                  <a:cubicBezTo>
                    <a:pt x="79207" y="111126"/>
                    <a:pt x="53975" y="86250"/>
                    <a:pt x="53975" y="55563"/>
                  </a:cubicBezTo>
                  <a:cubicBezTo>
                    <a:pt x="53975" y="24876"/>
                    <a:pt x="79207" y="0"/>
                    <a:pt x="110332" y="0"/>
                  </a:cubicBezTo>
                  <a:close/>
                </a:path>
              </a:pathLst>
            </a:custGeom>
            <a:solidFill>
              <a:schemeClr val="bg1"/>
            </a:solidFill>
            <a:ln>
              <a:noFill/>
            </a:ln>
            <a:extLst/>
          </p:spPr>
          <p:txBody>
            <a:bodyPr anchor="ctr"/>
            <a:lstStyle/>
            <a:p>
              <a:pPr algn="ctr"/>
              <a:endParaRPr>
                <a:solidFill>
                  <a:schemeClr val="bg1">
                    <a:lumMod val="50000"/>
                  </a:schemeClr>
                </a:solidFill>
                <a:latin typeface="+mj-ea"/>
                <a:ea typeface="+mj-ea"/>
              </a:endParaRPr>
            </a:p>
          </p:txBody>
        </p:sp>
        <p:sp>
          <p:nvSpPr>
            <p:cNvPr id="44" name="Block Arc 18"/>
            <p:cNvSpPr/>
            <p:nvPr/>
          </p:nvSpPr>
          <p:spPr>
            <a:xfrm flipV="1">
              <a:off x="6609459" y="2039339"/>
              <a:ext cx="908700" cy="908701"/>
            </a:xfrm>
            <a:prstGeom prst="blockArc">
              <a:avLst>
                <a:gd fmla="val 10800000" name="adj1"/>
                <a:gd fmla="val 19093" name="adj2"/>
                <a:gd fmla="val 14285" name="adj3"/>
              </a:avLst>
            </a:prstGeom>
            <a:solidFill>
              <a:schemeClr val="bg1">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lumMod val="50000"/>
                  </a:schemeClr>
                </a:solidFill>
                <a:latin typeface="+mj-ea"/>
                <a:ea typeface="+mj-ea"/>
              </a:endParaRPr>
            </a:p>
          </p:txBody>
        </p:sp>
        <p:sp>
          <p:nvSpPr>
            <p:cNvPr id="45" name="Rectangle 19"/>
            <p:cNvSpPr/>
            <p:nvPr/>
          </p:nvSpPr>
          <p:spPr>
            <a:xfrm>
              <a:off x="6992993" y="2920898"/>
              <a:ext cx="141633" cy="319686"/>
            </a:xfrm>
            <a:prstGeom prst="rect">
              <a:avLst/>
            </a:prstGeom>
            <a:solidFill>
              <a:schemeClr val="bg1">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lumMod val="50000"/>
                  </a:schemeClr>
                </a:solidFill>
                <a:latin typeface="+mj-ea"/>
                <a:ea typeface="+mj-ea"/>
              </a:endParaRPr>
            </a:p>
          </p:txBody>
        </p:sp>
        <p:sp>
          <p:nvSpPr>
            <p:cNvPr id="47" name="Rectangle: Rounded Corners 21"/>
            <p:cNvSpPr/>
            <p:nvPr/>
          </p:nvSpPr>
          <p:spPr>
            <a:xfrm>
              <a:off x="6777024" y="1643113"/>
              <a:ext cx="573571" cy="1132525"/>
            </a:xfrm>
            <a:prstGeom prst="roundRect">
              <a:avLst>
                <a:gd fmla="val 50000" name="adj"/>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lumMod val="50000"/>
                  </a:schemeClr>
                </a:solidFill>
                <a:latin typeface="+mj-ea"/>
                <a:ea typeface="+mj-ea"/>
              </a:endParaRPr>
            </a:p>
          </p:txBody>
        </p:sp>
        <p:sp>
          <p:nvSpPr>
            <p:cNvPr id="48" name="Rectangle: Rounded Corners 26"/>
            <p:cNvSpPr/>
            <p:nvPr/>
          </p:nvSpPr>
          <p:spPr>
            <a:xfrm>
              <a:off x="6777024" y="1786919"/>
              <a:ext cx="573571" cy="988719"/>
            </a:xfrm>
            <a:prstGeom prst="roundRect">
              <a:avLst>
                <a:gd fmla="val 50000" name="adj"/>
              </a:avLst>
            </a:prstGeom>
            <a:solidFill>
              <a:schemeClr val="accent4"/>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lumMod val="50000"/>
                  </a:schemeClr>
                </a:solidFill>
                <a:latin typeface="+mj-ea"/>
                <a:ea typeface="+mj-ea"/>
              </a:endParaRPr>
            </a:p>
          </p:txBody>
        </p:sp>
        <p:sp>
          <p:nvSpPr>
            <p:cNvPr id="51" name="Freeform: Shape 45"/>
            <p:cNvSpPr/>
            <p:nvPr/>
          </p:nvSpPr>
          <p:spPr bwMode="auto">
            <a:xfrm>
              <a:off x="6922059" y="2309294"/>
              <a:ext cx="283501" cy="311411"/>
            </a:xfrm>
            <a:custGeom>
              <a:gdLst>
                <a:gd fmla="*/ 265967 w 306388" name="connsiteX0"/>
                <a:gd fmla="*/ 243697 h 336550" name="connsiteY0"/>
                <a:gd fmla="*/ 232996 w 306388" name="connsiteX1"/>
                <a:gd fmla="*/ 278234 h 336550" name="connsiteY1"/>
                <a:gd fmla="*/ 219808 w 306388" name="connsiteX2"/>
                <a:gd fmla="*/ 264950 h 336550" name="connsiteY2"/>
                <a:gd fmla="*/ 203982 w 306388" name="connsiteX3"/>
                <a:gd fmla="*/ 264950 h 336550" name="connsiteY3"/>
                <a:gd fmla="*/ 203982 w 306388" name="connsiteX4"/>
                <a:gd fmla="*/ 280890 h 336550" name="connsiteY4"/>
                <a:gd fmla="*/ 225083 w 306388" name="connsiteX5"/>
                <a:gd fmla="*/ 300815 h 336550" name="connsiteY5"/>
                <a:gd fmla="*/ 232996 w 306388" name="connsiteX6"/>
                <a:gd fmla="*/ 304800 h 336550" name="connsiteY6"/>
                <a:gd fmla="*/ 239591 w 306388" name="connsiteX7"/>
                <a:gd fmla="*/ 300815 h 336550" name="connsiteY7"/>
                <a:gd fmla="*/ 281794 w 306388" name="connsiteX8"/>
                <a:gd fmla="*/ 259637 h 336550" name="connsiteY8"/>
                <a:gd fmla="*/ 281794 w 306388" name="connsiteX9"/>
                <a:gd fmla="*/ 243697 h 336550" name="connsiteY9"/>
                <a:gd fmla="*/ 265967 w 306388" name="connsiteX10"/>
                <a:gd fmla="*/ 243697 h 336550" name="connsiteY10"/>
                <a:gd fmla="*/ 242094 w 306388" name="connsiteX11"/>
                <a:gd fmla="*/ 209550 h 336550" name="connsiteY11"/>
                <a:gd fmla="*/ 306388 w 306388" name="connsiteX12"/>
                <a:gd fmla="*/ 273050 h 336550" name="connsiteY12"/>
                <a:gd fmla="*/ 242094 w 306388" name="connsiteX13"/>
                <a:gd fmla="*/ 336550 h 336550" name="connsiteY13"/>
                <a:gd fmla="*/ 177800 w 306388" name="connsiteX14"/>
                <a:gd fmla="*/ 273050 h 336550" name="connsiteY14"/>
                <a:gd fmla="*/ 242094 w 306388" name="connsiteX15"/>
                <a:gd fmla="*/ 209550 h 336550" name="connsiteY15"/>
                <a:gd fmla="*/ 65986 w 306388" name="connsiteX16"/>
                <a:gd fmla="*/ 133087 h 336550" name="connsiteY16"/>
                <a:gd fmla="*/ 69946 w 306388" name="connsiteX17"/>
                <a:gd fmla="*/ 135738 h 336550" name="connsiteY17"/>
                <a:gd fmla="*/ 104259 w 306388" name="connsiteX18"/>
                <a:gd fmla="*/ 228503 h 336550" name="connsiteY18"/>
                <a:gd fmla="*/ 116136 w 306388" name="connsiteX19"/>
                <a:gd fmla="*/ 228503 h 336550" name="connsiteY19"/>
                <a:gd fmla="*/ 149130 w 306388" name="connsiteX20"/>
                <a:gd fmla="*/ 135738 h 336550" name="connsiteY20"/>
                <a:gd fmla="*/ 155728 w 306388" name="connsiteX21"/>
                <a:gd fmla="*/ 133087 h 336550" name="connsiteY21"/>
                <a:gd fmla="*/ 184762 w 306388" name="connsiteX22"/>
                <a:gd fmla="*/ 138388 h 336550" name="connsiteY22"/>
                <a:gd fmla="*/ 219075 w 306388" name="connsiteX23"/>
                <a:gd fmla="*/ 184771 h 336550" name="connsiteY23"/>
                <a:gd fmla="*/ 219075 w 306388" name="connsiteX24"/>
                <a:gd fmla="*/ 195373 h 336550" name="connsiteY24"/>
                <a:gd fmla="*/ 161007 w 306388" name="connsiteX25"/>
                <a:gd fmla="*/ 273561 h 336550" name="connsiteY25"/>
                <a:gd fmla="*/ 162327 w 306388" name="connsiteX26"/>
                <a:gd fmla="*/ 284162 h 336550" name="connsiteY26"/>
                <a:gd fmla="*/ 21116 w 306388" name="connsiteX27"/>
                <a:gd fmla="*/ 284162 h 336550" name="connsiteY27"/>
                <a:gd fmla="*/ 0 w 306388" name="connsiteX28"/>
                <a:gd fmla="*/ 262959 h 336550" name="connsiteY28"/>
                <a:gd fmla="*/ 0 w 306388" name="connsiteX29"/>
                <a:gd fmla="*/ 186096 h 336550" name="connsiteY29"/>
                <a:gd fmla="*/ 34313 w 306388" name="connsiteX30"/>
                <a:gd fmla="*/ 138388 h 336550" name="connsiteY30"/>
                <a:gd fmla="*/ 65986 w 306388" name="connsiteX31"/>
                <a:gd fmla="*/ 133087 h 336550" name="connsiteY31"/>
                <a:gd fmla="*/ 103043 w 306388" name="connsiteX32"/>
                <a:gd fmla="*/ 125412 h 336550" name="connsiteY32"/>
                <a:gd fmla="*/ 117331 w 306388" name="connsiteX33"/>
                <a:gd fmla="*/ 125412 h 336550" name="connsiteY33"/>
                <a:gd fmla="*/ 122526 w 306388" name="connsiteX34"/>
                <a:gd fmla="*/ 128077 h 336550" name="connsiteY34"/>
                <a:gd fmla="*/ 122526 w 306388" name="connsiteX35"/>
                <a:gd fmla="*/ 136071 h 336550" name="connsiteY35"/>
                <a:gd fmla="*/ 116032 w 306388" name="connsiteX36"/>
                <a:gd fmla="*/ 148063 h 336550" name="connsiteY36"/>
                <a:gd fmla="*/ 118630 w 306388" name="connsiteX37"/>
                <a:gd fmla="*/ 178707 h 336550" name="connsiteY37"/>
                <a:gd fmla="*/ 112135 w 306388" name="connsiteX38"/>
                <a:gd fmla="*/ 197360 h 336550" name="connsiteY38"/>
                <a:gd fmla="*/ 108239 w 306388" name="connsiteX39"/>
                <a:gd fmla="*/ 197360 h 336550" name="connsiteY39"/>
                <a:gd fmla="*/ 100446 w 306388" name="connsiteX40"/>
                <a:gd fmla="*/ 178707 h 336550" name="connsiteY40"/>
                <a:gd fmla="*/ 104342 w 306388" name="connsiteX41"/>
                <a:gd fmla="*/ 148063 h 336550" name="connsiteY41"/>
                <a:gd fmla="*/ 96549 w 306388" name="connsiteX42"/>
                <a:gd fmla="*/ 136071 h 336550" name="connsiteY42"/>
                <a:gd fmla="*/ 97848 w 306388" name="connsiteX43"/>
                <a:gd fmla="*/ 128077 h 336550" name="connsiteY43"/>
                <a:gd fmla="*/ 103043 w 306388" name="connsiteX44"/>
                <a:gd fmla="*/ 125412 h 336550" name="connsiteY44"/>
                <a:gd fmla="*/ 110332 w 306388" name="connsiteX45"/>
                <a:gd fmla="*/ 0 h 336550" name="connsiteY45"/>
                <a:gd fmla="*/ 166689 w 306388" name="connsiteX46"/>
                <a:gd fmla="*/ 55563 h 336550" name="connsiteY46"/>
                <a:gd fmla="*/ 110332 w 306388" name="connsiteX47"/>
                <a:gd fmla="*/ 111126 h 336550" name="connsiteY47"/>
                <a:gd fmla="*/ 53975 w 306388" name="connsiteX48"/>
                <a:gd fmla="*/ 55563 h 336550" name="connsiteY48"/>
                <a:gd fmla="*/ 110332 w 306388" name="connsiteX49"/>
                <a:gd fmla="*/ 0 h 336550" name="connsiteY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b="b" l="l" r="r" t="t"/>
              <a:pathLst>
                <a:path h="336550" w="306388">
                  <a:moveTo>
                    <a:pt x="265967" y="243697"/>
                  </a:moveTo>
                  <a:cubicBezTo>
                    <a:pt x="265967" y="243697"/>
                    <a:pt x="265967" y="243697"/>
                    <a:pt x="232996" y="278234"/>
                  </a:cubicBezTo>
                  <a:cubicBezTo>
                    <a:pt x="232996" y="278234"/>
                    <a:pt x="232996" y="278234"/>
                    <a:pt x="219808" y="264950"/>
                  </a:cubicBezTo>
                  <a:cubicBezTo>
                    <a:pt x="214532" y="260965"/>
                    <a:pt x="207938" y="260965"/>
                    <a:pt x="203982" y="264950"/>
                  </a:cubicBezTo>
                  <a:cubicBezTo>
                    <a:pt x="200025" y="268935"/>
                    <a:pt x="200025" y="275577"/>
                    <a:pt x="203982" y="280890"/>
                  </a:cubicBezTo>
                  <a:cubicBezTo>
                    <a:pt x="203982" y="280890"/>
                    <a:pt x="203982" y="280890"/>
                    <a:pt x="225083" y="300815"/>
                  </a:cubicBezTo>
                  <a:cubicBezTo>
                    <a:pt x="227721" y="303472"/>
                    <a:pt x="230359" y="304800"/>
                    <a:pt x="232996" y="304800"/>
                  </a:cubicBezTo>
                  <a:cubicBezTo>
                    <a:pt x="235634" y="304800"/>
                    <a:pt x="238272" y="303472"/>
                    <a:pt x="239591" y="300815"/>
                  </a:cubicBezTo>
                  <a:cubicBezTo>
                    <a:pt x="239591" y="300815"/>
                    <a:pt x="239591" y="300815"/>
                    <a:pt x="281794" y="259637"/>
                  </a:cubicBezTo>
                  <a:cubicBezTo>
                    <a:pt x="285750" y="255652"/>
                    <a:pt x="285750" y="249011"/>
                    <a:pt x="281794" y="243697"/>
                  </a:cubicBezTo>
                  <a:cubicBezTo>
                    <a:pt x="277837" y="239712"/>
                    <a:pt x="271243" y="239712"/>
                    <a:pt x="265967" y="243697"/>
                  </a:cubicBezTo>
                  <a:close/>
                  <a:moveTo>
                    <a:pt x="242094" y="209550"/>
                  </a:moveTo>
                  <a:cubicBezTo>
                    <a:pt x="277603" y="209550"/>
                    <a:pt x="306388" y="237980"/>
                    <a:pt x="306388" y="273050"/>
                  </a:cubicBezTo>
                  <a:cubicBezTo>
                    <a:pt x="306388" y="308120"/>
                    <a:pt x="277603" y="336550"/>
                    <a:pt x="242094" y="336550"/>
                  </a:cubicBezTo>
                  <a:cubicBezTo>
                    <a:pt x="206585" y="336550"/>
                    <a:pt x="177800" y="308120"/>
                    <a:pt x="177800" y="273050"/>
                  </a:cubicBezTo>
                  <a:cubicBezTo>
                    <a:pt x="177800" y="237980"/>
                    <a:pt x="206585" y="209550"/>
                    <a:pt x="242094" y="209550"/>
                  </a:cubicBezTo>
                  <a:close/>
                  <a:moveTo>
                    <a:pt x="65986" y="133087"/>
                  </a:moveTo>
                  <a:cubicBezTo>
                    <a:pt x="67306" y="133087"/>
                    <a:pt x="69946" y="134413"/>
                    <a:pt x="69946" y="135738"/>
                  </a:cubicBezTo>
                  <a:cubicBezTo>
                    <a:pt x="69946" y="135738"/>
                    <a:pt x="69946" y="135738"/>
                    <a:pt x="104259" y="228503"/>
                  </a:cubicBezTo>
                  <a:cubicBezTo>
                    <a:pt x="105578" y="233804"/>
                    <a:pt x="113497" y="233804"/>
                    <a:pt x="116136" y="228503"/>
                  </a:cubicBezTo>
                  <a:cubicBezTo>
                    <a:pt x="116136" y="228503"/>
                    <a:pt x="116136" y="228503"/>
                    <a:pt x="149130" y="135738"/>
                  </a:cubicBezTo>
                  <a:cubicBezTo>
                    <a:pt x="150449" y="133087"/>
                    <a:pt x="153089" y="131762"/>
                    <a:pt x="155728" y="133087"/>
                  </a:cubicBezTo>
                  <a:cubicBezTo>
                    <a:pt x="155728" y="133087"/>
                    <a:pt x="155728" y="133087"/>
                    <a:pt x="184762" y="138388"/>
                  </a:cubicBezTo>
                  <a:cubicBezTo>
                    <a:pt x="205878" y="145014"/>
                    <a:pt x="219075" y="163567"/>
                    <a:pt x="219075" y="184771"/>
                  </a:cubicBezTo>
                  <a:cubicBezTo>
                    <a:pt x="219075" y="184771"/>
                    <a:pt x="219075" y="184771"/>
                    <a:pt x="219075" y="195373"/>
                  </a:cubicBezTo>
                  <a:cubicBezTo>
                    <a:pt x="186082" y="204649"/>
                    <a:pt x="161007" y="236454"/>
                    <a:pt x="161007" y="273561"/>
                  </a:cubicBezTo>
                  <a:cubicBezTo>
                    <a:pt x="161007" y="277536"/>
                    <a:pt x="161007" y="280187"/>
                    <a:pt x="162327" y="284162"/>
                  </a:cubicBezTo>
                  <a:cubicBezTo>
                    <a:pt x="162327" y="284162"/>
                    <a:pt x="162327" y="284162"/>
                    <a:pt x="21116" y="284162"/>
                  </a:cubicBezTo>
                  <a:cubicBezTo>
                    <a:pt x="9238" y="284162"/>
                    <a:pt x="0" y="274886"/>
                    <a:pt x="0" y="262959"/>
                  </a:cubicBezTo>
                  <a:cubicBezTo>
                    <a:pt x="0" y="262959"/>
                    <a:pt x="0" y="262959"/>
                    <a:pt x="0" y="186096"/>
                  </a:cubicBezTo>
                  <a:cubicBezTo>
                    <a:pt x="0" y="163567"/>
                    <a:pt x="14517" y="145014"/>
                    <a:pt x="34313" y="138388"/>
                  </a:cubicBezTo>
                  <a:cubicBezTo>
                    <a:pt x="34313" y="138388"/>
                    <a:pt x="65986" y="133087"/>
                    <a:pt x="65986" y="133087"/>
                  </a:cubicBezTo>
                  <a:close/>
                  <a:moveTo>
                    <a:pt x="103043" y="125412"/>
                  </a:moveTo>
                  <a:cubicBezTo>
                    <a:pt x="103043" y="125412"/>
                    <a:pt x="103043" y="125412"/>
                    <a:pt x="117331" y="125412"/>
                  </a:cubicBezTo>
                  <a:cubicBezTo>
                    <a:pt x="118630" y="125412"/>
                    <a:pt x="121227" y="126745"/>
                    <a:pt x="122526" y="128077"/>
                  </a:cubicBezTo>
                  <a:cubicBezTo>
                    <a:pt x="123825" y="129409"/>
                    <a:pt x="123825" y="133406"/>
                    <a:pt x="122526" y="136071"/>
                  </a:cubicBezTo>
                  <a:cubicBezTo>
                    <a:pt x="122526" y="136071"/>
                    <a:pt x="122526" y="136071"/>
                    <a:pt x="116032" y="148063"/>
                  </a:cubicBezTo>
                  <a:cubicBezTo>
                    <a:pt x="116032" y="148063"/>
                    <a:pt x="116032" y="148063"/>
                    <a:pt x="118630" y="178707"/>
                  </a:cubicBezTo>
                  <a:cubicBezTo>
                    <a:pt x="118630" y="178707"/>
                    <a:pt x="118630" y="178707"/>
                    <a:pt x="112135" y="197360"/>
                  </a:cubicBezTo>
                  <a:cubicBezTo>
                    <a:pt x="110836" y="200025"/>
                    <a:pt x="108239" y="200025"/>
                    <a:pt x="108239" y="197360"/>
                  </a:cubicBezTo>
                  <a:cubicBezTo>
                    <a:pt x="108239" y="197360"/>
                    <a:pt x="108239" y="197360"/>
                    <a:pt x="100446" y="178707"/>
                  </a:cubicBezTo>
                  <a:cubicBezTo>
                    <a:pt x="100446" y="178707"/>
                    <a:pt x="100446" y="178707"/>
                    <a:pt x="104342" y="148063"/>
                  </a:cubicBezTo>
                  <a:cubicBezTo>
                    <a:pt x="104342" y="148063"/>
                    <a:pt x="104342" y="148063"/>
                    <a:pt x="96549" y="136071"/>
                  </a:cubicBezTo>
                  <a:cubicBezTo>
                    <a:pt x="95250" y="133406"/>
                    <a:pt x="95250" y="129409"/>
                    <a:pt x="97848" y="128077"/>
                  </a:cubicBezTo>
                  <a:cubicBezTo>
                    <a:pt x="99147" y="126745"/>
                    <a:pt x="100446" y="125412"/>
                    <a:pt x="103043" y="125412"/>
                  </a:cubicBezTo>
                  <a:close/>
                  <a:moveTo>
                    <a:pt x="110332" y="0"/>
                  </a:moveTo>
                  <a:cubicBezTo>
                    <a:pt x="141457" y="0"/>
                    <a:pt x="166689" y="24876"/>
                    <a:pt x="166689" y="55563"/>
                  </a:cubicBezTo>
                  <a:cubicBezTo>
                    <a:pt x="166689" y="86250"/>
                    <a:pt x="141457" y="111126"/>
                    <a:pt x="110332" y="111126"/>
                  </a:cubicBezTo>
                  <a:cubicBezTo>
                    <a:pt x="79207" y="111126"/>
                    <a:pt x="53975" y="86250"/>
                    <a:pt x="53975" y="55563"/>
                  </a:cubicBezTo>
                  <a:cubicBezTo>
                    <a:pt x="53975" y="24876"/>
                    <a:pt x="79207" y="0"/>
                    <a:pt x="110332" y="0"/>
                  </a:cubicBezTo>
                  <a:close/>
                </a:path>
              </a:pathLst>
            </a:custGeom>
            <a:solidFill>
              <a:schemeClr val="bg1"/>
            </a:solidFill>
            <a:ln>
              <a:noFill/>
            </a:ln>
            <a:extLst/>
          </p:spPr>
          <p:txBody>
            <a:bodyPr anchor="ctr"/>
            <a:lstStyle/>
            <a:p>
              <a:pPr algn="ctr"/>
              <a:endParaRPr>
                <a:solidFill>
                  <a:schemeClr val="bg1">
                    <a:lumMod val="50000"/>
                  </a:schemeClr>
                </a:solidFill>
                <a:latin typeface="+mj-ea"/>
                <a:ea typeface="+mj-ea"/>
              </a:endParaRPr>
            </a:p>
          </p:txBody>
        </p:sp>
        <p:sp>
          <p:nvSpPr>
            <p:cNvPr id="54" name="Rectangle 3"/>
            <p:cNvSpPr/>
            <p:nvPr/>
          </p:nvSpPr>
          <p:spPr>
            <a:xfrm>
              <a:off x="3354286" y="3203897"/>
              <a:ext cx="509880" cy="60700"/>
            </a:xfrm>
            <a:prstGeom prst="rect">
              <a:avLst/>
            </a:prstGeom>
            <a:solidFill>
              <a:schemeClr val="bg1">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200">
                <a:solidFill>
                  <a:schemeClr val="tx1">
                    <a:lumMod val="85000"/>
                    <a:lumOff val="15000"/>
                  </a:schemeClr>
                </a:solidFill>
                <a:latin typeface="+mj-ea"/>
                <a:ea typeface="+mj-ea"/>
              </a:endParaRPr>
            </a:p>
          </p:txBody>
        </p:sp>
        <p:sp>
          <p:nvSpPr>
            <p:cNvPr id="55" name="Rectangle 3"/>
            <p:cNvSpPr/>
            <p:nvPr/>
          </p:nvSpPr>
          <p:spPr>
            <a:xfrm>
              <a:off x="5089221" y="3203897"/>
              <a:ext cx="509880" cy="60700"/>
            </a:xfrm>
            <a:prstGeom prst="rect">
              <a:avLst/>
            </a:prstGeom>
            <a:solidFill>
              <a:schemeClr val="bg1">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200">
                <a:solidFill>
                  <a:schemeClr val="tx1">
                    <a:lumMod val="85000"/>
                    <a:lumOff val="15000"/>
                  </a:schemeClr>
                </a:solidFill>
                <a:latin typeface="+mj-ea"/>
                <a:ea typeface="+mj-ea"/>
              </a:endParaRPr>
            </a:p>
          </p:txBody>
        </p:sp>
        <p:sp>
          <p:nvSpPr>
            <p:cNvPr id="56" name="Rectangle 3"/>
            <p:cNvSpPr/>
            <p:nvPr/>
          </p:nvSpPr>
          <p:spPr>
            <a:xfrm>
              <a:off x="6808869" y="3203897"/>
              <a:ext cx="509880" cy="60700"/>
            </a:xfrm>
            <a:prstGeom prst="rect">
              <a:avLst/>
            </a:prstGeom>
            <a:solidFill>
              <a:schemeClr val="bg1">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200">
                <a:solidFill>
                  <a:schemeClr val="tx1">
                    <a:lumMod val="85000"/>
                    <a:lumOff val="15000"/>
                  </a:schemeClr>
                </a:solidFill>
                <a:latin typeface="+mj-ea"/>
                <a:ea typeface="+mj-ea"/>
              </a:endParaRPr>
            </a:p>
          </p:txBody>
        </p:sp>
      </p:grpSp>
      <p:sp>
        <p:nvSpPr>
          <p:cNvPr id="57" name="TextBox 32"/>
          <p:cNvSpPr txBox="1"/>
          <p:nvPr/>
        </p:nvSpPr>
        <p:spPr>
          <a:xfrm>
            <a:off x="4672192" y="3507563"/>
            <a:ext cx="1347608" cy="470231"/>
          </a:xfrm>
          <a:prstGeom prst="rect">
            <a:avLst/>
          </a:prstGeom>
          <a:noFill/>
        </p:spPr>
        <p:txBody>
          <a:bodyPr anchor="ctr" anchorCtr="0" bIns="0" lIns="72000" rIns="72000" tIns="0" wrap="square">
            <a:noAutofit/>
          </a:bodyPr>
          <a:lstStyle/>
          <a:p>
            <a:pPr algn="ctr" defTabSz="914355">
              <a:lnSpc>
                <a:spcPct val="120000"/>
              </a:lnSpc>
              <a:defRPr/>
            </a:pPr>
            <a:r>
              <a:rPr altLang="en-US" lang="zh-CN" sz="1200">
                <a:solidFill>
                  <a:schemeClr val="tx1">
                    <a:lumMod val="85000"/>
                    <a:lumOff val="15000"/>
                  </a:schemeClr>
                </a:solidFill>
                <a:latin typeface="+mj-ea"/>
                <a:ea typeface="+mj-ea"/>
              </a:rPr>
              <a:t>让某人得到惩罚消除问题不让它再次</a:t>
            </a:r>
          </a:p>
        </p:txBody>
      </p:sp>
      <p:sp>
        <p:nvSpPr>
          <p:cNvPr id="58" name="TextBox 32"/>
          <p:cNvSpPr txBox="1"/>
          <p:nvPr/>
        </p:nvSpPr>
        <p:spPr>
          <a:xfrm>
            <a:off x="6431038" y="3473672"/>
            <a:ext cx="1265162" cy="470231"/>
          </a:xfrm>
          <a:prstGeom prst="rect">
            <a:avLst/>
          </a:prstGeom>
          <a:noFill/>
        </p:spPr>
        <p:txBody>
          <a:bodyPr anchor="ctr" anchorCtr="0" bIns="0" lIns="72000" rIns="72000" tIns="0" wrap="square">
            <a:noAutofit/>
          </a:bodyPr>
          <a:lstStyle/>
          <a:p>
            <a:pPr algn="ctr" defTabSz="914355">
              <a:lnSpc>
                <a:spcPct val="120000"/>
              </a:lnSpc>
              <a:defRPr/>
            </a:pPr>
            <a:r>
              <a:rPr altLang="en-US" lang="zh-CN" smtClean="0" sz="1200">
                <a:solidFill>
                  <a:schemeClr val="tx1">
                    <a:lumMod val="85000"/>
                    <a:lumOff val="15000"/>
                  </a:schemeClr>
                </a:solidFill>
                <a:latin typeface="+mj-ea"/>
                <a:ea typeface="+mj-ea"/>
              </a:rPr>
              <a:t>发生让别人听取自己的意见</a:t>
            </a:r>
          </a:p>
        </p:txBody>
      </p:sp>
    </p:spTree>
    <p:custDataLst>
      <p:tags r:id="rId3"/>
    </p:custDataLst>
    <p:extLst>
      <p:ext uri="{BB962C8B-B14F-4D97-AF65-F5344CB8AC3E}">
        <p14:creationId val="2986999723"/>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ppt_w</p:attrName>
                                        </p:attrNameLst>
                                      </p:cBhvr>
                                      <p:tavLst>
                                        <p:tav tm="0">
                                          <p:val>
                                            <p:fltVal val="0"/>
                                          </p:val>
                                        </p:tav>
                                        <p:tav tm="100000">
                                          <p:val>
                                            <p:strVal val="#ppt_w"/>
                                          </p:val>
                                        </p:tav>
                                      </p:tavLst>
                                    </p:anim>
                                    <p:anim calcmode="lin" valueType="num">
                                      <p:cBhvr>
                                        <p:cTn dur="500" fill="hold" id="8"/>
                                        <p:tgtEl>
                                          <p:spTgt spid="2"/>
                                        </p:tgtEl>
                                        <p:attrNameLst>
                                          <p:attrName>ppt_h</p:attrName>
                                        </p:attrNameLst>
                                      </p:cBhvr>
                                      <p:tavLst>
                                        <p:tav tm="0">
                                          <p:val>
                                            <p:fltVal val="0"/>
                                          </p:val>
                                        </p:tav>
                                        <p:tav tm="100000">
                                          <p:val>
                                            <p:strVal val="#ppt_h"/>
                                          </p:val>
                                        </p:tav>
                                      </p:tavLst>
                                    </p:anim>
                                    <p:animEffect filter="fade" transition="in">
                                      <p:cBhvr>
                                        <p:cTn dur="500" id="9"/>
                                        <p:tgtEl>
                                          <p:spTgt spid="2"/>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2" presetSubtype="1">
                                  <p:stCondLst>
                                    <p:cond delay="0"/>
                                  </p:stCondLst>
                                  <p:childTnLst>
                                    <p:set>
                                      <p:cBhvr>
                                        <p:cTn dur="1" fill="hold" id="13">
                                          <p:stCondLst>
                                            <p:cond delay="0"/>
                                          </p:stCondLst>
                                        </p:cTn>
                                        <p:tgtEl>
                                          <p:spTgt spid="19"/>
                                        </p:tgtEl>
                                        <p:attrNameLst>
                                          <p:attrName>style.visibility</p:attrName>
                                        </p:attrNameLst>
                                      </p:cBhvr>
                                      <p:to>
                                        <p:strVal val="visible"/>
                                      </p:to>
                                    </p:set>
                                    <p:animEffect filter="wipe(up)" transition="in">
                                      <p:cBhvr>
                                        <p:cTn dur="500" id="14"/>
                                        <p:tgtEl>
                                          <p:spTgt spid="19"/>
                                        </p:tgtEl>
                                      </p:cBhvr>
                                    </p:animEffect>
                                  </p:childTnLst>
                                </p:cTn>
                              </p:par>
                              <p:par>
                                <p:cTn fill="hold" grpId="0" id="15" nodeType="withEffect" presetClass="entr" presetID="22" presetSubtype="1">
                                  <p:stCondLst>
                                    <p:cond delay="0"/>
                                  </p:stCondLst>
                                  <p:childTnLst>
                                    <p:set>
                                      <p:cBhvr>
                                        <p:cTn dur="1" fill="hold" id="16">
                                          <p:stCondLst>
                                            <p:cond delay="0"/>
                                          </p:stCondLst>
                                        </p:cTn>
                                        <p:tgtEl>
                                          <p:spTgt spid="53"/>
                                        </p:tgtEl>
                                        <p:attrNameLst>
                                          <p:attrName>style.visibility</p:attrName>
                                        </p:attrNameLst>
                                      </p:cBhvr>
                                      <p:to>
                                        <p:strVal val="visible"/>
                                      </p:to>
                                    </p:set>
                                    <p:animEffect filter="wipe(up)" transition="in">
                                      <p:cBhvr>
                                        <p:cTn dur="500" id="17"/>
                                        <p:tgtEl>
                                          <p:spTgt spid="53"/>
                                        </p:tgtEl>
                                      </p:cBhvr>
                                    </p:animEffect>
                                  </p:childTnLst>
                                </p:cTn>
                              </p:par>
                              <p:par>
                                <p:cTn fill="hold" grpId="0" id="18" nodeType="withEffect" presetClass="entr" presetID="22" presetSubtype="1">
                                  <p:stCondLst>
                                    <p:cond delay="0"/>
                                  </p:stCondLst>
                                  <p:childTnLst>
                                    <p:set>
                                      <p:cBhvr>
                                        <p:cTn dur="1" fill="hold" id="19">
                                          <p:stCondLst>
                                            <p:cond delay="0"/>
                                          </p:stCondLst>
                                        </p:cTn>
                                        <p:tgtEl>
                                          <p:spTgt spid="57"/>
                                        </p:tgtEl>
                                        <p:attrNameLst>
                                          <p:attrName>style.visibility</p:attrName>
                                        </p:attrNameLst>
                                      </p:cBhvr>
                                      <p:to>
                                        <p:strVal val="visible"/>
                                      </p:to>
                                    </p:set>
                                    <p:animEffect filter="wipe(up)" transition="in">
                                      <p:cBhvr>
                                        <p:cTn dur="500" id="20"/>
                                        <p:tgtEl>
                                          <p:spTgt spid="57"/>
                                        </p:tgtEl>
                                      </p:cBhvr>
                                    </p:animEffect>
                                  </p:childTnLst>
                                </p:cTn>
                              </p:par>
                              <p:par>
                                <p:cTn fill="hold" grpId="0" id="21" nodeType="withEffect" presetClass="entr" presetID="22" presetSubtype="1">
                                  <p:stCondLst>
                                    <p:cond delay="0"/>
                                  </p:stCondLst>
                                  <p:childTnLst>
                                    <p:set>
                                      <p:cBhvr>
                                        <p:cTn dur="1" fill="hold" id="22">
                                          <p:stCondLst>
                                            <p:cond delay="0"/>
                                          </p:stCondLst>
                                        </p:cTn>
                                        <p:tgtEl>
                                          <p:spTgt spid="58"/>
                                        </p:tgtEl>
                                        <p:attrNameLst>
                                          <p:attrName>style.visibility</p:attrName>
                                        </p:attrNameLst>
                                      </p:cBhvr>
                                      <p:to>
                                        <p:strVal val="visible"/>
                                      </p:to>
                                    </p:set>
                                    <p:animEffect filter="wipe(up)" transition="in">
                                      <p:cBhvr>
                                        <p:cTn dur="500" id="23"/>
                                        <p:tgtEl>
                                          <p:spTgt spid="5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P grpId="0" spid="53"/>
      <p:bldP grpId="0" spid="57"/>
      <p:bldP grpId="0" spid="58"/>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文本框 4"/>
          <p:cNvSpPr txBox="1"/>
          <p:nvPr/>
        </p:nvSpPr>
        <p:spPr>
          <a:xfrm>
            <a:off x="533400" y="285750"/>
            <a:ext cx="5181600" cy="365760"/>
          </a:xfrm>
          <a:prstGeom prst="rect">
            <a:avLst/>
          </a:prstGeom>
          <a:noFill/>
        </p:spPr>
        <p:txBody>
          <a:bodyPr anchor="t" rtlCol="0" wrap="square">
            <a:spAutoFit/>
          </a:bodyPr>
          <a:lstStyle/>
          <a:p>
            <a:pPr defTabSz="685800">
              <a:spcBef>
                <a:spcPct val="0"/>
              </a:spcBef>
              <a:defRPr/>
            </a:pPr>
            <a:r>
              <a:rPr altLang="en-US" lang="zh-CN" spc="225">
                <a:solidFill>
                  <a:schemeClr val="bg1"/>
                </a:solidFill>
                <a:latin typeface="+mn-ea"/>
                <a:cs typeface="+mj-cs"/>
                <a:sym typeface="+mn-ea"/>
              </a:rPr>
              <a:t>如何看待顾客投诉</a:t>
            </a:r>
          </a:p>
        </p:txBody>
      </p:sp>
      <p:grpSp>
        <p:nvGrpSpPr>
          <p:cNvPr id="3" name="组合 2"/>
          <p:cNvGrpSpPr/>
          <p:nvPr/>
        </p:nvGrpSpPr>
        <p:grpSpPr>
          <a:xfrm>
            <a:off x="2796445" y="1428750"/>
            <a:ext cx="3072599" cy="3053025"/>
            <a:chOff x="3035300" y="1469549"/>
            <a:chExt cx="3072599" cy="3053025"/>
          </a:xfrm>
        </p:grpSpPr>
        <p:sp>
          <p:nvSpPr>
            <p:cNvPr id="6" name="Oval 69"/>
            <p:cNvSpPr/>
            <p:nvPr/>
          </p:nvSpPr>
          <p:spPr>
            <a:xfrm>
              <a:off x="5599900" y="2369891"/>
              <a:ext cx="507999" cy="507999"/>
            </a:xfrm>
            <a:prstGeom prst="ellipse">
              <a:avLst/>
            </a:prstGeom>
            <a:solidFill>
              <a:schemeClr val="accent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bIns="34286" lIns="68570" rIns="68570" rtlCol="0" tIns="34286"/>
            <a:lstStyle/>
            <a:p>
              <a:pPr algn="ctr"/>
              <a:endParaRPr lang="en-US" sz="1600">
                <a:solidFill>
                  <a:schemeClr val="bg1">
                    <a:lumMod val="50000"/>
                  </a:schemeClr>
                </a:solidFill>
              </a:endParaRPr>
            </a:p>
          </p:txBody>
        </p:sp>
        <p:sp>
          <p:nvSpPr>
            <p:cNvPr id="9" name="Oval 70"/>
            <p:cNvSpPr/>
            <p:nvPr/>
          </p:nvSpPr>
          <p:spPr>
            <a:xfrm>
              <a:off x="3035300" y="2369891"/>
              <a:ext cx="507999" cy="507999"/>
            </a:xfrm>
            <a:prstGeom prst="ellipse">
              <a:avLst/>
            </a:prstGeom>
            <a:solidFill>
              <a:schemeClr val="accent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bIns="34286" lIns="68570" rIns="68570" rtlCol="0" tIns="34286"/>
            <a:lstStyle/>
            <a:p>
              <a:pPr algn="ctr"/>
              <a:endParaRPr lang="en-US" sz="1600">
                <a:solidFill>
                  <a:schemeClr val="bg1">
                    <a:lumMod val="50000"/>
                  </a:schemeClr>
                </a:solidFill>
              </a:endParaRPr>
            </a:p>
          </p:txBody>
        </p:sp>
        <p:sp>
          <p:nvSpPr>
            <p:cNvPr id="10" name="Oval 66"/>
            <p:cNvSpPr/>
            <p:nvPr/>
          </p:nvSpPr>
          <p:spPr>
            <a:xfrm>
              <a:off x="3412333" y="1469549"/>
              <a:ext cx="507999" cy="507999"/>
            </a:xfrm>
            <a:prstGeom prst="ellipse">
              <a:avLst/>
            </a:prstGeom>
            <a:solidFill>
              <a:schemeClr val="accent4"/>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bIns="34286" lIns="68570" rIns="68570" rtlCol="0" tIns="34286"/>
            <a:lstStyle/>
            <a:p>
              <a:pPr algn="ctr"/>
              <a:endParaRPr lang="en-US" sz="1600">
                <a:solidFill>
                  <a:schemeClr val="bg1">
                    <a:lumMod val="50000"/>
                  </a:schemeClr>
                </a:solidFill>
              </a:endParaRPr>
            </a:p>
          </p:txBody>
        </p:sp>
        <p:sp>
          <p:nvSpPr>
            <p:cNvPr id="11" name="Oval 68"/>
            <p:cNvSpPr/>
            <p:nvPr/>
          </p:nvSpPr>
          <p:spPr>
            <a:xfrm>
              <a:off x="5223671" y="1469549"/>
              <a:ext cx="507999" cy="507999"/>
            </a:xfrm>
            <a:prstGeom prst="ellipse">
              <a:avLst/>
            </a:prstGeom>
            <a:solidFill>
              <a:schemeClr val="accent6"/>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bIns="34286" lIns="68570" rIns="68570" rtlCol="0" tIns="34286"/>
            <a:lstStyle/>
            <a:p>
              <a:pPr algn="ctr"/>
              <a:endParaRPr lang="en-US" sz="1600">
                <a:solidFill>
                  <a:schemeClr val="bg1">
                    <a:lumMod val="50000"/>
                  </a:schemeClr>
                </a:solidFill>
              </a:endParaRPr>
            </a:p>
          </p:txBody>
        </p:sp>
        <p:sp>
          <p:nvSpPr>
            <p:cNvPr id="12" name="Oval 71"/>
            <p:cNvSpPr/>
            <p:nvPr/>
          </p:nvSpPr>
          <p:spPr>
            <a:xfrm>
              <a:off x="3412333" y="3271739"/>
              <a:ext cx="507999" cy="507999"/>
            </a:xfrm>
            <a:prstGeom prst="ellipse">
              <a:avLst/>
            </a:prstGeom>
            <a:solidFill>
              <a:schemeClr val="accent2"/>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bIns="34286" lIns="68570" rIns="68570" rtlCol="0" tIns="34286"/>
            <a:lstStyle/>
            <a:p>
              <a:pPr algn="ctr"/>
              <a:endParaRPr lang="en-US" sz="1600">
                <a:solidFill>
                  <a:schemeClr val="bg1">
                    <a:lumMod val="50000"/>
                  </a:schemeClr>
                </a:solidFill>
              </a:endParaRPr>
            </a:p>
          </p:txBody>
        </p:sp>
        <p:sp>
          <p:nvSpPr>
            <p:cNvPr id="13" name="Oval 72"/>
            <p:cNvSpPr/>
            <p:nvPr/>
          </p:nvSpPr>
          <p:spPr>
            <a:xfrm>
              <a:off x="5223671" y="3271739"/>
              <a:ext cx="507999" cy="507999"/>
            </a:xfrm>
            <a:prstGeom prst="ellipse">
              <a:avLst/>
            </a:prstGeom>
            <a:solidFill>
              <a:schemeClr val="accent4"/>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bIns="34286" lIns="68570" rIns="68570" rtlCol="0" tIns="34286"/>
            <a:lstStyle/>
            <a:p>
              <a:pPr algn="ctr"/>
              <a:endParaRPr lang="en-US" sz="1600">
                <a:solidFill>
                  <a:schemeClr val="bg1">
                    <a:lumMod val="50000"/>
                  </a:schemeClr>
                </a:solidFill>
              </a:endParaRPr>
            </a:p>
          </p:txBody>
        </p:sp>
        <p:cxnSp>
          <p:nvCxnSpPr>
            <p:cNvPr id="14" name="Straight Connector 80"/>
            <p:cNvCxnSpPr>
              <a:endCxn id="10" idx="5"/>
            </p:cNvCxnSpPr>
            <p:nvPr/>
          </p:nvCxnSpPr>
          <p:spPr>
            <a:xfrm flipH="1" flipV="1">
              <a:off x="3845936" y="1903154"/>
              <a:ext cx="146070" cy="146257"/>
            </a:xfrm>
            <a:prstGeom prst="line">
              <a:avLst/>
            </a:prstGeom>
            <a:ln w="12700">
              <a:solidFill>
                <a:srgbClr val="196E4E"/>
              </a:solidFill>
            </a:ln>
          </p:spPr>
          <p:style>
            <a:lnRef idx="1">
              <a:schemeClr val="accent1"/>
            </a:lnRef>
            <a:fillRef idx="0">
              <a:schemeClr val="accent1"/>
            </a:fillRef>
            <a:effectRef idx="0">
              <a:schemeClr val="accent1"/>
            </a:effectRef>
            <a:fontRef idx="minor">
              <a:schemeClr val="tx1"/>
            </a:fontRef>
          </p:style>
        </p:cxnSp>
        <p:cxnSp>
          <p:nvCxnSpPr>
            <p:cNvPr id="15" name="Straight Connector 82"/>
            <p:cNvCxnSpPr>
              <a:endCxn id="11" idx="3"/>
            </p:cNvCxnSpPr>
            <p:nvPr/>
          </p:nvCxnSpPr>
          <p:spPr>
            <a:xfrm flipV="1">
              <a:off x="5142471" y="1903154"/>
              <a:ext cx="155593" cy="146257"/>
            </a:xfrm>
            <a:prstGeom prst="line">
              <a:avLst/>
            </a:prstGeom>
            <a:ln w="12700">
              <a:solidFill>
                <a:srgbClr val="196E4E"/>
              </a:solidFill>
            </a:ln>
          </p:spPr>
          <p:style>
            <a:lnRef idx="1">
              <a:schemeClr val="accent1"/>
            </a:lnRef>
            <a:fillRef idx="0">
              <a:schemeClr val="accent1"/>
            </a:fillRef>
            <a:effectRef idx="0">
              <a:schemeClr val="accent1"/>
            </a:effectRef>
            <a:fontRef idx="minor">
              <a:schemeClr val="tx1"/>
            </a:fontRef>
          </p:style>
        </p:cxnSp>
        <p:cxnSp>
          <p:nvCxnSpPr>
            <p:cNvPr id="16" name="Straight Connector 86"/>
            <p:cNvCxnSpPr>
              <a:stCxn id="9" idx="6"/>
              <a:endCxn id="44" idx="11"/>
            </p:cNvCxnSpPr>
            <p:nvPr/>
          </p:nvCxnSpPr>
          <p:spPr>
            <a:xfrm flipV="1">
              <a:off x="3543301" y="2622436"/>
              <a:ext cx="211749" cy="1453"/>
            </a:xfrm>
            <a:prstGeom prst="line">
              <a:avLst/>
            </a:prstGeom>
            <a:ln w="12700">
              <a:solidFill>
                <a:srgbClr val="196E4E"/>
              </a:solidFill>
            </a:ln>
          </p:spPr>
          <p:style>
            <a:lnRef idx="1">
              <a:schemeClr val="accent1"/>
            </a:lnRef>
            <a:fillRef idx="0">
              <a:schemeClr val="accent1"/>
            </a:fillRef>
            <a:effectRef idx="0">
              <a:schemeClr val="accent1"/>
            </a:effectRef>
            <a:fontRef idx="minor">
              <a:schemeClr val="tx1"/>
            </a:fontRef>
          </p:style>
        </p:cxnSp>
        <p:cxnSp>
          <p:nvCxnSpPr>
            <p:cNvPr id="17" name="Straight Connector 88"/>
            <p:cNvCxnSpPr>
              <a:stCxn id="6" idx="2"/>
            </p:cNvCxnSpPr>
            <p:nvPr/>
          </p:nvCxnSpPr>
          <p:spPr>
            <a:xfrm flipH="1">
              <a:off x="5380742" y="2623891"/>
              <a:ext cx="219159" cy="752"/>
            </a:xfrm>
            <a:prstGeom prst="line">
              <a:avLst/>
            </a:prstGeom>
            <a:ln w="12700">
              <a:solidFill>
                <a:srgbClr val="196E4E"/>
              </a:solidFill>
            </a:ln>
          </p:spPr>
          <p:style>
            <a:lnRef idx="1">
              <a:schemeClr val="accent1"/>
            </a:lnRef>
            <a:fillRef idx="0">
              <a:schemeClr val="accent1"/>
            </a:fillRef>
            <a:effectRef idx="0">
              <a:schemeClr val="accent1"/>
            </a:effectRef>
            <a:fontRef idx="minor">
              <a:schemeClr val="tx1"/>
            </a:fontRef>
          </p:style>
        </p:cxnSp>
        <p:cxnSp>
          <p:nvCxnSpPr>
            <p:cNvPr id="18" name="Straight Connector 90"/>
            <p:cNvCxnSpPr>
              <a:stCxn id="12" idx="7"/>
            </p:cNvCxnSpPr>
            <p:nvPr/>
          </p:nvCxnSpPr>
          <p:spPr>
            <a:xfrm flipV="1">
              <a:off x="3845936" y="3199875"/>
              <a:ext cx="146070" cy="146257"/>
            </a:xfrm>
            <a:prstGeom prst="line">
              <a:avLst/>
            </a:prstGeom>
            <a:ln w="12700">
              <a:solidFill>
                <a:srgbClr val="196E4E"/>
              </a:solidFill>
            </a:ln>
          </p:spPr>
          <p:style>
            <a:lnRef idx="1">
              <a:schemeClr val="accent1"/>
            </a:lnRef>
            <a:fillRef idx="0">
              <a:schemeClr val="accent1"/>
            </a:fillRef>
            <a:effectRef idx="0">
              <a:schemeClr val="accent1"/>
            </a:effectRef>
            <a:fontRef idx="minor">
              <a:schemeClr val="tx1"/>
            </a:fontRef>
          </p:style>
        </p:cxnSp>
        <p:cxnSp>
          <p:nvCxnSpPr>
            <p:cNvPr id="19" name="Straight Connector 92"/>
            <p:cNvCxnSpPr>
              <a:stCxn id="13" idx="1"/>
            </p:cNvCxnSpPr>
            <p:nvPr/>
          </p:nvCxnSpPr>
          <p:spPr>
            <a:xfrm flipH="1" flipV="1">
              <a:off x="5142471" y="3199875"/>
              <a:ext cx="155593" cy="146257"/>
            </a:xfrm>
            <a:prstGeom prst="line">
              <a:avLst/>
            </a:prstGeom>
            <a:ln w="12700">
              <a:solidFill>
                <a:srgbClr val="196E4E"/>
              </a:solidFill>
            </a:ln>
          </p:spPr>
          <p:style>
            <a:lnRef idx="1">
              <a:schemeClr val="accent1"/>
            </a:lnRef>
            <a:fillRef idx="0">
              <a:schemeClr val="accent1"/>
            </a:fillRef>
            <a:effectRef idx="0">
              <a:schemeClr val="accent1"/>
            </a:effectRef>
            <a:fontRef idx="minor">
              <a:schemeClr val="tx1"/>
            </a:fontRef>
          </p:style>
        </p:cxnSp>
        <p:sp>
          <p:nvSpPr>
            <p:cNvPr id="20" name="Freeform 71"/>
            <p:cNvSpPr>
              <a:spLocks noEditPoints="1"/>
            </p:cNvSpPr>
            <p:nvPr/>
          </p:nvSpPr>
          <p:spPr bwMode="auto">
            <a:xfrm>
              <a:off x="5354791" y="3408476"/>
              <a:ext cx="234524" cy="234523"/>
            </a:xfrm>
            <a:custGeom>
              <a:cxnLst>
                <a:cxn ang="0">
                  <a:pos x="228" y="58"/>
                </a:cxn>
                <a:cxn ang="0">
                  <a:pos x="224" y="16"/>
                </a:cxn>
                <a:cxn ang="0">
                  <a:pos x="214" y="2"/>
                </a:cxn>
                <a:cxn ang="0">
                  <a:pos x="48" y="0"/>
                </a:cxn>
                <a:cxn ang="0">
                  <a:pos x="34" y="10"/>
                </a:cxn>
                <a:cxn ang="0">
                  <a:pos x="32" y="54"/>
                </a:cxn>
                <a:cxn ang="0">
                  <a:pos x="4" y="90"/>
                </a:cxn>
                <a:cxn ang="0">
                  <a:pos x="0" y="112"/>
                </a:cxn>
                <a:cxn ang="0">
                  <a:pos x="8" y="128"/>
                </a:cxn>
                <a:cxn ang="0">
                  <a:pos x="24" y="240"/>
                </a:cxn>
                <a:cxn ang="0">
                  <a:pos x="28" y="252"/>
                </a:cxn>
                <a:cxn ang="0">
                  <a:pos x="216" y="256"/>
                </a:cxn>
                <a:cxn ang="0">
                  <a:pos x="228" y="252"/>
                </a:cxn>
                <a:cxn ang="0">
                  <a:pos x="232" y="136"/>
                </a:cxn>
                <a:cxn ang="0">
                  <a:pos x="248" y="128"/>
                </a:cxn>
                <a:cxn ang="0">
                  <a:pos x="256" y="104"/>
                </a:cxn>
                <a:cxn ang="0">
                  <a:pos x="252" y="90"/>
                </a:cxn>
                <a:cxn ang="0">
                  <a:pos x="48" y="48"/>
                </a:cxn>
                <a:cxn ang="0">
                  <a:pos x="82" y="120"/>
                </a:cxn>
                <a:cxn ang="0">
                  <a:pos x="98" y="64"/>
                </a:cxn>
                <a:cxn ang="0">
                  <a:pos x="124" y="64"/>
                </a:cxn>
                <a:cxn ang="0">
                  <a:pos x="106" y="64"/>
                </a:cxn>
                <a:cxn ang="0">
                  <a:pos x="166" y="120"/>
                </a:cxn>
                <a:cxn ang="0">
                  <a:pos x="158" y="64"/>
                </a:cxn>
                <a:cxn ang="0">
                  <a:pos x="174" y="120"/>
                </a:cxn>
                <a:cxn ang="0">
                  <a:pos x="16" y="104"/>
                </a:cxn>
                <a:cxn ang="0">
                  <a:pos x="42" y="68"/>
                </a:cxn>
                <a:cxn ang="0">
                  <a:pos x="48" y="64"/>
                </a:cxn>
                <a:cxn ang="0">
                  <a:pos x="24" y="120"/>
                </a:cxn>
                <a:cxn ang="0">
                  <a:pos x="18" y="118"/>
                </a:cxn>
                <a:cxn ang="0">
                  <a:pos x="160" y="240"/>
                </a:cxn>
                <a:cxn ang="0">
                  <a:pos x="160" y="160"/>
                </a:cxn>
                <a:cxn ang="0">
                  <a:pos x="168" y="240"/>
                </a:cxn>
                <a:cxn ang="0">
                  <a:pos x="168" y="156"/>
                </a:cxn>
                <a:cxn ang="0">
                  <a:pos x="160" y="152"/>
                </a:cxn>
                <a:cxn ang="0">
                  <a:pos x="96" y="152"/>
                </a:cxn>
                <a:cxn ang="0">
                  <a:pos x="92" y="160"/>
                </a:cxn>
                <a:cxn ang="0">
                  <a:pos x="40" y="136"/>
                </a:cxn>
                <a:cxn ang="0">
                  <a:pos x="240" y="112"/>
                </a:cxn>
                <a:cxn ang="0">
                  <a:pos x="238" y="118"/>
                </a:cxn>
                <a:cxn ang="0">
                  <a:pos x="218" y="120"/>
                </a:cxn>
                <a:cxn ang="0">
                  <a:pos x="208" y="64"/>
                </a:cxn>
                <a:cxn ang="0">
                  <a:pos x="238" y="100"/>
                </a:cxn>
                <a:cxn ang="0">
                  <a:pos x="240" y="112"/>
                </a:cxn>
              </a:cxnLst>
              <a:rect b="b" l="0" r="r" t="0"/>
              <a:pathLst>
                <a:path h="256" w="256">
                  <a:moveTo>
                    <a:pt x="252" y="90"/>
                  </a:moveTo>
                  <a:lnTo>
                    <a:pt x="228" y="58"/>
                  </a:lnTo>
                  <a:lnTo>
                    <a:pt x="228" y="58"/>
                  </a:lnTo>
                  <a:lnTo>
                    <a:pt x="224" y="54"/>
                  </a:lnTo>
                  <a:lnTo>
                    <a:pt x="224" y="16"/>
                  </a:lnTo>
                  <a:lnTo>
                    <a:pt x="224" y="16"/>
                  </a:lnTo>
                  <a:lnTo>
                    <a:pt x="222" y="10"/>
                  </a:lnTo>
                  <a:lnTo>
                    <a:pt x="220" y="4"/>
                  </a:lnTo>
                  <a:lnTo>
                    <a:pt x="214" y="2"/>
                  </a:lnTo>
                  <a:lnTo>
                    <a:pt x="208" y="0"/>
                  </a:lnTo>
                  <a:lnTo>
                    <a:pt x="48" y="0"/>
                  </a:lnTo>
                  <a:lnTo>
                    <a:pt x="48" y="0"/>
                  </a:lnTo>
                  <a:lnTo>
                    <a:pt x="42" y="2"/>
                  </a:lnTo>
                  <a:lnTo>
                    <a:pt x="36" y="4"/>
                  </a:lnTo>
                  <a:lnTo>
                    <a:pt x="34" y="10"/>
                  </a:lnTo>
                  <a:lnTo>
                    <a:pt x="32" y="16"/>
                  </a:lnTo>
                  <a:lnTo>
                    <a:pt x="32" y="54"/>
                  </a:lnTo>
                  <a:lnTo>
                    <a:pt x="32" y="54"/>
                  </a:lnTo>
                  <a:lnTo>
                    <a:pt x="28" y="58"/>
                  </a:lnTo>
                  <a:lnTo>
                    <a:pt x="4" y="90"/>
                  </a:lnTo>
                  <a:lnTo>
                    <a:pt x="4" y="90"/>
                  </a:lnTo>
                  <a:lnTo>
                    <a:pt x="2" y="96"/>
                  </a:lnTo>
                  <a:lnTo>
                    <a:pt x="0" y="104"/>
                  </a:lnTo>
                  <a:lnTo>
                    <a:pt x="0" y="112"/>
                  </a:lnTo>
                  <a:lnTo>
                    <a:pt x="0" y="112"/>
                  </a:lnTo>
                  <a:lnTo>
                    <a:pt x="2" y="122"/>
                  </a:lnTo>
                  <a:lnTo>
                    <a:pt x="8" y="128"/>
                  </a:lnTo>
                  <a:lnTo>
                    <a:pt x="14" y="134"/>
                  </a:lnTo>
                  <a:lnTo>
                    <a:pt x="24" y="136"/>
                  </a:lnTo>
                  <a:lnTo>
                    <a:pt x="24" y="240"/>
                  </a:lnTo>
                  <a:lnTo>
                    <a:pt x="24" y="240"/>
                  </a:lnTo>
                  <a:lnTo>
                    <a:pt x="26" y="246"/>
                  </a:lnTo>
                  <a:lnTo>
                    <a:pt x="28" y="252"/>
                  </a:lnTo>
                  <a:lnTo>
                    <a:pt x="34" y="254"/>
                  </a:lnTo>
                  <a:lnTo>
                    <a:pt x="40" y="256"/>
                  </a:lnTo>
                  <a:lnTo>
                    <a:pt x="216" y="256"/>
                  </a:lnTo>
                  <a:lnTo>
                    <a:pt x="216" y="256"/>
                  </a:lnTo>
                  <a:lnTo>
                    <a:pt x="222" y="254"/>
                  </a:lnTo>
                  <a:lnTo>
                    <a:pt x="228" y="252"/>
                  </a:lnTo>
                  <a:lnTo>
                    <a:pt x="230" y="246"/>
                  </a:lnTo>
                  <a:lnTo>
                    <a:pt x="232" y="240"/>
                  </a:lnTo>
                  <a:lnTo>
                    <a:pt x="232" y="136"/>
                  </a:lnTo>
                  <a:lnTo>
                    <a:pt x="232" y="136"/>
                  </a:lnTo>
                  <a:lnTo>
                    <a:pt x="242" y="134"/>
                  </a:lnTo>
                  <a:lnTo>
                    <a:pt x="248" y="128"/>
                  </a:lnTo>
                  <a:lnTo>
                    <a:pt x="254" y="122"/>
                  </a:lnTo>
                  <a:lnTo>
                    <a:pt x="256" y="112"/>
                  </a:lnTo>
                  <a:lnTo>
                    <a:pt x="256" y="104"/>
                  </a:lnTo>
                  <a:lnTo>
                    <a:pt x="256" y="104"/>
                  </a:lnTo>
                  <a:lnTo>
                    <a:pt x="254" y="96"/>
                  </a:lnTo>
                  <a:lnTo>
                    <a:pt x="252" y="90"/>
                  </a:lnTo>
                  <a:close/>
                  <a:moveTo>
                    <a:pt x="208" y="16"/>
                  </a:moveTo>
                  <a:lnTo>
                    <a:pt x="208" y="48"/>
                  </a:lnTo>
                  <a:lnTo>
                    <a:pt x="48" y="48"/>
                  </a:lnTo>
                  <a:lnTo>
                    <a:pt x="48" y="16"/>
                  </a:lnTo>
                  <a:lnTo>
                    <a:pt x="208" y="16"/>
                  </a:lnTo>
                  <a:close/>
                  <a:moveTo>
                    <a:pt x="82" y="120"/>
                  </a:moveTo>
                  <a:lnTo>
                    <a:pt x="48" y="120"/>
                  </a:lnTo>
                  <a:lnTo>
                    <a:pt x="80" y="64"/>
                  </a:lnTo>
                  <a:lnTo>
                    <a:pt x="98" y="64"/>
                  </a:lnTo>
                  <a:lnTo>
                    <a:pt x="82" y="120"/>
                  </a:lnTo>
                  <a:close/>
                  <a:moveTo>
                    <a:pt x="106" y="64"/>
                  </a:moveTo>
                  <a:lnTo>
                    <a:pt x="124" y="64"/>
                  </a:lnTo>
                  <a:lnTo>
                    <a:pt x="124" y="120"/>
                  </a:lnTo>
                  <a:lnTo>
                    <a:pt x="90" y="120"/>
                  </a:lnTo>
                  <a:lnTo>
                    <a:pt x="106" y="64"/>
                  </a:lnTo>
                  <a:close/>
                  <a:moveTo>
                    <a:pt x="132" y="64"/>
                  </a:moveTo>
                  <a:lnTo>
                    <a:pt x="150" y="64"/>
                  </a:lnTo>
                  <a:lnTo>
                    <a:pt x="166" y="120"/>
                  </a:lnTo>
                  <a:lnTo>
                    <a:pt x="132" y="120"/>
                  </a:lnTo>
                  <a:lnTo>
                    <a:pt x="132" y="64"/>
                  </a:lnTo>
                  <a:close/>
                  <a:moveTo>
                    <a:pt x="158" y="64"/>
                  </a:moveTo>
                  <a:lnTo>
                    <a:pt x="176" y="64"/>
                  </a:lnTo>
                  <a:lnTo>
                    <a:pt x="208" y="120"/>
                  </a:lnTo>
                  <a:lnTo>
                    <a:pt x="174" y="120"/>
                  </a:lnTo>
                  <a:lnTo>
                    <a:pt x="158" y="64"/>
                  </a:lnTo>
                  <a:close/>
                  <a:moveTo>
                    <a:pt x="16" y="112"/>
                  </a:moveTo>
                  <a:lnTo>
                    <a:pt x="16" y="104"/>
                  </a:lnTo>
                  <a:lnTo>
                    <a:pt x="16" y="104"/>
                  </a:lnTo>
                  <a:lnTo>
                    <a:pt x="18" y="100"/>
                  </a:lnTo>
                  <a:lnTo>
                    <a:pt x="42" y="68"/>
                  </a:lnTo>
                  <a:lnTo>
                    <a:pt x="42" y="68"/>
                  </a:lnTo>
                  <a:lnTo>
                    <a:pt x="44" y="64"/>
                  </a:lnTo>
                  <a:lnTo>
                    <a:pt x="48" y="64"/>
                  </a:lnTo>
                  <a:lnTo>
                    <a:pt x="70" y="64"/>
                  </a:lnTo>
                  <a:lnTo>
                    <a:pt x="38" y="120"/>
                  </a:lnTo>
                  <a:lnTo>
                    <a:pt x="24" y="120"/>
                  </a:lnTo>
                  <a:lnTo>
                    <a:pt x="24" y="120"/>
                  </a:lnTo>
                  <a:lnTo>
                    <a:pt x="20" y="120"/>
                  </a:lnTo>
                  <a:lnTo>
                    <a:pt x="18" y="118"/>
                  </a:lnTo>
                  <a:lnTo>
                    <a:pt x="16" y="116"/>
                  </a:lnTo>
                  <a:lnTo>
                    <a:pt x="16" y="112"/>
                  </a:lnTo>
                  <a:close/>
                  <a:moveTo>
                    <a:pt x="160" y="240"/>
                  </a:moveTo>
                  <a:lnTo>
                    <a:pt x="100" y="240"/>
                  </a:lnTo>
                  <a:lnTo>
                    <a:pt x="100" y="160"/>
                  </a:lnTo>
                  <a:lnTo>
                    <a:pt x="160" y="160"/>
                  </a:lnTo>
                  <a:lnTo>
                    <a:pt x="160" y="240"/>
                  </a:lnTo>
                  <a:close/>
                  <a:moveTo>
                    <a:pt x="216" y="240"/>
                  </a:moveTo>
                  <a:lnTo>
                    <a:pt x="168" y="240"/>
                  </a:lnTo>
                  <a:lnTo>
                    <a:pt x="168" y="160"/>
                  </a:lnTo>
                  <a:lnTo>
                    <a:pt x="168" y="160"/>
                  </a:lnTo>
                  <a:lnTo>
                    <a:pt x="168" y="156"/>
                  </a:lnTo>
                  <a:lnTo>
                    <a:pt x="166" y="154"/>
                  </a:lnTo>
                  <a:lnTo>
                    <a:pt x="164" y="152"/>
                  </a:lnTo>
                  <a:lnTo>
                    <a:pt x="160" y="152"/>
                  </a:lnTo>
                  <a:lnTo>
                    <a:pt x="100" y="152"/>
                  </a:lnTo>
                  <a:lnTo>
                    <a:pt x="100" y="152"/>
                  </a:lnTo>
                  <a:lnTo>
                    <a:pt x="96" y="152"/>
                  </a:lnTo>
                  <a:lnTo>
                    <a:pt x="94" y="154"/>
                  </a:lnTo>
                  <a:lnTo>
                    <a:pt x="92" y="156"/>
                  </a:lnTo>
                  <a:lnTo>
                    <a:pt x="92" y="160"/>
                  </a:lnTo>
                  <a:lnTo>
                    <a:pt x="92" y="240"/>
                  </a:lnTo>
                  <a:lnTo>
                    <a:pt x="40" y="240"/>
                  </a:lnTo>
                  <a:lnTo>
                    <a:pt x="40" y="136"/>
                  </a:lnTo>
                  <a:lnTo>
                    <a:pt x="216" y="136"/>
                  </a:lnTo>
                  <a:lnTo>
                    <a:pt x="216" y="240"/>
                  </a:lnTo>
                  <a:close/>
                  <a:moveTo>
                    <a:pt x="240" y="112"/>
                  </a:moveTo>
                  <a:lnTo>
                    <a:pt x="240" y="112"/>
                  </a:lnTo>
                  <a:lnTo>
                    <a:pt x="240" y="116"/>
                  </a:lnTo>
                  <a:lnTo>
                    <a:pt x="238" y="118"/>
                  </a:lnTo>
                  <a:lnTo>
                    <a:pt x="236" y="120"/>
                  </a:lnTo>
                  <a:lnTo>
                    <a:pt x="232" y="120"/>
                  </a:lnTo>
                  <a:lnTo>
                    <a:pt x="218" y="120"/>
                  </a:lnTo>
                  <a:lnTo>
                    <a:pt x="186" y="64"/>
                  </a:lnTo>
                  <a:lnTo>
                    <a:pt x="208" y="64"/>
                  </a:lnTo>
                  <a:lnTo>
                    <a:pt x="208" y="64"/>
                  </a:lnTo>
                  <a:lnTo>
                    <a:pt x="212" y="64"/>
                  </a:lnTo>
                  <a:lnTo>
                    <a:pt x="214" y="68"/>
                  </a:lnTo>
                  <a:lnTo>
                    <a:pt x="238" y="100"/>
                  </a:lnTo>
                  <a:lnTo>
                    <a:pt x="238" y="100"/>
                  </a:lnTo>
                  <a:lnTo>
                    <a:pt x="240" y="104"/>
                  </a:lnTo>
                  <a:lnTo>
                    <a:pt x="240" y="112"/>
                  </a:lnTo>
                  <a:close/>
                </a:path>
              </a:pathLst>
            </a:custGeom>
            <a:solidFill>
              <a:schemeClr val="bg1"/>
            </a:solidFill>
            <a:ln w="9525">
              <a:noFill/>
              <a:round/>
            </a:ln>
          </p:spPr>
          <p:txBody>
            <a:bodyPr anchor="t" anchorCtr="0" bIns="45714" compatLnSpc="1" lIns="91427" numCol="1" rIns="91427" tIns="45714" vert="horz" wrap="square"/>
            <a:lstStyle/>
            <a:p>
              <a:endParaRPr lang="ar-SA" sz="1600">
                <a:solidFill>
                  <a:schemeClr val="bg1">
                    <a:lumMod val="50000"/>
                  </a:schemeClr>
                </a:solidFill>
              </a:endParaRPr>
            </a:p>
          </p:txBody>
        </p:sp>
        <p:sp>
          <p:nvSpPr>
            <p:cNvPr id="21" name="Freeform 5"/>
            <p:cNvSpPr>
              <a:spLocks noEditPoints="1"/>
            </p:cNvSpPr>
            <p:nvPr/>
          </p:nvSpPr>
          <p:spPr bwMode="auto">
            <a:xfrm>
              <a:off x="5364073" y="1609951"/>
              <a:ext cx="227195" cy="227192"/>
            </a:xfrm>
            <a:custGeom>
              <a:cxnLst>
                <a:cxn ang="0">
                  <a:pos x="100" y="2"/>
                </a:cxn>
                <a:cxn ang="0">
                  <a:pos x="36" y="36"/>
                </a:cxn>
                <a:cxn ang="0">
                  <a:pos x="2" y="100"/>
                </a:cxn>
                <a:cxn ang="0">
                  <a:pos x="0" y="136"/>
                </a:cxn>
                <a:cxn ang="0">
                  <a:pos x="22" y="194"/>
                </a:cxn>
                <a:cxn ang="0">
                  <a:pos x="88" y="242"/>
                </a:cxn>
                <a:cxn ang="0">
                  <a:pos x="124" y="248"/>
                </a:cxn>
                <a:cxn ang="0">
                  <a:pos x="172" y="238"/>
                </a:cxn>
                <a:cxn ang="0">
                  <a:pos x="238" y="172"/>
                </a:cxn>
                <a:cxn ang="0">
                  <a:pos x="248" y="124"/>
                </a:cxn>
                <a:cxn ang="0">
                  <a:pos x="242" y="88"/>
                </a:cxn>
                <a:cxn ang="0">
                  <a:pos x="194" y="22"/>
                </a:cxn>
                <a:cxn ang="0">
                  <a:pos x="136" y="0"/>
                </a:cxn>
                <a:cxn ang="0">
                  <a:pos x="184" y="120"/>
                </a:cxn>
                <a:cxn ang="0">
                  <a:pos x="190" y="62"/>
                </a:cxn>
                <a:cxn ang="0">
                  <a:pos x="224" y="84"/>
                </a:cxn>
                <a:cxn ang="0">
                  <a:pos x="120" y="232"/>
                </a:cxn>
                <a:cxn ang="0">
                  <a:pos x="86" y="190"/>
                </a:cxn>
                <a:cxn ang="0">
                  <a:pos x="120" y="232"/>
                </a:cxn>
                <a:cxn ang="0">
                  <a:pos x="140" y="26"/>
                </a:cxn>
                <a:cxn ang="0">
                  <a:pos x="164" y="66"/>
                </a:cxn>
                <a:cxn ang="0">
                  <a:pos x="128" y="16"/>
                </a:cxn>
                <a:cxn ang="0">
                  <a:pos x="158" y="22"/>
                </a:cxn>
                <a:cxn ang="0">
                  <a:pos x="200" y="46"/>
                </a:cxn>
                <a:cxn ang="0">
                  <a:pos x="166" y="50"/>
                </a:cxn>
                <a:cxn ang="0">
                  <a:pos x="120" y="16"/>
                </a:cxn>
                <a:cxn ang="0">
                  <a:pos x="84" y="66"/>
                </a:cxn>
                <a:cxn ang="0">
                  <a:pos x="108" y="26"/>
                </a:cxn>
                <a:cxn ang="0">
                  <a:pos x="76" y="62"/>
                </a:cxn>
                <a:cxn ang="0">
                  <a:pos x="48" y="46"/>
                </a:cxn>
                <a:cxn ang="0">
                  <a:pos x="106" y="18"/>
                </a:cxn>
                <a:cxn ang="0">
                  <a:pos x="82" y="50"/>
                </a:cxn>
                <a:cxn ang="0">
                  <a:pos x="100" y="78"/>
                </a:cxn>
                <a:cxn ang="0">
                  <a:pos x="72" y="120"/>
                </a:cxn>
                <a:cxn ang="0">
                  <a:pos x="120" y="176"/>
                </a:cxn>
                <a:cxn ang="0">
                  <a:pos x="84" y="182"/>
                </a:cxn>
                <a:cxn ang="0">
                  <a:pos x="72" y="128"/>
                </a:cxn>
                <a:cxn ang="0">
                  <a:pos x="92" y="226"/>
                </a:cxn>
                <a:cxn ang="0">
                  <a:pos x="54" y="206"/>
                </a:cxn>
                <a:cxn ang="0">
                  <a:pos x="92" y="212"/>
                </a:cxn>
                <a:cxn ang="0">
                  <a:pos x="128" y="184"/>
                </a:cxn>
                <a:cxn ang="0">
                  <a:pos x="154" y="202"/>
                </a:cxn>
                <a:cxn ang="0">
                  <a:pos x="128" y="232"/>
                </a:cxn>
                <a:cxn ang="0">
                  <a:pos x="194" y="206"/>
                </a:cxn>
                <a:cxn ang="0">
                  <a:pos x="156" y="226"/>
                </a:cxn>
                <a:cxn ang="0">
                  <a:pos x="168" y="192"/>
                </a:cxn>
                <a:cxn ang="0">
                  <a:pos x="128" y="176"/>
                </a:cxn>
                <a:cxn ang="0">
                  <a:pos x="174" y="142"/>
                </a:cxn>
                <a:cxn ang="0">
                  <a:pos x="128" y="120"/>
                </a:cxn>
                <a:cxn ang="0">
                  <a:pos x="168" y="72"/>
                </a:cxn>
                <a:cxn ang="0">
                  <a:pos x="128" y="120"/>
                </a:cxn>
                <a:cxn ang="0">
                  <a:pos x="74" y="70"/>
                </a:cxn>
                <a:cxn ang="0">
                  <a:pos x="16" y="120"/>
                </a:cxn>
                <a:cxn ang="0">
                  <a:pos x="32" y="66"/>
                </a:cxn>
                <a:cxn ang="0">
                  <a:pos x="64" y="128"/>
                </a:cxn>
                <a:cxn ang="0">
                  <a:pos x="76" y="186"/>
                </a:cxn>
                <a:cxn ang="0">
                  <a:pos x="48" y="200"/>
                </a:cxn>
                <a:cxn ang="0">
                  <a:pos x="16" y="128"/>
                </a:cxn>
                <a:cxn ang="0">
                  <a:pos x="172" y="186"/>
                </a:cxn>
                <a:cxn ang="0">
                  <a:pos x="182" y="144"/>
                </a:cxn>
                <a:cxn ang="0">
                  <a:pos x="230" y="148"/>
                </a:cxn>
              </a:cxnLst>
              <a:rect b="b" l="0" r="r" t="0"/>
              <a:pathLst>
                <a:path h="248" w="248">
                  <a:moveTo>
                    <a:pt x="124" y="0"/>
                  </a:moveTo>
                  <a:lnTo>
                    <a:pt x="124" y="0"/>
                  </a:lnTo>
                  <a:lnTo>
                    <a:pt x="112" y="0"/>
                  </a:lnTo>
                  <a:lnTo>
                    <a:pt x="100" y="2"/>
                  </a:lnTo>
                  <a:lnTo>
                    <a:pt x="88" y="6"/>
                  </a:lnTo>
                  <a:lnTo>
                    <a:pt x="76" y="10"/>
                  </a:lnTo>
                  <a:lnTo>
                    <a:pt x="54" y="22"/>
                  </a:lnTo>
                  <a:lnTo>
                    <a:pt x="36" y="36"/>
                  </a:lnTo>
                  <a:lnTo>
                    <a:pt x="22" y="54"/>
                  </a:lnTo>
                  <a:lnTo>
                    <a:pt x="10" y="76"/>
                  </a:lnTo>
                  <a:lnTo>
                    <a:pt x="6" y="88"/>
                  </a:lnTo>
                  <a:lnTo>
                    <a:pt x="2" y="100"/>
                  </a:lnTo>
                  <a:lnTo>
                    <a:pt x="0" y="112"/>
                  </a:lnTo>
                  <a:lnTo>
                    <a:pt x="0" y="124"/>
                  </a:lnTo>
                  <a:lnTo>
                    <a:pt x="0" y="124"/>
                  </a:lnTo>
                  <a:lnTo>
                    <a:pt x="0" y="136"/>
                  </a:lnTo>
                  <a:lnTo>
                    <a:pt x="2" y="148"/>
                  </a:lnTo>
                  <a:lnTo>
                    <a:pt x="6" y="160"/>
                  </a:lnTo>
                  <a:lnTo>
                    <a:pt x="10" y="172"/>
                  </a:lnTo>
                  <a:lnTo>
                    <a:pt x="22" y="194"/>
                  </a:lnTo>
                  <a:lnTo>
                    <a:pt x="36" y="212"/>
                  </a:lnTo>
                  <a:lnTo>
                    <a:pt x="54" y="226"/>
                  </a:lnTo>
                  <a:lnTo>
                    <a:pt x="76" y="238"/>
                  </a:lnTo>
                  <a:lnTo>
                    <a:pt x="88" y="242"/>
                  </a:lnTo>
                  <a:lnTo>
                    <a:pt x="100" y="246"/>
                  </a:lnTo>
                  <a:lnTo>
                    <a:pt x="112" y="248"/>
                  </a:lnTo>
                  <a:lnTo>
                    <a:pt x="124" y="248"/>
                  </a:lnTo>
                  <a:lnTo>
                    <a:pt x="124" y="248"/>
                  </a:lnTo>
                  <a:lnTo>
                    <a:pt x="136" y="248"/>
                  </a:lnTo>
                  <a:lnTo>
                    <a:pt x="148" y="246"/>
                  </a:lnTo>
                  <a:lnTo>
                    <a:pt x="160" y="242"/>
                  </a:lnTo>
                  <a:lnTo>
                    <a:pt x="172" y="238"/>
                  </a:lnTo>
                  <a:lnTo>
                    <a:pt x="194" y="226"/>
                  </a:lnTo>
                  <a:lnTo>
                    <a:pt x="212" y="212"/>
                  </a:lnTo>
                  <a:lnTo>
                    <a:pt x="226" y="194"/>
                  </a:lnTo>
                  <a:lnTo>
                    <a:pt x="238" y="172"/>
                  </a:lnTo>
                  <a:lnTo>
                    <a:pt x="242" y="160"/>
                  </a:lnTo>
                  <a:lnTo>
                    <a:pt x="246" y="148"/>
                  </a:lnTo>
                  <a:lnTo>
                    <a:pt x="248" y="136"/>
                  </a:lnTo>
                  <a:lnTo>
                    <a:pt x="248" y="124"/>
                  </a:lnTo>
                  <a:lnTo>
                    <a:pt x="248" y="124"/>
                  </a:lnTo>
                  <a:lnTo>
                    <a:pt x="248" y="112"/>
                  </a:lnTo>
                  <a:lnTo>
                    <a:pt x="246" y="100"/>
                  </a:lnTo>
                  <a:lnTo>
                    <a:pt x="242" y="88"/>
                  </a:lnTo>
                  <a:lnTo>
                    <a:pt x="238" y="76"/>
                  </a:lnTo>
                  <a:lnTo>
                    <a:pt x="226" y="54"/>
                  </a:lnTo>
                  <a:lnTo>
                    <a:pt x="212" y="36"/>
                  </a:lnTo>
                  <a:lnTo>
                    <a:pt x="194" y="22"/>
                  </a:lnTo>
                  <a:lnTo>
                    <a:pt x="172" y="10"/>
                  </a:lnTo>
                  <a:lnTo>
                    <a:pt x="160" y="6"/>
                  </a:lnTo>
                  <a:lnTo>
                    <a:pt x="148" y="2"/>
                  </a:lnTo>
                  <a:lnTo>
                    <a:pt x="136" y="0"/>
                  </a:lnTo>
                  <a:lnTo>
                    <a:pt x="124" y="0"/>
                  </a:lnTo>
                  <a:close/>
                  <a:moveTo>
                    <a:pt x="232" y="120"/>
                  </a:moveTo>
                  <a:lnTo>
                    <a:pt x="184" y="120"/>
                  </a:lnTo>
                  <a:lnTo>
                    <a:pt x="184" y="120"/>
                  </a:lnTo>
                  <a:lnTo>
                    <a:pt x="182" y="94"/>
                  </a:lnTo>
                  <a:lnTo>
                    <a:pt x="174" y="70"/>
                  </a:lnTo>
                  <a:lnTo>
                    <a:pt x="174" y="70"/>
                  </a:lnTo>
                  <a:lnTo>
                    <a:pt x="190" y="62"/>
                  </a:lnTo>
                  <a:lnTo>
                    <a:pt x="204" y="52"/>
                  </a:lnTo>
                  <a:lnTo>
                    <a:pt x="204" y="52"/>
                  </a:lnTo>
                  <a:lnTo>
                    <a:pt x="216" y="66"/>
                  </a:lnTo>
                  <a:lnTo>
                    <a:pt x="224" y="84"/>
                  </a:lnTo>
                  <a:lnTo>
                    <a:pt x="230" y="102"/>
                  </a:lnTo>
                  <a:lnTo>
                    <a:pt x="232" y="120"/>
                  </a:lnTo>
                  <a:close/>
                  <a:moveTo>
                    <a:pt x="120" y="232"/>
                  </a:moveTo>
                  <a:lnTo>
                    <a:pt x="120" y="232"/>
                  </a:lnTo>
                  <a:lnTo>
                    <a:pt x="110" y="222"/>
                  </a:lnTo>
                  <a:lnTo>
                    <a:pt x="102" y="212"/>
                  </a:lnTo>
                  <a:lnTo>
                    <a:pt x="94" y="202"/>
                  </a:lnTo>
                  <a:lnTo>
                    <a:pt x="86" y="190"/>
                  </a:lnTo>
                  <a:lnTo>
                    <a:pt x="86" y="190"/>
                  </a:lnTo>
                  <a:lnTo>
                    <a:pt x="104" y="186"/>
                  </a:lnTo>
                  <a:lnTo>
                    <a:pt x="120" y="184"/>
                  </a:lnTo>
                  <a:lnTo>
                    <a:pt x="120" y="232"/>
                  </a:lnTo>
                  <a:lnTo>
                    <a:pt x="120" y="232"/>
                  </a:lnTo>
                  <a:close/>
                  <a:moveTo>
                    <a:pt x="128" y="16"/>
                  </a:moveTo>
                  <a:lnTo>
                    <a:pt x="128" y="16"/>
                  </a:lnTo>
                  <a:lnTo>
                    <a:pt x="140" y="26"/>
                  </a:lnTo>
                  <a:lnTo>
                    <a:pt x="148" y="38"/>
                  </a:lnTo>
                  <a:lnTo>
                    <a:pt x="158" y="52"/>
                  </a:lnTo>
                  <a:lnTo>
                    <a:pt x="164" y="66"/>
                  </a:lnTo>
                  <a:lnTo>
                    <a:pt x="164" y="66"/>
                  </a:lnTo>
                  <a:lnTo>
                    <a:pt x="146" y="70"/>
                  </a:lnTo>
                  <a:lnTo>
                    <a:pt x="128" y="72"/>
                  </a:lnTo>
                  <a:lnTo>
                    <a:pt x="128" y="16"/>
                  </a:lnTo>
                  <a:lnTo>
                    <a:pt x="128" y="16"/>
                  </a:lnTo>
                  <a:lnTo>
                    <a:pt x="128" y="16"/>
                  </a:lnTo>
                  <a:close/>
                  <a:moveTo>
                    <a:pt x="142" y="18"/>
                  </a:moveTo>
                  <a:lnTo>
                    <a:pt x="142" y="18"/>
                  </a:lnTo>
                  <a:lnTo>
                    <a:pt x="158" y="22"/>
                  </a:lnTo>
                  <a:lnTo>
                    <a:pt x="172" y="28"/>
                  </a:lnTo>
                  <a:lnTo>
                    <a:pt x="186" y="36"/>
                  </a:lnTo>
                  <a:lnTo>
                    <a:pt x="200" y="46"/>
                  </a:lnTo>
                  <a:lnTo>
                    <a:pt x="200" y="46"/>
                  </a:lnTo>
                  <a:lnTo>
                    <a:pt x="186" y="56"/>
                  </a:lnTo>
                  <a:lnTo>
                    <a:pt x="172" y="62"/>
                  </a:lnTo>
                  <a:lnTo>
                    <a:pt x="172" y="62"/>
                  </a:lnTo>
                  <a:lnTo>
                    <a:pt x="166" y="50"/>
                  </a:lnTo>
                  <a:lnTo>
                    <a:pt x="158" y="38"/>
                  </a:lnTo>
                  <a:lnTo>
                    <a:pt x="150" y="28"/>
                  </a:lnTo>
                  <a:lnTo>
                    <a:pt x="142" y="18"/>
                  </a:lnTo>
                  <a:close/>
                  <a:moveTo>
                    <a:pt x="120" y="16"/>
                  </a:moveTo>
                  <a:lnTo>
                    <a:pt x="120" y="72"/>
                  </a:lnTo>
                  <a:lnTo>
                    <a:pt x="120" y="72"/>
                  </a:lnTo>
                  <a:lnTo>
                    <a:pt x="102" y="70"/>
                  </a:lnTo>
                  <a:lnTo>
                    <a:pt x="84" y="66"/>
                  </a:lnTo>
                  <a:lnTo>
                    <a:pt x="84" y="66"/>
                  </a:lnTo>
                  <a:lnTo>
                    <a:pt x="90" y="52"/>
                  </a:lnTo>
                  <a:lnTo>
                    <a:pt x="100" y="38"/>
                  </a:lnTo>
                  <a:lnTo>
                    <a:pt x="108" y="26"/>
                  </a:lnTo>
                  <a:lnTo>
                    <a:pt x="120" y="16"/>
                  </a:lnTo>
                  <a:lnTo>
                    <a:pt x="120" y="16"/>
                  </a:lnTo>
                  <a:lnTo>
                    <a:pt x="120" y="16"/>
                  </a:lnTo>
                  <a:close/>
                  <a:moveTo>
                    <a:pt x="76" y="62"/>
                  </a:moveTo>
                  <a:lnTo>
                    <a:pt x="76" y="62"/>
                  </a:lnTo>
                  <a:lnTo>
                    <a:pt x="62" y="56"/>
                  </a:lnTo>
                  <a:lnTo>
                    <a:pt x="48" y="46"/>
                  </a:lnTo>
                  <a:lnTo>
                    <a:pt x="48" y="46"/>
                  </a:lnTo>
                  <a:lnTo>
                    <a:pt x="62" y="36"/>
                  </a:lnTo>
                  <a:lnTo>
                    <a:pt x="76" y="28"/>
                  </a:lnTo>
                  <a:lnTo>
                    <a:pt x="90" y="22"/>
                  </a:lnTo>
                  <a:lnTo>
                    <a:pt x="106" y="18"/>
                  </a:lnTo>
                  <a:lnTo>
                    <a:pt x="106" y="18"/>
                  </a:lnTo>
                  <a:lnTo>
                    <a:pt x="98" y="28"/>
                  </a:lnTo>
                  <a:lnTo>
                    <a:pt x="90" y="38"/>
                  </a:lnTo>
                  <a:lnTo>
                    <a:pt x="82" y="50"/>
                  </a:lnTo>
                  <a:lnTo>
                    <a:pt x="76" y="62"/>
                  </a:lnTo>
                  <a:close/>
                  <a:moveTo>
                    <a:pt x="80" y="72"/>
                  </a:moveTo>
                  <a:lnTo>
                    <a:pt x="80" y="72"/>
                  </a:lnTo>
                  <a:lnTo>
                    <a:pt x="100" y="78"/>
                  </a:lnTo>
                  <a:lnTo>
                    <a:pt x="120" y="80"/>
                  </a:lnTo>
                  <a:lnTo>
                    <a:pt x="120" y="120"/>
                  </a:lnTo>
                  <a:lnTo>
                    <a:pt x="72" y="120"/>
                  </a:lnTo>
                  <a:lnTo>
                    <a:pt x="72" y="120"/>
                  </a:lnTo>
                  <a:lnTo>
                    <a:pt x="74" y="96"/>
                  </a:lnTo>
                  <a:lnTo>
                    <a:pt x="80" y="72"/>
                  </a:lnTo>
                  <a:close/>
                  <a:moveTo>
                    <a:pt x="120" y="128"/>
                  </a:moveTo>
                  <a:lnTo>
                    <a:pt x="120" y="176"/>
                  </a:lnTo>
                  <a:lnTo>
                    <a:pt x="120" y="176"/>
                  </a:lnTo>
                  <a:lnTo>
                    <a:pt x="102" y="178"/>
                  </a:lnTo>
                  <a:lnTo>
                    <a:pt x="84" y="182"/>
                  </a:lnTo>
                  <a:lnTo>
                    <a:pt x="84" y="182"/>
                  </a:lnTo>
                  <a:lnTo>
                    <a:pt x="80" y="170"/>
                  </a:lnTo>
                  <a:lnTo>
                    <a:pt x="76" y="156"/>
                  </a:lnTo>
                  <a:lnTo>
                    <a:pt x="74" y="142"/>
                  </a:lnTo>
                  <a:lnTo>
                    <a:pt x="72" y="128"/>
                  </a:lnTo>
                  <a:lnTo>
                    <a:pt x="120" y="128"/>
                  </a:lnTo>
                  <a:close/>
                  <a:moveTo>
                    <a:pt x="106" y="230"/>
                  </a:moveTo>
                  <a:lnTo>
                    <a:pt x="106" y="230"/>
                  </a:lnTo>
                  <a:lnTo>
                    <a:pt x="92" y="226"/>
                  </a:lnTo>
                  <a:lnTo>
                    <a:pt x="78" y="222"/>
                  </a:lnTo>
                  <a:lnTo>
                    <a:pt x="66" y="214"/>
                  </a:lnTo>
                  <a:lnTo>
                    <a:pt x="54" y="206"/>
                  </a:lnTo>
                  <a:lnTo>
                    <a:pt x="54" y="206"/>
                  </a:lnTo>
                  <a:lnTo>
                    <a:pt x="66" y="198"/>
                  </a:lnTo>
                  <a:lnTo>
                    <a:pt x="80" y="192"/>
                  </a:lnTo>
                  <a:lnTo>
                    <a:pt x="80" y="192"/>
                  </a:lnTo>
                  <a:lnTo>
                    <a:pt x="92" y="212"/>
                  </a:lnTo>
                  <a:lnTo>
                    <a:pt x="106" y="230"/>
                  </a:lnTo>
                  <a:close/>
                  <a:moveTo>
                    <a:pt x="128" y="232"/>
                  </a:moveTo>
                  <a:lnTo>
                    <a:pt x="128" y="184"/>
                  </a:lnTo>
                  <a:lnTo>
                    <a:pt x="128" y="184"/>
                  </a:lnTo>
                  <a:lnTo>
                    <a:pt x="144" y="186"/>
                  </a:lnTo>
                  <a:lnTo>
                    <a:pt x="162" y="190"/>
                  </a:lnTo>
                  <a:lnTo>
                    <a:pt x="162" y="190"/>
                  </a:lnTo>
                  <a:lnTo>
                    <a:pt x="154" y="202"/>
                  </a:lnTo>
                  <a:lnTo>
                    <a:pt x="146" y="212"/>
                  </a:lnTo>
                  <a:lnTo>
                    <a:pt x="138" y="222"/>
                  </a:lnTo>
                  <a:lnTo>
                    <a:pt x="128" y="232"/>
                  </a:lnTo>
                  <a:lnTo>
                    <a:pt x="128" y="232"/>
                  </a:lnTo>
                  <a:close/>
                  <a:moveTo>
                    <a:pt x="168" y="192"/>
                  </a:moveTo>
                  <a:lnTo>
                    <a:pt x="168" y="192"/>
                  </a:lnTo>
                  <a:lnTo>
                    <a:pt x="182" y="198"/>
                  </a:lnTo>
                  <a:lnTo>
                    <a:pt x="194" y="206"/>
                  </a:lnTo>
                  <a:lnTo>
                    <a:pt x="194" y="206"/>
                  </a:lnTo>
                  <a:lnTo>
                    <a:pt x="182" y="214"/>
                  </a:lnTo>
                  <a:lnTo>
                    <a:pt x="170" y="222"/>
                  </a:lnTo>
                  <a:lnTo>
                    <a:pt x="156" y="226"/>
                  </a:lnTo>
                  <a:lnTo>
                    <a:pt x="142" y="230"/>
                  </a:lnTo>
                  <a:lnTo>
                    <a:pt x="142" y="230"/>
                  </a:lnTo>
                  <a:lnTo>
                    <a:pt x="156" y="212"/>
                  </a:lnTo>
                  <a:lnTo>
                    <a:pt x="168" y="192"/>
                  </a:lnTo>
                  <a:close/>
                  <a:moveTo>
                    <a:pt x="164" y="182"/>
                  </a:moveTo>
                  <a:lnTo>
                    <a:pt x="164" y="182"/>
                  </a:lnTo>
                  <a:lnTo>
                    <a:pt x="146" y="178"/>
                  </a:lnTo>
                  <a:lnTo>
                    <a:pt x="128" y="176"/>
                  </a:lnTo>
                  <a:lnTo>
                    <a:pt x="128" y="128"/>
                  </a:lnTo>
                  <a:lnTo>
                    <a:pt x="176" y="128"/>
                  </a:lnTo>
                  <a:lnTo>
                    <a:pt x="176" y="128"/>
                  </a:lnTo>
                  <a:lnTo>
                    <a:pt x="174" y="142"/>
                  </a:lnTo>
                  <a:lnTo>
                    <a:pt x="172" y="156"/>
                  </a:lnTo>
                  <a:lnTo>
                    <a:pt x="168" y="170"/>
                  </a:lnTo>
                  <a:lnTo>
                    <a:pt x="164" y="182"/>
                  </a:lnTo>
                  <a:close/>
                  <a:moveTo>
                    <a:pt x="128" y="120"/>
                  </a:moveTo>
                  <a:lnTo>
                    <a:pt x="128" y="80"/>
                  </a:lnTo>
                  <a:lnTo>
                    <a:pt x="128" y="80"/>
                  </a:lnTo>
                  <a:lnTo>
                    <a:pt x="148" y="78"/>
                  </a:lnTo>
                  <a:lnTo>
                    <a:pt x="168" y="72"/>
                  </a:lnTo>
                  <a:lnTo>
                    <a:pt x="168" y="72"/>
                  </a:lnTo>
                  <a:lnTo>
                    <a:pt x="174" y="96"/>
                  </a:lnTo>
                  <a:lnTo>
                    <a:pt x="176" y="120"/>
                  </a:lnTo>
                  <a:lnTo>
                    <a:pt x="128" y="120"/>
                  </a:lnTo>
                  <a:close/>
                  <a:moveTo>
                    <a:pt x="44" y="52"/>
                  </a:moveTo>
                  <a:lnTo>
                    <a:pt x="44" y="52"/>
                  </a:lnTo>
                  <a:lnTo>
                    <a:pt x="58" y="62"/>
                  </a:lnTo>
                  <a:lnTo>
                    <a:pt x="74" y="70"/>
                  </a:lnTo>
                  <a:lnTo>
                    <a:pt x="74" y="70"/>
                  </a:lnTo>
                  <a:lnTo>
                    <a:pt x="66" y="94"/>
                  </a:lnTo>
                  <a:lnTo>
                    <a:pt x="64" y="120"/>
                  </a:lnTo>
                  <a:lnTo>
                    <a:pt x="16" y="120"/>
                  </a:lnTo>
                  <a:lnTo>
                    <a:pt x="16" y="120"/>
                  </a:lnTo>
                  <a:lnTo>
                    <a:pt x="18" y="102"/>
                  </a:lnTo>
                  <a:lnTo>
                    <a:pt x="24" y="84"/>
                  </a:lnTo>
                  <a:lnTo>
                    <a:pt x="32" y="66"/>
                  </a:lnTo>
                  <a:lnTo>
                    <a:pt x="44" y="52"/>
                  </a:lnTo>
                  <a:close/>
                  <a:moveTo>
                    <a:pt x="16" y="128"/>
                  </a:moveTo>
                  <a:lnTo>
                    <a:pt x="64" y="128"/>
                  </a:lnTo>
                  <a:lnTo>
                    <a:pt x="64" y="128"/>
                  </a:lnTo>
                  <a:lnTo>
                    <a:pt x="66" y="144"/>
                  </a:lnTo>
                  <a:lnTo>
                    <a:pt x="68" y="158"/>
                  </a:lnTo>
                  <a:lnTo>
                    <a:pt x="72" y="172"/>
                  </a:lnTo>
                  <a:lnTo>
                    <a:pt x="76" y="186"/>
                  </a:lnTo>
                  <a:lnTo>
                    <a:pt x="76" y="186"/>
                  </a:lnTo>
                  <a:lnTo>
                    <a:pt x="62" y="192"/>
                  </a:lnTo>
                  <a:lnTo>
                    <a:pt x="48" y="200"/>
                  </a:lnTo>
                  <a:lnTo>
                    <a:pt x="48" y="200"/>
                  </a:lnTo>
                  <a:lnTo>
                    <a:pt x="36" y="186"/>
                  </a:lnTo>
                  <a:lnTo>
                    <a:pt x="26" y="168"/>
                  </a:lnTo>
                  <a:lnTo>
                    <a:pt x="18" y="148"/>
                  </a:lnTo>
                  <a:lnTo>
                    <a:pt x="16" y="128"/>
                  </a:lnTo>
                  <a:close/>
                  <a:moveTo>
                    <a:pt x="200" y="200"/>
                  </a:moveTo>
                  <a:lnTo>
                    <a:pt x="200" y="200"/>
                  </a:lnTo>
                  <a:lnTo>
                    <a:pt x="186" y="192"/>
                  </a:lnTo>
                  <a:lnTo>
                    <a:pt x="172" y="186"/>
                  </a:lnTo>
                  <a:lnTo>
                    <a:pt x="172" y="186"/>
                  </a:lnTo>
                  <a:lnTo>
                    <a:pt x="176" y="172"/>
                  </a:lnTo>
                  <a:lnTo>
                    <a:pt x="180" y="158"/>
                  </a:lnTo>
                  <a:lnTo>
                    <a:pt x="182" y="144"/>
                  </a:lnTo>
                  <a:lnTo>
                    <a:pt x="184" y="128"/>
                  </a:lnTo>
                  <a:lnTo>
                    <a:pt x="232" y="128"/>
                  </a:lnTo>
                  <a:lnTo>
                    <a:pt x="232" y="128"/>
                  </a:lnTo>
                  <a:lnTo>
                    <a:pt x="230" y="148"/>
                  </a:lnTo>
                  <a:lnTo>
                    <a:pt x="222" y="168"/>
                  </a:lnTo>
                  <a:lnTo>
                    <a:pt x="212" y="186"/>
                  </a:lnTo>
                  <a:lnTo>
                    <a:pt x="200" y="200"/>
                  </a:lnTo>
                  <a:close/>
                </a:path>
              </a:pathLst>
            </a:custGeom>
            <a:solidFill>
              <a:schemeClr val="bg1"/>
            </a:solidFill>
            <a:ln w="9525">
              <a:noFill/>
              <a:round/>
            </a:ln>
          </p:spPr>
          <p:txBody>
            <a:bodyPr anchor="t" anchorCtr="0" bIns="45714" compatLnSpc="1" lIns="91427" numCol="1" rIns="91427" tIns="45714" vert="horz" wrap="square"/>
            <a:lstStyle/>
            <a:p>
              <a:endParaRPr lang="ar-SA" sz="1600">
                <a:solidFill>
                  <a:schemeClr val="bg1">
                    <a:lumMod val="50000"/>
                  </a:schemeClr>
                </a:solidFill>
              </a:endParaRPr>
            </a:p>
          </p:txBody>
        </p:sp>
        <p:grpSp>
          <p:nvGrpSpPr>
            <p:cNvPr id="22" name="Group 250"/>
            <p:cNvGrpSpPr/>
            <p:nvPr/>
          </p:nvGrpSpPr>
          <p:grpSpPr>
            <a:xfrm>
              <a:off x="5736637" y="2527162"/>
              <a:ext cx="234524" cy="190550"/>
              <a:chOff x="5588000" y="3625850"/>
              <a:chExt cx="406400" cy="330200"/>
            </a:xfrm>
            <a:solidFill>
              <a:schemeClr val="bg1"/>
            </a:solidFill>
          </p:grpSpPr>
          <p:sp>
            <p:nvSpPr>
              <p:cNvPr id="23" name="Freeform 23"/>
              <p:cNvSpPr>
                <a:spLocks noEditPoints="1"/>
              </p:cNvSpPr>
              <p:nvPr/>
            </p:nvSpPr>
            <p:spPr bwMode="auto">
              <a:xfrm>
                <a:off x="5867400" y="3727450"/>
                <a:ext cx="76200" cy="101600"/>
              </a:xfrm>
              <a:custGeom>
                <a:cxnLst>
                  <a:cxn ang="0">
                    <a:pos x="22" y="4"/>
                  </a:cxn>
                  <a:cxn ang="0">
                    <a:pos x="22" y="4"/>
                  </a:cxn>
                  <a:cxn ang="0">
                    <a:pos x="20" y="0"/>
                  </a:cxn>
                  <a:cxn ang="0">
                    <a:pos x="16" y="0"/>
                  </a:cxn>
                  <a:cxn ang="0">
                    <a:pos x="8" y="0"/>
                  </a:cxn>
                  <a:cxn ang="0">
                    <a:pos x="8" y="0"/>
                  </a:cxn>
                  <a:cxn ang="0">
                    <a:pos x="4" y="0"/>
                  </a:cxn>
                  <a:cxn ang="0">
                    <a:pos x="2" y="2"/>
                  </a:cxn>
                  <a:cxn ang="0">
                    <a:pos x="0" y="4"/>
                  </a:cxn>
                  <a:cxn ang="0">
                    <a:pos x="0" y="8"/>
                  </a:cxn>
                  <a:cxn ang="0">
                    <a:pos x="0" y="56"/>
                  </a:cxn>
                  <a:cxn ang="0">
                    <a:pos x="0" y="56"/>
                  </a:cxn>
                  <a:cxn ang="0">
                    <a:pos x="0" y="60"/>
                  </a:cxn>
                  <a:cxn ang="0">
                    <a:pos x="2" y="62"/>
                  </a:cxn>
                  <a:cxn ang="0">
                    <a:pos x="4" y="64"/>
                  </a:cxn>
                  <a:cxn ang="0">
                    <a:pos x="8" y="64"/>
                  </a:cxn>
                  <a:cxn ang="0">
                    <a:pos x="40" y="64"/>
                  </a:cxn>
                  <a:cxn ang="0">
                    <a:pos x="40" y="64"/>
                  </a:cxn>
                  <a:cxn ang="0">
                    <a:pos x="44" y="64"/>
                  </a:cxn>
                  <a:cxn ang="0">
                    <a:pos x="46" y="62"/>
                  </a:cxn>
                  <a:cxn ang="0">
                    <a:pos x="48" y="60"/>
                  </a:cxn>
                  <a:cxn ang="0">
                    <a:pos x="48" y="56"/>
                  </a:cxn>
                  <a:cxn ang="0">
                    <a:pos x="48" y="44"/>
                  </a:cxn>
                  <a:cxn ang="0">
                    <a:pos x="48" y="44"/>
                  </a:cxn>
                  <a:cxn ang="0">
                    <a:pos x="46" y="40"/>
                  </a:cxn>
                  <a:cxn ang="0">
                    <a:pos x="22" y="4"/>
                  </a:cxn>
                  <a:cxn ang="0">
                    <a:pos x="40" y="56"/>
                  </a:cxn>
                  <a:cxn ang="0">
                    <a:pos x="8" y="56"/>
                  </a:cxn>
                  <a:cxn ang="0">
                    <a:pos x="8" y="8"/>
                  </a:cxn>
                  <a:cxn ang="0">
                    <a:pos x="16" y="8"/>
                  </a:cxn>
                  <a:cxn ang="0">
                    <a:pos x="40" y="44"/>
                  </a:cxn>
                  <a:cxn ang="0">
                    <a:pos x="40" y="56"/>
                  </a:cxn>
                </a:cxnLst>
                <a:rect b="b" l="0" r="r" t="0"/>
                <a:pathLst>
                  <a:path h="64" w="48">
                    <a:moveTo>
                      <a:pt x="22" y="4"/>
                    </a:moveTo>
                    <a:lnTo>
                      <a:pt x="22" y="4"/>
                    </a:lnTo>
                    <a:lnTo>
                      <a:pt x="20" y="0"/>
                    </a:lnTo>
                    <a:lnTo>
                      <a:pt x="16" y="0"/>
                    </a:lnTo>
                    <a:lnTo>
                      <a:pt x="8" y="0"/>
                    </a:lnTo>
                    <a:lnTo>
                      <a:pt x="8" y="0"/>
                    </a:lnTo>
                    <a:lnTo>
                      <a:pt x="4" y="0"/>
                    </a:lnTo>
                    <a:lnTo>
                      <a:pt x="2" y="2"/>
                    </a:lnTo>
                    <a:lnTo>
                      <a:pt x="0" y="4"/>
                    </a:lnTo>
                    <a:lnTo>
                      <a:pt x="0" y="8"/>
                    </a:lnTo>
                    <a:lnTo>
                      <a:pt x="0" y="56"/>
                    </a:lnTo>
                    <a:lnTo>
                      <a:pt x="0" y="56"/>
                    </a:lnTo>
                    <a:lnTo>
                      <a:pt x="0" y="60"/>
                    </a:lnTo>
                    <a:lnTo>
                      <a:pt x="2" y="62"/>
                    </a:lnTo>
                    <a:lnTo>
                      <a:pt x="4" y="64"/>
                    </a:lnTo>
                    <a:lnTo>
                      <a:pt x="8" y="64"/>
                    </a:lnTo>
                    <a:lnTo>
                      <a:pt x="40" y="64"/>
                    </a:lnTo>
                    <a:lnTo>
                      <a:pt x="40" y="64"/>
                    </a:lnTo>
                    <a:lnTo>
                      <a:pt x="44" y="64"/>
                    </a:lnTo>
                    <a:lnTo>
                      <a:pt x="46" y="62"/>
                    </a:lnTo>
                    <a:lnTo>
                      <a:pt x="48" y="60"/>
                    </a:lnTo>
                    <a:lnTo>
                      <a:pt x="48" y="56"/>
                    </a:lnTo>
                    <a:lnTo>
                      <a:pt x="48" y="44"/>
                    </a:lnTo>
                    <a:lnTo>
                      <a:pt x="48" y="44"/>
                    </a:lnTo>
                    <a:lnTo>
                      <a:pt x="46" y="40"/>
                    </a:lnTo>
                    <a:lnTo>
                      <a:pt x="22" y="4"/>
                    </a:lnTo>
                    <a:close/>
                    <a:moveTo>
                      <a:pt x="40" y="56"/>
                    </a:moveTo>
                    <a:lnTo>
                      <a:pt x="8" y="56"/>
                    </a:lnTo>
                    <a:lnTo>
                      <a:pt x="8" y="8"/>
                    </a:lnTo>
                    <a:lnTo>
                      <a:pt x="16" y="8"/>
                    </a:lnTo>
                    <a:lnTo>
                      <a:pt x="40" y="44"/>
                    </a:lnTo>
                    <a:lnTo>
                      <a:pt x="40" y="56"/>
                    </a:lnTo>
                    <a:close/>
                  </a:path>
                </a:pathLst>
              </a:custGeom>
              <a:grpFill/>
              <a:ln w="9525">
                <a:noFill/>
                <a:round/>
              </a:ln>
            </p:spPr>
            <p:txBody>
              <a:bodyPr anchor="t" anchorCtr="0" bIns="60960" compatLnSpc="1" lIns="121920" numCol="1" rIns="121920" tIns="60960" vert="horz" wrap="square"/>
              <a:lstStyle/>
              <a:p>
                <a:endParaRPr lang="ar-SA" sz="1600">
                  <a:solidFill>
                    <a:schemeClr val="bg1">
                      <a:lumMod val="50000"/>
                    </a:schemeClr>
                  </a:solidFill>
                </a:endParaRPr>
              </a:p>
            </p:txBody>
          </p:sp>
          <p:sp>
            <p:nvSpPr>
              <p:cNvPr id="24" name="Freeform 24"/>
              <p:cNvSpPr>
                <a:spLocks noEditPoints="1"/>
              </p:cNvSpPr>
              <p:nvPr/>
            </p:nvSpPr>
            <p:spPr bwMode="auto">
              <a:xfrm>
                <a:off x="5588000" y="3625850"/>
                <a:ext cx="406400" cy="330200"/>
              </a:xfrm>
              <a:custGeom>
                <a:cxnLst>
                  <a:cxn ang="0">
                    <a:pos x="220" y="50"/>
                  </a:cxn>
                  <a:cxn ang="0">
                    <a:pos x="206" y="40"/>
                  </a:cxn>
                  <a:cxn ang="0">
                    <a:pos x="168" y="24"/>
                  </a:cxn>
                  <a:cxn ang="0">
                    <a:pos x="160" y="8"/>
                  </a:cxn>
                  <a:cxn ang="0">
                    <a:pos x="24" y="0"/>
                  </a:cxn>
                  <a:cxn ang="0">
                    <a:pos x="8" y="8"/>
                  </a:cxn>
                  <a:cxn ang="0">
                    <a:pos x="0" y="112"/>
                  </a:cxn>
                  <a:cxn ang="0">
                    <a:pos x="8" y="128"/>
                  </a:cxn>
                  <a:cxn ang="0">
                    <a:pos x="24" y="136"/>
                  </a:cxn>
                  <a:cxn ang="0">
                    <a:pos x="26" y="170"/>
                  </a:cxn>
                  <a:cxn ang="0">
                    <a:pos x="48" y="184"/>
                  </a:cxn>
                  <a:cxn ang="0">
                    <a:pos x="62" y="194"/>
                  </a:cxn>
                  <a:cxn ang="0">
                    <a:pos x="88" y="208"/>
                  </a:cxn>
                  <a:cxn ang="0">
                    <a:pos x="108" y="202"/>
                  </a:cxn>
                  <a:cxn ang="0">
                    <a:pos x="162" y="184"/>
                  </a:cxn>
                  <a:cxn ang="0">
                    <a:pos x="172" y="202"/>
                  </a:cxn>
                  <a:cxn ang="0">
                    <a:pos x="192" y="208"/>
                  </a:cxn>
                  <a:cxn ang="0">
                    <a:pos x="218" y="194"/>
                  </a:cxn>
                  <a:cxn ang="0">
                    <a:pos x="232" y="184"/>
                  </a:cxn>
                  <a:cxn ang="0">
                    <a:pos x="254" y="170"/>
                  </a:cxn>
                  <a:cxn ang="0">
                    <a:pos x="256" y="112"/>
                  </a:cxn>
                  <a:cxn ang="0">
                    <a:pos x="24" y="120"/>
                  </a:cxn>
                  <a:cxn ang="0">
                    <a:pos x="18" y="118"/>
                  </a:cxn>
                  <a:cxn ang="0">
                    <a:pos x="16" y="24"/>
                  </a:cxn>
                  <a:cxn ang="0">
                    <a:pos x="18" y="18"/>
                  </a:cxn>
                  <a:cxn ang="0">
                    <a:pos x="144" y="16"/>
                  </a:cxn>
                  <a:cxn ang="0">
                    <a:pos x="150" y="18"/>
                  </a:cxn>
                  <a:cxn ang="0">
                    <a:pos x="152" y="40"/>
                  </a:cxn>
                  <a:cxn ang="0">
                    <a:pos x="152" y="112"/>
                  </a:cxn>
                  <a:cxn ang="0">
                    <a:pos x="148" y="120"/>
                  </a:cxn>
                  <a:cxn ang="0">
                    <a:pos x="88" y="192"/>
                  </a:cxn>
                  <a:cxn ang="0">
                    <a:pos x="76" y="188"/>
                  </a:cxn>
                  <a:cxn ang="0">
                    <a:pos x="72" y="176"/>
                  </a:cxn>
                  <a:cxn ang="0">
                    <a:pos x="82" y="162"/>
                  </a:cxn>
                  <a:cxn ang="0">
                    <a:pos x="94" y="162"/>
                  </a:cxn>
                  <a:cxn ang="0">
                    <a:pos x="104" y="176"/>
                  </a:cxn>
                  <a:cxn ang="0">
                    <a:pos x="100" y="188"/>
                  </a:cxn>
                  <a:cxn ang="0">
                    <a:pos x="192" y="192"/>
                  </a:cxn>
                  <a:cxn ang="0">
                    <a:pos x="180" y="188"/>
                  </a:cxn>
                  <a:cxn ang="0">
                    <a:pos x="176" y="176"/>
                  </a:cxn>
                  <a:cxn ang="0">
                    <a:pos x="186" y="162"/>
                  </a:cxn>
                  <a:cxn ang="0">
                    <a:pos x="198" y="162"/>
                  </a:cxn>
                  <a:cxn ang="0">
                    <a:pos x="208" y="176"/>
                  </a:cxn>
                  <a:cxn ang="0">
                    <a:pos x="204" y="188"/>
                  </a:cxn>
                  <a:cxn ang="0">
                    <a:pos x="240" y="160"/>
                  </a:cxn>
                  <a:cxn ang="0">
                    <a:pos x="238" y="166"/>
                  </a:cxn>
                  <a:cxn ang="0">
                    <a:pos x="222" y="168"/>
                  </a:cxn>
                  <a:cxn ang="0">
                    <a:pos x="212" y="150"/>
                  </a:cxn>
                  <a:cxn ang="0">
                    <a:pos x="192" y="144"/>
                  </a:cxn>
                  <a:cxn ang="0">
                    <a:pos x="166" y="158"/>
                  </a:cxn>
                  <a:cxn ang="0">
                    <a:pos x="118" y="168"/>
                  </a:cxn>
                  <a:cxn ang="0">
                    <a:pos x="98" y="146"/>
                  </a:cxn>
                  <a:cxn ang="0">
                    <a:pos x="78" y="146"/>
                  </a:cxn>
                  <a:cxn ang="0">
                    <a:pos x="58" y="168"/>
                  </a:cxn>
                  <a:cxn ang="0">
                    <a:pos x="44" y="168"/>
                  </a:cxn>
                  <a:cxn ang="0">
                    <a:pos x="40" y="160"/>
                  </a:cxn>
                  <a:cxn ang="0">
                    <a:pos x="144" y="136"/>
                  </a:cxn>
                  <a:cxn ang="0">
                    <a:pos x="166" y="122"/>
                  </a:cxn>
                  <a:cxn ang="0">
                    <a:pos x="200" y="56"/>
                  </a:cxn>
                  <a:cxn ang="0">
                    <a:pos x="206" y="60"/>
                  </a:cxn>
                  <a:cxn ang="0">
                    <a:pos x="240" y="112"/>
                  </a:cxn>
                </a:cxnLst>
                <a:rect b="b" l="0" r="r" t="0"/>
                <a:pathLst>
                  <a:path h="208" w="256">
                    <a:moveTo>
                      <a:pt x="252" y="98"/>
                    </a:moveTo>
                    <a:lnTo>
                      <a:pt x="220" y="50"/>
                    </a:lnTo>
                    <a:lnTo>
                      <a:pt x="220" y="50"/>
                    </a:lnTo>
                    <a:lnTo>
                      <a:pt x="216" y="46"/>
                    </a:lnTo>
                    <a:lnTo>
                      <a:pt x="212" y="42"/>
                    </a:lnTo>
                    <a:lnTo>
                      <a:pt x="206" y="40"/>
                    </a:lnTo>
                    <a:lnTo>
                      <a:pt x="200" y="40"/>
                    </a:lnTo>
                    <a:lnTo>
                      <a:pt x="168" y="40"/>
                    </a:lnTo>
                    <a:lnTo>
                      <a:pt x="168" y="24"/>
                    </a:lnTo>
                    <a:lnTo>
                      <a:pt x="168" y="24"/>
                    </a:lnTo>
                    <a:lnTo>
                      <a:pt x="166" y="14"/>
                    </a:lnTo>
                    <a:lnTo>
                      <a:pt x="160" y="8"/>
                    </a:lnTo>
                    <a:lnTo>
                      <a:pt x="154" y="2"/>
                    </a:lnTo>
                    <a:lnTo>
                      <a:pt x="144" y="0"/>
                    </a:lnTo>
                    <a:lnTo>
                      <a:pt x="24" y="0"/>
                    </a:lnTo>
                    <a:lnTo>
                      <a:pt x="24" y="0"/>
                    </a:lnTo>
                    <a:lnTo>
                      <a:pt x="14" y="2"/>
                    </a:lnTo>
                    <a:lnTo>
                      <a:pt x="8" y="8"/>
                    </a:lnTo>
                    <a:lnTo>
                      <a:pt x="2" y="14"/>
                    </a:lnTo>
                    <a:lnTo>
                      <a:pt x="0" y="24"/>
                    </a:lnTo>
                    <a:lnTo>
                      <a:pt x="0" y="112"/>
                    </a:lnTo>
                    <a:lnTo>
                      <a:pt x="0" y="112"/>
                    </a:lnTo>
                    <a:lnTo>
                      <a:pt x="2" y="122"/>
                    </a:lnTo>
                    <a:lnTo>
                      <a:pt x="8" y="128"/>
                    </a:lnTo>
                    <a:lnTo>
                      <a:pt x="14" y="134"/>
                    </a:lnTo>
                    <a:lnTo>
                      <a:pt x="24" y="136"/>
                    </a:lnTo>
                    <a:lnTo>
                      <a:pt x="24" y="136"/>
                    </a:lnTo>
                    <a:lnTo>
                      <a:pt x="24" y="160"/>
                    </a:lnTo>
                    <a:lnTo>
                      <a:pt x="24" y="160"/>
                    </a:lnTo>
                    <a:lnTo>
                      <a:pt x="26" y="170"/>
                    </a:lnTo>
                    <a:lnTo>
                      <a:pt x="32" y="176"/>
                    </a:lnTo>
                    <a:lnTo>
                      <a:pt x="38" y="182"/>
                    </a:lnTo>
                    <a:lnTo>
                      <a:pt x="48" y="184"/>
                    </a:lnTo>
                    <a:lnTo>
                      <a:pt x="58" y="184"/>
                    </a:lnTo>
                    <a:lnTo>
                      <a:pt x="58" y="184"/>
                    </a:lnTo>
                    <a:lnTo>
                      <a:pt x="62" y="194"/>
                    </a:lnTo>
                    <a:lnTo>
                      <a:pt x="68" y="202"/>
                    </a:lnTo>
                    <a:lnTo>
                      <a:pt x="78" y="206"/>
                    </a:lnTo>
                    <a:lnTo>
                      <a:pt x="88" y="208"/>
                    </a:lnTo>
                    <a:lnTo>
                      <a:pt x="88" y="208"/>
                    </a:lnTo>
                    <a:lnTo>
                      <a:pt x="98" y="206"/>
                    </a:lnTo>
                    <a:lnTo>
                      <a:pt x="108" y="202"/>
                    </a:lnTo>
                    <a:lnTo>
                      <a:pt x="114" y="194"/>
                    </a:lnTo>
                    <a:lnTo>
                      <a:pt x="118" y="184"/>
                    </a:lnTo>
                    <a:lnTo>
                      <a:pt x="162" y="184"/>
                    </a:lnTo>
                    <a:lnTo>
                      <a:pt x="162" y="184"/>
                    </a:lnTo>
                    <a:lnTo>
                      <a:pt x="166" y="194"/>
                    </a:lnTo>
                    <a:lnTo>
                      <a:pt x="172" y="202"/>
                    </a:lnTo>
                    <a:lnTo>
                      <a:pt x="182" y="206"/>
                    </a:lnTo>
                    <a:lnTo>
                      <a:pt x="192" y="208"/>
                    </a:lnTo>
                    <a:lnTo>
                      <a:pt x="192" y="208"/>
                    </a:lnTo>
                    <a:lnTo>
                      <a:pt x="202" y="206"/>
                    </a:lnTo>
                    <a:lnTo>
                      <a:pt x="212" y="202"/>
                    </a:lnTo>
                    <a:lnTo>
                      <a:pt x="218" y="194"/>
                    </a:lnTo>
                    <a:lnTo>
                      <a:pt x="222" y="184"/>
                    </a:lnTo>
                    <a:lnTo>
                      <a:pt x="232" y="184"/>
                    </a:lnTo>
                    <a:lnTo>
                      <a:pt x="232" y="184"/>
                    </a:lnTo>
                    <a:lnTo>
                      <a:pt x="242" y="182"/>
                    </a:lnTo>
                    <a:lnTo>
                      <a:pt x="248" y="176"/>
                    </a:lnTo>
                    <a:lnTo>
                      <a:pt x="254" y="170"/>
                    </a:lnTo>
                    <a:lnTo>
                      <a:pt x="256" y="160"/>
                    </a:lnTo>
                    <a:lnTo>
                      <a:pt x="256" y="112"/>
                    </a:lnTo>
                    <a:lnTo>
                      <a:pt x="256" y="112"/>
                    </a:lnTo>
                    <a:lnTo>
                      <a:pt x="254" y="106"/>
                    </a:lnTo>
                    <a:lnTo>
                      <a:pt x="252" y="98"/>
                    </a:lnTo>
                    <a:close/>
                    <a:moveTo>
                      <a:pt x="24" y="120"/>
                    </a:moveTo>
                    <a:lnTo>
                      <a:pt x="24" y="120"/>
                    </a:lnTo>
                    <a:lnTo>
                      <a:pt x="20" y="120"/>
                    </a:lnTo>
                    <a:lnTo>
                      <a:pt x="18" y="118"/>
                    </a:lnTo>
                    <a:lnTo>
                      <a:pt x="16" y="116"/>
                    </a:lnTo>
                    <a:lnTo>
                      <a:pt x="16" y="112"/>
                    </a:lnTo>
                    <a:lnTo>
                      <a:pt x="16" y="24"/>
                    </a:lnTo>
                    <a:lnTo>
                      <a:pt x="16" y="24"/>
                    </a:lnTo>
                    <a:lnTo>
                      <a:pt x="16" y="20"/>
                    </a:lnTo>
                    <a:lnTo>
                      <a:pt x="18" y="18"/>
                    </a:lnTo>
                    <a:lnTo>
                      <a:pt x="20" y="16"/>
                    </a:lnTo>
                    <a:lnTo>
                      <a:pt x="24" y="16"/>
                    </a:lnTo>
                    <a:lnTo>
                      <a:pt x="144" y="16"/>
                    </a:lnTo>
                    <a:lnTo>
                      <a:pt x="144" y="16"/>
                    </a:lnTo>
                    <a:lnTo>
                      <a:pt x="148" y="16"/>
                    </a:lnTo>
                    <a:lnTo>
                      <a:pt x="150" y="18"/>
                    </a:lnTo>
                    <a:lnTo>
                      <a:pt x="152" y="20"/>
                    </a:lnTo>
                    <a:lnTo>
                      <a:pt x="152" y="24"/>
                    </a:lnTo>
                    <a:lnTo>
                      <a:pt x="152" y="40"/>
                    </a:lnTo>
                    <a:lnTo>
                      <a:pt x="152" y="56"/>
                    </a:lnTo>
                    <a:lnTo>
                      <a:pt x="152" y="112"/>
                    </a:lnTo>
                    <a:lnTo>
                      <a:pt x="152" y="112"/>
                    </a:lnTo>
                    <a:lnTo>
                      <a:pt x="152" y="116"/>
                    </a:lnTo>
                    <a:lnTo>
                      <a:pt x="150" y="118"/>
                    </a:lnTo>
                    <a:lnTo>
                      <a:pt x="148" y="120"/>
                    </a:lnTo>
                    <a:lnTo>
                      <a:pt x="144" y="120"/>
                    </a:lnTo>
                    <a:lnTo>
                      <a:pt x="24" y="120"/>
                    </a:lnTo>
                    <a:close/>
                    <a:moveTo>
                      <a:pt x="88" y="192"/>
                    </a:moveTo>
                    <a:lnTo>
                      <a:pt x="88" y="192"/>
                    </a:lnTo>
                    <a:lnTo>
                      <a:pt x="82" y="190"/>
                    </a:lnTo>
                    <a:lnTo>
                      <a:pt x="76" y="188"/>
                    </a:lnTo>
                    <a:lnTo>
                      <a:pt x="74" y="182"/>
                    </a:lnTo>
                    <a:lnTo>
                      <a:pt x="72" y="176"/>
                    </a:lnTo>
                    <a:lnTo>
                      <a:pt x="72" y="176"/>
                    </a:lnTo>
                    <a:lnTo>
                      <a:pt x="74" y="170"/>
                    </a:lnTo>
                    <a:lnTo>
                      <a:pt x="76" y="164"/>
                    </a:lnTo>
                    <a:lnTo>
                      <a:pt x="82" y="162"/>
                    </a:lnTo>
                    <a:lnTo>
                      <a:pt x="88" y="160"/>
                    </a:lnTo>
                    <a:lnTo>
                      <a:pt x="88" y="160"/>
                    </a:lnTo>
                    <a:lnTo>
                      <a:pt x="94" y="162"/>
                    </a:lnTo>
                    <a:lnTo>
                      <a:pt x="100" y="164"/>
                    </a:lnTo>
                    <a:lnTo>
                      <a:pt x="102" y="170"/>
                    </a:lnTo>
                    <a:lnTo>
                      <a:pt x="104" y="176"/>
                    </a:lnTo>
                    <a:lnTo>
                      <a:pt x="104" y="176"/>
                    </a:lnTo>
                    <a:lnTo>
                      <a:pt x="102" y="182"/>
                    </a:lnTo>
                    <a:lnTo>
                      <a:pt x="100" y="188"/>
                    </a:lnTo>
                    <a:lnTo>
                      <a:pt x="94" y="190"/>
                    </a:lnTo>
                    <a:lnTo>
                      <a:pt x="88" y="192"/>
                    </a:lnTo>
                    <a:close/>
                    <a:moveTo>
                      <a:pt x="192" y="192"/>
                    </a:moveTo>
                    <a:lnTo>
                      <a:pt x="192" y="192"/>
                    </a:lnTo>
                    <a:lnTo>
                      <a:pt x="186" y="190"/>
                    </a:lnTo>
                    <a:lnTo>
                      <a:pt x="180" y="188"/>
                    </a:lnTo>
                    <a:lnTo>
                      <a:pt x="178" y="182"/>
                    </a:lnTo>
                    <a:lnTo>
                      <a:pt x="176" y="176"/>
                    </a:lnTo>
                    <a:lnTo>
                      <a:pt x="176" y="176"/>
                    </a:lnTo>
                    <a:lnTo>
                      <a:pt x="178" y="170"/>
                    </a:lnTo>
                    <a:lnTo>
                      <a:pt x="180" y="164"/>
                    </a:lnTo>
                    <a:lnTo>
                      <a:pt x="186" y="162"/>
                    </a:lnTo>
                    <a:lnTo>
                      <a:pt x="192" y="160"/>
                    </a:lnTo>
                    <a:lnTo>
                      <a:pt x="192" y="160"/>
                    </a:lnTo>
                    <a:lnTo>
                      <a:pt x="198" y="162"/>
                    </a:lnTo>
                    <a:lnTo>
                      <a:pt x="204" y="164"/>
                    </a:lnTo>
                    <a:lnTo>
                      <a:pt x="206" y="170"/>
                    </a:lnTo>
                    <a:lnTo>
                      <a:pt x="208" y="176"/>
                    </a:lnTo>
                    <a:lnTo>
                      <a:pt x="208" y="176"/>
                    </a:lnTo>
                    <a:lnTo>
                      <a:pt x="206" y="182"/>
                    </a:lnTo>
                    <a:lnTo>
                      <a:pt x="204" y="188"/>
                    </a:lnTo>
                    <a:lnTo>
                      <a:pt x="198" y="190"/>
                    </a:lnTo>
                    <a:lnTo>
                      <a:pt x="192" y="192"/>
                    </a:lnTo>
                    <a:close/>
                    <a:moveTo>
                      <a:pt x="240" y="160"/>
                    </a:moveTo>
                    <a:lnTo>
                      <a:pt x="240" y="160"/>
                    </a:lnTo>
                    <a:lnTo>
                      <a:pt x="240" y="164"/>
                    </a:lnTo>
                    <a:lnTo>
                      <a:pt x="238" y="166"/>
                    </a:lnTo>
                    <a:lnTo>
                      <a:pt x="236" y="168"/>
                    </a:lnTo>
                    <a:lnTo>
                      <a:pt x="232" y="168"/>
                    </a:lnTo>
                    <a:lnTo>
                      <a:pt x="222" y="168"/>
                    </a:lnTo>
                    <a:lnTo>
                      <a:pt x="222" y="168"/>
                    </a:lnTo>
                    <a:lnTo>
                      <a:pt x="218" y="158"/>
                    </a:lnTo>
                    <a:lnTo>
                      <a:pt x="212" y="150"/>
                    </a:lnTo>
                    <a:lnTo>
                      <a:pt x="202" y="146"/>
                    </a:lnTo>
                    <a:lnTo>
                      <a:pt x="192" y="144"/>
                    </a:lnTo>
                    <a:lnTo>
                      <a:pt x="192" y="144"/>
                    </a:lnTo>
                    <a:lnTo>
                      <a:pt x="182" y="146"/>
                    </a:lnTo>
                    <a:lnTo>
                      <a:pt x="172" y="150"/>
                    </a:lnTo>
                    <a:lnTo>
                      <a:pt x="166" y="158"/>
                    </a:lnTo>
                    <a:lnTo>
                      <a:pt x="162" y="168"/>
                    </a:lnTo>
                    <a:lnTo>
                      <a:pt x="118" y="168"/>
                    </a:lnTo>
                    <a:lnTo>
                      <a:pt x="118" y="168"/>
                    </a:lnTo>
                    <a:lnTo>
                      <a:pt x="114" y="158"/>
                    </a:lnTo>
                    <a:lnTo>
                      <a:pt x="108" y="150"/>
                    </a:lnTo>
                    <a:lnTo>
                      <a:pt x="98" y="146"/>
                    </a:lnTo>
                    <a:lnTo>
                      <a:pt x="88" y="144"/>
                    </a:lnTo>
                    <a:lnTo>
                      <a:pt x="88" y="144"/>
                    </a:lnTo>
                    <a:lnTo>
                      <a:pt x="78" y="146"/>
                    </a:lnTo>
                    <a:lnTo>
                      <a:pt x="68" y="150"/>
                    </a:lnTo>
                    <a:lnTo>
                      <a:pt x="62" y="158"/>
                    </a:lnTo>
                    <a:lnTo>
                      <a:pt x="58" y="168"/>
                    </a:lnTo>
                    <a:lnTo>
                      <a:pt x="48" y="168"/>
                    </a:lnTo>
                    <a:lnTo>
                      <a:pt x="48" y="168"/>
                    </a:lnTo>
                    <a:lnTo>
                      <a:pt x="44" y="168"/>
                    </a:lnTo>
                    <a:lnTo>
                      <a:pt x="42" y="166"/>
                    </a:lnTo>
                    <a:lnTo>
                      <a:pt x="40" y="164"/>
                    </a:lnTo>
                    <a:lnTo>
                      <a:pt x="40" y="160"/>
                    </a:lnTo>
                    <a:lnTo>
                      <a:pt x="40" y="136"/>
                    </a:lnTo>
                    <a:lnTo>
                      <a:pt x="144" y="136"/>
                    </a:lnTo>
                    <a:lnTo>
                      <a:pt x="144" y="136"/>
                    </a:lnTo>
                    <a:lnTo>
                      <a:pt x="154" y="134"/>
                    </a:lnTo>
                    <a:lnTo>
                      <a:pt x="160" y="128"/>
                    </a:lnTo>
                    <a:lnTo>
                      <a:pt x="166" y="122"/>
                    </a:lnTo>
                    <a:lnTo>
                      <a:pt x="168" y="112"/>
                    </a:lnTo>
                    <a:lnTo>
                      <a:pt x="168" y="56"/>
                    </a:lnTo>
                    <a:lnTo>
                      <a:pt x="200" y="56"/>
                    </a:lnTo>
                    <a:lnTo>
                      <a:pt x="200" y="56"/>
                    </a:lnTo>
                    <a:lnTo>
                      <a:pt x="204" y="56"/>
                    </a:lnTo>
                    <a:lnTo>
                      <a:pt x="206" y="60"/>
                    </a:lnTo>
                    <a:lnTo>
                      <a:pt x="238" y="108"/>
                    </a:lnTo>
                    <a:lnTo>
                      <a:pt x="238" y="108"/>
                    </a:lnTo>
                    <a:lnTo>
                      <a:pt x="240" y="112"/>
                    </a:lnTo>
                    <a:lnTo>
                      <a:pt x="240" y="160"/>
                    </a:lnTo>
                    <a:close/>
                  </a:path>
                </a:pathLst>
              </a:custGeom>
              <a:grpFill/>
              <a:ln w="9525">
                <a:noFill/>
                <a:round/>
              </a:ln>
            </p:spPr>
            <p:txBody>
              <a:bodyPr anchor="t" anchorCtr="0" bIns="60960" compatLnSpc="1" lIns="121920" numCol="1" rIns="121920" tIns="60960" vert="horz" wrap="square"/>
              <a:lstStyle/>
              <a:p>
                <a:endParaRPr lang="ar-SA" sz="1600">
                  <a:solidFill>
                    <a:schemeClr val="bg1">
                      <a:lumMod val="50000"/>
                    </a:schemeClr>
                  </a:solidFill>
                </a:endParaRPr>
              </a:p>
            </p:txBody>
          </p:sp>
        </p:grpSp>
        <p:grpSp>
          <p:nvGrpSpPr>
            <p:cNvPr id="25" name="Group 257"/>
            <p:cNvGrpSpPr/>
            <p:nvPr/>
          </p:nvGrpSpPr>
          <p:grpSpPr>
            <a:xfrm>
              <a:off x="3205283" y="2505175"/>
              <a:ext cx="161233" cy="234523"/>
              <a:chOff x="4838700" y="2774950"/>
              <a:chExt cx="279400" cy="406400"/>
            </a:xfrm>
            <a:solidFill>
              <a:schemeClr val="bg1"/>
            </a:solidFill>
          </p:grpSpPr>
          <p:sp>
            <p:nvSpPr>
              <p:cNvPr id="26" name="Freeform 60"/>
              <p:cNvSpPr>
                <a:spLocks noEditPoints="1"/>
              </p:cNvSpPr>
              <p:nvPr/>
            </p:nvSpPr>
            <p:spPr bwMode="auto">
              <a:xfrm>
                <a:off x="4838700" y="2774950"/>
                <a:ext cx="279400" cy="406400"/>
              </a:xfrm>
              <a:custGeom>
                <a:cxnLst>
                  <a:cxn ang="0">
                    <a:pos x="88" y="0"/>
                  </a:cxn>
                  <a:cxn ang="0">
                    <a:pos x="54" y="6"/>
                  </a:cxn>
                  <a:cxn ang="0">
                    <a:pos x="26" y="26"/>
                  </a:cxn>
                  <a:cxn ang="0">
                    <a:pos x="6" y="54"/>
                  </a:cxn>
                  <a:cxn ang="0">
                    <a:pos x="0" y="88"/>
                  </a:cxn>
                  <a:cxn ang="0">
                    <a:pos x="2" y="100"/>
                  </a:cxn>
                  <a:cxn ang="0">
                    <a:pos x="16" y="138"/>
                  </a:cxn>
                  <a:cxn ang="0">
                    <a:pos x="40" y="184"/>
                  </a:cxn>
                  <a:cxn ang="0">
                    <a:pos x="50" y="214"/>
                  </a:cxn>
                  <a:cxn ang="0">
                    <a:pos x="62" y="246"/>
                  </a:cxn>
                  <a:cxn ang="0">
                    <a:pos x="76" y="254"/>
                  </a:cxn>
                  <a:cxn ang="0">
                    <a:pos x="88" y="256"/>
                  </a:cxn>
                  <a:cxn ang="0">
                    <a:pos x="108" y="252"/>
                  </a:cxn>
                  <a:cxn ang="0">
                    <a:pos x="118" y="238"/>
                  </a:cxn>
                  <a:cxn ang="0">
                    <a:pos x="136" y="184"/>
                  </a:cxn>
                  <a:cxn ang="0">
                    <a:pos x="146" y="162"/>
                  </a:cxn>
                  <a:cxn ang="0">
                    <a:pos x="172" y="112"/>
                  </a:cxn>
                  <a:cxn ang="0">
                    <a:pos x="176" y="88"/>
                  </a:cxn>
                  <a:cxn ang="0">
                    <a:pos x="174" y="70"/>
                  </a:cxn>
                  <a:cxn ang="0">
                    <a:pos x="160" y="38"/>
                  </a:cxn>
                  <a:cxn ang="0">
                    <a:pos x="138" y="16"/>
                  </a:cxn>
                  <a:cxn ang="0">
                    <a:pos x="106" y="2"/>
                  </a:cxn>
                  <a:cxn ang="0">
                    <a:pos x="108" y="218"/>
                  </a:cxn>
                  <a:cxn ang="0">
                    <a:pos x="70" y="222"/>
                  </a:cxn>
                  <a:cxn ang="0">
                    <a:pos x="64" y="208"/>
                  </a:cxn>
                  <a:cxn ang="0">
                    <a:pos x="114" y="200"/>
                  </a:cxn>
                  <a:cxn ang="0">
                    <a:pos x="112" y="208"/>
                  </a:cxn>
                  <a:cxn ang="0">
                    <a:pos x="108" y="218"/>
                  </a:cxn>
                  <a:cxn ang="0">
                    <a:pos x="62" y="200"/>
                  </a:cxn>
                  <a:cxn ang="0">
                    <a:pos x="120" y="184"/>
                  </a:cxn>
                  <a:cxn ang="0">
                    <a:pos x="116" y="192"/>
                  </a:cxn>
                  <a:cxn ang="0">
                    <a:pos x="88" y="240"/>
                  </a:cxn>
                  <a:cxn ang="0">
                    <a:pos x="82" y="240"/>
                  </a:cxn>
                  <a:cxn ang="0">
                    <a:pos x="76" y="236"/>
                  </a:cxn>
                  <a:cxn ang="0">
                    <a:pos x="106" y="226"/>
                  </a:cxn>
                  <a:cxn ang="0">
                    <a:pos x="102" y="234"/>
                  </a:cxn>
                  <a:cxn ang="0">
                    <a:pos x="94" y="240"/>
                  </a:cxn>
                  <a:cxn ang="0">
                    <a:pos x="126" y="168"/>
                  </a:cxn>
                  <a:cxn ang="0">
                    <a:pos x="50" y="168"/>
                  </a:cxn>
                  <a:cxn ang="0">
                    <a:pos x="38" y="142"/>
                  </a:cxn>
                  <a:cxn ang="0">
                    <a:pos x="18" y="100"/>
                  </a:cxn>
                  <a:cxn ang="0">
                    <a:pos x="16" y="88"/>
                  </a:cxn>
                  <a:cxn ang="0">
                    <a:pos x="22" y="60"/>
                  </a:cxn>
                  <a:cxn ang="0">
                    <a:pos x="38" y="38"/>
                  </a:cxn>
                  <a:cxn ang="0">
                    <a:pos x="60" y="22"/>
                  </a:cxn>
                  <a:cxn ang="0">
                    <a:pos x="88" y="16"/>
                  </a:cxn>
                  <a:cxn ang="0">
                    <a:pos x="102" y="18"/>
                  </a:cxn>
                  <a:cxn ang="0">
                    <a:pos x="128" y="28"/>
                  </a:cxn>
                  <a:cxn ang="0">
                    <a:pos x="148" y="48"/>
                  </a:cxn>
                  <a:cxn ang="0">
                    <a:pos x="158" y="74"/>
                  </a:cxn>
                  <a:cxn ang="0">
                    <a:pos x="160" y="88"/>
                  </a:cxn>
                  <a:cxn ang="0">
                    <a:pos x="154" y="114"/>
                  </a:cxn>
                  <a:cxn ang="0">
                    <a:pos x="138" y="142"/>
                  </a:cxn>
                </a:cxnLst>
                <a:rect b="b" l="0" r="r" t="0"/>
                <a:pathLst>
                  <a:path h="256" w="176">
                    <a:moveTo>
                      <a:pt x="88" y="0"/>
                    </a:moveTo>
                    <a:lnTo>
                      <a:pt x="88" y="0"/>
                    </a:lnTo>
                    <a:lnTo>
                      <a:pt x="70" y="2"/>
                    </a:lnTo>
                    <a:lnTo>
                      <a:pt x="54" y="6"/>
                    </a:lnTo>
                    <a:lnTo>
                      <a:pt x="38" y="16"/>
                    </a:lnTo>
                    <a:lnTo>
                      <a:pt x="26" y="26"/>
                    </a:lnTo>
                    <a:lnTo>
                      <a:pt x="16" y="38"/>
                    </a:lnTo>
                    <a:lnTo>
                      <a:pt x="6" y="54"/>
                    </a:lnTo>
                    <a:lnTo>
                      <a:pt x="2" y="70"/>
                    </a:lnTo>
                    <a:lnTo>
                      <a:pt x="0" y="88"/>
                    </a:lnTo>
                    <a:lnTo>
                      <a:pt x="0" y="88"/>
                    </a:lnTo>
                    <a:lnTo>
                      <a:pt x="2" y="100"/>
                    </a:lnTo>
                    <a:lnTo>
                      <a:pt x="4" y="112"/>
                    </a:lnTo>
                    <a:lnTo>
                      <a:pt x="16" y="138"/>
                    </a:lnTo>
                    <a:lnTo>
                      <a:pt x="30" y="162"/>
                    </a:lnTo>
                    <a:lnTo>
                      <a:pt x="40" y="184"/>
                    </a:lnTo>
                    <a:lnTo>
                      <a:pt x="40" y="184"/>
                    </a:lnTo>
                    <a:lnTo>
                      <a:pt x="50" y="214"/>
                    </a:lnTo>
                    <a:lnTo>
                      <a:pt x="58" y="238"/>
                    </a:lnTo>
                    <a:lnTo>
                      <a:pt x="62" y="246"/>
                    </a:lnTo>
                    <a:lnTo>
                      <a:pt x="68" y="252"/>
                    </a:lnTo>
                    <a:lnTo>
                      <a:pt x="76" y="254"/>
                    </a:lnTo>
                    <a:lnTo>
                      <a:pt x="88" y="256"/>
                    </a:lnTo>
                    <a:lnTo>
                      <a:pt x="88" y="256"/>
                    </a:lnTo>
                    <a:lnTo>
                      <a:pt x="100" y="254"/>
                    </a:lnTo>
                    <a:lnTo>
                      <a:pt x="108" y="252"/>
                    </a:lnTo>
                    <a:lnTo>
                      <a:pt x="114" y="246"/>
                    </a:lnTo>
                    <a:lnTo>
                      <a:pt x="118" y="238"/>
                    </a:lnTo>
                    <a:lnTo>
                      <a:pt x="126" y="214"/>
                    </a:lnTo>
                    <a:lnTo>
                      <a:pt x="136" y="184"/>
                    </a:lnTo>
                    <a:lnTo>
                      <a:pt x="136" y="184"/>
                    </a:lnTo>
                    <a:lnTo>
                      <a:pt x="146" y="162"/>
                    </a:lnTo>
                    <a:lnTo>
                      <a:pt x="160" y="138"/>
                    </a:lnTo>
                    <a:lnTo>
                      <a:pt x="172" y="112"/>
                    </a:lnTo>
                    <a:lnTo>
                      <a:pt x="174" y="100"/>
                    </a:lnTo>
                    <a:lnTo>
                      <a:pt x="176" y="88"/>
                    </a:lnTo>
                    <a:lnTo>
                      <a:pt x="176" y="88"/>
                    </a:lnTo>
                    <a:lnTo>
                      <a:pt x="174" y="70"/>
                    </a:lnTo>
                    <a:lnTo>
                      <a:pt x="170" y="54"/>
                    </a:lnTo>
                    <a:lnTo>
                      <a:pt x="160" y="38"/>
                    </a:lnTo>
                    <a:lnTo>
                      <a:pt x="150" y="26"/>
                    </a:lnTo>
                    <a:lnTo>
                      <a:pt x="138" y="16"/>
                    </a:lnTo>
                    <a:lnTo>
                      <a:pt x="122" y="6"/>
                    </a:lnTo>
                    <a:lnTo>
                      <a:pt x="106" y="2"/>
                    </a:lnTo>
                    <a:lnTo>
                      <a:pt x="88" y="0"/>
                    </a:lnTo>
                    <a:close/>
                    <a:moveTo>
                      <a:pt x="108" y="218"/>
                    </a:moveTo>
                    <a:lnTo>
                      <a:pt x="70" y="222"/>
                    </a:lnTo>
                    <a:lnTo>
                      <a:pt x="70" y="222"/>
                    </a:lnTo>
                    <a:lnTo>
                      <a:pt x="64" y="208"/>
                    </a:lnTo>
                    <a:lnTo>
                      <a:pt x="64" y="208"/>
                    </a:lnTo>
                    <a:lnTo>
                      <a:pt x="64" y="206"/>
                    </a:lnTo>
                    <a:lnTo>
                      <a:pt x="114" y="200"/>
                    </a:lnTo>
                    <a:lnTo>
                      <a:pt x="114" y="200"/>
                    </a:lnTo>
                    <a:lnTo>
                      <a:pt x="112" y="208"/>
                    </a:lnTo>
                    <a:lnTo>
                      <a:pt x="112" y="208"/>
                    </a:lnTo>
                    <a:lnTo>
                      <a:pt x="108" y="218"/>
                    </a:lnTo>
                    <a:close/>
                    <a:moveTo>
                      <a:pt x="62" y="200"/>
                    </a:moveTo>
                    <a:lnTo>
                      <a:pt x="62" y="200"/>
                    </a:lnTo>
                    <a:lnTo>
                      <a:pt x="56" y="184"/>
                    </a:lnTo>
                    <a:lnTo>
                      <a:pt x="120" y="184"/>
                    </a:lnTo>
                    <a:lnTo>
                      <a:pt x="120" y="184"/>
                    </a:lnTo>
                    <a:lnTo>
                      <a:pt x="116" y="192"/>
                    </a:lnTo>
                    <a:lnTo>
                      <a:pt x="62" y="200"/>
                    </a:lnTo>
                    <a:close/>
                    <a:moveTo>
                      <a:pt x="88" y="240"/>
                    </a:moveTo>
                    <a:lnTo>
                      <a:pt x="88" y="240"/>
                    </a:lnTo>
                    <a:lnTo>
                      <a:pt x="82" y="240"/>
                    </a:lnTo>
                    <a:lnTo>
                      <a:pt x="78" y="238"/>
                    </a:lnTo>
                    <a:lnTo>
                      <a:pt x="76" y="236"/>
                    </a:lnTo>
                    <a:lnTo>
                      <a:pt x="72" y="230"/>
                    </a:lnTo>
                    <a:lnTo>
                      <a:pt x="106" y="226"/>
                    </a:lnTo>
                    <a:lnTo>
                      <a:pt x="106" y="226"/>
                    </a:lnTo>
                    <a:lnTo>
                      <a:pt x="102" y="234"/>
                    </a:lnTo>
                    <a:lnTo>
                      <a:pt x="98" y="238"/>
                    </a:lnTo>
                    <a:lnTo>
                      <a:pt x="94" y="240"/>
                    </a:lnTo>
                    <a:lnTo>
                      <a:pt x="88" y="240"/>
                    </a:lnTo>
                    <a:close/>
                    <a:moveTo>
                      <a:pt x="126" y="168"/>
                    </a:moveTo>
                    <a:lnTo>
                      <a:pt x="50" y="168"/>
                    </a:lnTo>
                    <a:lnTo>
                      <a:pt x="50" y="168"/>
                    </a:lnTo>
                    <a:lnTo>
                      <a:pt x="38" y="142"/>
                    </a:lnTo>
                    <a:lnTo>
                      <a:pt x="38" y="142"/>
                    </a:lnTo>
                    <a:lnTo>
                      <a:pt x="22" y="114"/>
                    </a:lnTo>
                    <a:lnTo>
                      <a:pt x="18" y="100"/>
                    </a:lnTo>
                    <a:lnTo>
                      <a:pt x="16" y="88"/>
                    </a:lnTo>
                    <a:lnTo>
                      <a:pt x="16" y="88"/>
                    </a:lnTo>
                    <a:lnTo>
                      <a:pt x="18" y="74"/>
                    </a:lnTo>
                    <a:lnTo>
                      <a:pt x="22" y="60"/>
                    </a:lnTo>
                    <a:lnTo>
                      <a:pt x="28" y="48"/>
                    </a:lnTo>
                    <a:lnTo>
                      <a:pt x="38" y="38"/>
                    </a:lnTo>
                    <a:lnTo>
                      <a:pt x="48" y="28"/>
                    </a:lnTo>
                    <a:lnTo>
                      <a:pt x="60" y="22"/>
                    </a:lnTo>
                    <a:lnTo>
                      <a:pt x="74" y="18"/>
                    </a:lnTo>
                    <a:lnTo>
                      <a:pt x="88" y="16"/>
                    </a:lnTo>
                    <a:lnTo>
                      <a:pt x="88" y="16"/>
                    </a:lnTo>
                    <a:lnTo>
                      <a:pt x="102" y="18"/>
                    </a:lnTo>
                    <a:lnTo>
                      <a:pt x="116" y="22"/>
                    </a:lnTo>
                    <a:lnTo>
                      <a:pt x="128" y="28"/>
                    </a:lnTo>
                    <a:lnTo>
                      <a:pt x="138" y="38"/>
                    </a:lnTo>
                    <a:lnTo>
                      <a:pt x="148" y="48"/>
                    </a:lnTo>
                    <a:lnTo>
                      <a:pt x="154" y="60"/>
                    </a:lnTo>
                    <a:lnTo>
                      <a:pt x="158" y="74"/>
                    </a:lnTo>
                    <a:lnTo>
                      <a:pt x="160" y="88"/>
                    </a:lnTo>
                    <a:lnTo>
                      <a:pt x="160" y="88"/>
                    </a:lnTo>
                    <a:lnTo>
                      <a:pt x="158" y="100"/>
                    </a:lnTo>
                    <a:lnTo>
                      <a:pt x="154" y="114"/>
                    </a:lnTo>
                    <a:lnTo>
                      <a:pt x="138" y="142"/>
                    </a:lnTo>
                    <a:lnTo>
                      <a:pt x="138" y="142"/>
                    </a:lnTo>
                    <a:lnTo>
                      <a:pt x="126" y="168"/>
                    </a:lnTo>
                    <a:close/>
                  </a:path>
                </a:pathLst>
              </a:custGeom>
              <a:grpFill/>
              <a:ln w="9525">
                <a:noFill/>
                <a:round/>
              </a:ln>
            </p:spPr>
            <p:txBody>
              <a:bodyPr anchor="t" anchorCtr="0" bIns="60960" compatLnSpc="1" lIns="121920" numCol="1" rIns="121920" tIns="60960" vert="horz" wrap="square"/>
              <a:lstStyle/>
              <a:p>
                <a:endParaRPr lang="ar-SA" sz="1600">
                  <a:solidFill>
                    <a:schemeClr val="bg1">
                      <a:lumMod val="50000"/>
                    </a:schemeClr>
                  </a:solidFill>
                </a:endParaRPr>
              </a:p>
            </p:txBody>
          </p:sp>
          <p:sp>
            <p:nvSpPr>
              <p:cNvPr id="27" name="Freeform 66"/>
              <p:cNvSpPr/>
              <p:nvPr/>
            </p:nvSpPr>
            <p:spPr bwMode="auto">
              <a:xfrm>
                <a:off x="4902200" y="2838450"/>
                <a:ext cx="82550" cy="82550"/>
              </a:xfrm>
              <a:custGeom>
                <a:cxnLst>
                  <a:cxn ang="0">
                    <a:pos x="48" y="0"/>
                  </a:cxn>
                  <a:cxn ang="0">
                    <a:pos x="48" y="0"/>
                  </a:cxn>
                  <a:cxn ang="0">
                    <a:pos x="38" y="0"/>
                  </a:cxn>
                  <a:cxn ang="0">
                    <a:pos x="30" y="4"/>
                  </a:cxn>
                  <a:cxn ang="0">
                    <a:pos x="22" y="8"/>
                  </a:cxn>
                  <a:cxn ang="0">
                    <a:pos x="14" y="14"/>
                  </a:cxn>
                  <a:cxn ang="0">
                    <a:pos x="8" y="22"/>
                  </a:cxn>
                  <a:cxn ang="0">
                    <a:pos x="4" y="30"/>
                  </a:cxn>
                  <a:cxn ang="0">
                    <a:pos x="0" y="38"/>
                  </a:cxn>
                  <a:cxn ang="0">
                    <a:pos x="0" y="48"/>
                  </a:cxn>
                  <a:cxn ang="0">
                    <a:pos x="0" y="48"/>
                  </a:cxn>
                  <a:cxn ang="0">
                    <a:pos x="2" y="50"/>
                  </a:cxn>
                  <a:cxn ang="0">
                    <a:pos x="4" y="52"/>
                  </a:cxn>
                  <a:cxn ang="0">
                    <a:pos x="4" y="52"/>
                  </a:cxn>
                  <a:cxn ang="0">
                    <a:pos x="6" y="50"/>
                  </a:cxn>
                  <a:cxn ang="0">
                    <a:pos x="8" y="48"/>
                  </a:cxn>
                  <a:cxn ang="0">
                    <a:pos x="8" y="48"/>
                  </a:cxn>
                  <a:cxn ang="0">
                    <a:pos x="8" y="40"/>
                  </a:cxn>
                  <a:cxn ang="0">
                    <a:pos x="12" y="32"/>
                  </a:cxn>
                  <a:cxn ang="0">
                    <a:pos x="14" y="26"/>
                  </a:cxn>
                  <a:cxn ang="0">
                    <a:pos x="20" y="20"/>
                  </a:cxn>
                  <a:cxn ang="0">
                    <a:pos x="26" y="14"/>
                  </a:cxn>
                  <a:cxn ang="0">
                    <a:pos x="32" y="12"/>
                  </a:cxn>
                  <a:cxn ang="0">
                    <a:pos x="40" y="8"/>
                  </a:cxn>
                  <a:cxn ang="0">
                    <a:pos x="48" y="8"/>
                  </a:cxn>
                  <a:cxn ang="0">
                    <a:pos x="48" y="8"/>
                  </a:cxn>
                  <a:cxn ang="0">
                    <a:pos x="50" y="6"/>
                  </a:cxn>
                  <a:cxn ang="0">
                    <a:pos x="52" y="4"/>
                  </a:cxn>
                  <a:cxn ang="0">
                    <a:pos x="52" y="4"/>
                  </a:cxn>
                  <a:cxn ang="0">
                    <a:pos x="50" y="2"/>
                  </a:cxn>
                  <a:cxn ang="0">
                    <a:pos x="48" y="0"/>
                  </a:cxn>
                </a:cxnLst>
                <a:rect b="b" l="0" r="r" t="0"/>
                <a:pathLst>
                  <a:path h="52" w="52">
                    <a:moveTo>
                      <a:pt x="48" y="0"/>
                    </a:moveTo>
                    <a:lnTo>
                      <a:pt x="48" y="0"/>
                    </a:lnTo>
                    <a:lnTo>
                      <a:pt x="38" y="0"/>
                    </a:lnTo>
                    <a:lnTo>
                      <a:pt x="30" y="4"/>
                    </a:lnTo>
                    <a:lnTo>
                      <a:pt x="22" y="8"/>
                    </a:lnTo>
                    <a:lnTo>
                      <a:pt x="14" y="14"/>
                    </a:lnTo>
                    <a:lnTo>
                      <a:pt x="8" y="22"/>
                    </a:lnTo>
                    <a:lnTo>
                      <a:pt x="4" y="30"/>
                    </a:lnTo>
                    <a:lnTo>
                      <a:pt x="0" y="38"/>
                    </a:lnTo>
                    <a:lnTo>
                      <a:pt x="0" y="48"/>
                    </a:lnTo>
                    <a:lnTo>
                      <a:pt x="0" y="48"/>
                    </a:lnTo>
                    <a:lnTo>
                      <a:pt x="2" y="50"/>
                    </a:lnTo>
                    <a:lnTo>
                      <a:pt x="4" y="52"/>
                    </a:lnTo>
                    <a:lnTo>
                      <a:pt x="4" y="52"/>
                    </a:lnTo>
                    <a:lnTo>
                      <a:pt x="6" y="50"/>
                    </a:lnTo>
                    <a:lnTo>
                      <a:pt x="8" y="48"/>
                    </a:lnTo>
                    <a:lnTo>
                      <a:pt x="8" y="48"/>
                    </a:lnTo>
                    <a:lnTo>
                      <a:pt x="8" y="40"/>
                    </a:lnTo>
                    <a:lnTo>
                      <a:pt x="12" y="32"/>
                    </a:lnTo>
                    <a:lnTo>
                      <a:pt x="14" y="26"/>
                    </a:lnTo>
                    <a:lnTo>
                      <a:pt x="20" y="20"/>
                    </a:lnTo>
                    <a:lnTo>
                      <a:pt x="26" y="14"/>
                    </a:lnTo>
                    <a:lnTo>
                      <a:pt x="32" y="12"/>
                    </a:lnTo>
                    <a:lnTo>
                      <a:pt x="40" y="8"/>
                    </a:lnTo>
                    <a:lnTo>
                      <a:pt x="48" y="8"/>
                    </a:lnTo>
                    <a:lnTo>
                      <a:pt x="48" y="8"/>
                    </a:lnTo>
                    <a:lnTo>
                      <a:pt x="50" y="6"/>
                    </a:lnTo>
                    <a:lnTo>
                      <a:pt x="52" y="4"/>
                    </a:lnTo>
                    <a:lnTo>
                      <a:pt x="52" y="4"/>
                    </a:lnTo>
                    <a:lnTo>
                      <a:pt x="50" y="2"/>
                    </a:lnTo>
                    <a:lnTo>
                      <a:pt x="48" y="0"/>
                    </a:lnTo>
                    <a:close/>
                  </a:path>
                </a:pathLst>
              </a:custGeom>
              <a:grpFill/>
              <a:ln w="9525">
                <a:noFill/>
                <a:round/>
              </a:ln>
            </p:spPr>
            <p:txBody>
              <a:bodyPr anchor="t" anchorCtr="0" bIns="60960" compatLnSpc="1" lIns="121920" numCol="1" rIns="121920" tIns="60960" vert="horz" wrap="square"/>
              <a:lstStyle/>
              <a:p>
                <a:endParaRPr lang="ar-SA" sz="1600">
                  <a:solidFill>
                    <a:schemeClr val="bg1">
                      <a:lumMod val="50000"/>
                    </a:schemeClr>
                  </a:solidFill>
                </a:endParaRPr>
              </a:p>
            </p:txBody>
          </p:sp>
          <p:sp>
            <p:nvSpPr>
              <p:cNvPr id="28" name="Freeform 67"/>
              <p:cNvSpPr/>
              <p:nvPr/>
            </p:nvSpPr>
            <p:spPr bwMode="auto">
              <a:xfrm>
                <a:off x="4902200" y="2838450"/>
                <a:ext cx="82550" cy="82550"/>
              </a:xfrm>
              <a:custGeom>
                <a:cxnLst>
                  <a:cxn ang="0">
                    <a:pos x="48" y="0"/>
                  </a:cxn>
                  <a:cxn ang="0">
                    <a:pos x="48" y="0"/>
                  </a:cxn>
                  <a:cxn ang="0">
                    <a:pos x="38" y="0"/>
                  </a:cxn>
                  <a:cxn ang="0">
                    <a:pos x="30" y="4"/>
                  </a:cxn>
                  <a:cxn ang="0">
                    <a:pos x="22" y="8"/>
                  </a:cxn>
                  <a:cxn ang="0">
                    <a:pos x="14" y="14"/>
                  </a:cxn>
                  <a:cxn ang="0">
                    <a:pos x="8" y="22"/>
                  </a:cxn>
                  <a:cxn ang="0">
                    <a:pos x="4" y="30"/>
                  </a:cxn>
                  <a:cxn ang="0">
                    <a:pos x="0" y="38"/>
                  </a:cxn>
                  <a:cxn ang="0">
                    <a:pos x="0" y="48"/>
                  </a:cxn>
                  <a:cxn ang="0">
                    <a:pos x="0" y="48"/>
                  </a:cxn>
                  <a:cxn ang="0">
                    <a:pos x="2" y="50"/>
                  </a:cxn>
                  <a:cxn ang="0">
                    <a:pos x="4" y="52"/>
                  </a:cxn>
                  <a:cxn ang="0">
                    <a:pos x="4" y="52"/>
                  </a:cxn>
                  <a:cxn ang="0">
                    <a:pos x="6" y="50"/>
                  </a:cxn>
                  <a:cxn ang="0">
                    <a:pos x="8" y="48"/>
                  </a:cxn>
                  <a:cxn ang="0">
                    <a:pos x="8" y="48"/>
                  </a:cxn>
                  <a:cxn ang="0">
                    <a:pos x="8" y="40"/>
                  </a:cxn>
                  <a:cxn ang="0">
                    <a:pos x="12" y="32"/>
                  </a:cxn>
                  <a:cxn ang="0">
                    <a:pos x="14" y="26"/>
                  </a:cxn>
                  <a:cxn ang="0">
                    <a:pos x="20" y="20"/>
                  </a:cxn>
                  <a:cxn ang="0">
                    <a:pos x="26" y="14"/>
                  </a:cxn>
                  <a:cxn ang="0">
                    <a:pos x="32" y="12"/>
                  </a:cxn>
                  <a:cxn ang="0">
                    <a:pos x="40" y="8"/>
                  </a:cxn>
                  <a:cxn ang="0">
                    <a:pos x="48" y="8"/>
                  </a:cxn>
                  <a:cxn ang="0">
                    <a:pos x="48" y="8"/>
                  </a:cxn>
                  <a:cxn ang="0">
                    <a:pos x="50" y="6"/>
                  </a:cxn>
                  <a:cxn ang="0">
                    <a:pos x="52" y="4"/>
                  </a:cxn>
                  <a:cxn ang="0">
                    <a:pos x="52" y="4"/>
                  </a:cxn>
                  <a:cxn ang="0">
                    <a:pos x="50" y="2"/>
                  </a:cxn>
                  <a:cxn ang="0">
                    <a:pos x="48" y="0"/>
                  </a:cxn>
                </a:cxnLst>
                <a:rect b="b" l="0" r="r" t="0"/>
                <a:pathLst>
                  <a:path h="52" w="52">
                    <a:moveTo>
                      <a:pt x="48" y="0"/>
                    </a:moveTo>
                    <a:lnTo>
                      <a:pt x="48" y="0"/>
                    </a:lnTo>
                    <a:lnTo>
                      <a:pt x="38" y="0"/>
                    </a:lnTo>
                    <a:lnTo>
                      <a:pt x="30" y="4"/>
                    </a:lnTo>
                    <a:lnTo>
                      <a:pt x="22" y="8"/>
                    </a:lnTo>
                    <a:lnTo>
                      <a:pt x="14" y="14"/>
                    </a:lnTo>
                    <a:lnTo>
                      <a:pt x="8" y="22"/>
                    </a:lnTo>
                    <a:lnTo>
                      <a:pt x="4" y="30"/>
                    </a:lnTo>
                    <a:lnTo>
                      <a:pt x="0" y="38"/>
                    </a:lnTo>
                    <a:lnTo>
                      <a:pt x="0" y="48"/>
                    </a:lnTo>
                    <a:lnTo>
                      <a:pt x="0" y="48"/>
                    </a:lnTo>
                    <a:lnTo>
                      <a:pt x="2" y="50"/>
                    </a:lnTo>
                    <a:lnTo>
                      <a:pt x="4" y="52"/>
                    </a:lnTo>
                    <a:lnTo>
                      <a:pt x="4" y="52"/>
                    </a:lnTo>
                    <a:lnTo>
                      <a:pt x="6" y="50"/>
                    </a:lnTo>
                    <a:lnTo>
                      <a:pt x="8" y="48"/>
                    </a:lnTo>
                    <a:lnTo>
                      <a:pt x="8" y="48"/>
                    </a:lnTo>
                    <a:lnTo>
                      <a:pt x="8" y="40"/>
                    </a:lnTo>
                    <a:lnTo>
                      <a:pt x="12" y="32"/>
                    </a:lnTo>
                    <a:lnTo>
                      <a:pt x="14" y="26"/>
                    </a:lnTo>
                    <a:lnTo>
                      <a:pt x="20" y="20"/>
                    </a:lnTo>
                    <a:lnTo>
                      <a:pt x="26" y="14"/>
                    </a:lnTo>
                    <a:lnTo>
                      <a:pt x="32" y="12"/>
                    </a:lnTo>
                    <a:lnTo>
                      <a:pt x="40" y="8"/>
                    </a:lnTo>
                    <a:lnTo>
                      <a:pt x="48" y="8"/>
                    </a:lnTo>
                    <a:lnTo>
                      <a:pt x="48" y="8"/>
                    </a:lnTo>
                    <a:lnTo>
                      <a:pt x="50" y="6"/>
                    </a:lnTo>
                    <a:lnTo>
                      <a:pt x="52" y="4"/>
                    </a:lnTo>
                    <a:lnTo>
                      <a:pt x="52" y="4"/>
                    </a:lnTo>
                    <a:lnTo>
                      <a:pt x="50" y="2"/>
                    </a:lnTo>
                    <a:lnTo>
                      <a:pt x="48" y="0"/>
                    </a:lnTo>
                  </a:path>
                </a:pathLst>
              </a:custGeom>
              <a:grpFill/>
              <a:ln w="9525">
                <a:noFill/>
                <a:round/>
              </a:ln>
            </p:spPr>
            <p:txBody>
              <a:bodyPr anchor="t" anchorCtr="0" bIns="60960" compatLnSpc="1" lIns="121920" numCol="1" rIns="121920" tIns="60960" vert="horz" wrap="square"/>
              <a:lstStyle/>
              <a:p>
                <a:endParaRPr lang="ar-SA" sz="1600">
                  <a:solidFill>
                    <a:schemeClr val="bg1">
                      <a:lumMod val="50000"/>
                    </a:schemeClr>
                  </a:solidFill>
                </a:endParaRPr>
              </a:p>
            </p:txBody>
          </p:sp>
        </p:grpSp>
        <p:grpSp>
          <p:nvGrpSpPr>
            <p:cNvPr id="29" name="Group 261"/>
            <p:cNvGrpSpPr/>
            <p:nvPr/>
          </p:nvGrpSpPr>
          <p:grpSpPr>
            <a:xfrm>
              <a:off x="3549070" y="3408476"/>
              <a:ext cx="234524" cy="234523"/>
              <a:chOff x="5588000" y="1962150"/>
              <a:chExt cx="406400" cy="406400"/>
            </a:xfrm>
            <a:solidFill>
              <a:schemeClr val="bg1"/>
            </a:solidFill>
          </p:grpSpPr>
          <p:sp>
            <p:nvSpPr>
              <p:cNvPr id="30" name="Freeform 106"/>
              <p:cNvSpPr>
                <a:spLocks noEditPoints="1"/>
              </p:cNvSpPr>
              <p:nvPr/>
            </p:nvSpPr>
            <p:spPr bwMode="auto">
              <a:xfrm>
                <a:off x="5588000" y="1962150"/>
                <a:ext cx="406400" cy="406400"/>
              </a:xfrm>
              <a:custGeom>
                <a:cxnLst>
                  <a:cxn ang="0">
                    <a:pos x="214" y="86"/>
                  </a:cxn>
                  <a:cxn ang="0">
                    <a:pos x="230" y="54"/>
                  </a:cxn>
                  <a:cxn ang="0">
                    <a:pos x="210" y="30"/>
                  </a:cxn>
                  <a:cxn ang="0">
                    <a:pos x="194" y="26"/>
                  </a:cxn>
                  <a:cxn ang="0">
                    <a:pos x="160" y="38"/>
                  </a:cxn>
                  <a:cxn ang="0">
                    <a:pos x="150" y="4"/>
                  </a:cxn>
                  <a:cxn ang="0">
                    <a:pos x="118" y="0"/>
                  </a:cxn>
                  <a:cxn ang="0">
                    <a:pos x="102" y="12"/>
                  </a:cxn>
                  <a:cxn ang="0">
                    <a:pos x="66" y="28"/>
                  </a:cxn>
                  <a:cxn ang="0">
                    <a:pos x="56" y="26"/>
                  </a:cxn>
                  <a:cxn ang="0">
                    <a:pos x="30" y="46"/>
                  </a:cxn>
                  <a:cxn ang="0">
                    <a:pos x="28" y="66"/>
                  </a:cxn>
                  <a:cxn ang="0">
                    <a:pos x="12" y="102"/>
                  </a:cxn>
                  <a:cxn ang="0">
                    <a:pos x="0" y="112"/>
                  </a:cxn>
                  <a:cxn ang="0">
                    <a:pos x="0" y="144"/>
                  </a:cxn>
                  <a:cxn ang="0">
                    <a:pos x="38" y="160"/>
                  </a:cxn>
                  <a:cxn ang="0">
                    <a:pos x="28" y="190"/>
                  </a:cxn>
                  <a:cxn ang="0">
                    <a:pos x="30" y="210"/>
                  </a:cxn>
                  <a:cxn ang="0">
                    <a:pos x="56" y="230"/>
                  </a:cxn>
                  <a:cxn ang="0">
                    <a:pos x="86" y="214"/>
                  </a:cxn>
                  <a:cxn ang="0">
                    <a:pos x="102" y="244"/>
                  </a:cxn>
                  <a:cxn ang="0">
                    <a:pos x="118" y="256"/>
                  </a:cxn>
                  <a:cxn ang="0">
                    <a:pos x="150" y="252"/>
                  </a:cxn>
                  <a:cxn ang="0">
                    <a:pos x="160" y="218"/>
                  </a:cxn>
                  <a:cxn ang="0">
                    <a:pos x="194" y="230"/>
                  </a:cxn>
                  <a:cxn ang="0">
                    <a:pos x="210" y="226"/>
                  </a:cxn>
                  <a:cxn ang="0">
                    <a:pos x="230" y="202"/>
                  </a:cxn>
                  <a:cxn ang="0">
                    <a:pos x="214" y="170"/>
                  </a:cxn>
                  <a:cxn ang="0">
                    <a:pos x="248" y="152"/>
                  </a:cxn>
                  <a:cxn ang="0">
                    <a:pos x="256" y="118"/>
                  </a:cxn>
                  <a:cxn ang="0">
                    <a:pos x="248" y="104"/>
                  </a:cxn>
                  <a:cxn ang="0">
                    <a:pos x="208" y="148"/>
                  </a:cxn>
                  <a:cxn ang="0">
                    <a:pos x="200" y="162"/>
                  </a:cxn>
                  <a:cxn ang="0">
                    <a:pos x="200" y="214"/>
                  </a:cxn>
                  <a:cxn ang="0">
                    <a:pos x="170" y="198"/>
                  </a:cxn>
                  <a:cxn ang="0">
                    <a:pos x="154" y="204"/>
                  </a:cxn>
                  <a:cxn ang="0">
                    <a:pos x="138" y="240"/>
                  </a:cxn>
                  <a:cxn ang="0">
                    <a:pos x="108" y="208"/>
                  </a:cxn>
                  <a:cxn ang="0">
                    <a:pos x="94" y="200"/>
                  </a:cxn>
                  <a:cxn ang="0">
                    <a:pos x="78" y="202"/>
                  </a:cxn>
                  <a:cxn ang="0">
                    <a:pos x="54" y="178"/>
                  </a:cxn>
                  <a:cxn ang="0">
                    <a:pos x="52" y="154"/>
                  </a:cxn>
                  <a:cxn ang="0">
                    <a:pos x="16" y="138"/>
                  </a:cxn>
                  <a:cxn ang="0">
                    <a:pos x="48" y="108"/>
                  </a:cxn>
                  <a:cxn ang="0">
                    <a:pos x="56" y="94"/>
                  </a:cxn>
                  <a:cxn ang="0">
                    <a:pos x="56" y="42"/>
                  </a:cxn>
                  <a:cxn ang="0">
                    <a:pos x="86" y="58"/>
                  </a:cxn>
                  <a:cxn ang="0">
                    <a:pos x="102" y="52"/>
                  </a:cxn>
                  <a:cxn ang="0">
                    <a:pos x="118" y="16"/>
                  </a:cxn>
                  <a:cxn ang="0">
                    <a:pos x="148" y="48"/>
                  </a:cxn>
                  <a:cxn ang="0">
                    <a:pos x="162" y="56"/>
                  </a:cxn>
                  <a:cxn ang="0">
                    <a:pos x="178" y="54"/>
                  </a:cxn>
                  <a:cxn ang="0">
                    <a:pos x="202" y="78"/>
                  </a:cxn>
                  <a:cxn ang="0">
                    <a:pos x="204" y="102"/>
                  </a:cxn>
                  <a:cxn ang="0">
                    <a:pos x="240" y="118"/>
                  </a:cxn>
                </a:cxnLst>
                <a:rect b="b" l="0" r="r" t="0"/>
                <a:pathLst>
                  <a:path h="256" w="256">
                    <a:moveTo>
                      <a:pt x="244" y="102"/>
                    </a:moveTo>
                    <a:lnTo>
                      <a:pt x="218" y="96"/>
                    </a:lnTo>
                    <a:lnTo>
                      <a:pt x="218" y="96"/>
                    </a:lnTo>
                    <a:lnTo>
                      <a:pt x="214" y="86"/>
                    </a:lnTo>
                    <a:lnTo>
                      <a:pt x="228" y="66"/>
                    </a:lnTo>
                    <a:lnTo>
                      <a:pt x="228" y="66"/>
                    </a:lnTo>
                    <a:lnTo>
                      <a:pt x="230" y="60"/>
                    </a:lnTo>
                    <a:lnTo>
                      <a:pt x="230" y="54"/>
                    </a:lnTo>
                    <a:lnTo>
                      <a:pt x="230" y="50"/>
                    </a:lnTo>
                    <a:lnTo>
                      <a:pt x="226" y="46"/>
                    </a:lnTo>
                    <a:lnTo>
                      <a:pt x="210" y="30"/>
                    </a:lnTo>
                    <a:lnTo>
                      <a:pt x="210" y="30"/>
                    </a:lnTo>
                    <a:lnTo>
                      <a:pt x="206" y="26"/>
                    </a:lnTo>
                    <a:lnTo>
                      <a:pt x="200" y="26"/>
                    </a:lnTo>
                    <a:lnTo>
                      <a:pt x="200" y="26"/>
                    </a:lnTo>
                    <a:lnTo>
                      <a:pt x="194" y="26"/>
                    </a:lnTo>
                    <a:lnTo>
                      <a:pt x="190" y="28"/>
                    </a:lnTo>
                    <a:lnTo>
                      <a:pt x="170" y="42"/>
                    </a:lnTo>
                    <a:lnTo>
                      <a:pt x="170" y="42"/>
                    </a:lnTo>
                    <a:lnTo>
                      <a:pt x="160" y="38"/>
                    </a:lnTo>
                    <a:lnTo>
                      <a:pt x="154" y="12"/>
                    </a:lnTo>
                    <a:lnTo>
                      <a:pt x="154" y="12"/>
                    </a:lnTo>
                    <a:lnTo>
                      <a:pt x="152" y="8"/>
                    </a:lnTo>
                    <a:lnTo>
                      <a:pt x="150" y="4"/>
                    </a:lnTo>
                    <a:lnTo>
                      <a:pt x="144" y="0"/>
                    </a:lnTo>
                    <a:lnTo>
                      <a:pt x="138" y="0"/>
                    </a:lnTo>
                    <a:lnTo>
                      <a:pt x="118" y="0"/>
                    </a:lnTo>
                    <a:lnTo>
                      <a:pt x="118" y="0"/>
                    </a:lnTo>
                    <a:lnTo>
                      <a:pt x="112" y="0"/>
                    </a:lnTo>
                    <a:lnTo>
                      <a:pt x="106" y="4"/>
                    </a:lnTo>
                    <a:lnTo>
                      <a:pt x="104" y="8"/>
                    </a:lnTo>
                    <a:lnTo>
                      <a:pt x="102" y="12"/>
                    </a:lnTo>
                    <a:lnTo>
                      <a:pt x="96" y="38"/>
                    </a:lnTo>
                    <a:lnTo>
                      <a:pt x="96" y="38"/>
                    </a:lnTo>
                    <a:lnTo>
                      <a:pt x="86" y="42"/>
                    </a:lnTo>
                    <a:lnTo>
                      <a:pt x="66" y="28"/>
                    </a:lnTo>
                    <a:lnTo>
                      <a:pt x="66" y="28"/>
                    </a:lnTo>
                    <a:lnTo>
                      <a:pt x="62" y="26"/>
                    </a:lnTo>
                    <a:lnTo>
                      <a:pt x="56" y="26"/>
                    </a:lnTo>
                    <a:lnTo>
                      <a:pt x="56" y="26"/>
                    </a:lnTo>
                    <a:lnTo>
                      <a:pt x="50" y="26"/>
                    </a:lnTo>
                    <a:lnTo>
                      <a:pt x="46" y="30"/>
                    </a:lnTo>
                    <a:lnTo>
                      <a:pt x="30" y="46"/>
                    </a:lnTo>
                    <a:lnTo>
                      <a:pt x="30" y="46"/>
                    </a:lnTo>
                    <a:lnTo>
                      <a:pt x="26" y="50"/>
                    </a:lnTo>
                    <a:lnTo>
                      <a:pt x="26" y="54"/>
                    </a:lnTo>
                    <a:lnTo>
                      <a:pt x="26" y="60"/>
                    </a:lnTo>
                    <a:lnTo>
                      <a:pt x="28" y="66"/>
                    </a:lnTo>
                    <a:lnTo>
                      <a:pt x="42" y="86"/>
                    </a:lnTo>
                    <a:lnTo>
                      <a:pt x="42" y="86"/>
                    </a:lnTo>
                    <a:lnTo>
                      <a:pt x="38" y="96"/>
                    </a:lnTo>
                    <a:lnTo>
                      <a:pt x="12" y="102"/>
                    </a:lnTo>
                    <a:lnTo>
                      <a:pt x="12" y="102"/>
                    </a:lnTo>
                    <a:lnTo>
                      <a:pt x="8" y="104"/>
                    </a:lnTo>
                    <a:lnTo>
                      <a:pt x="4" y="106"/>
                    </a:lnTo>
                    <a:lnTo>
                      <a:pt x="0" y="112"/>
                    </a:lnTo>
                    <a:lnTo>
                      <a:pt x="0" y="118"/>
                    </a:lnTo>
                    <a:lnTo>
                      <a:pt x="0" y="138"/>
                    </a:lnTo>
                    <a:lnTo>
                      <a:pt x="0" y="138"/>
                    </a:lnTo>
                    <a:lnTo>
                      <a:pt x="0" y="144"/>
                    </a:lnTo>
                    <a:lnTo>
                      <a:pt x="4" y="150"/>
                    </a:lnTo>
                    <a:lnTo>
                      <a:pt x="8" y="152"/>
                    </a:lnTo>
                    <a:lnTo>
                      <a:pt x="12" y="154"/>
                    </a:lnTo>
                    <a:lnTo>
                      <a:pt x="38" y="160"/>
                    </a:lnTo>
                    <a:lnTo>
                      <a:pt x="38" y="160"/>
                    </a:lnTo>
                    <a:lnTo>
                      <a:pt x="42" y="170"/>
                    </a:lnTo>
                    <a:lnTo>
                      <a:pt x="28" y="190"/>
                    </a:lnTo>
                    <a:lnTo>
                      <a:pt x="28" y="190"/>
                    </a:lnTo>
                    <a:lnTo>
                      <a:pt x="26" y="196"/>
                    </a:lnTo>
                    <a:lnTo>
                      <a:pt x="26" y="202"/>
                    </a:lnTo>
                    <a:lnTo>
                      <a:pt x="26" y="206"/>
                    </a:lnTo>
                    <a:lnTo>
                      <a:pt x="30" y="210"/>
                    </a:lnTo>
                    <a:lnTo>
                      <a:pt x="46" y="226"/>
                    </a:lnTo>
                    <a:lnTo>
                      <a:pt x="46" y="226"/>
                    </a:lnTo>
                    <a:lnTo>
                      <a:pt x="50" y="230"/>
                    </a:lnTo>
                    <a:lnTo>
                      <a:pt x="56" y="230"/>
                    </a:lnTo>
                    <a:lnTo>
                      <a:pt x="56" y="230"/>
                    </a:lnTo>
                    <a:lnTo>
                      <a:pt x="62" y="230"/>
                    </a:lnTo>
                    <a:lnTo>
                      <a:pt x="66" y="228"/>
                    </a:lnTo>
                    <a:lnTo>
                      <a:pt x="86" y="214"/>
                    </a:lnTo>
                    <a:lnTo>
                      <a:pt x="86" y="214"/>
                    </a:lnTo>
                    <a:lnTo>
                      <a:pt x="96" y="218"/>
                    </a:lnTo>
                    <a:lnTo>
                      <a:pt x="102" y="244"/>
                    </a:lnTo>
                    <a:lnTo>
                      <a:pt x="102" y="244"/>
                    </a:lnTo>
                    <a:lnTo>
                      <a:pt x="104" y="248"/>
                    </a:lnTo>
                    <a:lnTo>
                      <a:pt x="106" y="252"/>
                    </a:lnTo>
                    <a:lnTo>
                      <a:pt x="112" y="256"/>
                    </a:lnTo>
                    <a:lnTo>
                      <a:pt x="118" y="256"/>
                    </a:lnTo>
                    <a:lnTo>
                      <a:pt x="138" y="256"/>
                    </a:lnTo>
                    <a:lnTo>
                      <a:pt x="138" y="256"/>
                    </a:lnTo>
                    <a:lnTo>
                      <a:pt x="144" y="256"/>
                    </a:lnTo>
                    <a:lnTo>
                      <a:pt x="150" y="252"/>
                    </a:lnTo>
                    <a:lnTo>
                      <a:pt x="152" y="248"/>
                    </a:lnTo>
                    <a:lnTo>
                      <a:pt x="154" y="244"/>
                    </a:lnTo>
                    <a:lnTo>
                      <a:pt x="160" y="218"/>
                    </a:lnTo>
                    <a:lnTo>
                      <a:pt x="160" y="218"/>
                    </a:lnTo>
                    <a:lnTo>
                      <a:pt x="170" y="214"/>
                    </a:lnTo>
                    <a:lnTo>
                      <a:pt x="190" y="228"/>
                    </a:lnTo>
                    <a:lnTo>
                      <a:pt x="190" y="228"/>
                    </a:lnTo>
                    <a:lnTo>
                      <a:pt x="194" y="230"/>
                    </a:lnTo>
                    <a:lnTo>
                      <a:pt x="200" y="230"/>
                    </a:lnTo>
                    <a:lnTo>
                      <a:pt x="200" y="230"/>
                    </a:lnTo>
                    <a:lnTo>
                      <a:pt x="206" y="230"/>
                    </a:lnTo>
                    <a:lnTo>
                      <a:pt x="210" y="226"/>
                    </a:lnTo>
                    <a:lnTo>
                      <a:pt x="226" y="210"/>
                    </a:lnTo>
                    <a:lnTo>
                      <a:pt x="226" y="210"/>
                    </a:lnTo>
                    <a:lnTo>
                      <a:pt x="230" y="206"/>
                    </a:lnTo>
                    <a:lnTo>
                      <a:pt x="230" y="202"/>
                    </a:lnTo>
                    <a:lnTo>
                      <a:pt x="230" y="196"/>
                    </a:lnTo>
                    <a:lnTo>
                      <a:pt x="228" y="190"/>
                    </a:lnTo>
                    <a:lnTo>
                      <a:pt x="214" y="170"/>
                    </a:lnTo>
                    <a:lnTo>
                      <a:pt x="214" y="170"/>
                    </a:lnTo>
                    <a:lnTo>
                      <a:pt x="218" y="160"/>
                    </a:lnTo>
                    <a:lnTo>
                      <a:pt x="244" y="154"/>
                    </a:lnTo>
                    <a:lnTo>
                      <a:pt x="244" y="154"/>
                    </a:lnTo>
                    <a:lnTo>
                      <a:pt x="248" y="152"/>
                    </a:lnTo>
                    <a:lnTo>
                      <a:pt x="252" y="150"/>
                    </a:lnTo>
                    <a:lnTo>
                      <a:pt x="256" y="144"/>
                    </a:lnTo>
                    <a:lnTo>
                      <a:pt x="256" y="138"/>
                    </a:lnTo>
                    <a:lnTo>
                      <a:pt x="256" y="118"/>
                    </a:lnTo>
                    <a:lnTo>
                      <a:pt x="256" y="118"/>
                    </a:lnTo>
                    <a:lnTo>
                      <a:pt x="256" y="112"/>
                    </a:lnTo>
                    <a:lnTo>
                      <a:pt x="252" y="106"/>
                    </a:lnTo>
                    <a:lnTo>
                      <a:pt x="248" y="104"/>
                    </a:lnTo>
                    <a:lnTo>
                      <a:pt x="244" y="102"/>
                    </a:lnTo>
                    <a:close/>
                    <a:moveTo>
                      <a:pt x="216" y="144"/>
                    </a:moveTo>
                    <a:lnTo>
                      <a:pt x="216" y="144"/>
                    </a:lnTo>
                    <a:lnTo>
                      <a:pt x="208" y="148"/>
                    </a:lnTo>
                    <a:lnTo>
                      <a:pt x="204" y="154"/>
                    </a:lnTo>
                    <a:lnTo>
                      <a:pt x="204" y="154"/>
                    </a:lnTo>
                    <a:lnTo>
                      <a:pt x="200" y="162"/>
                    </a:lnTo>
                    <a:lnTo>
                      <a:pt x="200" y="162"/>
                    </a:lnTo>
                    <a:lnTo>
                      <a:pt x="198" y="170"/>
                    </a:lnTo>
                    <a:lnTo>
                      <a:pt x="202" y="178"/>
                    </a:lnTo>
                    <a:lnTo>
                      <a:pt x="214" y="200"/>
                    </a:lnTo>
                    <a:lnTo>
                      <a:pt x="200" y="214"/>
                    </a:lnTo>
                    <a:lnTo>
                      <a:pt x="178" y="202"/>
                    </a:lnTo>
                    <a:lnTo>
                      <a:pt x="178" y="202"/>
                    </a:lnTo>
                    <a:lnTo>
                      <a:pt x="174" y="198"/>
                    </a:lnTo>
                    <a:lnTo>
                      <a:pt x="170" y="198"/>
                    </a:lnTo>
                    <a:lnTo>
                      <a:pt x="170" y="198"/>
                    </a:lnTo>
                    <a:lnTo>
                      <a:pt x="162" y="200"/>
                    </a:lnTo>
                    <a:lnTo>
                      <a:pt x="162" y="200"/>
                    </a:lnTo>
                    <a:lnTo>
                      <a:pt x="154" y="204"/>
                    </a:lnTo>
                    <a:lnTo>
                      <a:pt x="154" y="204"/>
                    </a:lnTo>
                    <a:lnTo>
                      <a:pt x="148" y="208"/>
                    </a:lnTo>
                    <a:lnTo>
                      <a:pt x="144" y="216"/>
                    </a:lnTo>
                    <a:lnTo>
                      <a:pt x="138" y="240"/>
                    </a:lnTo>
                    <a:lnTo>
                      <a:pt x="118" y="240"/>
                    </a:lnTo>
                    <a:lnTo>
                      <a:pt x="112" y="216"/>
                    </a:lnTo>
                    <a:lnTo>
                      <a:pt x="112" y="216"/>
                    </a:lnTo>
                    <a:lnTo>
                      <a:pt x="108" y="208"/>
                    </a:lnTo>
                    <a:lnTo>
                      <a:pt x="102" y="204"/>
                    </a:lnTo>
                    <a:lnTo>
                      <a:pt x="102" y="204"/>
                    </a:lnTo>
                    <a:lnTo>
                      <a:pt x="94" y="200"/>
                    </a:lnTo>
                    <a:lnTo>
                      <a:pt x="94" y="200"/>
                    </a:lnTo>
                    <a:lnTo>
                      <a:pt x="86" y="198"/>
                    </a:lnTo>
                    <a:lnTo>
                      <a:pt x="86" y="198"/>
                    </a:lnTo>
                    <a:lnTo>
                      <a:pt x="82" y="198"/>
                    </a:lnTo>
                    <a:lnTo>
                      <a:pt x="78" y="202"/>
                    </a:lnTo>
                    <a:lnTo>
                      <a:pt x="56" y="214"/>
                    </a:lnTo>
                    <a:lnTo>
                      <a:pt x="42" y="200"/>
                    </a:lnTo>
                    <a:lnTo>
                      <a:pt x="54" y="178"/>
                    </a:lnTo>
                    <a:lnTo>
                      <a:pt x="54" y="178"/>
                    </a:lnTo>
                    <a:lnTo>
                      <a:pt x="58" y="170"/>
                    </a:lnTo>
                    <a:lnTo>
                      <a:pt x="56" y="162"/>
                    </a:lnTo>
                    <a:lnTo>
                      <a:pt x="56" y="162"/>
                    </a:lnTo>
                    <a:lnTo>
                      <a:pt x="52" y="154"/>
                    </a:lnTo>
                    <a:lnTo>
                      <a:pt x="52" y="154"/>
                    </a:lnTo>
                    <a:lnTo>
                      <a:pt x="48" y="148"/>
                    </a:lnTo>
                    <a:lnTo>
                      <a:pt x="40" y="144"/>
                    </a:lnTo>
                    <a:lnTo>
                      <a:pt x="16" y="138"/>
                    </a:lnTo>
                    <a:lnTo>
                      <a:pt x="16" y="118"/>
                    </a:lnTo>
                    <a:lnTo>
                      <a:pt x="40" y="112"/>
                    </a:lnTo>
                    <a:lnTo>
                      <a:pt x="40" y="112"/>
                    </a:lnTo>
                    <a:lnTo>
                      <a:pt x="48" y="108"/>
                    </a:lnTo>
                    <a:lnTo>
                      <a:pt x="52" y="102"/>
                    </a:lnTo>
                    <a:lnTo>
                      <a:pt x="52" y="102"/>
                    </a:lnTo>
                    <a:lnTo>
                      <a:pt x="56" y="94"/>
                    </a:lnTo>
                    <a:lnTo>
                      <a:pt x="56" y="94"/>
                    </a:lnTo>
                    <a:lnTo>
                      <a:pt x="58" y="86"/>
                    </a:lnTo>
                    <a:lnTo>
                      <a:pt x="54" y="78"/>
                    </a:lnTo>
                    <a:lnTo>
                      <a:pt x="42" y="56"/>
                    </a:lnTo>
                    <a:lnTo>
                      <a:pt x="56" y="42"/>
                    </a:lnTo>
                    <a:lnTo>
                      <a:pt x="78" y="54"/>
                    </a:lnTo>
                    <a:lnTo>
                      <a:pt x="78" y="54"/>
                    </a:lnTo>
                    <a:lnTo>
                      <a:pt x="82" y="58"/>
                    </a:lnTo>
                    <a:lnTo>
                      <a:pt x="86" y="58"/>
                    </a:lnTo>
                    <a:lnTo>
                      <a:pt x="86" y="58"/>
                    </a:lnTo>
                    <a:lnTo>
                      <a:pt x="94" y="56"/>
                    </a:lnTo>
                    <a:lnTo>
                      <a:pt x="94" y="56"/>
                    </a:lnTo>
                    <a:lnTo>
                      <a:pt x="102" y="52"/>
                    </a:lnTo>
                    <a:lnTo>
                      <a:pt x="102" y="52"/>
                    </a:lnTo>
                    <a:lnTo>
                      <a:pt x="108" y="48"/>
                    </a:lnTo>
                    <a:lnTo>
                      <a:pt x="112" y="40"/>
                    </a:lnTo>
                    <a:lnTo>
                      <a:pt x="118" y="16"/>
                    </a:lnTo>
                    <a:lnTo>
                      <a:pt x="138" y="16"/>
                    </a:lnTo>
                    <a:lnTo>
                      <a:pt x="144" y="40"/>
                    </a:lnTo>
                    <a:lnTo>
                      <a:pt x="144" y="40"/>
                    </a:lnTo>
                    <a:lnTo>
                      <a:pt x="148" y="48"/>
                    </a:lnTo>
                    <a:lnTo>
                      <a:pt x="154" y="52"/>
                    </a:lnTo>
                    <a:lnTo>
                      <a:pt x="154" y="52"/>
                    </a:lnTo>
                    <a:lnTo>
                      <a:pt x="162" y="56"/>
                    </a:lnTo>
                    <a:lnTo>
                      <a:pt x="162" y="56"/>
                    </a:lnTo>
                    <a:lnTo>
                      <a:pt x="170" y="58"/>
                    </a:lnTo>
                    <a:lnTo>
                      <a:pt x="170" y="58"/>
                    </a:lnTo>
                    <a:lnTo>
                      <a:pt x="174" y="58"/>
                    </a:lnTo>
                    <a:lnTo>
                      <a:pt x="178" y="54"/>
                    </a:lnTo>
                    <a:lnTo>
                      <a:pt x="200" y="42"/>
                    </a:lnTo>
                    <a:lnTo>
                      <a:pt x="214" y="56"/>
                    </a:lnTo>
                    <a:lnTo>
                      <a:pt x="202" y="78"/>
                    </a:lnTo>
                    <a:lnTo>
                      <a:pt x="202" y="78"/>
                    </a:lnTo>
                    <a:lnTo>
                      <a:pt x="198" y="86"/>
                    </a:lnTo>
                    <a:lnTo>
                      <a:pt x="200" y="94"/>
                    </a:lnTo>
                    <a:lnTo>
                      <a:pt x="200" y="94"/>
                    </a:lnTo>
                    <a:lnTo>
                      <a:pt x="204" y="102"/>
                    </a:lnTo>
                    <a:lnTo>
                      <a:pt x="204" y="102"/>
                    </a:lnTo>
                    <a:lnTo>
                      <a:pt x="208" y="108"/>
                    </a:lnTo>
                    <a:lnTo>
                      <a:pt x="216" y="112"/>
                    </a:lnTo>
                    <a:lnTo>
                      <a:pt x="240" y="118"/>
                    </a:lnTo>
                    <a:lnTo>
                      <a:pt x="240" y="138"/>
                    </a:lnTo>
                    <a:lnTo>
                      <a:pt x="216" y="144"/>
                    </a:lnTo>
                    <a:close/>
                  </a:path>
                </a:pathLst>
              </a:custGeom>
              <a:grpFill/>
              <a:ln w="9525">
                <a:noFill/>
                <a:round/>
              </a:ln>
            </p:spPr>
            <p:txBody>
              <a:bodyPr anchor="t" anchorCtr="0" bIns="60960" compatLnSpc="1" lIns="121920" numCol="1" rIns="121920" tIns="60960" vert="horz" wrap="square"/>
              <a:lstStyle/>
              <a:p>
                <a:endParaRPr lang="ar-SA" sz="1600">
                  <a:solidFill>
                    <a:schemeClr val="bg1">
                      <a:lumMod val="50000"/>
                    </a:schemeClr>
                  </a:solidFill>
                </a:endParaRPr>
              </a:p>
            </p:txBody>
          </p:sp>
          <p:sp>
            <p:nvSpPr>
              <p:cNvPr id="31" name="Freeform 109"/>
              <p:cNvSpPr>
                <a:spLocks noEditPoints="1"/>
              </p:cNvSpPr>
              <p:nvPr/>
            </p:nvSpPr>
            <p:spPr bwMode="auto">
              <a:xfrm>
                <a:off x="5702300" y="2076450"/>
                <a:ext cx="177800" cy="177800"/>
              </a:xfrm>
              <a:custGeom>
                <a:cxnLst>
                  <a:cxn ang="0">
                    <a:pos x="56" y="0"/>
                  </a:cxn>
                  <a:cxn ang="0">
                    <a:pos x="34" y="4"/>
                  </a:cxn>
                  <a:cxn ang="0">
                    <a:pos x="16" y="16"/>
                  </a:cxn>
                  <a:cxn ang="0">
                    <a:pos x="4" y="34"/>
                  </a:cxn>
                  <a:cxn ang="0">
                    <a:pos x="0" y="56"/>
                  </a:cxn>
                  <a:cxn ang="0">
                    <a:pos x="2" y="68"/>
                  </a:cxn>
                  <a:cxn ang="0">
                    <a:pos x="10" y="88"/>
                  </a:cxn>
                  <a:cxn ang="0">
                    <a:pos x="24" y="102"/>
                  </a:cxn>
                  <a:cxn ang="0">
                    <a:pos x="44" y="110"/>
                  </a:cxn>
                  <a:cxn ang="0">
                    <a:pos x="56" y="112"/>
                  </a:cxn>
                  <a:cxn ang="0">
                    <a:pos x="78" y="108"/>
                  </a:cxn>
                  <a:cxn ang="0">
                    <a:pos x="96" y="96"/>
                  </a:cxn>
                  <a:cxn ang="0">
                    <a:pos x="108" y="78"/>
                  </a:cxn>
                  <a:cxn ang="0">
                    <a:pos x="112" y="56"/>
                  </a:cxn>
                  <a:cxn ang="0">
                    <a:pos x="110" y="44"/>
                  </a:cxn>
                  <a:cxn ang="0">
                    <a:pos x="102" y="24"/>
                  </a:cxn>
                  <a:cxn ang="0">
                    <a:pos x="88" y="10"/>
                  </a:cxn>
                  <a:cxn ang="0">
                    <a:pos x="68" y="2"/>
                  </a:cxn>
                  <a:cxn ang="0">
                    <a:pos x="56" y="104"/>
                  </a:cxn>
                  <a:cxn ang="0">
                    <a:pos x="46" y="104"/>
                  </a:cxn>
                  <a:cxn ang="0">
                    <a:pos x="28" y="96"/>
                  </a:cxn>
                  <a:cxn ang="0">
                    <a:pos x="16" y="84"/>
                  </a:cxn>
                  <a:cxn ang="0">
                    <a:pos x="8" y="66"/>
                  </a:cxn>
                  <a:cxn ang="0">
                    <a:pos x="8" y="56"/>
                  </a:cxn>
                  <a:cxn ang="0">
                    <a:pos x="10" y="36"/>
                  </a:cxn>
                  <a:cxn ang="0">
                    <a:pos x="22" y="22"/>
                  </a:cxn>
                  <a:cxn ang="0">
                    <a:pos x="36" y="10"/>
                  </a:cxn>
                  <a:cxn ang="0">
                    <a:pos x="56" y="6"/>
                  </a:cxn>
                  <a:cxn ang="0">
                    <a:pos x="66" y="8"/>
                  </a:cxn>
                  <a:cxn ang="0">
                    <a:pos x="84" y="16"/>
                  </a:cxn>
                  <a:cxn ang="0">
                    <a:pos x="96" y="28"/>
                  </a:cxn>
                  <a:cxn ang="0">
                    <a:pos x="104" y="46"/>
                  </a:cxn>
                  <a:cxn ang="0">
                    <a:pos x="106" y="56"/>
                  </a:cxn>
                  <a:cxn ang="0">
                    <a:pos x="102" y="76"/>
                  </a:cxn>
                  <a:cxn ang="0">
                    <a:pos x="90" y="90"/>
                  </a:cxn>
                  <a:cxn ang="0">
                    <a:pos x="76" y="102"/>
                  </a:cxn>
                  <a:cxn ang="0">
                    <a:pos x="56" y="104"/>
                  </a:cxn>
                </a:cxnLst>
                <a:rect b="b" l="0" r="r" t="0"/>
                <a:pathLst>
                  <a:path h="112" w="112">
                    <a:moveTo>
                      <a:pt x="56" y="0"/>
                    </a:moveTo>
                    <a:lnTo>
                      <a:pt x="56" y="0"/>
                    </a:lnTo>
                    <a:lnTo>
                      <a:pt x="44" y="2"/>
                    </a:lnTo>
                    <a:lnTo>
                      <a:pt x="34" y="4"/>
                    </a:lnTo>
                    <a:lnTo>
                      <a:pt x="24" y="10"/>
                    </a:lnTo>
                    <a:lnTo>
                      <a:pt x="16" y="16"/>
                    </a:lnTo>
                    <a:lnTo>
                      <a:pt x="10" y="24"/>
                    </a:lnTo>
                    <a:lnTo>
                      <a:pt x="4" y="34"/>
                    </a:lnTo>
                    <a:lnTo>
                      <a:pt x="2" y="44"/>
                    </a:lnTo>
                    <a:lnTo>
                      <a:pt x="0" y="56"/>
                    </a:lnTo>
                    <a:lnTo>
                      <a:pt x="0" y="56"/>
                    </a:lnTo>
                    <a:lnTo>
                      <a:pt x="2" y="68"/>
                    </a:lnTo>
                    <a:lnTo>
                      <a:pt x="4" y="78"/>
                    </a:lnTo>
                    <a:lnTo>
                      <a:pt x="10" y="88"/>
                    </a:lnTo>
                    <a:lnTo>
                      <a:pt x="16" y="96"/>
                    </a:lnTo>
                    <a:lnTo>
                      <a:pt x="24" y="102"/>
                    </a:lnTo>
                    <a:lnTo>
                      <a:pt x="34" y="108"/>
                    </a:lnTo>
                    <a:lnTo>
                      <a:pt x="44" y="110"/>
                    </a:lnTo>
                    <a:lnTo>
                      <a:pt x="56" y="112"/>
                    </a:lnTo>
                    <a:lnTo>
                      <a:pt x="56" y="112"/>
                    </a:lnTo>
                    <a:lnTo>
                      <a:pt x="68" y="110"/>
                    </a:lnTo>
                    <a:lnTo>
                      <a:pt x="78" y="108"/>
                    </a:lnTo>
                    <a:lnTo>
                      <a:pt x="88" y="102"/>
                    </a:lnTo>
                    <a:lnTo>
                      <a:pt x="96" y="96"/>
                    </a:lnTo>
                    <a:lnTo>
                      <a:pt x="102" y="88"/>
                    </a:lnTo>
                    <a:lnTo>
                      <a:pt x="108" y="78"/>
                    </a:lnTo>
                    <a:lnTo>
                      <a:pt x="110" y="68"/>
                    </a:lnTo>
                    <a:lnTo>
                      <a:pt x="112" y="56"/>
                    </a:lnTo>
                    <a:lnTo>
                      <a:pt x="112" y="56"/>
                    </a:lnTo>
                    <a:lnTo>
                      <a:pt x="110" y="44"/>
                    </a:lnTo>
                    <a:lnTo>
                      <a:pt x="108" y="34"/>
                    </a:lnTo>
                    <a:lnTo>
                      <a:pt x="102" y="24"/>
                    </a:lnTo>
                    <a:lnTo>
                      <a:pt x="96" y="16"/>
                    </a:lnTo>
                    <a:lnTo>
                      <a:pt x="88" y="10"/>
                    </a:lnTo>
                    <a:lnTo>
                      <a:pt x="78" y="4"/>
                    </a:lnTo>
                    <a:lnTo>
                      <a:pt x="68" y="2"/>
                    </a:lnTo>
                    <a:lnTo>
                      <a:pt x="56" y="0"/>
                    </a:lnTo>
                    <a:close/>
                    <a:moveTo>
                      <a:pt x="56" y="104"/>
                    </a:moveTo>
                    <a:lnTo>
                      <a:pt x="56" y="104"/>
                    </a:lnTo>
                    <a:lnTo>
                      <a:pt x="46" y="104"/>
                    </a:lnTo>
                    <a:lnTo>
                      <a:pt x="36" y="102"/>
                    </a:lnTo>
                    <a:lnTo>
                      <a:pt x="28" y="96"/>
                    </a:lnTo>
                    <a:lnTo>
                      <a:pt x="22" y="90"/>
                    </a:lnTo>
                    <a:lnTo>
                      <a:pt x="16" y="84"/>
                    </a:lnTo>
                    <a:lnTo>
                      <a:pt x="10" y="76"/>
                    </a:lnTo>
                    <a:lnTo>
                      <a:pt x="8" y="66"/>
                    </a:lnTo>
                    <a:lnTo>
                      <a:pt x="8" y="56"/>
                    </a:lnTo>
                    <a:lnTo>
                      <a:pt x="8" y="56"/>
                    </a:lnTo>
                    <a:lnTo>
                      <a:pt x="8" y="46"/>
                    </a:lnTo>
                    <a:lnTo>
                      <a:pt x="10" y="36"/>
                    </a:lnTo>
                    <a:lnTo>
                      <a:pt x="16" y="28"/>
                    </a:lnTo>
                    <a:lnTo>
                      <a:pt x="22" y="22"/>
                    </a:lnTo>
                    <a:lnTo>
                      <a:pt x="28" y="16"/>
                    </a:lnTo>
                    <a:lnTo>
                      <a:pt x="36" y="10"/>
                    </a:lnTo>
                    <a:lnTo>
                      <a:pt x="46" y="8"/>
                    </a:lnTo>
                    <a:lnTo>
                      <a:pt x="56" y="6"/>
                    </a:lnTo>
                    <a:lnTo>
                      <a:pt x="56" y="6"/>
                    </a:lnTo>
                    <a:lnTo>
                      <a:pt x="66" y="8"/>
                    </a:lnTo>
                    <a:lnTo>
                      <a:pt x="76" y="10"/>
                    </a:lnTo>
                    <a:lnTo>
                      <a:pt x="84" y="16"/>
                    </a:lnTo>
                    <a:lnTo>
                      <a:pt x="90" y="22"/>
                    </a:lnTo>
                    <a:lnTo>
                      <a:pt x="96" y="28"/>
                    </a:lnTo>
                    <a:lnTo>
                      <a:pt x="102" y="36"/>
                    </a:lnTo>
                    <a:lnTo>
                      <a:pt x="104" y="46"/>
                    </a:lnTo>
                    <a:lnTo>
                      <a:pt x="106" y="56"/>
                    </a:lnTo>
                    <a:lnTo>
                      <a:pt x="106" y="56"/>
                    </a:lnTo>
                    <a:lnTo>
                      <a:pt x="104" y="66"/>
                    </a:lnTo>
                    <a:lnTo>
                      <a:pt x="102" y="76"/>
                    </a:lnTo>
                    <a:lnTo>
                      <a:pt x="96" y="84"/>
                    </a:lnTo>
                    <a:lnTo>
                      <a:pt x="90" y="90"/>
                    </a:lnTo>
                    <a:lnTo>
                      <a:pt x="84" y="96"/>
                    </a:lnTo>
                    <a:lnTo>
                      <a:pt x="76" y="102"/>
                    </a:lnTo>
                    <a:lnTo>
                      <a:pt x="66" y="104"/>
                    </a:lnTo>
                    <a:lnTo>
                      <a:pt x="56" y="104"/>
                    </a:lnTo>
                    <a:close/>
                  </a:path>
                </a:pathLst>
              </a:custGeom>
              <a:grpFill/>
              <a:ln w="9525">
                <a:noFill/>
                <a:round/>
              </a:ln>
            </p:spPr>
            <p:txBody>
              <a:bodyPr anchor="t" anchorCtr="0" bIns="60960" compatLnSpc="1" lIns="121920" numCol="1" rIns="121920" tIns="60960" vert="horz" wrap="square"/>
              <a:lstStyle/>
              <a:p>
                <a:endParaRPr lang="ar-SA" sz="1600">
                  <a:solidFill>
                    <a:schemeClr val="bg1">
                      <a:lumMod val="50000"/>
                    </a:schemeClr>
                  </a:solidFill>
                </a:endParaRPr>
              </a:p>
            </p:txBody>
          </p:sp>
          <p:sp>
            <p:nvSpPr>
              <p:cNvPr id="32" name="Freeform 112"/>
              <p:cNvSpPr>
                <a:spLocks noEditPoints="1"/>
              </p:cNvSpPr>
              <p:nvPr/>
            </p:nvSpPr>
            <p:spPr bwMode="auto">
              <a:xfrm>
                <a:off x="5740400" y="2114550"/>
                <a:ext cx="101600" cy="101600"/>
              </a:xfrm>
              <a:custGeom>
                <a:cxnLst>
                  <a:cxn ang="0">
                    <a:pos x="32" y="0"/>
                  </a:cxn>
                  <a:cxn ang="0">
                    <a:pos x="32" y="0"/>
                  </a:cxn>
                  <a:cxn ang="0">
                    <a:pos x="26" y="0"/>
                  </a:cxn>
                  <a:cxn ang="0">
                    <a:pos x="20" y="2"/>
                  </a:cxn>
                  <a:cxn ang="0">
                    <a:pos x="10" y="10"/>
                  </a:cxn>
                  <a:cxn ang="0">
                    <a:pos x="2" y="20"/>
                  </a:cxn>
                  <a:cxn ang="0">
                    <a:pos x="0" y="26"/>
                  </a:cxn>
                  <a:cxn ang="0">
                    <a:pos x="0" y="32"/>
                  </a:cxn>
                  <a:cxn ang="0">
                    <a:pos x="0" y="32"/>
                  </a:cxn>
                  <a:cxn ang="0">
                    <a:pos x="0" y="38"/>
                  </a:cxn>
                  <a:cxn ang="0">
                    <a:pos x="2" y="44"/>
                  </a:cxn>
                  <a:cxn ang="0">
                    <a:pos x="10" y="54"/>
                  </a:cxn>
                  <a:cxn ang="0">
                    <a:pos x="20" y="62"/>
                  </a:cxn>
                  <a:cxn ang="0">
                    <a:pos x="26" y="64"/>
                  </a:cxn>
                  <a:cxn ang="0">
                    <a:pos x="32" y="64"/>
                  </a:cxn>
                  <a:cxn ang="0">
                    <a:pos x="32" y="64"/>
                  </a:cxn>
                  <a:cxn ang="0">
                    <a:pos x="38" y="64"/>
                  </a:cxn>
                  <a:cxn ang="0">
                    <a:pos x="44" y="62"/>
                  </a:cxn>
                  <a:cxn ang="0">
                    <a:pos x="54" y="54"/>
                  </a:cxn>
                  <a:cxn ang="0">
                    <a:pos x="62" y="44"/>
                  </a:cxn>
                  <a:cxn ang="0">
                    <a:pos x="64" y="38"/>
                  </a:cxn>
                  <a:cxn ang="0">
                    <a:pos x="64" y="32"/>
                  </a:cxn>
                  <a:cxn ang="0">
                    <a:pos x="64" y="32"/>
                  </a:cxn>
                  <a:cxn ang="0">
                    <a:pos x="64" y="26"/>
                  </a:cxn>
                  <a:cxn ang="0">
                    <a:pos x="62" y="20"/>
                  </a:cxn>
                  <a:cxn ang="0">
                    <a:pos x="54" y="10"/>
                  </a:cxn>
                  <a:cxn ang="0">
                    <a:pos x="44" y="2"/>
                  </a:cxn>
                  <a:cxn ang="0">
                    <a:pos x="38" y="0"/>
                  </a:cxn>
                  <a:cxn ang="0">
                    <a:pos x="32" y="0"/>
                  </a:cxn>
                  <a:cxn ang="0">
                    <a:pos x="32" y="56"/>
                  </a:cxn>
                  <a:cxn ang="0">
                    <a:pos x="32" y="56"/>
                  </a:cxn>
                  <a:cxn ang="0">
                    <a:pos x="22" y="54"/>
                  </a:cxn>
                  <a:cxn ang="0">
                    <a:pos x="16" y="48"/>
                  </a:cxn>
                  <a:cxn ang="0">
                    <a:pos x="10" y="42"/>
                  </a:cxn>
                  <a:cxn ang="0">
                    <a:pos x="8" y="32"/>
                  </a:cxn>
                  <a:cxn ang="0">
                    <a:pos x="8" y="32"/>
                  </a:cxn>
                  <a:cxn ang="0">
                    <a:pos x="10" y="22"/>
                  </a:cxn>
                  <a:cxn ang="0">
                    <a:pos x="16" y="16"/>
                  </a:cxn>
                  <a:cxn ang="0">
                    <a:pos x="22" y="10"/>
                  </a:cxn>
                  <a:cxn ang="0">
                    <a:pos x="32" y="8"/>
                  </a:cxn>
                  <a:cxn ang="0">
                    <a:pos x="32" y="8"/>
                  </a:cxn>
                  <a:cxn ang="0">
                    <a:pos x="42" y="10"/>
                  </a:cxn>
                  <a:cxn ang="0">
                    <a:pos x="48" y="16"/>
                  </a:cxn>
                  <a:cxn ang="0">
                    <a:pos x="54" y="22"/>
                  </a:cxn>
                  <a:cxn ang="0">
                    <a:pos x="56" y="32"/>
                  </a:cxn>
                  <a:cxn ang="0">
                    <a:pos x="56" y="32"/>
                  </a:cxn>
                  <a:cxn ang="0">
                    <a:pos x="54" y="42"/>
                  </a:cxn>
                  <a:cxn ang="0">
                    <a:pos x="48" y="48"/>
                  </a:cxn>
                  <a:cxn ang="0">
                    <a:pos x="42" y="54"/>
                  </a:cxn>
                  <a:cxn ang="0">
                    <a:pos x="32" y="56"/>
                  </a:cxn>
                </a:cxnLst>
                <a:rect b="b" l="0" r="r" t="0"/>
                <a:pathLst>
                  <a:path h="64" w="64">
                    <a:moveTo>
                      <a:pt x="32" y="0"/>
                    </a:moveTo>
                    <a:lnTo>
                      <a:pt x="32" y="0"/>
                    </a:lnTo>
                    <a:lnTo>
                      <a:pt x="26" y="0"/>
                    </a:lnTo>
                    <a:lnTo>
                      <a:pt x="20" y="2"/>
                    </a:lnTo>
                    <a:lnTo>
                      <a:pt x="10" y="10"/>
                    </a:lnTo>
                    <a:lnTo>
                      <a:pt x="2" y="20"/>
                    </a:lnTo>
                    <a:lnTo>
                      <a:pt x="0" y="26"/>
                    </a:lnTo>
                    <a:lnTo>
                      <a:pt x="0" y="32"/>
                    </a:lnTo>
                    <a:lnTo>
                      <a:pt x="0" y="32"/>
                    </a:lnTo>
                    <a:lnTo>
                      <a:pt x="0" y="38"/>
                    </a:lnTo>
                    <a:lnTo>
                      <a:pt x="2" y="44"/>
                    </a:lnTo>
                    <a:lnTo>
                      <a:pt x="10" y="54"/>
                    </a:lnTo>
                    <a:lnTo>
                      <a:pt x="20" y="62"/>
                    </a:lnTo>
                    <a:lnTo>
                      <a:pt x="26" y="64"/>
                    </a:lnTo>
                    <a:lnTo>
                      <a:pt x="32" y="64"/>
                    </a:lnTo>
                    <a:lnTo>
                      <a:pt x="32" y="64"/>
                    </a:lnTo>
                    <a:lnTo>
                      <a:pt x="38" y="64"/>
                    </a:lnTo>
                    <a:lnTo>
                      <a:pt x="44" y="62"/>
                    </a:lnTo>
                    <a:lnTo>
                      <a:pt x="54" y="54"/>
                    </a:lnTo>
                    <a:lnTo>
                      <a:pt x="62" y="44"/>
                    </a:lnTo>
                    <a:lnTo>
                      <a:pt x="64" y="38"/>
                    </a:lnTo>
                    <a:lnTo>
                      <a:pt x="64" y="32"/>
                    </a:lnTo>
                    <a:lnTo>
                      <a:pt x="64" y="32"/>
                    </a:lnTo>
                    <a:lnTo>
                      <a:pt x="64" y="26"/>
                    </a:lnTo>
                    <a:lnTo>
                      <a:pt x="62" y="20"/>
                    </a:lnTo>
                    <a:lnTo>
                      <a:pt x="54" y="10"/>
                    </a:lnTo>
                    <a:lnTo>
                      <a:pt x="44" y="2"/>
                    </a:lnTo>
                    <a:lnTo>
                      <a:pt x="38" y="0"/>
                    </a:lnTo>
                    <a:lnTo>
                      <a:pt x="32" y="0"/>
                    </a:lnTo>
                    <a:close/>
                    <a:moveTo>
                      <a:pt x="32" y="56"/>
                    </a:moveTo>
                    <a:lnTo>
                      <a:pt x="32" y="56"/>
                    </a:lnTo>
                    <a:lnTo>
                      <a:pt x="22" y="54"/>
                    </a:lnTo>
                    <a:lnTo>
                      <a:pt x="16" y="48"/>
                    </a:lnTo>
                    <a:lnTo>
                      <a:pt x="10" y="42"/>
                    </a:lnTo>
                    <a:lnTo>
                      <a:pt x="8" y="32"/>
                    </a:lnTo>
                    <a:lnTo>
                      <a:pt x="8" y="32"/>
                    </a:lnTo>
                    <a:lnTo>
                      <a:pt x="10" y="22"/>
                    </a:lnTo>
                    <a:lnTo>
                      <a:pt x="16" y="16"/>
                    </a:lnTo>
                    <a:lnTo>
                      <a:pt x="22" y="10"/>
                    </a:lnTo>
                    <a:lnTo>
                      <a:pt x="32" y="8"/>
                    </a:lnTo>
                    <a:lnTo>
                      <a:pt x="32" y="8"/>
                    </a:lnTo>
                    <a:lnTo>
                      <a:pt x="42" y="10"/>
                    </a:lnTo>
                    <a:lnTo>
                      <a:pt x="48" y="16"/>
                    </a:lnTo>
                    <a:lnTo>
                      <a:pt x="54" y="22"/>
                    </a:lnTo>
                    <a:lnTo>
                      <a:pt x="56" y="32"/>
                    </a:lnTo>
                    <a:lnTo>
                      <a:pt x="56" y="32"/>
                    </a:lnTo>
                    <a:lnTo>
                      <a:pt x="54" y="42"/>
                    </a:lnTo>
                    <a:lnTo>
                      <a:pt x="48" y="48"/>
                    </a:lnTo>
                    <a:lnTo>
                      <a:pt x="42" y="54"/>
                    </a:lnTo>
                    <a:lnTo>
                      <a:pt x="32" y="56"/>
                    </a:lnTo>
                    <a:close/>
                  </a:path>
                </a:pathLst>
              </a:custGeom>
              <a:grpFill/>
              <a:ln w="9525">
                <a:noFill/>
                <a:round/>
              </a:ln>
            </p:spPr>
            <p:txBody>
              <a:bodyPr anchor="t" anchorCtr="0" bIns="60960" compatLnSpc="1" lIns="121920" numCol="1" rIns="121920" tIns="60960" vert="horz" wrap="square"/>
              <a:lstStyle/>
              <a:p>
                <a:endParaRPr lang="ar-SA" sz="1600">
                  <a:solidFill>
                    <a:schemeClr val="bg1">
                      <a:lumMod val="50000"/>
                    </a:schemeClr>
                  </a:solidFill>
                </a:endParaRPr>
              </a:p>
            </p:txBody>
          </p:sp>
        </p:grpSp>
        <p:grpSp>
          <p:nvGrpSpPr>
            <p:cNvPr id="33" name="Group 265"/>
            <p:cNvGrpSpPr/>
            <p:nvPr/>
          </p:nvGrpSpPr>
          <p:grpSpPr>
            <a:xfrm>
              <a:off x="3555024" y="1632063"/>
              <a:ext cx="234524" cy="183220"/>
              <a:chOff x="3962400" y="1200150"/>
              <a:chExt cx="406400" cy="317500"/>
            </a:xfrm>
            <a:solidFill>
              <a:schemeClr val="bg1"/>
            </a:solidFill>
          </p:grpSpPr>
          <p:sp>
            <p:nvSpPr>
              <p:cNvPr id="34" name="Freeform 157"/>
              <p:cNvSpPr>
                <a:spLocks noEditPoints="1"/>
              </p:cNvSpPr>
              <p:nvPr/>
            </p:nvSpPr>
            <p:spPr bwMode="auto">
              <a:xfrm>
                <a:off x="4013200" y="1247775"/>
                <a:ext cx="254000" cy="206375"/>
              </a:xfrm>
              <a:custGeom>
                <a:cxnLst>
                  <a:cxn ang="0">
                    <a:pos x="146" y="6"/>
                  </a:cxn>
                  <a:cxn ang="0">
                    <a:pos x="146" y="6"/>
                  </a:cxn>
                  <a:cxn ang="0">
                    <a:pos x="112" y="2"/>
                  </a:cxn>
                  <a:cxn ang="0">
                    <a:pos x="80" y="0"/>
                  </a:cxn>
                  <a:cxn ang="0">
                    <a:pos x="80" y="0"/>
                  </a:cxn>
                  <a:cxn ang="0">
                    <a:pos x="48" y="2"/>
                  </a:cxn>
                  <a:cxn ang="0">
                    <a:pos x="14" y="6"/>
                  </a:cxn>
                  <a:cxn ang="0">
                    <a:pos x="14" y="6"/>
                  </a:cxn>
                  <a:cxn ang="0">
                    <a:pos x="10" y="8"/>
                  </a:cxn>
                  <a:cxn ang="0">
                    <a:pos x="8" y="12"/>
                  </a:cxn>
                  <a:cxn ang="0">
                    <a:pos x="8" y="12"/>
                  </a:cxn>
                  <a:cxn ang="0">
                    <a:pos x="2" y="38"/>
                  </a:cxn>
                  <a:cxn ang="0">
                    <a:pos x="0" y="66"/>
                  </a:cxn>
                  <a:cxn ang="0">
                    <a:pos x="2" y="92"/>
                  </a:cxn>
                  <a:cxn ang="0">
                    <a:pos x="8" y="118"/>
                  </a:cxn>
                  <a:cxn ang="0">
                    <a:pos x="8" y="118"/>
                  </a:cxn>
                  <a:cxn ang="0">
                    <a:pos x="10" y="122"/>
                  </a:cxn>
                  <a:cxn ang="0">
                    <a:pos x="14" y="124"/>
                  </a:cxn>
                  <a:cxn ang="0">
                    <a:pos x="14" y="124"/>
                  </a:cxn>
                  <a:cxn ang="0">
                    <a:pos x="48" y="128"/>
                  </a:cxn>
                  <a:cxn ang="0">
                    <a:pos x="80" y="130"/>
                  </a:cxn>
                  <a:cxn ang="0">
                    <a:pos x="80" y="130"/>
                  </a:cxn>
                  <a:cxn ang="0">
                    <a:pos x="112" y="128"/>
                  </a:cxn>
                  <a:cxn ang="0">
                    <a:pos x="146" y="124"/>
                  </a:cxn>
                  <a:cxn ang="0">
                    <a:pos x="146" y="124"/>
                  </a:cxn>
                  <a:cxn ang="0">
                    <a:pos x="148" y="122"/>
                  </a:cxn>
                  <a:cxn ang="0">
                    <a:pos x="152" y="118"/>
                  </a:cxn>
                  <a:cxn ang="0">
                    <a:pos x="152" y="118"/>
                  </a:cxn>
                  <a:cxn ang="0">
                    <a:pos x="158" y="92"/>
                  </a:cxn>
                  <a:cxn ang="0">
                    <a:pos x="160" y="66"/>
                  </a:cxn>
                  <a:cxn ang="0">
                    <a:pos x="158" y="38"/>
                  </a:cxn>
                  <a:cxn ang="0">
                    <a:pos x="152" y="12"/>
                  </a:cxn>
                  <a:cxn ang="0">
                    <a:pos x="152" y="12"/>
                  </a:cxn>
                  <a:cxn ang="0">
                    <a:pos x="148" y="8"/>
                  </a:cxn>
                  <a:cxn ang="0">
                    <a:pos x="146" y="6"/>
                  </a:cxn>
                  <a:cxn ang="0">
                    <a:pos x="144" y="116"/>
                  </a:cxn>
                  <a:cxn ang="0">
                    <a:pos x="144" y="116"/>
                  </a:cxn>
                  <a:cxn ang="0">
                    <a:pos x="112" y="120"/>
                  </a:cxn>
                  <a:cxn ang="0">
                    <a:pos x="80" y="122"/>
                  </a:cxn>
                  <a:cxn ang="0">
                    <a:pos x="48" y="120"/>
                  </a:cxn>
                  <a:cxn ang="0">
                    <a:pos x="16" y="116"/>
                  </a:cxn>
                  <a:cxn ang="0">
                    <a:pos x="16" y="116"/>
                  </a:cxn>
                  <a:cxn ang="0">
                    <a:pos x="10" y="90"/>
                  </a:cxn>
                  <a:cxn ang="0">
                    <a:pos x="8" y="66"/>
                  </a:cxn>
                  <a:cxn ang="0">
                    <a:pos x="10" y="40"/>
                  </a:cxn>
                  <a:cxn ang="0">
                    <a:pos x="16" y="14"/>
                  </a:cxn>
                  <a:cxn ang="0">
                    <a:pos x="16" y="14"/>
                  </a:cxn>
                  <a:cxn ang="0">
                    <a:pos x="48" y="10"/>
                  </a:cxn>
                  <a:cxn ang="0">
                    <a:pos x="80" y="8"/>
                  </a:cxn>
                  <a:cxn ang="0">
                    <a:pos x="112" y="10"/>
                  </a:cxn>
                  <a:cxn ang="0">
                    <a:pos x="144" y="14"/>
                  </a:cxn>
                  <a:cxn ang="0">
                    <a:pos x="144" y="14"/>
                  </a:cxn>
                  <a:cxn ang="0">
                    <a:pos x="150" y="40"/>
                  </a:cxn>
                  <a:cxn ang="0">
                    <a:pos x="152" y="66"/>
                  </a:cxn>
                  <a:cxn ang="0">
                    <a:pos x="150" y="90"/>
                  </a:cxn>
                  <a:cxn ang="0">
                    <a:pos x="144" y="116"/>
                  </a:cxn>
                </a:cxnLst>
                <a:rect b="b" l="0" r="r" t="0"/>
                <a:pathLst>
                  <a:path h="130" w="160">
                    <a:moveTo>
                      <a:pt x="146" y="6"/>
                    </a:moveTo>
                    <a:lnTo>
                      <a:pt x="146" y="6"/>
                    </a:lnTo>
                    <a:lnTo>
                      <a:pt x="112" y="2"/>
                    </a:lnTo>
                    <a:lnTo>
                      <a:pt x="80" y="0"/>
                    </a:lnTo>
                    <a:lnTo>
                      <a:pt x="80" y="0"/>
                    </a:lnTo>
                    <a:lnTo>
                      <a:pt x="48" y="2"/>
                    </a:lnTo>
                    <a:lnTo>
                      <a:pt x="14" y="6"/>
                    </a:lnTo>
                    <a:lnTo>
                      <a:pt x="14" y="6"/>
                    </a:lnTo>
                    <a:lnTo>
                      <a:pt x="10" y="8"/>
                    </a:lnTo>
                    <a:lnTo>
                      <a:pt x="8" y="12"/>
                    </a:lnTo>
                    <a:lnTo>
                      <a:pt x="8" y="12"/>
                    </a:lnTo>
                    <a:lnTo>
                      <a:pt x="2" y="38"/>
                    </a:lnTo>
                    <a:lnTo>
                      <a:pt x="0" y="66"/>
                    </a:lnTo>
                    <a:lnTo>
                      <a:pt x="2" y="92"/>
                    </a:lnTo>
                    <a:lnTo>
                      <a:pt x="8" y="118"/>
                    </a:lnTo>
                    <a:lnTo>
                      <a:pt x="8" y="118"/>
                    </a:lnTo>
                    <a:lnTo>
                      <a:pt x="10" y="122"/>
                    </a:lnTo>
                    <a:lnTo>
                      <a:pt x="14" y="124"/>
                    </a:lnTo>
                    <a:lnTo>
                      <a:pt x="14" y="124"/>
                    </a:lnTo>
                    <a:lnTo>
                      <a:pt x="48" y="128"/>
                    </a:lnTo>
                    <a:lnTo>
                      <a:pt x="80" y="130"/>
                    </a:lnTo>
                    <a:lnTo>
                      <a:pt x="80" y="130"/>
                    </a:lnTo>
                    <a:lnTo>
                      <a:pt x="112" y="128"/>
                    </a:lnTo>
                    <a:lnTo>
                      <a:pt x="146" y="124"/>
                    </a:lnTo>
                    <a:lnTo>
                      <a:pt x="146" y="124"/>
                    </a:lnTo>
                    <a:lnTo>
                      <a:pt x="148" y="122"/>
                    </a:lnTo>
                    <a:lnTo>
                      <a:pt x="152" y="118"/>
                    </a:lnTo>
                    <a:lnTo>
                      <a:pt x="152" y="118"/>
                    </a:lnTo>
                    <a:lnTo>
                      <a:pt x="158" y="92"/>
                    </a:lnTo>
                    <a:lnTo>
                      <a:pt x="160" y="66"/>
                    </a:lnTo>
                    <a:lnTo>
                      <a:pt x="158" y="38"/>
                    </a:lnTo>
                    <a:lnTo>
                      <a:pt x="152" y="12"/>
                    </a:lnTo>
                    <a:lnTo>
                      <a:pt x="152" y="12"/>
                    </a:lnTo>
                    <a:lnTo>
                      <a:pt x="148" y="8"/>
                    </a:lnTo>
                    <a:lnTo>
                      <a:pt x="146" y="6"/>
                    </a:lnTo>
                    <a:close/>
                    <a:moveTo>
                      <a:pt x="144" y="116"/>
                    </a:moveTo>
                    <a:lnTo>
                      <a:pt x="144" y="116"/>
                    </a:lnTo>
                    <a:lnTo>
                      <a:pt x="112" y="120"/>
                    </a:lnTo>
                    <a:lnTo>
                      <a:pt x="80" y="122"/>
                    </a:lnTo>
                    <a:lnTo>
                      <a:pt x="48" y="120"/>
                    </a:lnTo>
                    <a:lnTo>
                      <a:pt x="16" y="116"/>
                    </a:lnTo>
                    <a:lnTo>
                      <a:pt x="16" y="116"/>
                    </a:lnTo>
                    <a:lnTo>
                      <a:pt x="10" y="90"/>
                    </a:lnTo>
                    <a:lnTo>
                      <a:pt x="8" y="66"/>
                    </a:lnTo>
                    <a:lnTo>
                      <a:pt x="10" y="40"/>
                    </a:lnTo>
                    <a:lnTo>
                      <a:pt x="16" y="14"/>
                    </a:lnTo>
                    <a:lnTo>
                      <a:pt x="16" y="14"/>
                    </a:lnTo>
                    <a:lnTo>
                      <a:pt x="48" y="10"/>
                    </a:lnTo>
                    <a:lnTo>
                      <a:pt x="80" y="8"/>
                    </a:lnTo>
                    <a:lnTo>
                      <a:pt x="112" y="10"/>
                    </a:lnTo>
                    <a:lnTo>
                      <a:pt x="144" y="14"/>
                    </a:lnTo>
                    <a:lnTo>
                      <a:pt x="144" y="14"/>
                    </a:lnTo>
                    <a:lnTo>
                      <a:pt x="150" y="40"/>
                    </a:lnTo>
                    <a:lnTo>
                      <a:pt x="152" y="66"/>
                    </a:lnTo>
                    <a:lnTo>
                      <a:pt x="150" y="90"/>
                    </a:lnTo>
                    <a:lnTo>
                      <a:pt x="144" y="116"/>
                    </a:lnTo>
                    <a:close/>
                  </a:path>
                </a:pathLst>
              </a:custGeom>
              <a:grpFill/>
              <a:ln w="9525">
                <a:noFill/>
                <a:round/>
              </a:ln>
            </p:spPr>
            <p:txBody>
              <a:bodyPr anchor="t" anchorCtr="0" bIns="60960" compatLnSpc="1" lIns="121920" numCol="1" rIns="121920" tIns="60960" vert="horz" wrap="square"/>
              <a:lstStyle/>
              <a:p>
                <a:endParaRPr lang="ar-SA" sz="1600">
                  <a:solidFill>
                    <a:schemeClr val="bg1">
                      <a:lumMod val="50000"/>
                    </a:schemeClr>
                  </a:solidFill>
                </a:endParaRPr>
              </a:p>
            </p:txBody>
          </p:sp>
          <p:sp>
            <p:nvSpPr>
              <p:cNvPr id="35" name="Freeform 160"/>
              <p:cNvSpPr>
                <a:spLocks noEditPoints="1"/>
              </p:cNvSpPr>
              <p:nvPr/>
            </p:nvSpPr>
            <p:spPr bwMode="auto">
              <a:xfrm>
                <a:off x="3962400" y="1200150"/>
                <a:ext cx="406400" cy="317500"/>
              </a:xfrm>
              <a:custGeom>
                <a:cxnLst>
                  <a:cxn ang="0">
                    <a:pos x="246" y="18"/>
                  </a:cxn>
                  <a:cxn ang="0">
                    <a:pos x="242" y="10"/>
                  </a:cxn>
                  <a:cxn ang="0">
                    <a:pos x="234" y="6"/>
                  </a:cxn>
                  <a:cxn ang="0">
                    <a:pos x="180" y="2"/>
                  </a:cxn>
                  <a:cxn ang="0">
                    <a:pos x="128" y="0"/>
                  </a:cxn>
                  <a:cxn ang="0">
                    <a:pos x="22" y="6"/>
                  </a:cxn>
                  <a:cxn ang="0">
                    <a:pos x="18" y="8"/>
                  </a:cxn>
                  <a:cxn ang="0">
                    <a:pos x="12" y="14"/>
                  </a:cxn>
                  <a:cxn ang="0">
                    <a:pos x="10" y="18"/>
                  </a:cxn>
                  <a:cxn ang="0">
                    <a:pos x="0" y="96"/>
                  </a:cxn>
                  <a:cxn ang="0">
                    <a:pos x="10" y="174"/>
                  </a:cxn>
                  <a:cxn ang="0">
                    <a:pos x="12" y="178"/>
                  </a:cxn>
                  <a:cxn ang="0">
                    <a:pos x="18" y="184"/>
                  </a:cxn>
                  <a:cxn ang="0">
                    <a:pos x="22" y="186"/>
                  </a:cxn>
                  <a:cxn ang="0">
                    <a:pos x="74" y="190"/>
                  </a:cxn>
                  <a:cxn ang="0">
                    <a:pos x="72" y="192"/>
                  </a:cxn>
                  <a:cxn ang="0">
                    <a:pos x="76" y="196"/>
                  </a:cxn>
                  <a:cxn ang="0">
                    <a:pos x="106" y="200"/>
                  </a:cxn>
                  <a:cxn ang="0">
                    <a:pos x="128" y="200"/>
                  </a:cxn>
                  <a:cxn ang="0">
                    <a:pos x="168" y="198"/>
                  </a:cxn>
                  <a:cxn ang="0">
                    <a:pos x="182" y="194"/>
                  </a:cxn>
                  <a:cxn ang="0">
                    <a:pos x="184" y="192"/>
                  </a:cxn>
                  <a:cxn ang="0">
                    <a:pos x="182" y="190"/>
                  </a:cxn>
                  <a:cxn ang="0">
                    <a:pos x="234" y="186"/>
                  </a:cxn>
                  <a:cxn ang="0">
                    <a:pos x="242" y="182"/>
                  </a:cxn>
                  <a:cxn ang="0">
                    <a:pos x="246" y="174"/>
                  </a:cxn>
                  <a:cxn ang="0">
                    <a:pos x="254" y="134"/>
                  </a:cxn>
                  <a:cxn ang="0">
                    <a:pos x="254" y="58"/>
                  </a:cxn>
                  <a:cxn ang="0">
                    <a:pos x="232" y="170"/>
                  </a:cxn>
                  <a:cxn ang="0">
                    <a:pos x="180" y="174"/>
                  </a:cxn>
                  <a:cxn ang="0">
                    <a:pos x="76" y="174"/>
                  </a:cxn>
                  <a:cxn ang="0">
                    <a:pos x="24" y="170"/>
                  </a:cxn>
                  <a:cxn ang="0">
                    <a:pos x="16" y="96"/>
                  </a:cxn>
                  <a:cxn ang="0">
                    <a:pos x="24" y="22"/>
                  </a:cxn>
                  <a:cxn ang="0">
                    <a:pos x="76" y="18"/>
                  </a:cxn>
                  <a:cxn ang="0">
                    <a:pos x="180" y="18"/>
                  </a:cxn>
                  <a:cxn ang="0">
                    <a:pos x="232" y="22"/>
                  </a:cxn>
                  <a:cxn ang="0">
                    <a:pos x="240" y="96"/>
                  </a:cxn>
                  <a:cxn ang="0">
                    <a:pos x="232" y="170"/>
                  </a:cxn>
                </a:cxnLst>
                <a:rect b="b" l="0" r="r" t="0"/>
                <a:pathLst>
                  <a:path h="200" w="256">
                    <a:moveTo>
                      <a:pt x="246" y="18"/>
                    </a:moveTo>
                    <a:lnTo>
                      <a:pt x="246" y="18"/>
                    </a:lnTo>
                    <a:lnTo>
                      <a:pt x="244" y="14"/>
                    </a:lnTo>
                    <a:lnTo>
                      <a:pt x="242" y="10"/>
                    </a:lnTo>
                    <a:lnTo>
                      <a:pt x="238" y="8"/>
                    </a:lnTo>
                    <a:lnTo>
                      <a:pt x="234" y="6"/>
                    </a:lnTo>
                    <a:lnTo>
                      <a:pt x="234" y="6"/>
                    </a:lnTo>
                    <a:lnTo>
                      <a:pt x="180" y="2"/>
                    </a:lnTo>
                    <a:lnTo>
                      <a:pt x="128" y="0"/>
                    </a:lnTo>
                    <a:lnTo>
                      <a:pt x="128" y="0"/>
                    </a:lnTo>
                    <a:lnTo>
                      <a:pt x="76" y="2"/>
                    </a:lnTo>
                    <a:lnTo>
                      <a:pt x="22" y="6"/>
                    </a:lnTo>
                    <a:lnTo>
                      <a:pt x="22" y="6"/>
                    </a:lnTo>
                    <a:lnTo>
                      <a:pt x="18" y="8"/>
                    </a:lnTo>
                    <a:lnTo>
                      <a:pt x="14" y="10"/>
                    </a:lnTo>
                    <a:lnTo>
                      <a:pt x="12" y="14"/>
                    </a:lnTo>
                    <a:lnTo>
                      <a:pt x="10" y="18"/>
                    </a:lnTo>
                    <a:lnTo>
                      <a:pt x="10" y="18"/>
                    </a:lnTo>
                    <a:lnTo>
                      <a:pt x="2" y="58"/>
                    </a:lnTo>
                    <a:lnTo>
                      <a:pt x="0" y="96"/>
                    </a:lnTo>
                    <a:lnTo>
                      <a:pt x="2" y="134"/>
                    </a:lnTo>
                    <a:lnTo>
                      <a:pt x="10" y="174"/>
                    </a:lnTo>
                    <a:lnTo>
                      <a:pt x="10" y="174"/>
                    </a:lnTo>
                    <a:lnTo>
                      <a:pt x="12" y="178"/>
                    </a:lnTo>
                    <a:lnTo>
                      <a:pt x="14" y="182"/>
                    </a:lnTo>
                    <a:lnTo>
                      <a:pt x="18" y="184"/>
                    </a:lnTo>
                    <a:lnTo>
                      <a:pt x="22" y="186"/>
                    </a:lnTo>
                    <a:lnTo>
                      <a:pt x="22" y="186"/>
                    </a:lnTo>
                    <a:lnTo>
                      <a:pt x="74" y="190"/>
                    </a:lnTo>
                    <a:lnTo>
                      <a:pt x="74" y="190"/>
                    </a:lnTo>
                    <a:lnTo>
                      <a:pt x="72" y="192"/>
                    </a:lnTo>
                    <a:lnTo>
                      <a:pt x="72" y="192"/>
                    </a:lnTo>
                    <a:lnTo>
                      <a:pt x="74" y="194"/>
                    </a:lnTo>
                    <a:lnTo>
                      <a:pt x="76" y="196"/>
                    </a:lnTo>
                    <a:lnTo>
                      <a:pt x="88" y="198"/>
                    </a:lnTo>
                    <a:lnTo>
                      <a:pt x="106" y="200"/>
                    </a:lnTo>
                    <a:lnTo>
                      <a:pt x="128" y="200"/>
                    </a:lnTo>
                    <a:lnTo>
                      <a:pt x="128" y="200"/>
                    </a:lnTo>
                    <a:lnTo>
                      <a:pt x="150" y="200"/>
                    </a:lnTo>
                    <a:lnTo>
                      <a:pt x="168" y="198"/>
                    </a:lnTo>
                    <a:lnTo>
                      <a:pt x="180" y="196"/>
                    </a:lnTo>
                    <a:lnTo>
                      <a:pt x="182" y="194"/>
                    </a:lnTo>
                    <a:lnTo>
                      <a:pt x="184" y="192"/>
                    </a:lnTo>
                    <a:lnTo>
                      <a:pt x="184" y="192"/>
                    </a:lnTo>
                    <a:lnTo>
                      <a:pt x="182" y="190"/>
                    </a:lnTo>
                    <a:lnTo>
                      <a:pt x="182" y="190"/>
                    </a:lnTo>
                    <a:lnTo>
                      <a:pt x="234" y="186"/>
                    </a:lnTo>
                    <a:lnTo>
                      <a:pt x="234" y="186"/>
                    </a:lnTo>
                    <a:lnTo>
                      <a:pt x="238" y="184"/>
                    </a:lnTo>
                    <a:lnTo>
                      <a:pt x="242" y="182"/>
                    </a:lnTo>
                    <a:lnTo>
                      <a:pt x="244" y="178"/>
                    </a:lnTo>
                    <a:lnTo>
                      <a:pt x="246" y="174"/>
                    </a:lnTo>
                    <a:lnTo>
                      <a:pt x="246" y="174"/>
                    </a:lnTo>
                    <a:lnTo>
                      <a:pt x="254" y="134"/>
                    </a:lnTo>
                    <a:lnTo>
                      <a:pt x="256" y="96"/>
                    </a:lnTo>
                    <a:lnTo>
                      <a:pt x="254" y="58"/>
                    </a:lnTo>
                    <a:lnTo>
                      <a:pt x="246" y="18"/>
                    </a:lnTo>
                    <a:close/>
                    <a:moveTo>
                      <a:pt x="232" y="170"/>
                    </a:moveTo>
                    <a:lnTo>
                      <a:pt x="232" y="170"/>
                    </a:lnTo>
                    <a:lnTo>
                      <a:pt x="180" y="174"/>
                    </a:lnTo>
                    <a:lnTo>
                      <a:pt x="128" y="176"/>
                    </a:lnTo>
                    <a:lnTo>
                      <a:pt x="76" y="174"/>
                    </a:lnTo>
                    <a:lnTo>
                      <a:pt x="24" y="170"/>
                    </a:lnTo>
                    <a:lnTo>
                      <a:pt x="24" y="170"/>
                    </a:lnTo>
                    <a:lnTo>
                      <a:pt x="18" y="132"/>
                    </a:lnTo>
                    <a:lnTo>
                      <a:pt x="16" y="96"/>
                    </a:lnTo>
                    <a:lnTo>
                      <a:pt x="18" y="60"/>
                    </a:lnTo>
                    <a:lnTo>
                      <a:pt x="24" y="22"/>
                    </a:lnTo>
                    <a:lnTo>
                      <a:pt x="24" y="22"/>
                    </a:lnTo>
                    <a:lnTo>
                      <a:pt x="76" y="18"/>
                    </a:lnTo>
                    <a:lnTo>
                      <a:pt x="128" y="16"/>
                    </a:lnTo>
                    <a:lnTo>
                      <a:pt x="180" y="18"/>
                    </a:lnTo>
                    <a:lnTo>
                      <a:pt x="232" y="22"/>
                    </a:lnTo>
                    <a:lnTo>
                      <a:pt x="232" y="22"/>
                    </a:lnTo>
                    <a:lnTo>
                      <a:pt x="238" y="60"/>
                    </a:lnTo>
                    <a:lnTo>
                      <a:pt x="240" y="96"/>
                    </a:lnTo>
                    <a:lnTo>
                      <a:pt x="238" y="132"/>
                    </a:lnTo>
                    <a:lnTo>
                      <a:pt x="232" y="170"/>
                    </a:lnTo>
                    <a:close/>
                  </a:path>
                </a:pathLst>
              </a:custGeom>
              <a:grpFill/>
              <a:ln w="9525">
                <a:noFill/>
                <a:round/>
              </a:ln>
            </p:spPr>
            <p:txBody>
              <a:bodyPr anchor="t" anchorCtr="0" bIns="60960" compatLnSpc="1" lIns="121920" numCol="1" rIns="121920" tIns="60960" vert="horz" wrap="square"/>
              <a:lstStyle/>
              <a:p>
                <a:endParaRPr lang="ar-SA" sz="1600">
                  <a:solidFill>
                    <a:schemeClr val="bg1">
                      <a:lumMod val="50000"/>
                    </a:schemeClr>
                  </a:solidFill>
                </a:endParaRPr>
              </a:p>
            </p:txBody>
          </p:sp>
          <p:sp>
            <p:nvSpPr>
              <p:cNvPr id="36" name="Freeform 163"/>
              <p:cNvSpPr>
                <a:spLocks noEditPoints="1"/>
              </p:cNvSpPr>
              <p:nvPr/>
            </p:nvSpPr>
            <p:spPr bwMode="auto">
              <a:xfrm>
                <a:off x="4279900" y="1263650"/>
                <a:ext cx="38100" cy="38100"/>
              </a:xfrm>
              <a:custGeom>
                <a:cxnLst>
                  <a:cxn ang="0">
                    <a:pos x="12" y="24"/>
                  </a:cxn>
                  <a:cxn ang="0">
                    <a:pos x="12" y="24"/>
                  </a:cxn>
                  <a:cxn ang="0">
                    <a:pos x="16" y="24"/>
                  </a:cxn>
                  <a:cxn ang="0">
                    <a:pos x="20" y="20"/>
                  </a:cxn>
                  <a:cxn ang="0">
                    <a:pos x="24" y="16"/>
                  </a:cxn>
                  <a:cxn ang="0">
                    <a:pos x="24" y="12"/>
                  </a:cxn>
                  <a:cxn ang="0">
                    <a:pos x="24" y="12"/>
                  </a:cxn>
                  <a:cxn ang="0">
                    <a:pos x="24" y="8"/>
                  </a:cxn>
                  <a:cxn ang="0">
                    <a:pos x="20" y="4"/>
                  </a:cxn>
                  <a:cxn ang="0">
                    <a:pos x="16" y="0"/>
                  </a:cxn>
                  <a:cxn ang="0">
                    <a:pos x="12" y="0"/>
                  </a:cxn>
                  <a:cxn ang="0">
                    <a:pos x="12" y="0"/>
                  </a:cxn>
                  <a:cxn ang="0">
                    <a:pos x="8" y="0"/>
                  </a:cxn>
                  <a:cxn ang="0">
                    <a:pos x="4" y="4"/>
                  </a:cxn>
                  <a:cxn ang="0">
                    <a:pos x="0" y="8"/>
                  </a:cxn>
                  <a:cxn ang="0">
                    <a:pos x="0" y="12"/>
                  </a:cxn>
                  <a:cxn ang="0">
                    <a:pos x="0" y="12"/>
                  </a:cxn>
                  <a:cxn ang="0">
                    <a:pos x="0" y="16"/>
                  </a:cxn>
                  <a:cxn ang="0">
                    <a:pos x="4" y="20"/>
                  </a:cxn>
                  <a:cxn ang="0">
                    <a:pos x="8" y="24"/>
                  </a:cxn>
                  <a:cxn ang="0">
                    <a:pos x="12" y="24"/>
                  </a:cxn>
                  <a:cxn ang="0">
                    <a:pos x="12" y="8"/>
                  </a:cxn>
                  <a:cxn ang="0">
                    <a:pos x="12" y="8"/>
                  </a:cxn>
                  <a:cxn ang="0">
                    <a:pos x="14" y="10"/>
                  </a:cxn>
                  <a:cxn ang="0">
                    <a:pos x="16" y="12"/>
                  </a:cxn>
                  <a:cxn ang="0">
                    <a:pos x="16" y="12"/>
                  </a:cxn>
                  <a:cxn ang="0">
                    <a:pos x="14" y="14"/>
                  </a:cxn>
                  <a:cxn ang="0">
                    <a:pos x="12" y="16"/>
                  </a:cxn>
                  <a:cxn ang="0">
                    <a:pos x="12" y="16"/>
                  </a:cxn>
                  <a:cxn ang="0">
                    <a:pos x="10" y="14"/>
                  </a:cxn>
                  <a:cxn ang="0">
                    <a:pos x="8" y="12"/>
                  </a:cxn>
                  <a:cxn ang="0">
                    <a:pos x="8" y="12"/>
                  </a:cxn>
                  <a:cxn ang="0">
                    <a:pos x="10" y="10"/>
                  </a:cxn>
                  <a:cxn ang="0">
                    <a:pos x="12" y="8"/>
                  </a:cxn>
                </a:cxnLst>
                <a:rect b="b" l="0" r="r" t="0"/>
                <a:pathLst>
                  <a:path h="24" w="24">
                    <a:moveTo>
                      <a:pt x="12" y="24"/>
                    </a:moveTo>
                    <a:lnTo>
                      <a:pt x="12" y="24"/>
                    </a:lnTo>
                    <a:lnTo>
                      <a:pt x="16" y="24"/>
                    </a:lnTo>
                    <a:lnTo>
                      <a:pt x="20" y="20"/>
                    </a:lnTo>
                    <a:lnTo>
                      <a:pt x="24" y="16"/>
                    </a:lnTo>
                    <a:lnTo>
                      <a:pt x="24" y="12"/>
                    </a:lnTo>
                    <a:lnTo>
                      <a:pt x="24" y="12"/>
                    </a:lnTo>
                    <a:lnTo>
                      <a:pt x="24" y="8"/>
                    </a:lnTo>
                    <a:lnTo>
                      <a:pt x="20" y="4"/>
                    </a:lnTo>
                    <a:lnTo>
                      <a:pt x="16" y="0"/>
                    </a:lnTo>
                    <a:lnTo>
                      <a:pt x="12" y="0"/>
                    </a:lnTo>
                    <a:lnTo>
                      <a:pt x="12" y="0"/>
                    </a:lnTo>
                    <a:lnTo>
                      <a:pt x="8" y="0"/>
                    </a:lnTo>
                    <a:lnTo>
                      <a:pt x="4" y="4"/>
                    </a:lnTo>
                    <a:lnTo>
                      <a:pt x="0" y="8"/>
                    </a:lnTo>
                    <a:lnTo>
                      <a:pt x="0" y="12"/>
                    </a:lnTo>
                    <a:lnTo>
                      <a:pt x="0" y="12"/>
                    </a:lnTo>
                    <a:lnTo>
                      <a:pt x="0" y="16"/>
                    </a:lnTo>
                    <a:lnTo>
                      <a:pt x="4" y="20"/>
                    </a:lnTo>
                    <a:lnTo>
                      <a:pt x="8" y="24"/>
                    </a:lnTo>
                    <a:lnTo>
                      <a:pt x="12" y="24"/>
                    </a:lnTo>
                    <a:close/>
                    <a:moveTo>
                      <a:pt x="12" y="8"/>
                    </a:moveTo>
                    <a:lnTo>
                      <a:pt x="12" y="8"/>
                    </a:lnTo>
                    <a:lnTo>
                      <a:pt x="14" y="10"/>
                    </a:lnTo>
                    <a:lnTo>
                      <a:pt x="16" y="12"/>
                    </a:lnTo>
                    <a:lnTo>
                      <a:pt x="16" y="12"/>
                    </a:lnTo>
                    <a:lnTo>
                      <a:pt x="14" y="14"/>
                    </a:lnTo>
                    <a:lnTo>
                      <a:pt x="12" y="16"/>
                    </a:lnTo>
                    <a:lnTo>
                      <a:pt x="12" y="16"/>
                    </a:lnTo>
                    <a:lnTo>
                      <a:pt x="10" y="14"/>
                    </a:lnTo>
                    <a:lnTo>
                      <a:pt x="8" y="12"/>
                    </a:lnTo>
                    <a:lnTo>
                      <a:pt x="8" y="12"/>
                    </a:lnTo>
                    <a:lnTo>
                      <a:pt x="10" y="10"/>
                    </a:lnTo>
                    <a:lnTo>
                      <a:pt x="12" y="8"/>
                    </a:lnTo>
                    <a:close/>
                  </a:path>
                </a:pathLst>
              </a:custGeom>
              <a:grpFill/>
              <a:ln w="9525">
                <a:noFill/>
                <a:round/>
              </a:ln>
            </p:spPr>
            <p:txBody>
              <a:bodyPr anchor="t" anchorCtr="0" bIns="60960" compatLnSpc="1" lIns="121920" numCol="1" rIns="121920" tIns="60960" vert="horz" wrap="square"/>
              <a:lstStyle/>
              <a:p>
                <a:endParaRPr lang="ar-SA" sz="1600">
                  <a:solidFill>
                    <a:schemeClr val="bg1">
                      <a:lumMod val="50000"/>
                    </a:schemeClr>
                  </a:solidFill>
                </a:endParaRPr>
              </a:p>
            </p:txBody>
          </p:sp>
          <p:sp>
            <p:nvSpPr>
              <p:cNvPr id="37" name="Freeform 166"/>
              <p:cNvSpPr/>
              <p:nvPr/>
            </p:nvSpPr>
            <p:spPr bwMode="auto">
              <a:xfrm>
                <a:off x="4267200" y="1428750"/>
                <a:ext cx="50800" cy="18000"/>
              </a:xfrm>
              <a:custGeom>
                <a:cxnLst>
                  <a:cxn ang="0">
                    <a:pos x="28" y="0"/>
                  </a:cxn>
                  <a:cxn ang="0">
                    <a:pos x="4" y="0"/>
                  </a:cxn>
                  <a:cxn ang="0">
                    <a:pos x="4" y="0"/>
                  </a:cxn>
                  <a:cxn ang="0">
                    <a:pos x="2" y="2"/>
                  </a:cxn>
                  <a:cxn ang="0">
                    <a:pos x="0" y="4"/>
                  </a:cxn>
                  <a:cxn ang="0">
                    <a:pos x="0" y="4"/>
                  </a:cxn>
                  <a:cxn ang="0">
                    <a:pos x="2" y="6"/>
                  </a:cxn>
                  <a:cxn ang="0">
                    <a:pos x="4" y="8"/>
                  </a:cxn>
                  <a:cxn ang="0">
                    <a:pos x="28" y="8"/>
                  </a:cxn>
                  <a:cxn ang="0">
                    <a:pos x="28" y="8"/>
                  </a:cxn>
                  <a:cxn ang="0">
                    <a:pos x="30" y="6"/>
                  </a:cxn>
                  <a:cxn ang="0">
                    <a:pos x="32" y="4"/>
                  </a:cxn>
                  <a:cxn ang="0">
                    <a:pos x="32" y="4"/>
                  </a:cxn>
                  <a:cxn ang="0">
                    <a:pos x="30" y="2"/>
                  </a:cxn>
                  <a:cxn ang="0">
                    <a:pos x="28" y="0"/>
                  </a:cxn>
                </a:cxnLst>
                <a:rect b="b" l="0" r="r" t="0"/>
                <a:pathLst>
                  <a:path h="8" w="32">
                    <a:moveTo>
                      <a:pt x="28" y="0"/>
                    </a:moveTo>
                    <a:lnTo>
                      <a:pt x="4" y="0"/>
                    </a:lnTo>
                    <a:lnTo>
                      <a:pt x="4" y="0"/>
                    </a:lnTo>
                    <a:lnTo>
                      <a:pt x="2" y="2"/>
                    </a:lnTo>
                    <a:lnTo>
                      <a:pt x="0" y="4"/>
                    </a:lnTo>
                    <a:lnTo>
                      <a:pt x="0" y="4"/>
                    </a:lnTo>
                    <a:lnTo>
                      <a:pt x="2" y="6"/>
                    </a:lnTo>
                    <a:lnTo>
                      <a:pt x="4" y="8"/>
                    </a:lnTo>
                    <a:lnTo>
                      <a:pt x="28" y="8"/>
                    </a:lnTo>
                    <a:lnTo>
                      <a:pt x="28" y="8"/>
                    </a:lnTo>
                    <a:lnTo>
                      <a:pt x="30" y="6"/>
                    </a:lnTo>
                    <a:lnTo>
                      <a:pt x="32" y="4"/>
                    </a:lnTo>
                    <a:lnTo>
                      <a:pt x="32" y="4"/>
                    </a:lnTo>
                    <a:lnTo>
                      <a:pt x="30" y="2"/>
                    </a:lnTo>
                    <a:lnTo>
                      <a:pt x="28" y="0"/>
                    </a:lnTo>
                    <a:close/>
                  </a:path>
                </a:pathLst>
              </a:custGeom>
              <a:grpFill/>
              <a:ln w="9525">
                <a:noFill/>
                <a:round/>
              </a:ln>
            </p:spPr>
            <p:txBody>
              <a:bodyPr anchor="t" anchorCtr="0" bIns="60960" compatLnSpc="1" lIns="121920" numCol="1" rIns="121920" tIns="60960" vert="horz" wrap="square"/>
              <a:lstStyle/>
              <a:p>
                <a:endParaRPr lang="ar-SA" sz="1600">
                  <a:solidFill>
                    <a:schemeClr val="bg1">
                      <a:lumMod val="50000"/>
                    </a:schemeClr>
                  </a:solidFill>
                </a:endParaRPr>
              </a:p>
            </p:txBody>
          </p:sp>
          <p:sp>
            <p:nvSpPr>
              <p:cNvPr id="38" name="Freeform 168"/>
              <p:cNvSpPr/>
              <p:nvPr/>
            </p:nvSpPr>
            <p:spPr bwMode="auto">
              <a:xfrm>
                <a:off x="4279900" y="1390650"/>
                <a:ext cx="50800" cy="18000"/>
              </a:xfrm>
              <a:custGeom>
                <a:cxnLst>
                  <a:cxn ang="0">
                    <a:pos x="28" y="0"/>
                  </a:cxn>
                  <a:cxn ang="0">
                    <a:pos x="4" y="0"/>
                  </a:cxn>
                  <a:cxn ang="0">
                    <a:pos x="4" y="0"/>
                  </a:cxn>
                  <a:cxn ang="0">
                    <a:pos x="2" y="2"/>
                  </a:cxn>
                  <a:cxn ang="0">
                    <a:pos x="0" y="4"/>
                  </a:cxn>
                  <a:cxn ang="0">
                    <a:pos x="0" y="4"/>
                  </a:cxn>
                  <a:cxn ang="0">
                    <a:pos x="2" y="6"/>
                  </a:cxn>
                  <a:cxn ang="0">
                    <a:pos x="4" y="8"/>
                  </a:cxn>
                  <a:cxn ang="0">
                    <a:pos x="28" y="8"/>
                  </a:cxn>
                  <a:cxn ang="0">
                    <a:pos x="28" y="8"/>
                  </a:cxn>
                  <a:cxn ang="0">
                    <a:pos x="30" y="6"/>
                  </a:cxn>
                  <a:cxn ang="0">
                    <a:pos x="32" y="4"/>
                  </a:cxn>
                  <a:cxn ang="0">
                    <a:pos x="32" y="4"/>
                  </a:cxn>
                  <a:cxn ang="0">
                    <a:pos x="30" y="2"/>
                  </a:cxn>
                  <a:cxn ang="0">
                    <a:pos x="28" y="0"/>
                  </a:cxn>
                </a:cxnLst>
                <a:rect b="b" l="0" r="r" t="0"/>
                <a:pathLst>
                  <a:path h="8" w="32">
                    <a:moveTo>
                      <a:pt x="28" y="0"/>
                    </a:moveTo>
                    <a:lnTo>
                      <a:pt x="4" y="0"/>
                    </a:lnTo>
                    <a:lnTo>
                      <a:pt x="4" y="0"/>
                    </a:lnTo>
                    <a:lnTo>
                      <a:pt x="2" y="2"/>
                    </a:lnTo>
                    <a:lnTo>
                      <a:pt x="0" y="4"/>
                    </a:lnTo>
                    <a:lnTo>
                      <a:pt x="0" y="4"/>
                    </a:lnTo>
                    <a:lnTo>
                      <a:pt x="2" y="6"/>
                    </a:lnTo>
                    <a:lnTo>
                      <a:pt x="4" y="8"/>
                    </a:lnTo>
                    <a:lnTo>
                      <a:pt x="28" y="8"/>
                    </a:lnTo>
                    <a:lnTo>
                      <a:pt x="28" y="8"/>
                    </a:lnTo>
                    <a:lnTo>
                      <a:pt x="30" y="6"/>
                    </a:lnTo>
                    <a:lnTo>
                      <a:pt x="32" y="4"/>
                    </a:lnTo>
                    <a:lnTo>
                      <a:pt x="32" y="4"/>
                    </a:lnTo>
                    <a:lnTo>
                      <a:pt x="30" y="2"/>
                    </a:lnTo>
                    <a:lnTo>
                      <a:pt x="28" y="0"/>
                    </a:lnTo>
                    <a:close/>
                  </a:path>
                </a:pathLst>
              </a:custGeom>
              <a:grpFill/>
              <a:ln w="9525">
                <a:noFill/>
                <a:round/>
              </a:ln>
            </p:spPr>
            <p:txBody>
              <a:bodyPr anchor="t" anchorCtr="0" bIns="60960" compatLnSpc="1" lIns="121920" numCol="1" rIns="121920" tIns="60960" vert="horz" wrap="square"/>
              <a:lstStyle/>
              <a:p>
                <a:endParaRPr lang="ar-SA" sz="1600">
                  <a:solidFill>
                    <a:schemeClr val="bg1">
                      <a:lumMod val="50000"/>
                    </a:schemeClr>
                  </a:solidFill>
                </a:endParaRPr>
              </a:p>
            </p:txBody>
          </p:sp>
          <p:sp>
            <p:nvSpPr>
              <p:cNvPr id="39" name="Freeform 170"/>
              <p:cNvSpPr/>
              <p:nvPr/>
            </p:nvSpPr>
            <p:spPr bwMode="auto">
              <a:xfrm>
                <a:off x="4279900" y="1352550"/>
                <a:ext cx="50800" cy="21600"/>
              </a:xfrm>
              <a:custGeom>
                <a:cxnLst>
                  <a:cxn ang="0">
                    <a:pos x="28" y="0"/>
                  </a:cxn>
                  <a:cxn ang="0">
                    <a:pos x="4" y="0"/>
                  </a:cxn>
                  <a:cxn ang="0">
                    <a:pos x="4" y="0"/>
                  </a:cxn>
                  <a:cxn ang="0">
                    <a:pos x="2" y="2"/>
                  </a:cxn>
                  <a:cxn ang="0">
                    <a:pos x="0" y="4"/>
                  </a:cxn>
                  <a:cxn ang="0">
                    <a:pos x="0" y="4"/>
                  </a:cxn>
                  <a:cxn ang="0">
                    <a:pos x="2" y="6"/>
                  </a:cxn>
                  <a:cxn ang="0">
                    <a:pos x="4" y="8"/>
                  </a:cxn>
                  <a:cxn ang="0">
                    <a:pos x="28" y="8"/>
                  </a:cxn>
                  <a:cxn ang="0">
                    <a:pos x="28" y="8"/>
                  </a:cxn>
                  <a:cxn ang="0">
                    <a:pos x="30" y="6"/>
                  </a:cxn>
                  <a:cxn ang="0">
                    <a:pos x="32" y="4"/>
                  </a:cxn>
                  <a:cxn ang="0">
                    <a:pos x="32" y="4"/>
                  </a:cxn>
                  <a:cxn ang="0">
                    <a:pos x="30" y="2"/>
                  </a:cxn>
                  <a:cxn ang="0">
                    <a:pos x="28" y="0"/>
                  </a:cxn>
                </a:cxnLst>
                <a:rect b="b" l="0" r="r" t="0"/>
                <a:pathLst>
                  <a:path h="8" w="32">
                    <a:moveTo>
                      <a:pt x="28" y="0"/>
                    </a:moveTo>
                    <a:lnTo>
                      <a:pt x="4" y="0"/>
                    </a:lnTo>
                    <a:lnTo>
                      <a:pt x="4" y="0"/>
                    </a:lnTo>
                    <a:lnTo>
                      <a:pt x="2" y="2"/>
                    </a:lnTo>
                    <a:lnTo>
                      <a:pt x="0" y="4"/>
                    </a:lnTo>
                    <a:lnTo>
                      <a:pt x="0" y="4"/>
                    </a:lnTo>
                    <a:lnTo>
                      <a:pt x="2" y="6"/>
                    </a:lnTo>
                    <a:lnTo>
                      <a:pt x="4" y="8"/>
                    </a:lnTo>
                    <a:lnTo>
                      <a:pt x="28" y="8"/>
                    </a:lnTo>
                    <a:lnTo>
                      <a:pt x="28" y="8"/>
                    </a:lnTo>
                    <a:lnTo>
                      <a:pt x="30" y="6"/>
                    </a:lnTo>
                    <a:lnTo>
                      <a:pt x="32" y="4"/>
                    </a:lnTo>
                    <a:lnTo>
                      <a:pt x="32" y="4"/>
                    </a:lnTo>
                    <a:lnTo>
                      <a:pt x="30" y="2"/>
                    </a:lnTo>
                    <a:lnTo>
                      <a:pt x="28" y="0"/>
                    </a:lnTo>
                    <a:close/>
                  </a:path>
                </a:pathLst>
              </a:custGeom>
              <a:grpFill/>
              <a:ln w="9525">
                <a:noFill/>
                <a:round/>
              </a:ln>
            </p:spPr>
            <p:txBody>
              <a:bodyPr anchor="t" anchorCtr="0" bIns="60960" compatLnSpc="1" lIns="121920" numCol="1" rIns="121920" tIns="60960" vert="horz" wrap="square"/>
              <a:lstStyle/>
              <a:p>
                <a:endParaRPr lang="ar-SA" sz="1600">
                  <a:solidFill>
                    <a:schemeClr val="bg1">
                      <a:lumMod val="50000"/>
                    </a:schemeClr>
                  </a:solidFill>
                </a:endParaRPr>
              </a:p>
            </p:txBody>
          </p:sp>
          <p:sp>
            <p:nvSpPr>
              <p:cNvPr id="40" name="Freeform 172"/>
              <p:cNvSpPr/>
              <p:nvPr/>
            </p:nvSpPr>
            <p:spPr bwMode="auto">
              <a:xfrm>
                <a:off x="4064000" y="1298575"/>
                <a:ext cx="76200" cy="53975"/>
              </a:xfrm>
              <a:custGeom>
                <a:cxnLst>
                  <a:cxn ang="0">
                    <a:pos x="44" y="0"/>
                  </a:cxn>
                  <a:cxn ang="0">
                    <a:pos x="8" y="4"/>
                  </a:cxn>
                  <a:cxn ang="0">
                    <a:pos x="8" y="4"/>
                  </a:cxn>
                  <a:cxn ang="0">
                    <a:pos x="4" y="4"/>
                  </a:cxn>
                  <a:cxn ang="0">
                    <a:pos x="2" y="8"/>
                  </a:cxn>
                  <a:cxn ang="0">
                    <a:pos x="0" y="30"/>
                  </a:cxn>
                  <a:cxn ang="0">
                    <a:pos x="0" y="30"/>
                  </a:cxn>
                  <a:cxn ang="0">
                    <a:pos x="2" y="32"/>
                  </a:cxn>
                  <a:cxn ang="0">
                    <a:pos x="4" y="34"/>
                  </a:cxn>
                  <a:cxn ang="0">
                    <a:pos x="4" y="34"/>
                  </a:cxn>
                  <a:cxn ang="0">
                    <a:pos x="6" y="32"/>
                  </a:cxn>
                  <a:cxn ang="0">
                    <a:pos x="8" y="30"/>
                  </a:cxn>
                  <a:cxn ang="0">
                    <a:pos x="10" y="14"/>
                  </a:cxn>
                  <a:cxn ang="0">
                    <a:pos x="10" y="14"/>
                  </a:cxn>
                  <a:cxn ang="0">
                    <a:pos x="12" y="12"/>
                  </a:cxn>
                  <a:cxn ang="0">
                    <a:pos x="14" y="10"/>
                  </a:cxn>
                  <a:cxn ang="0">
                    <a:pos x="44" y="8"/>
                  </a:cxn>
                  <a:cxn ang="0">
                    <a:pos x="44" y="8"/>
                  </a:cxn>
                  <a:cxn ang="0">
                    <a:pos x="46" y="8"/>
                  </a:cxn>
                  <a:cxn ang="0">
                    <a:pos x="48" y="4"/>
                  </a:cxn>
                  <a:cxn ang="0">
                    <a:pos x="48" y="4"/>
                  </a:cxn>
                  <a:cxn ang="0">
                    <a:pos x="46" y="2"/>
                  </a:cxn>
                  <a:cxn ang="0">
                    <a:pos x="44" y="0"/>
                  </a:cxn>
                </a:cxnLst>
                <a:rect b="b" l="0" r="r" t="0"/>
                <a:pathLst>
                  <a:path h="34" w="48">
                    <a:moveTo>
                      <a:pt x="44" y="0"/>
                    </a:moveTo>
                    <a:lnTo>
                      <a:pt x="8" y="4"/>
                    </a:lnTo>
                    <a:lnTo>
                      <a:pt x="8" y="4"/>
                    </a:lnTo>
                    <a:lnTo>
                      <a:pt x="4" y="4"/>
                    </a:lnTo>
                    <a:lnTo>
                      <a:pt x="2" y="8"/>
                    </a:lnTo>
                    <a:lnTo>
                      <a:pt x="0" y="30"/>
                    </a:lnTo>
                    <a:lnTo>
                      <a:pt x="0" y="30"/>
                    </a:lnTo>
                    <a:lnTo>
                      <a:pt x="2" y="32"/>
                    </a:lnTo>
                    <a:lnTo>
                      <a:pt x="4" y="34"/>
                    </a:lnTo>
                    <a:lnTo>
                      <a:pt x="4" y="34"/>
                    </a:lnTo>
                    <a:lnTo>
                      <a:pt x="6" y="32"/>
                    </a:lnTo>
                    <a:lnTo>
                      <a:pt x="8" y="30"/>
                    </a:lnTo>
                    <a:lnTo>
                      <a:pt x="10" y="14"/>
                    </a:lnTo>
                    <a:lnTo>
                      <a:pt x="10" y="14"/>
                    </a:lnTo>
                    <a:lnTo>
                      <a:pt x="12" y="12"/>
                    </a:lnTo>
                    <a:lnTo>
                      <a:pt x="14" y="10"/>
                    </a:lnTo>
                    <a:lnTo>
                      <a:pt x="44" y="8"/>
                    </a:lnTo>
                    <a:lnTo>
                      <a:pt x="44" y="8"/>
                    </a:lnTo>
                    <a:lnTo>
                      <a:pt x="46" y="8"/>
                    </a:lnTo>
                    <a:lnTo>
                      <a:pt x="48" y="4"/>
                    </a:lnTo>
                    <a:lnTo>
                      <a:pt x="48" y="4"/>
                    </a:lnTo>
                    <a:lnTo>
                      <a:pt x="46" y="2"/>
                    </a:lnTo>
                    <a:lnTo>
                      <a:pt x="44" y="0"/>
                    </a:lnTo>
                    <a:close/>
                  </a:path>
                </a:pathLst>
              </a:custGeom>
              <a:grpFill/>
              <a:ln w="9525">
                <a:noFill/>
                <a:round/>
              </a:ln>
            </p:spPr>
            <p:txBody>
              <a:bodyPr anchor="t" anchorCtr="0" bIns="60960" compatLnSpc="1" lIns="121920" numCol="1" rIns="121920" tIns="60960" vert="horz" wrap="square"/>
              <a:lstStyle/>
              <a:p>
                <a:endParaRPr lang="ar-SA" sz="1600">
                  <a:solidFill>
                    <a:schemeClr val="bg1">
                      <a:lumMod val="50000"/>
                    </a:schemeClr>
                  </a:solidFill>
                </a:endParaRPr>
              </a:p>
            </p:txBody>
          </p:sp>
        </p:grpSp>
        <p:sp>
          <p:nvSpPr>
            <p:cNvPr id="41" name="Freeform 62"/>
            <p:cNvSpPr/>
            <p:nvPr/>
          </p:nvSpPr>
          <p:spPr>
            <a:xfrm>
              <a:off x="4438945" y="3405417"/>
              <a:ext cx="266115" cy="1117157"/>
            </a:xfrm>
            <a:custGeom>
              <a:gdLst>
                <a:gd fmla="*/ 70702 w 314943" name="connsiteX0"/>
                <a:gd fmla="*/ 0 h 1322136" name="connsiteY0"/>
                <a:gd fmla="*/ 244242 w 314943" name="connsiteX1"/>
                <a:gd fmla="*/ 0 h 1322136" name="connsiteY1"/>
                <a:gd fmla="*/ 244242 w 314943" name="connsiteX2"/>
                <a:gd fmla="*/ 518712 h 1322136" name="connsiteY2"/>
                <a:gd fmla="*/ 262452 w 314943" name="connsiteX3"/>
                <a:gd fmla="*/ 518712 h 1322136" name="connsiteY3"/>
                <a:gd fmla="*/ 314943 w 314943" name="connsiteX4"/>
                <a:gd fmla="*/ 571203 h 1322136" name="connsiteY4"/>
                <a:gd fmla="*/ 314943 w 314943" name="connsiteX5"/>
                <a:gd fmla="*/ 1269645 h 1322136" name="connsiteY5"/>
                <a:gd fmla="*/ 262452 w 314943" name="connsiteX6"/>
                <a:gd fmla="*/ 1322136 h 1322136" name="connsiteY6"/>
                <a:gd fmla="*/ 52491 w 314943" name="connsiteX7"/>
                <a:gd fmla="*/ 1322136 h 1322136" name="connsiteY7"/>
                <a:gd fmla="*/ 0 w 314943" name="connsiteX8"/>
                <a:gd fmla="*/ 1269645 h 1322136" name="connsiteY8"/>
                <a:gd fmla="*/ 0 w 314943" name="connsiteX9"/>
                <a:gd fmla="*/ 571203 h 1322136" name="connsiteY9"/>
                <a:gd fmla="*/ 52491 w 314943" name="connsiteX10"/>
                <a:gd fmla="*/ 518712 h 1322136" name="connsiteY10"/>
                <a:gd fmla="*/ 70702 w 314943" name="connsiteX11"/>
                <a:gd fmla="*/ 518712 h 1322136"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1322136" w="314943">
                  <a:moveTo>
                    <a:pt x="70702" y="0"/>
                  </a:moveTo>
                  <a:lnTo>
                    <a:pt x="244242" y="0"/>
                  </a:lnTo>
                  <a:lnTo>
                    <a:pt x="244242" y="518712"/>
                  </a:lnTo>
                  <a:lnTo>
                    <a:pt x="262452" y="518712"/>
                  </a:lnTo>
                  <a:cubicBezTo>
                    <a:pt x="291443" y="518712"/>
                    <a:pt x="314943" y="542212"/>
                    <a:pt x="314943" y="571203"/>
                  </a:cubicBezTo>
                  <a:lnTo>
                    <a:pt x="314943" y="1269645"/>
                  </a:lnTo>
                  <a:cubicBezTo>
                    <a:pt x="314943" y="1298636"/>
                    <a:pt x="291443" y="1322136"/>
                    <a:pt x="262452" y="1322136"/>
                  </a:cubicBezTo>
                  <a:lnTo>
                    <a:pt x="52491" y="1322136"/>
                  </a:lnTo>
                  <a:cubicBezTo>
                    <a:pt x="23501" y="1322136"/>
                    <a:pt x="0" y="1298636"/>
                    <a:pt x="0" y="1269645"/>
                  </a:cubicBezTo>
                  <a:lnTo>
                    <a:pt x="0" y="571203"/>
                  </a:lnTo>
                  <a:cubicBezTo>
                    <a:pt x="0" y="542212"/>
                    <a:pt x="23501" y="518712"/>
                    <a:pt x="52491" y="518712"/>
                  </a:cubicBezTo>
                  <a:lnTo>
                    <a:pt x="70702" y="51871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6" lIns="68570" rIns="68570" rtlCol="0" tIns="34286"/>
            <a:lstStyle/>
            <a:p>
              <a:pPr algn="ctr"/>
              <a:endParaRPr lang="en-US" sz="1600">
                <a:solidFill>
                  <a:schemeClr val="bg1">
                    <a:lumMod val="50000"/>
                  </a:schemeClr>
                </a:solidFill>
              </a:endParaRPr>
            </a:p>
          </p:txBody>
        </p:sp>
        <p:sp>
          <p:nvSpPr>
            <p:cNvPr id="42" name="Rectangle 55"/>
            <p:cNvSpPr/>
            <p:nvPr/>
          </p:nvSpPr>
          <p:spPr>
            <a:xfrm>
              <a:off x="4440031" y="3939680"/>
              <a:ext cx="263942" cy="488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6" lIns="68570" rIns="68570" rtlCol="0" tIns="34286"/>
            <a:lstStyle/>
            <a:p>
              <a:pPr algn="ctr"/>
              <a:endParaRPr lang="en-US" sz="1600">
                <a:solidFill>
                  <a:schemeClr val="bg1">
                    <a:lumMod val="50000"/>
                  </a:schemeClr>
                </a:solidFill>
              </a:endParaRPr>
            </a:p>
          </p:txBody>
        </p:sp>
        <p:sp>
          <p:nvSpPr>
            <p:cNvPr id="43" name="Rectangle 56"/>
            <p:cNvSpPr/>
            <p:nvPr/>
          </p:nvSpPr>
          <p:spPr>
            <a:xfrm>
              <a:off x="4440031" y="4389944"/>
              <a:ext cx="263942" cy="488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6" lIns="68570" rIns="68570" rtlCol="0" tIns="34286"/>
            <a:lstStyle/>
            <a:p>
              <a:pPr algn="ctr"/>
              <a:endParaRPr lang="en-US" sz="1600">
                <a:solidFill>
                  <a:schemeClr val="bg1">
                    <a:lumMod val="50000"/>
                  </a:schemeClr>
                </a:solidFill>
              </a:endParaRPr>
            </a:p>
          </p:txBody>
        </p:sp>
        <p:sp>
          <p:nvSpPr>
            <p:cNvPr id="44" name="Freeform 41"/>
            <p:cNvSpPr/>
            <p:nvPr/>
          </p:nvSpPr>
          <p:spPr bwMode="auto">
            <a:xfrm>
              <a:off x="3755050" y="1806950"/>
              <a:ext cx="1633904" cy="1681851"/>
            </a:xfrm>
            <a:custGeom>
              <a:gdLst>
                <a:gd fmla="*/ 703262 w 1406525" name="connsiteX0"/>
                <a:gd fmla="*/ 85725 h 1447800" name="connsiteY0"/>
                <a:gd fmla="*/ 87312 w 1406525" name="connsiteX1"/>
                <a:gd fmla="*/ 701675 h 1447800" name="connsiteY1"/>
                <a:gd fmla="*/ 703262 w 1406525" name="connsiteX2"/>
                <a:gd fmla="*/ 1317625 h 1447800" name="connsiteY2"/>
                <a:gd fmla="*/ 1319212 w 1406525" name="connsiteX3"/>
                <a:gd fmla="*/ 701675 h 1447800" name="connsiteY3"/>
                <a:gd fmla="*/ 703262 w 1406525" name="connsiteX4"/>
                <a:gd fmla="*/ 85725 h 1447800" name="connsiteY4"/>
                <a:gd fmla="*/ 702958 w 1406525" name="connsiteX5"/>
                <a:gd fmla="*/ 0 h 1447800" name="connsiteY5"/>
                <a:gd fmla="*/ 1406525 w 1406525" name="connsiteX6"/>
                <a:gd fmla="*/ 702001 h 1447800" name="connsiteY6"/>
                <a:gd fmla="*/ 938699 w 1406525" name="connsiteX7"/>
                <a:gd fmla="*/ 1363852 h 1447800" name="connsiteY7"/>
                <a:gd fmla="*/ 938699 w 1406525" name="connsiteX8"/>
                <a:gd fmla="*/ 1365677 h 1447800" name="connsiteY8"/>
                <a:gd fmla="*/ 709659 w 1406525" name="connsiteX9"/>
                <a:gd fmla="*/ 1447800 h 1447800" name="connsiteY9"/>
                <a:gd fmla="*/ 481228 w 1406525" name="connsiteX10"/>
                <a:gd fmla="*/ 1368110 h 1447800" name="connsiteY10"/>
                <a:gd fmla="*/ 0 w 1406525" name="connsiteX11"/>
                <a:gd fmla="*/ 702001 h 1447800" name="connsiteY11"/>
                <a:gd fmla="*/ 702958 w 1406525" name="connsiteX12"/>
                <a:gd fmla="*/ 0 h 1447800"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1447800" w="1406525">
                  <a:moveTo>
                    <a:pt x="703262" y="85725"/>
                  </a:moveTo>
                  <a:cubicBezTo>
                    <a:pt x="363082" y="85725"/>
                    <a:pt x="87312" y="361495"/>
                    <a:pt x="87312" y="701675"/>
                  </a:cubicBezTo>
                  <a:cubicBezTo>
                    <a:pt x="87312" y="1041855"/>
                    <a:pt x="363082" y="1317625"/>
                    <a:pt x="703262" y="1317625"/>
                  </a:cubicBezTo>
                  <a:cubicBezTo>
                    <a:pt x="1043442" y="1317625"/>
                    <a:pt x="1319212" y="1041855"/>
                    <a:pt x="1319212" y="701675"/>
                  </a:cubicBezTo>
                  <a:cubicBezTo>
                    <a:pt x="1319212" y="361495"/>
                    <a:pt x="1043442" y="85725"/>
                    <a:pt x="703262" y="85725"/>
                  </a:cubicBezTo>
                  <a:close/>
                  <a:moveTo>
                    <a:pt x="702958" y="0"/>
                  </a:moveTo>
                  <a:cubicBezTo>
                    <a:pt x="1091595" y="0"/>
                    <a:pt x="1406525" y="313893"/>
                    <a:pt x="1406525" y="702001"/>
                  </a:cubicBezTo>
                  <a:cubicBezTo>
                    <a:pt x="1406525" y="1007377"/>
                    <a:pt x="1210988" y="1267129"/>
                    <a:pt x="938699" y="1363852"/>
                  </a:cubicBezTo>
                  <a:cubicBezTo>
                    <a:pt x="938699" y="1364460"/>
                    <a:pt x="938699" y="1365069"/>
                    <a:pt x="938699" y="1365677"/>
                  </a:cubicBezTo>
                  <a:cubicBezTo>
                    <a:pt x="938699" y="1410693"/>
                    <a:pt x="836362" y="1447800"/>
                    <a:pt x="709659" y="1447800"/>
                  </a:cubicBezTo>
                  <a:cubicBezTo>
                    <a:pt x="586001" y="1447800"/>
                    <a:pt x="485492" y="1412518"/>
                    <a:pt x="481228" y="1368110"/>
                  </a:cubicBezTo>
                  <a:cubicBezTo>
                    <a:pt x="201628" y="1275646"/>
                    <a:pt x="0" y="1012244"/>
                    <a:pt x="0" y="702001"/>
                  </a:cubicBezTo>
                  <a:cubicBezTo>
                    <a:pt x="0" y="313893"/>
                    <a:pt x="314930" y="0"/>
                    <a:pt x="702958" y="0"/>
                  </a:cubicBezTo>
                  <a:close/>
                </a:path>
              </a:pathLst>
            </a:custGeom>
            <a:solidFill>
              <a:schemeClr val="accent1"/>
            </a:solidFill>
            <a:ln cap="flat" w="3175">
              <a:noFill/>
              <a:prstDash val="solid"/>
              <a:miter lim="800000"/>
            </a:ln>
          </p:spPr>
          <p:txBody>
            <a:bodyPr anchor="t" anchorCtr="0" bIns="45714" compatLnSpc="1" lIns="91427" numCol="1" rIns="91427" tIns="45714" vert="horz" wrap="square">
              <a:noAutofit/>
            </a:bodyPr>
            <a:lstStyle/>
            <a:p>
              <a:endParaRPr lang="en-US" sz="1600">
                <a:solidFill>
                  <a:schemeClr val="bg1">
                    <a:lumMod val="50000"/>
                  </a:schemeClr>
                </a:solidFill>
              </a:endParaRPr>
            </a:p>
          </p:txBody>
        </p:sp>
        <p:sp>
          <p:nvSpPr>
            <p:cNvPr id="51" name="Text Placeholder 2"/>
            <p:cNvSpPr txBox="1"/>
            <p:nvPr/>
          </p:nvSpPr>
          <p:spPr>
            <a:xfrm>
              <a:off x="3930981" y="2504275"/>
              <a:ext cx="1367084" cy="256288"/>
            </a:xfrm>
            <a:prstGeom prst="rect">
              <a:avLst/>
            </a:prstGeom>
            <a:noFill/>
          </p:spPr>
          <p:txBody>
            <a:bodyPr anchor="ctr" bIns="34286" lIns="68570" rIns="68570" rtlCol="0" tIns="34286" vert="horz">
              <a:noAutofit/>
            </a:bodyPr>
            <a:lstStyle>
              <a:defPPr>
                <a:defRPr lang="en-US"/>
              </a:defPPr>
              <a:lvl1pPr algn="ctr" defTabSz="914400" eaLnBrk="1" hangingPunct="1" latinLnBrk="0" marL="0" rtl="0">
                <a:defRPr kern="1200" sz="1200">
                  <a:solidFill>
                    <a:schemeClr val="tx1">
                      <a:tint val="75000"/>
                    </a:schemeClr>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r>
                <a:rPr altLang="en-US" b="1" lang="zh-CN" sz="1500">
                  <a:solidFill>
                    <a:schemeClr val="tx1">
                      <a:lumMod val="85000"/>
                      <a:lumOff val="15000"/>
                    </a:schemeClr>
                  </a:solidFill>
                  <a:latin charset="-122" panose="020b0503020204020204" pitchFamily="34" typeface="微软雅黑"/>
                  <a:ea charset="-122" panose="020b0503020204020204" pitchFamily="34" typeface="微软雅黑"/>
                </a:rPr>
                <a:t>服务和品质</a:t>
              </a:r>
            </a:p>
          </p:txBody>
        </p:sp>
      </p:grpSp>
      <p:sp>
        <p:nvSpPr>
          <p:cNvPr id="58" name="TextBox 32"/>
          <p:cNvSpPr txBox="1"/>
          <p:nvPr/>
        </p:nvSpPr>
        <p:spPr>
          <a:xfrm>
            <a:off x="5841612" y="1438800"/>
            <a:ext cx="1431012" cy="470231"/>
          </a:xfrm>
          <a:prstGeom prst="rect">
            <a:avLst/>
          </a:prstGeom>
          <a:noFill/>
        </p:spPr>
        <p:txBody>
          <a:bodyPr anchor="ctr" anchorCtr="0" bIns="0" lIns="72000" rIns="72000" tIns="0" wrap="square">
            <a:noAutofit/>
          </a:bodyPr>
          <a:lstStyle/>
          <a:p>
            <a:pPr defTabSz="914355">
              <a:lnSpc>
                <a:spcPct val="120000"/>
              </a:lnSpc>
              <a:defRPr/>
            </a:pPr>
            <a:r>
              <a:rPr altLang="en-US" lang="zh-CN" sz="1200">
                <a:solidFill>
                  <a:schemeClr val="tx1">
                    <a:lumMod val="85000"/>
                    <a:lumOff val="15000"/>
                  </a:schemeClr>
                </a:solidFill>
                <a:latin typeface="+mj-ea"/>
                <a:ea typeface="+mj-ea"/>
              </a:rPr>
              <a:t>对商家的服务和品质有所期待</a:t>
            </a:r>
          </a:p>
        </p:txBody>
      </p:sp>
      <p:sp>
        <p:nvSpPr>
          <p:cNvPr id="59" name="TextBox 32"/>
          <p:cNvSpPr txBox="1"/>
          <p:nvPr/>
        </p:nvSpPr>
        <p:spPr>
          <a:xfrm>
            <a:off x="6150090" y="2318837"/>
            <a:ext cx="1698510" cy="470231"/>
          </a:xfrm>
          <a:prstGeom prst="rect">
            <a:avLst/>
          </a:prstGeom>
          <a:noFill/>
        </p:spPr>
        <p:txBody>
          <a:bodyPr anchor="ctr" anchorCtr="0" bIns="0" lIns="72000" rIns="72000" tIns="0" wrap="square">
            <a:noAutofit/>
          </a:bodyPr>
          <a:lstStyle/>
          <a:p>
            <a:pPr defTabSz="914355">
              <a:lnSpc>
                <a:spcPct val="120000"/>
              </a:lnSpc>
              <a:defRPr/>
            </a:pPr>
            <a:r>
              <a:rPr altLang="en-US" lang="zh-CN" sz="1200">
                <a:solidFill>
                  <a:schemeClr val="tx1">
                    <a:lumMod val="85000"/>
                    <a:lumOff val="15000"/>
                  </a:schemeClr>
                </a:solidFill>
                <a:latin typeface="+mj-ea"/>
                <a:ea typeface="+mj-ea"/>
              </a:rPr>
              <a:t>想再度光临时，不会受到同样的待遇</a:t>
            </a:r>
          </a:p>
        </p:txBody>
      </p:sp>
      <p:sp>
        <p:nvSpPr>
          <p:cNvPr id="60" name="TextBox 32"/>
          <p:cNvSpPr txBox="1"/>
          <p:nvPr/>
        </p:nvSpPr>
        <p:spPr>
          <a:xfrm>
            <a:off x="5768245" y="3363033"/>
            <a:ext cx="1775554" cy="470231"/>
          </a:xfrm>
          <a:prstGeom prst="rect">
            <a:avLst/>
          </a:prstGeom>
          <a:noFill/>
        </p:spPr>
        <p:txBody>
          <a:bodyPr anchor="ctr" anchorCtr="0" bIns="0" lIns="72000" rIns="72000" tIns="0" wrap="square">
            <a:noAutofit/>
          </a:bodyPr>
          <a:lstStyle/>
          <a:p>
            <a:pPr defTabSz="914355">
              <a:lnSpc>
                <a:spcPct val="120000"/>
              </a:lnSpc>
              <a:defRPr/>
            </a:pPr>
            <a:r>
              <a:rPr altLang="en-US" lang="zh-CN" sz="1200">
                <a:solidFill>
                  <a:schemeClr val="tx1">
                    <a:lumMod val="85000"/>
                    <a:lumOff val="15000"/>
                  </a:schemeClr>
                </a:solidFill>
                <a:latin typeface="+mj-ea"/>
                <a:ea typeface="+mj-ea"/>
              </a:rPr>
              <a:t>想再度光临时，不会受到同样的待遇</a:t>
            </a:r>
          </a:p>
        </p:txBody>
      </p:sp>
      <p:sp>
        <p:nvSpPr>
          <p:cNvPr id="61" name="TextBox 32"/>
          <p:cNvSpPr txBox="1"/>
          <p:nvPr/>
        </p:nvSpPr>
        <p:spPr>
          <a:xfrm>
            <a:off x="1043845" y="1503478"/>
            <a:ext cx="1801759" cy="470231"/>
          </a:xfrm>
          <a:prstGeom prst="rect">
            <a:avLst/>
          </a:prstGeom>
          <a:noFill/>
        </p:spPr>
        <p:txBody>
          <a:bodyPr anchor="ctr" anchorCtr="0" bIns="0" lIns="72000" rIns="72000" tIns="0" wrap="square">
            <a:noAutofit/>
          </a:bodyPr>
          <a:lstStyle/>
          <a:p>
            <a:pPr algn="r" defTabSz="914355">
              <a:lnSpc>
                <a:spcPct val="120000"/>
              </a:lnSpc>
              <a:defRPr/>
            </a:pPr>
            <a:r>
              <a:rPr altLang="en-US" lang="zh-CN" smtClean="0" sz="1200">
                <a:solidFill>
                  <a:schemeClr val="tx1">
                    <a:lumMod val="85000"/>
                    <a:lumOff val="15000"/>
                  </a:schemeClr>
                </a:solidFill>
                <a:latin typeface="+mj-ea"/>
                <a:ea typeface="+mj-ea"/>
              </a:rPr>
              <a:t>经营管理方面不为人知的缺失的关键来源</a:t>
            </a:r>
          </a:p>
        </p:txBody>
      </p:sp>
      <p:sp>
        <p:nvSpPr>
          <p:cNvPr id="62" name="TextBox 32"/>
          <p:cNvSpPr txBox="1"/>
          <p:nvPr/>
        </p:nvSpPr>
        <p:spPr>
          <a:xfrm>
            <a:off x="1170261" y="2361529"/>
            <a:ext cx="1393040" cy="470231"/>
          </a:xfrm>
          <a:prstGeom prst="rect">
            <a:avLst/>
          </a:prstGeom>
          <a:noFill/>
        </p:spPr>
        <p:txBody>
          <a:bodyPr anchor="ctr" anchorCtr="0" bIns="0" lIns="72000" rIns="72000" tIns="0" wrap="square">
            <a:noAutofit/>
          </a:bodyPr>
          <a:lstStyle/>
          <a:p>
            <a:pPr algn="r" defTabSz="914355">
              <a:lnSpc>
                <a:spcPct val="120000"/>
              </a:lnSpc>
              <a:defRPr/>
            </a:pPr>
            <a:r>
              <a:rPr altLang="en-US" lang="zh-CN" sz="1200">
                <a:solidFill>
                  <a:schemeClr val="tx1">
                    <a:lumMod val="85000"/>
                    <a:lumOff val="15000"/>
                  </a:schemeClr>
                </a:solidFill>
                <a:latin typeface="+mj-ea"/>
                <a:ea typeface="+mj-ea"/>
              </a:rPr>
              <a:t>客人抱怨是给你第二次机会</a:t>
            </a:r>
          </a:p>
        </p:txBody>
      </p:sp>
      <p:sp>
        <p:nvSpPr>
          <p:cNvPr id="63" name="TextBox 32"/>
          <p:cNvSpPr txBox="1"/>
          <p:nvPr/>
        </p:nvSpPr>
        <p:spPr>
          <a:xfrm>
            <a:off x="1043845" y="3310689"/>
            <a:ext cx="1775554" cy="470231"/>
          </a:xfrm>
          <a:prstGeom prst="rect">
            <a:avLst/>
          </a:prstGeom>
          <a:noFill/>
        </p:spPr>
        <p:txBody>
          <a:bodyPr anchor="ctr" anchorCtr="0" bIns="0" lIns="72000" rIns="72000" tIns="0" wrap="square">
            <a:noAutofit/>
          </a:bodyPr>
          <a:lstStyle/>
          <a:p>
            <a:pPr algn="r" defTabSz="914355">
              <a:lnSpc>
                <a:spcPct val="120000"/>
              </a:lnSpc>
              <a:defRPr/>
            </a:pPr>
            <a:r>
              <a:rPr altLang="en-US" lang="zh-CN" sz="1200">
                <a:solidFill>
                  <a:schemeClr val="tx1">
                    <a:lumMod val="85000"/>
                    <a:lumOff val="15000"/>
                  </a:schemeClr>
                </a:solidFill>
                <a:latin typeface="+mj-ea"/>
                <a:ea typeface="+mj-ea"/>
              </a:rPr>
              <a:t>其他顾客不告诉你原因却很难再回来消费 </a:t>
            </a:r>
          </a:p>
        </p:txBody>
      </p:sp>
    </p:spTree>
    <p:custDataLst>
      <p:tags r:id="rId3"/>
    </p:custDataLst>
    <p:extLst>
      <p:ext uri="{BB962C8B-B14F-4D97-AF65-F5344CB8AC3E}">
        <p14:creationId val="170928312"/>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ppt_w</p:attrName>
                                        </p:attrNameLst>
                                      </p:cBhvr>
                                      <p:tavLst>
                                        <p:tav tm="0">
                                          <p:val>
                                            <p:fltVal val="0"/>
                                          </p:val>
                                        </p:tav>
                                        <p:tav tm="100000">
                                          <p:val>
                                            <p:strVal val="#ppt_w"/>
                                          </p:val>
                                        </p:tav>
                                      </p:tavLst>
                                    </p:anim>
                                    <p:anim calcmode="lin" valueType="num">
                                      <p:cBhvr>
                                        <p:cTn dur="500" fill="hold" id="8"/>
                                        <p:tgtEl>
                                          <p:spTgt spid="3"/>
                                        </p:tgtEl>
                                        <p:attrNameLst>
                                          <p:attrName>ppt_h</p:attrName>
                                        </p:attrNameLst>
                                      </p:cBhvr>
                                      <p:tavLst>
                                        <p:tav tm="0">
                                          <p:val>
                                            <p:fltVal val="0"/>
                                          </p:val>
                                        </p:tav>
                                        <p:tav tm="100000">
                                          <p:val>
                                            <p:strVal val="#ppt_h"/>
                                          </p:val>
                                        </p:tav>
                                      </p:tavLst>
                                    </p:anim>
                                    <p:animEffect filter="fade" transition="in">
                                      <p:cBhvr>
                                        <p:cTn dur="500" id="9"/>
                                        <p:tgtEl>
                                          <p:spTgt spid="3"/>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 presetSubtype="8">
                                  <p:stCondLst>
                                    <p:cond delay="0"/>
                                  </p:stCondLst>
                                  <p:childTnLst>
                                    <p:set>
                                      <p:cBhvr>
                                        <p:cTn dur="1" fill="hold" id="13">
                                          <p:stCondLst>
                                            <p:cond delay="0"/>
                                          </p:stCondLst>
                                        </p:cTn>
                                        <p:tgtEl>
                                          <p:spTgt spid="62"/>
                                        </p:tgtEl>
                                        <p:attrNameLst>
                                          <p:attrName>style.visibility</p:attrName>
                                        </p:attrNameLst>
                                      </p:cBhvr>
                                      <p:to>
                                        <p:strVal val="visible"/>
                                      </p:to>
                                    </p:set>
                                    <p:anim calcmode="lin" valueType="num">
                                      <p:cBhvr additive="base">
                                        <p:cTn dur="500" fill="hold" id="14"/>
                                        <p:tgtEl>
                                          <p:spTgt spid="62"/>
                                        </p:tgtEl>
                                        <p:attrNameLst>
                                          <p:attrName>ppt_x</p:attrName>
                                        </p:attrNameLst>
                                      </p:cBhvr>
                                      <p:tavLst>
                                        <p:tav tm="0">
                                          <p:val>
                                            <p:strVal val="0-#ppt_w/2"/>
                                          </p:val>
                                        </p:tav>
                                        <p:tav tm="100000">
                                          <p:val>
                                            <p:strVal val="#ppt_x"/>
                                          </p:val>
                                        </p:tav>
                                      </p:tavLst>
                                    </p:anim>
                                    <p:anim calcmode="lin" valueType="num">
                                      <p:cBhvr additive="base">
                                        <p:cTn dur="500" fill="hold" id="15"/>
                                        <p:tgtEl>
                                          <p:spTgt spid="62"/>
                                        </p:tgtEl>
                                        <p:attrNameLst>
                                          <p:attrName>ppt_y</p:attrName>
                                        </p:attrNameLst>
                                      </p:cBhvr>
                                      <p:tavLst>
                                        <p:tav tm="0">
                                          <p:val>
                                            <p:strVal val="#ppt_y"/>
                                          </p:val>
                                        </p:tav>
                                        <p:tav tm="100000">
                                          <p:val>
                                            <p:strVal val="#ppt_y"/>
                                          </p:val>
                                        </p:tav>
                                      </p:tavLst>
                                    </p:anim>
                                  </p:childTnLst>
                                </p:cTn>
                              </p:par>
                              <p:par>
                                <p:cTn fill="hold" grpId="0" id="16" nodeType="withEffect" presetClass="entr" presetID="2" presetSubtype="8">
                                  <p:stCondLst>
                                    <p:cond delay="0"/>
                                  </p:stCondLst>
                                  <p:childTnLst>
                                    <p:set>
                                      <p:cBhvr>
                                        <p:cTn dur="1" fill="hold" id="17">
                                          <p:stCondLst>
                                            <p:cond delay="0"/>
                                          </p:stCondLst>
                                        </p:cTn>
                                        <p:tgtEl>
                                          <p:spTgt spid="63"/>
                                        </p:tgtEl>
                                        <p:attrNameLst>
                                          <p:attrName>style.visibility</p:attrName>
                                        </p:attrNameLst>
                                      </p:cBhvr>
                                      <p:to>
                                        <p:strVal val="visible"/>
                                      </p:to>
                                    </p:set>
                                    <p:anim calcmode="lin" valueType="num">
                                      <p:cBhvr additive="base">
                                        <p:cTn dur="500" fill="hold" id="18"/>
                                        <p:tgtEl>
                                          <p:spTgt spid="63"/>
                                        </p:tgtEl>
                                        <p:attrNameLst>
                                          <p:attrName>ppt_x</p:attrName>
                                        </p:attrNameLst>
                                      </p:cBhvr>
                                      <p:tavLst>
                                        <p:tav tm="0">
                                          <p:val>
                                            <p:strVal val="0-#ppt_w/2"/>
                                          </p:val>
                                        </p:tav>
                                        <p:tav tm="100000">
                                          <p:val>
                                            <p:strVal val="#ppt_x"/>
                                          </p:val>
                                        </p:tav>
                                      </p:tavLst>
                                    </p:anim>
                                    <p:anim calcmode="lin" valueType="num">
                                      <p:cBhvr additive="base">
                                        <p:cTn dur="500" fill="hold" id="19"/>
                                        <p:tgtEl>
                                          <p:spTgt spid="63"/>
                                        </p:tgtEl>
                                        <p:attrNameLst>
                                          <p:attrName>ppt_y</p:attrName>
                                        </p:attrNameLst>
                                      </p:cBhvr>
                                      <p:tavLst>
                                        <p:tav tm="0">
                                          <p:val>
                                            <p:strVal val="#ppt_y"/>
                                          </p:val>
                                        </p:tav>
                                        <p:tav tm="100000">
                                          <p:val>
                                            <p:strVal val="#ppt_y"/>
                                          </p:val>
                                        </p:tav>
                                      </p:tavLst>
                                    </p:anim>
                                  </p:childTnLst>
                                </p:cTn>
                              </p:par>
                              <p:par>
                                <p:cTn fill="hold" grpId="0" id="20" nodeType="withEffect" presetClass="entr" presetID="2" presetSubtype="8">
                                  <p:stCondLst>
                                    <p:cond delay="0"/>
                                  </p:stCondLst>
                                  <p:childTnLst>
                                    <p:set>
                                      <p:cBhvr>
                                        <p:cTn dur="1" fill="hold" id="21">
                                          <p:stCondLst>
                                            <p:cond delay="0"/>
                                          </p:stCondLst>
                                        </p:cTn>
                                        <p:tgtEl>
                                          <p:spTgt spid="61"/>
                                        </p:tgtEl>
                                        <p:attrNameLst>
                                          <p:attrName>style.visibility</p:attrName>
                                        </p:attrNameLst>
                                      </p:cBhvr>
                                      <p:to>
                                        <p:strVal val="visible"/>
                                      </p:to>
                                    </p:set>
                                    <p:anim calcmode="lin" valueType="num">
                                      <p:cBhvr additive="base">
                                        <p:cTn dur="500" fill="hold" id="22"/>
                                        <p:tgtEl>
                                          <p:spTgt spid="61"/>
                                        </p:tgtEl>
                                        <p:attrNameLst>
                                          <p:attrName>ppt_x</p:attrName>
                                        </p:attrNameLst>
                                      </p:cBhvr>
                                      <p:tavLst>
                                        <p:tav tm="0">
                                          <p:val>
                                            <p:strVal val="0-#ppt_w/2"/>
                                          </p:val>
                                        </p:tav>
                                        <p:tav tm="100000">
                                          <p:val>
                                            <p:strVal val="#ppt_x"/>
                                          </p:val>
                                        </p:tav>
                                      </p:tavLst>
                                    </p:anim>
                                    <p:anim calcmode="lin" valueType="num">
                                      <p:cBhvr additive="base">
                                        <p:cTn dur="500" fill="hold" id="23"/>
                                        <p:tgtEl>
                                          <p:spTgt spid="61"/>
                                        </p:tgtEl>
                                        <p:attrNameLst>
                                          <p:attrName>ppt_y</p:attrName>
                                        </p:attrNameLst>
                                      </p:cBhvr>
                                      <p:tavLst>
                                        <p:tav tm="0">
                                          <p:val>
                                            <p:strVal val="#ppt_y"/>
                                          </p:val>
                                        </p:tav>
                                        <p:tav tm="100000">
                                          <p:val>
                                            <p:strVal val="#ppt_y"/>
                                          </p:val>
                                        </p:tav>
                                      </p:tavLst>
                                    </p:anim>
                                  </p:childTnLst>
                                </p:cTn>
                              </p:par>
                              <p:par>
                                <p:cTn fill="hold" grpId="0" id="24" nodeType="withEffect" presetClass="entr" presetID="2" presetSubtype="2">
                                  <p:stCondLst>
                                    <p:cond delay="0"/>
                                  </p:stCondLst>
                                  <p:childTnLst>
                                    <p:set>
                                      <p:cBhvr>
                                        <p:cTn dur="1" fill="hold" id="25">
                                          <p:stCondLst>
                                            <p:cond delay="0"/>
                                          </p:stCondLst>
                                        </p:cTn>
                                        <p:tgtEl>
                                          <p:spTgt spid="58"/>
                                        </p:tgtEl>
                                        <p:attrNameLst>
                                          <p:attrName>style.visibility</p:attrName>
                                        </p:attrNameLst>
                                      </p:cBhvr>
                                      <p:to>
                                        <p:strVal val="visible"/>
                                      </p:to>
                                    </p:set>
                                    <p:anim calcmode="lin" valueType="num">
                                      <p:cBhvr additive="base">
                                        <p:cTn dur="500" fill="hold" id="26"/>
                                        <p:tgtEl>
                                          <p:spTgt spid="58"/>
                                        </p:tgtEl>
                                        <p:attrNameLst>
                                          <p:attrName>ppt_x</p:attrName>
                                        </p:attrNameLst>
                                      </p:cBhvr>
                                      <p:tavLst>
                                        <p:tav tm="0">
                                          <p:val>
                                            <p:strVal val="1+#ppt_w/2"/>
                                          </p:val>
                                        </p:tav>
                                        <p:tav tm="100000">
                                          <p:val>
                                            <p:strVal val="#ppt_x"/>
                                          </p:val>
                                        </p:tav>
                                      </p:tavLst>
                                    </p:anim>
                                    <p:anim calcmode="lin" valueType="num">
                                      <p:cBhvr additive="base">
                                        <p:cTn dur="500" fill="hold" id="27"/>
                                        <p:tgtEl>
                                          <p:spTgt spid="58"/>
                                        </p:tgtEl>
                                        <p:attrNameLst>
                                          <p:attrName>ppt_y</p:attrName>
                                        </p:attrNameLst>
                                      </p:cBhvr>
                                      <p:tavLst>
                                        <p:tav tm="0">
                                          <p:val>
                                            <p:strVal val="#ppt_y"/>
                                          </p:val>
                                        </p:tav>
                                        <p:tav tm="100000">
                                          <p:val>
                                            <p:strVal val="#ppt_y"/>
                                          </p:val>
                                        </p:tav>
                                      </p:tavLst>
                                    </p:anim>
                                  </p:childTnLst>
                                </p:cTn>
                              </p:par>
                              <p:par>
                                <p:cTn fill="hold" grpId="0" id="28" nodeType="withEffect" presetClass="entr" presetID="2" presetSubtype="2">
                                  <p:stCondLst>
                                    <p:cond delay="0"/>
                                  </p:stCondLst>
                                  <p:childTnLst>
                                    <p:set>
                                      <p:cBhvr>
                                        <p:cTn dur="1" fill="hold" id="29">
                                          <p:stCondLst>
                                            <p:cond delay="0"/>
                                          </p:stCondLst>
                                        </p:cTn>
                                        <p:tgtEl>
                                          <p:spTgt spid="59"/>
                                        </p:tgtEl>
                                        <p:attrNameLst>
                                          <p:attrName>style.visibility</p:attrName>
                                        </p:attrNameLst>
                                      </p:cBhvr>
                                      <p:to>
                                        <p:strVal val="visible"/>
                                      </p:to>
                                    </p:set>
                                    <p:anim calcmode="lin" valueType="num">
                                      <p:cBhvr additive="base">
                                        <p:cTn dur="500" fill="hold" id="30"/>
                                        <p:tgtEl>
                                          <p:spTgt spid="59"/>
                                        </p:tgtEl>
                                        <p:attrNameLst>
                                          <p:attrName>ppt_x</p:attrName>
                                        </p:attrNameLst>
                                      </p:cBhvr>
                                      <p:tavLst>
                                        <p:tav tm="0">
                                          <p:val>
                                            <p:strVal val="1+#ppt_w/2"/>
                                          </p:val>
                                        </p:tav>
                                        <p:tav tm="100000">
                                          <p:val>
                                            <p:strVal val="#ppt_x"/>
                                          </p:val>
                                        </p:tav>
                                      </p:tavLst>
                                    </p:anim>
                                    <p:anim calcmode="lin" valueType="num">
                                      <p:cBhvr additive="base">
                                        <p:cTn dur="500" fill="hold" id="31"/>
                                        <p:tgtEl>
                                          <p:spTgt spid="59"/>
                                        </p:tgtEl>
                                        <p:attrNameLst>
                                          <p:attrName>ppt_y</p:attrName>
                                        </p:attrNameLst>
                                      </p:cBhvr>
                                      <p:tavLst>
                                        <p:tav tm="0">
                                          <p:val>
                                            <p:strVal val="#ppt_y"/>
                                          </p:val>
                                        </p:tav>
                                        <p:tav tm="100000">
                                          <p:val>
                                            <p:strVal val="#ppt_y"/>
                                          </p:val>
                                        </p:tav>
                                      </p:tavLst>
                                    </p:anim>
                                  </p:childTnLst>
                                </p:cTn>
                              </p:par>
                              <p:par>
                                <p:cTn fill="hold" grpId="0" id="32" nodeType="withEffect" presetClass="entr" presetID="2" presetSubtype="2">
                                  <p:stCondLst>
                                    <p:cond delay="0"/>
                                  </p:stCondLst>
                                  <p:childTnLst>
                                    <p:set>
                                      <p:cBhvr>
                                        <p:cTn dur="1" fill="hold" id="33">
                                          <p:stCondLst>
                                            <p:cond delay="0"/>
                                          </p:stCondLst>
                                        </p:cTn>
                                        <p:tgtEl>
                                          <p:spTgt spid="60"/>
                                        </p:tgtEl>
                                        <p:attrNameLst>
                                          <p:attrName>style.visibility</p:attrName>
                                        </p:attrNameLst>
                                      </p:cBhvr>
                                      <p:to>
                                        <p:strVal val="visible"/>
                                      </p:to>
                                    </p:set>
                                    <p:anim calcmode="lin" valueType="num">
                                      <p:cBhvr additive="base">
                                        <p:cTn dur="500" fill="hold" id="34"/>
                                        <p:tgtEl>
                                          <p:spTgt spid="60"/>
                                        </p:tgtEl>
                                        <p:attrNameLst>
                                          <p:attrName>ppt_x</p:attrName>
                                        </p:attrNameLst>
                                      </p:cBhvr>
                                      <p:tavLst>
                                        <p:tav tm="0">
                                          <p:val>
                                            <p:strVal val="1+#ppt_w/2"/>
                                          </p:val>
                                        </p:tav>
                                        <p:tav tm="100000">
                                          <p:val>
                                            <p:strVal val="#ppt_x"/>
                                          </p:val>
                                        </p:tav>
                                      </p:tavLst>
                                    </p:anim>
                                    <p:anim calcmode="lin" valueType="num">
                                      <p:cBhvr additive="base">
                                        <p:cTn dur="500" fill="hold" id="35"/>
                                        <p:tgtEl>
                                          <p:spTgt spid="60"/>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8"/>
      <p:bldP grpId="0" spid="59"/>
      <p:bldP grpId="0" spid="60"/>
      <p:bldP grpId="0" spid="61"/>
      <p:bldP grpId="0" spid="62"/>
      <p:bldP grpId="0" spid="63"/>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文本框 9"/>
          <p:cNvSpPr txBox="1"/>
          <p:nvPr/>
        </p:nvSpPr>
        <p:spPr>
          <a:xfrm>
            <a:off x="533400" y="285750"/>
            <a:ext cx="5181600" cy="365760"/>
          </a:xfrm>
          <a:prstGeom prst="rect">
            <a:avLst/>
          </a:prstGeom>
          <a:noFill/>
        </p:spPr>
        <p:txBody>
          <a:bodyPr anchor="t" rtlCol="0" wrap="square">
            <a:spAutoFit/>
          </a:bodyPr>
          <a:lstStyle/>
          <a:p>
            <a:pPr defTabSz="685800">
              <a:spcBef>
                <a:spcPct val="0"/>
              </a:spcBef>
              <a:defRPr/>
            </a:pPr>
            <a:r>
              <a:rPr altLang="en-US" lang="zh-CN" spc="225">
                <a:solidFill>
                  <a:schemeClr val="bg1"/>
                </a:solidFill>
                <a:latin typeface="+mn-ea"/>
                <a:cs typeface="+mj-cs"/>
                <a:sym typeface="+mn-ea"/>
              </a:rPr>
              <a:t>如何看待顾客投诉</a:t>
            </a:r>
          </a:p>
        </p:txBody>
      </p:sp>
      <p:grpSp>
        <p:nvGrpSpPr>
          <p:cNvPr id="2" name="组合 1"/>
          <p:cNvGrpSpPr/>
          <p:nvPr/>
        </p:nvGrpSpPr>
        <p:grpSpPr>
          <a:xfrm>
            <a:off x="2220496" y="1123950"/>
            <a:ext cx="4595049" cy="3171397"/>
            <a:chOff x="2201381" y="1060050"/>
            <a:chExt cx="4595049" cy="3171397"/>
          </a:xfrm>
        </p:grpSpPr>
        <p:sp>
          <p:nvSpPr>
            <p:cNvPr id="13" name="Isosceles Triangle 91"/>
            <p:cNvSpPr/>
            <p:nvPr/>
          </p:nvSpPr>
          <p:spPr>
            <a:xfrm flipH="1" rot="3600000">
              <a:off x="5548064" y="1573941"/>
              <a:ext cx="347215" cy="299267"/>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ctr"/>
              <a:endParaRPr lang="en-US" sz="1799"/>
            </a:p>
          </p:txBody>
        </p:sp>
        <p:sp>
          <p:nvSpPr>
            <p:cNvPr id="14" name="Donut 92"/>
            <p:cNvSpPr/>
            <p:nvPr/>
          </p:nvSpPr>
          <p:spPr>
            <a:xfrm flipH="1">
              <a:off x="4933161" y="1060050"/>
              <a:ext cx="1026794" cy="1026989"/>
            </a:xfrm>
            <a:prstGeom prst="donut">
              <a:avLst>
                <a:gd fmla="val 19079"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ctr"/>
              <a:endParaRPr lang="en-US" sz="1799">
                <a:solidFill>
                  <a:schemeClr val="tx1"/>
                </a:solidFill>
              </a:endParaRPr>
            </a:p>
          </p:txBody>
        </p:sp>
        <p:grpSp>
          <p:nvGrpSpPr>
            <p:cNvPr id="15" name="Group 93"/>
            <p:cNvGrpSpPr/>
            <p:nvPr/>
          </p:nvGrpSpPr>
          <p:grpSpPr>
            <a:xfrm flipH="1">
              <a:off x="5505298" y="1335645"/>
              <a:ext cx="1253037" cy="317672"/>
              <a:chOff x="1793077" y="1463668"/>
              <a:chExt cx="1371600" cy="347664"/>
            </a:xfrm>
            <a:solidFill>
              <a:schemeClr val="accent2"/>
            </a:solidFill>
          </p:grpSpPr>
          <p:sp>
            <p:nvSpPr>
              <p:cNvPr id="16" name="Round Same Side Corner Rectangle 94"/>
              <p:cNvSpPr/>
              <p:nvPr/>
            </p:nvSpPr>
            <p:spPr>
              <a:xfrm rot="16200000">
                <a:off x="2305045" y="951700"/>
                <a:ext cx="347664" cy="1371600"/>
              </a:xfrm>
              <a:prstGeom prst="round2Same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699">
                  <a:solidFill>
                    <a:schemeClr val="bg1"/>
                  </a:solidFill>
                  <a:latin charset="-122" panose="020b0503020204020204" pitchFamily="34" typeface="微软雅黑"/>
                  <a:ea charset="-122" panose="020b0503020204020204" pitchFamily="34" typeface="微软雅黑"/>
                </a:endParaRPr>
              </a:p>
            </p:txBody>
          </p:sp>
          <p:sp>
            <p:nvSpPr>
              <p:cNvPr id="17" name="Text Placeholder 3"/>
              <p:cNvSpPr txBox="1"/>
              <p:nvPr/>
            </p:nvSpPr>
            <p:spPr>
              <a:xfrm>
                <a:off x="1844240" y="1515438"/>
                <a:ext cx="264132" cy="283373"/>
              </a:xfrm>
              <a:prstGeom prst="rect">
                <a:avLst/>
              </a:prstGeom>
              <a:grpFill/>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186">
                  <a:spcBef>
                    <a:spcPct val="20000"/>
                  </a:spcBef>
                  <a:defRPr/>
                </a:pPr>
                <a:r>
                  <a:rPr lang="ar-SY" sz="1699">
                    <a:solidFill>
                      <a:schemeClr val="bg1"/>
                    </a:solidFill>
                    <a:latin charset="-122" panose="020b0503020204020204" pitchFamily="34" typeface="微软雅黑"/>
                    <a:ea charset="-122" panose="020b0503020204020204" pitchFamily="34" typeface="微软雅黑"/>
                  </a:rPr>
                  <a:t>02</a:t>
                </a:r>
              </a:p>
            </p:txBody>
          </p:sp>
        </p:grpSp>
        <p:sp>
          <p:nvSpPr>
            <p:cNvPr id="18" name="Isosceles Triangle 98"/>
            <p:cNvSpPr/>
            <p:nvPr/>
          </p:nvSpPr>
          <p:spPr>
            <a:xfrm flipH="1" rot="3600000">
              <a:off x="5586157" y="2965447"/>
              <a:ext cx="347215" cy="299267"/>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ctr"/>
              <a:endParaRPr lang="en-US" sz="1799"/>
            </a:p>
          </p:txBody>
        </p:sp>
        <p:sp>
          <p:nvSpPr>
            <p:cNvPr id="19" name="Donut 99"/>
            <p:cNvSpPr/>
            <p:nvPr/>
          </p:nvSpPr>
          <p:spPr>
            <a:xfrm flipH="1">
              <a:off x="4971253" y="2451556"/>
              <a:ext cx="1026794" cy="1026989"/>
            </a:xfrm>
            <a:prstGeom prst="donut">
              <a:avLst>
                <a:gd fmla="val 19079"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ctr"/>
              <a:endParaRPr lang="en-US" sz="1799">
                <a:solidFill>
                  <a:schemeClr val="tx1"/>
                </a:solidFill>
              </a:endParaRPr>
            </a:p>
          </p:txBody>
        </p:sp>
        <p:grpSp>
          <p:nvGrpSpPr>
            <p:cNvPr id="20" name="Group 100"/>
            <p:cNvGrpSpPr/>
            <p:nvPr/>
          </p:nvGrpSpPr>
          <p:grpSpPr>
            <a:xfrm flipH="1">
              <a:off x="5543393" y="2730061"/>
              <a:ext cx="1253037" cy="317672"/>
              <a:chOff x="1793075" y="1466851"/>
              <a:chExt cx="1371600" cy="347664"/>
            </a:xfrm>
            <a:solidFill>
              <a:schemeClr val="accent3"/>
            </a:solidFill>
          </p:grpSpPr>
          <p:sp>
            <p:nvSpPr>
              <p:cNvPr id="21" name="Round Same Side Corner Rectangle 101"/>
              <p:cNvSpPr/>
              <p:nvPr/>
            </p:nvSpPr>
            <p:spPr>
              <a:xfrm rot="16200000">
                <a:off x="2305043" y="954883"/>
                <a:ext cx="347664" cy="1371600"/>
              </a:xfrm>
              <a:prstGeom prst="round2Same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699">
                  <a:solidFill>
                    <a:schemeClr val="bg1"/>
                  </a:solidFill>
                  <a:latin charset="-122" panose="020b0503020204020204" pitchFamily="34" typeface="微软雅黑"/>
                  <a:ea charset="-122" panose="020b0503020204020204" pitchFamily="34" typeface="微软雅黑"/>
                </a:endParaRPr>
              </a:p>
            </p:txBody>
          </p:sp>
          <p:sp>
            <p:nvSpPr>
              <p:cNvPr id="22" name="Text Placeholder 3"/>
              <p:cNvSpPr txBox="1"/>
              <p:nvPr/>
            </p:nvSpPr>
            <p:spPr>
              <a:xfrm>
                <a:off x="1844239" y="1508885"/>
                <a:ext cx="264132" cy="283373"/>
              </a:xfrm>
              <a:prstGeom prst="rect">
                <a:avLst/>
              </a:prstGeom>
              <a:grpFill/>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186">
                  <a:spcBef>
                    <a:spcPct val="20000"/>
                  </a:spcBef>
                  <a:defRPr/>
                </a:pPr>
                <a:r>
                  <a:rPr lang="ar-SY" sz="1699">
                    <a:solidFill>
                      <a:schemeClr val="bg1"/>
                    </a:solidFill>
                    <a:latin charset="-122" panose="020b0503020204020204" pitchFamily="34" typeface="微软雅黑"/>
                    <a:ea charset="-122" panose="020b0503020204020204" pitchFamily="34" typeface="微软雅黑"/>
                  </a:rPr>
                  <a:t>04</a:t>
                </a:r>
              </a:p>
            </p:txBody>
          </p:sp>
        </p:grpSp>
        <p:cxnSp>
          <p:nvCxnSpPr>
            <p:cNvPr id="23" name="Straight Connector 110"/>
            <p:cNvCxnSpPr/>
            <p:nvPr/>
          </p:nvCxnSpPr>
          <p:spPr>
            <a:xfrm flipV="1" rot="10800000">
              <a:off x="3996078" y="1774851"/>
              <a:ext cx="990412" cy="513496"/>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111"/>
            <p:cNvCxnSpPr/>
            <p:nvPr/>
          </p:nvCxnSpPr>
          <p:spPr>
            <a:xfrm flipV="1" rot="10800000">
              <a:off x="3996078" y="3091647"/>
              <a:ext cx="990412" cy="513496"/>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112"/>
            <p:cNvCxnSpPr/>
            <p:nvPr/>
          </p:nvCxnSpPr>
          <p:spPr>
            <a:xfrm>
              <a:off x="3996078" y="2326446"/>
              <a:ext cx="990412" cy="51349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26" name="Isosceles Triangle 121"/>
            <p:cNvSpPr/>
            <p:nvPr/>
          </p:nvSpPr>
          <p:spPr>
            <a:xfrm rot="18000000">
              <a:off x="3064433" y="2288745"/>
              <a:ext cx="347215" cy="299267"/>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ctr"/>
              <a:endParaRPr lang="en-US" sz="1799"/>
            </a:p>
          </p:txBody>
        </p:sp>
        <p:sp>
          <p:nvSpPr>
            <p:cNvPr id="27" name="Donut 122"/>
            <p:cNvSpPr/>
            <p:nvPr/>
          </p:nvSpPr>
          <p:spPr>
            <a:xfrm>
              <a:off x="2999760" y="1774853"/>
              <a:ext cx="1026794" cy="1026989"/>
            </a:xfrm>
            <a:prstGeom prst="donut">
              <a:avLst>
                <a:gd fmla="val 19079"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ctr"/>
              <a:endParaRPr lang="en-US" sz="1799">
                <a:solidFill>
                  <a:schemeClr val="tx1"/>
                </a:solidFill>
              </a:endParaRPr>
            </a:p>
          </p:txBody>
        </p:sp>
        <p:grpSp>
          <p:nvGrpSpPr>
            <p:cNvPr id="28" name="Group 79"/>
            <p:cNvGrpSpPr/>
            <p:nvPr/>
          </p:nvGrpSpPr>
          <p:grpSpPr>
            <a:xfrm>
              <a:off x="2201381" y="2053357"/>
              <a:ext cx="1253037" cy="317672"/>
              <a:chOff x="1793079" y="1466851"/>
              <a:chExt cx="1371600" cy="347664"/>
            </a:xfrm>
            <a:solidFill>
              <a:schemeClr val="accent1"/>
            </a:solidFill>
          </p:grpSpPr>
          <p:sp>
            <p:nvSpPr>
              <p:cNvPr id="29" name="Round Same Side Corner Rectangle 124"/>
              <p:cNvSpPr/>
              <p:nvPr/>
            </p:nvSpPr>
            <p:spPr>
              <a:xfrm rot="16200000">
                <a:off x="2305047" y="954883"/>
                <a:ext cx="347664" cy="1371600"/>
              </a:xfrm>
              <a:prstGeom prst="round2Same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699">
                  <a:solidFill>
                    <a:schemeClr val="bg1"/>
                  </a:solidFill>
                  <a:latin charset="-122" panose="020b0503020204020204" pitchFamily="34" typeface="微软雅黑"/>
                  <a:ea charset="-122" panose="020b0503020204020204" pitchFamily="34" typeface="微软雅黑"/>
                </a:endParaRPr>
              </a:p>
            </p:txBody>
          </p:sp>
          <p:sp>
            <p:nvSpPr>
              <p:cNvPr id="30" name="Text Placeholder 3"/>
              <p:cNvSpPr txBox="1"/>
              <p:nvPr/>
            </p:nvSpPr>
            <p:spPr>
              <a:xfrm>
                <a:off x="1882499" y="1508886"/>
                <a:ext cx="264132" cy="283373"/>
              </a:xfrm>
              <a:prstGeom prst="rect">
                <a:avLst/>
              </a:prstGeom>
              <a:grpFill/>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186">
                  <a:spcBef>
                    <a:spcPct val="20000"/>
                  </a:spcBef>
                  <a:defRPr/>
                </a:pPr>
                <a:r>
                  <a:rPr lang="ar-SY" sz="1699">
                    <a:solidFill>
                      <a:schemeClr val="bg1"/>
                    </a:solidFill>
                    <a:latin charset="-122" panose="020b0503020204020204" pitchFamily="34" typeface="微软雅黑"/>
                    <a:ea charset="-122" panose="020b0503020204020204" pitchFamily="34" typeface="微软雅黑"/>
                  </a:rPr>
                  <a:t>03</a:t>
                </a:r>
              </a:p>
            </p:txBody>
          </p:sp>
        </p:grpSp>
        <p:sp>
          <p:nvSpPr>
            <p:cNvPr id="31" name="Isosceles Triangle 128"/>
            <p:cNvSpPr/>
            <p:nvPr/>
          </p:nvSpPr>
          <p:spPr>
            <a:xfrm rot="18000000">
              <a:off x="3064433" y="3718348"/>
              <a:ext cx="347215" cy="299267"/>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ctr"/>
              <a:endParaRPr lang="en-US" sz="1799"/>
            </a:p>
          </p:txBody>
        </p:sp>
        <p:sp>
          <p:nvSpPr>
            <p:cNvPr id="32" name="Donut 129"/>
            <p:cNvSpPr/>
            <p:nvPr/>
          </p:nvSpPr>
          <p:spPr>
            <a:xfrm>
              <a:off x="2999760" y="3204458"/>
              <a:ext cx="1026794" cy="1026989"/>
            </a:xfrm>
            <a:prstGeom prst="donut">
              <a:avLst>
                <a:gd fmla="val 19079" name="adj"/>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ctr"/>
              <a:endParaRPr lang="en-US" sz="1799">
                <a:solidFill>
                  <a:schemeClr val="tx1"/>
                </a:solidFill>
              </a:endParaRPr>
            </a:p>
          </p:txBody>
        </p:sp>
        <p:grpSp>
          <p:nvGrpSpPr>
            <p:cNvPr id="33" name="Group 86"/>
            <p:cNvGrpSpPr/>
            <p:nvPr/>
          </p:nvGrpSpPr>
          <p:grpSpPr>
            <a:xfrm>
              <a:off x="2201381" y="3482963"/>
              <a:ext cx="1253037" cy="317672"/>
              <a:chOff x="1793079" y="1466851"/>
              <a:chExt cx="1371600" cy="347664"/>
            </a:xfrm>
            <a:solidFill>
              <a:schemeClr val="accent4"/>
            </a:solidFill>
          </p:grpSpPr>
          <p:sp>
            <p:nvSpPr>
              <p:cNvPr id="34" name="Round Same Side Corner Rectangle 131"/>
              <p:cNvSpPr/>
              <p:nvPr/>
            </p:nvSpPr>
            <p:spPr>
              <a:xfrm rot="16200000">
                <a:off x="2305047" y="954883"/>
                <a:ext cx="347664" cy="1371600"/>
              </a:xfrm>
              <a:prstGeom prst="round2Same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699">
                  <a:solidFill>
                    <a:schemeClr val="bg1"/>
                  </a:solidFill>
                  <a:latin charset="-122" panose="020b0503020204020204" pitchFamily="34" typeface="微软雅黑"/>
                  <a:ea charset="-122" panose="020b0503020204020204" pitchFamily="34" typeface="微软雅黑"/>
                </a:endParaRPr>
              </a:p>
            </p:txBody>
          </p:sp>
          <p:sp>
            <p:nvSpPr>
              <p:cNvPr id="35" name="Text Placeholder 3"/>
              <p:cNvSpPr txBox="1"/>
              <p:nvPr/>
            </p:nvSpPr>
            <p:spPr>
              <a:xfrm>
                <a:off x="1882499" y="1508885"/>
                <a:ext cx="264132" cy="283373"/>
              </a:xfrm>
              <a:prstGeom prst="rect">
                <a:avLst/>
              </a:prstGeom>
              <a:grpFill/>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186">
                  <a:spcBef>
                    <a:spcPct val="20000"/>
                  </a:spcBef>
                  <a:defRPr/>
                </a:pPr>
                <a:r>
                  <a:rPr lang="ar-SY" sz="1699">
                    <a:solidFill>
                      <a:schemeClr val="bg1"/>
                    </a:solidFill>
                    <a:latin charset="-122" panose="020b0503020204020204" pitchFamily="34" typeface="微软雅黑"/>
                    <a:ea charset="-122" panose="020b0503020204020204" pitchFamily="34" typeface="微软雅黑"/>
                  </a:rPr>
                  <a:t>05</a:t>
                </a:r>
              </a:p>
            </p:txBody>
          </p:sp>
        </p:grpSp>
      </p:grpSp>
      <p:sp>
        <p:nvSpPr>
          <p:cNvPr id="36" name="TextBox 32"/>
          <p:cNvSpPr txBox="1"/>
          <p:nvPr/>
        </p:nvSpPr>
        <p:spPr>
          <a:xfrm>
            <a:off x="6815546" y="1368520"/>
            <a:ext cx="1431012" cy="470231"/>
          </a:xfrm>
          <a:prstGeom prst="rect">
            <a:avLst/>
          </a:prstGeom>
          <a:noFill/>
        </p:spPr>
        <p:txBody>
          <a:bodyPr anchor="ctr" anchorCtr="0" bIns="0" lIns="72000" rIns="72000" tIns="0" wrap="square">
            <a:noAutofit/>
          </a:bodyPr>
          <a:lstStyle/>
          <a:p>
            <a:pPr defTabSz="914355">
              <a:lnSpc>
                <a:spcPct val="120000"/>
              </a:lnSpc>
              <a:defRPr/>
            </a:pPr>
            <a:r>
              <a:rPr altLang="en-US" lang="zh-CN" sz="1200">
                <a:solidFill>
                  <a:schemeClr val="tx1">
                    <a:lumMod val="85000"/>
                    <a:lumOff val="15000"/>
                  </a:schemeClr>
                </a:solidFill>
                <a:latin typeface="+mj-ea"/>
                <a:ea typeface="+mj-ea"/>
              </a:rPr>
              <a:t>一个满意客户为您增加一个销售人员</a:t>
            </a:r>
          </a:p>
        </p:txBody>
      </p:sp>
      <p:sp>
        <p:nvSpPr>
          <p:cNvPr id="37" name="TextBox 32"/>
          <p:cNvSpPr txBox="1"/>
          <p:nvPr/>
        </p:nvSpPr>
        <p:spPr>
          <a:xfrm>
            <a:off x="788858" y="2095499"/>
            <a:ext cx="1338523" cy="470231"/>
          </a:xfrm>
          <a:prstGeom prst="rect">
            <a:avLst/>
          </a:prstGeom>
          <a:noFill/>
        </p:spPr>
        <p:txBody>
          <a:bodyPr anchor="ctr" anchorCtr="0" bIns="0" lIns="72000" rIns="72000" tIns="0" wrap="square">
            <a:noAutofit/>
          </a:bodyPr>
          <a:lstStyle/>
          <a:p>
            <a:pPr algn="r" defTabSz="914355">
              <a:lnSpc>
                <a:spcPct val="120000"/>
              </a:lnSpc>
              <a:defRPr/>
            </a:pPr>
            <a:r>
              <a:rPr altLang="zh-CN" lang="en-US" sz="1200">
                <a:solidFill>
                  <a:schemeClr val="tx1">
                    <a:lumMod val="85000"/>
                    <a:lumOff val="15000"/>
                  </a:schemeClr>
                </a:solidFill>
                <a:latin typeface="+mj-ea"/>
                <a:ea typeface="+mj-ea"/>
              </a:rPr>
              <a:t>75%顾客下次还会购买</a:t>
            </a:r>
          </a:p>
        </p:txBody>
      </p:sp>
      <p:sp>
        <p:nvSpPr>
          <p:cNvPr id="38" name="TextBox 32"/>
          <p:cNvSpPr txBox="1"/>
          <p:nvPr/>
        </p:nvSpPr>
        <p:spPr>
          <a:xfrm>
            <a:off x="6874788" y="2793834"/>
            <a:ext cx="1431012" cy="470231"/>
          </a:xfrm>
          <a:prstGeom prst="rect">
            <a:avLst/>
          </a:prstGeom>
          <a:noFill/>
        </p:spPr>
        <p:txBody>
          <a:bodyPr anchor="ctr" anchorCtr="0" bIns="0" lIns="72000" rIns="72000" tIns="0" wrap="square">
            <a:noAutofit/>
          </a:bodyPr>
          <a:lstStyle/>
          <a:p>
            <a:pPr defTabSz="914355">
              <a:lnSpc>
                <a:spcPct val="120000"/>
              </a:lnSpc>
              <a:defRPr/>
            </a:pPr>
            <a:r>
              <a:rPr altLang="en-US" lang="zh-CN" sz="1200">
                <a:solidFill>
                  <a:schemeClr val="tx1">
                    <a:lumMod val="85000"/>
                    <a:lumOff val="15000"/>
                  </a:schemeClr>
                </a:solidFill>
                <a:latin typeface="+mj-ea"/>
                <a:ea typeface="+mj-ea"/>
              </a:rPr>
              <a:t>开发一个新客户比保持老客户多5--6倍精力</a:t>
            </a:r>
          </a:p>
        </p:txBody>
      </p:sp>
      <p:sp>
        <p:nvSpPr>
          <p:cNvPr id="39" name="TextBox 32"/>
          <p:cNvSpPr txBox="1"/>
          <p:nvPr/>
        </p:nvSpPr>
        <p:spPr>
          <a:xfrm>
            <a:off x="544096" y="3478342"/>
            <a:ext cx="1571619" cy="470231"/>
          </a:xfrm>
          <a:prstGeom prst="rect">
            <a:avLst/>
          </a:prstGeom>
          <a:noFill/>
        </p:spPr>
        <p:txBody>
          <a:bodyPr anchor="ctr" anchorCtr="0" bIns="0" lIns="72000" rIns="72000" tIns="0" wrap="square">
            <a:noAutofit/>
          </a:bodyPr>
          <a:lstStyle/>
          <a:p>
            <a:pPr algn="r" defTabSz="914355">
              <a:lnSpc>
                <a:spcPct val="120000"/>
              </a:lnSpc>
              <a:defRPr/>
            </a:pPr>
            <a:r>
              <a:rPr altLang="en-US" lang="zh-CN" sz="1200">
                <a:solidFill>
                  <a:schemeClr val="tx1">
                    <a:lumMod val="85000"/>
                    <a:lumOff val="15000"/>
                  </a:schemeClr>
                </a:solidFill>
                <a:latin typeface="+mj-ea"/>
                <a:ea typeface="+mj-ea"/>
              </a:rPr>
              <a:t>下次不在购买对品牌形象负面影响</a:t>
            </a:r>
          </a:p>
        </p:txBody>
      </p:sp>
    </p:spTree>
    <p:custDataLst>
      <p:tags r:id="rId3"/>
    </p:custDataLst>
    <p:extLst>
      <p:ext uri="{BB962C8B-B14F-4D97-AF65-F5344CB8AC3E}">
        <p14:creationId val="771609567"/>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ppt_w</p:attrName>
                                        </p:attrNameLst>
                                      </p:cBhvr>
                                      <p:tavLst>
                                        <p:tav tm="0">
                                          <p:val>
                                            <p:fltVal val="0"/>
                                          </p:val>
                                        </p:tav>
                                        <p:tav tm="100000">
                                          <p:val>
                                            <p:strVal val="#ppt_w"/>
                                          </p:val>
                                        </p:tav>
                                      </p:tavLst>
                                    </p:anim>
                                    <p:anim calcmode="lin" valueType="num">
                                      <p:cBhvr>
                                        <p:cTn dur="500" fill="hold" id="8"/>
                                        <p:tgtEl>
                                          <p:spTgt spid="2"/>
                                        </p:tgtEl>
                                        <p:attrNameLst>
                                          <p:attrName>ppt_h</p:attrName>
                                        </p:attrNameLst>
                                      </p:cBhvr>
                                      <p:tavLst>
                                        <p:tav tm="0">
                                          <p:val>
                                            <p:fltVal val="0"/>
                                          </p:val>
                                        </p:tav>
                                        <p:tav tm="100000">
                                          <p:val>
                                            <p:strVal val="#ppt_h"/>
                                          </p:val>
                                        </p:tav>
                                      </p:tavLst>
                                    </p:anim>
                                    <p:animEffect filter="fade" transition="in">
                                      <p:cBhvr>
                                        <p:cTn dur="500" id="9"/>
                                        <p:tgtEl>
                                          <p:spTgt spid="2"/>
                                        </p:tgtEl>
                                      </p:cBhvr>
                                    </p:animEffect>
                                  </p:childTnLst>
                                </p:cTn>
                              </p:par>
                            </p:childTnLst>
                          </p:cTn>
                        </p:par>
                        <p:par>
                          <p:cTn fill="hold" id="10" nodeType="afterGroup">
                            <p:stCondLst>
                              <p:cond delay="500"/>
                            </p:stCondLst>
                            <p:childTnLst>
                              <p:par>
                                <p:cTn fill="hold" grpId="0" id="11" nodeType="afterEffect" presetClass="entr" presetID="2" presetSubtype="8">
                                  <p:stCondLst>
                                    <p:cond delay="0"/>
                                  </p:stCondLst>
                                  <p:childTnLst>
                                    <p:set>
                                      <p:cBhvr>
                                        <p:cTn dur="1" fill="hold" id="12">
                                          <p:stCondLst>
                                            <p:cond delay="0"/>
                                          </p:stCondLst>
                                        </p:cTn>
                                        <p:tgtEl>
                                          <p:spTgt spid="37"/>
                                        </p:tgtEl>
                                        <p:attrNameLst>
                                          <p:attrName>style.visibility</p:attrName>
                                        </p:attrNameLst>
                                      </p:cBhvr>
                                      <p:to>
                                        <p:strVal val="visible"/>
                                      </p:to>
                                    </p:set>
                                    <p:anim calcmode="lin" valueType="num">
                                      <p:cBhvr additive="base">
                                        <p:cTn dur="500" fill="hold" id="13"/>
                                        <p:tgtEl>
                                          <p:spTgt spid="37"/>
                                        </p:tgtEl>
                                        <p:attrNameLst>
                                          <p:attrName>ppt_x</p:attrName>
                                        </p:attrNameLst>
                                      </p:cBhvr>
                                      <p:tavLst>
                                        <p:tav tm="0">
                                          <p:val>
                                            <p:strVal val="0-#ppt_w/2"/>
                                          </p:val>
                                        </p:tav>
                                        <p:tav tm="100000">
                                          <p:val>
                                            <p:strVal val="#ppt_x"/>
                                          </p:val>
                                        </p:tav>
                                      </p:tavLst>
                                    </p:anim>
                                    <p:anim calcmode="lin" valueType="num">
                                      <p:cBhvr additive="base">
                                        <p:cTn dur="500" fill="hold" id="14"/>
                                        <p:tgtEl>
                                          <p:spTgt spid="37"/>
                                        </p:tgtEl>
                                        <p:attrNameLst>
                                          <p:attrName>ppt_y</p:attrName>
                                        </p:attrNameLst>
                                      </p:cBhvr>
                                      <p:tavLst>
                                        <p:tav tm="0">
                                          <p:val>
                                            <p:strVal val="#ppt_y"/>
                                          </p:val>
                                        </p:tav>
                                        <p:tav tm="100000">
                                          <p:val>
                                            <p:strVal val="#ppt_y"/>
                                          </p:val>
                                        </p:tav>
                                      </p:tavLst>
                                    </p:anim>
                                  </p:childTnLst>
                                </p:cTn>
                              </p:par>
                              <p:par>
                                <p:cTn fill="hold" grpId="0" id="15" nodeType="withEffect" presetClass="entr" presetID="2" presetSubtype="2">
                                  <p:stCondLst>
                                    <p:cond delay="0"/>
                                  </p:stCondLst>
                                  <p:childTnLst>
                                    <p:set>
                                      <p:cBhvr>
                                        <p:cTn dur="1" fill="hold" id="16">
                                          <p:stCondLst>
                                            <p:cond delay="0"/>
                                          </p:stCondLst>
                                        </p:cTn>
                                        <p:tgtEl>
                                          <p:spTgt spid="36"/>
                                        </p:tgtEl>
                                        <p:attrNameLst>
                                          <p:attrName>style.visibility</p:attrName>
                                        </p:attrNameLst>
                                      </p:cBhvr>
                                      <p:to>
                                        <p:strVal val="visible"/>
                                      </p:to>
                                    </p:set>
                                    <p:anim calcmode="lin" valueType="num">
                                      <p:cBhvr additive="base">
                                        <p:cTn dur="500" fill="hold" id="17"/>
                                        <p:tgtEl>
                                          <p:spTgt spid="36"/>
                                        </p:tgtEl>
                                        <p:attrNameLst>
                                          <p:attrName>ppt_x</p:attrName>
                                        </p:attrNameLst>
                                      </p:cBhvr>
                                      <p:tavLst>
                                        <p:tav tm="0">
                                          <p:val>
                                            <p:strVal val="1+#ppt_w/2"/>
                                          </p:val>
                                        </p:tav>
                                        <p:tav tm="100000">
                                          <p:val>
                                            <p:strVal val="#ppt_x"/>
                                          </p:val>
                                        </p:tav>
                                      </p:tavLst>
                                    </p:anim>
                                    <p:anim calcmode="lin" valueType="num">
                                      <p:cBhvr additive="base">
                                        <p:cTn dur="500" fill="hold" id="18"/>
                                        <p:tgtEl>
                                          <p:spTgt spid="36"/>
                                        </p:tgtEl>
                                        <p:attrNameLst>
                                          <p:attrName>ppt_y</p:attrName>
                                        </p:attrNameLst>
                                      </p:cBhvr>
                                      <p:tavLst>
                                        <p:tav tm="0">
                                          <p:val>
                                            <p:strVal val="#ppt_y"/>
                                          </p:val>
                                        </p:tav>
                                        <p:tav tm="100000">
                                          <p:val>
                                            <p:strVal val="#ppt_y"/>
                                          </p:val>
                                        </p:tav>
                                      </p:tavLst>
                                    </p:anim>
                                  </p:childTnLst>
                                </p:cTn>
                              </p:par>
                              <p:par>
                                <p:cTn fill="hold" grpId="0" id="19" nodeType="withEffect" presetClass="entr" presetID="2" presetSubtype="2">
                                  <p:stCondLst>
                                    <p:cond delay="0"/>
                                  </p:stCondLst>
                                  <p:childTnLst>
                                    <p:set>
                                      <p:cBhvr>
                                        <p:cTn dur="1" fill="hold" id="20">
                                          <p:stCondLst>
                                            <p:cond delay="0"/>
                                          </p:stCondLst>
                                        </p:cTn>
                                        <p:tgtEl>
                                          <p:spTgt spid="38"/>
                                        </p:tgtEl>
                                        <p:attrNameLst>
                                          <p:attrName>style.visibility</p:attrName>
                                        </p:attrNameLst>
                                      </p:cBhvr>
                                      <p:to>
                                        <p:strVal val="visible"/>
                                      </p:to>
                                    </p:set>
                                    <p:anim calcmode="lin" valueType="num">
                                      <p:cBhvr additive="base">
                                        <p:cTn dur="500" fill="hold" id="21"/>
                                        <p:tgtEl>
                                          <p:spTgt spid="38"/>
                                        </p:tgtEl>
                                        <p:attrNameLst>
                                          <p:attrName>ppt_x</p:attrName>
                                        </p:attrNameLst>
                                      </p:cBhvr>
                                      <p:tavLst>
                                        <p:tav tm="0">
                                          <p:val>
                                            <p:strVal val="1+#ppt_w/2"/>
                                          </p:val>
                                        </p:tav>
                                        <p:tav tm="100000">
                                          <p:val>
                                            <p:strVal val="#ppt_x"/>
                                          </p:val>
                                        </p:tav>
                                      </p:tavLst>
                                    </p:anim>
                                    <p:anim calcmode="lin" valueType="num">
                                      <p:cBhvr additive="base">
                                        <p:cTn dur="500" fill="hold" id="22"/>
                                        <p:tgtEl>
                                          <p:spTgt spid="38"/>
                                        </p:tgtEl>
                                        <p:attrNameLst>
                                          <p:attrName>ppt_y</p:attrName>
                                        </p:attrNameLst>
                                      </p:cBhvr>
                                      <p:tavLst>
                                        <p:tav tm="0">
                                          <p:val>
                                            <p:strVal val="#ppt_y"/>
                                          </p:val>
                                        </p:tav>
                                        <p:tav tm="100000">
                                          <p:val>
                                            <p:strVal val="#ppt_y"/>
                                          </p:val>
                                        </p:tav>
                                      </p:tavLst>
                                    </p:anim>
                                  </p:childTnLst>
                                </p:cTn>
                              </p:par>
                              <p:par>
                                <p:cTn fill="hold" grpId="0" id="23" nodeType="withEffect" presetClass="entr" presetID="2" presetSubtype="8">
                                  <p:stCondLst>
                                    <p:cond delay="0"/>
                                  </p:stCondLst>
                                  <p:childTnLst>
                                    <p:set>
                                      <p:cBhvr>
                                        <p:cTn dur="1" fill="hold" id="24">
                                          <p:stCondLst>
                                            <p:cond delay="0"/>
                                          </p:stCondLst>
                                        </p:cTn>
                                        <p:tgtEl>
                                          <p:spTgt spid="39"/>
                                        </p:tgtEl>
                                        <p:attrNameLst>
                                          <p:attrName>style.visibility</p:attrName>
                                        </p:attrNameLst>
                                      </p:cBhvr>
                                      <p:to>
                                        <p:strVal val="visible"/>
                                      </p:to>
                                    </p:set>
                                    <p:anim calcmode="lin" valueType="num">
                                      <p:cBhvr additive="base">
                                        <p:cTn dur="500" fill="hold" id="25"/>
                                        <p:tgtEl>
                                          <p:spTgt spid="39"/>
                                        </p:tgtEl>
                                        <p:attrNameLst>
                                          <p:attrName>ppt_x</p:attrName>
                                        </p:attrNameLst>
                                      </p:cBhvr>
                                      <p:tavLst>
                                        <p:tav tm="0">
                                          <p:val>
                                            <p:strVal val="0-#ppt_w/2"/>
                                          </p:val>
                                        </p:tav>
                                        <p:tav tm="100000">
                                          <p:val>
                                            <p:strVal val="#ppt_x"/>
                                          </p:val>
                                        </p:tav>
                                      </p:tavLst>
                                    </p:anim>
                                    <p:anim calcmode="lin" valueType="num">
                                      <p:cBhvr additive="base">
                                        <p:cTn dur="500" fill="hold" id="26"/>
                                        <p:tgtEl>
                                          <p:spTgt spid="39"/>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6"/>
      <p:bldP grpId="0" spid="37"/>
      <p:bldP grpId="0" spid="38"/>
      <p:bldP grpId="0" spid="39"/>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文本框 6"/>
          <p:cNvSpPr txBox="1"/>
          <p:nvPr/>
        </p:nvSpPr>
        <p:spPr>
          <a:xfrm>
            <a:off x="533400" y="285750"/>
            <a:ext cx="5181600" cy="365760"/>
          </a:xfrm>
          <a:prstGeom prst="rect">
            <a:avLst/>
          </a:prstGeom>
          <a:noFill/>
        </p:spPr>
        <p:txBody>
          <a:bodyPr anchor="t" rtlCol="0" wrap="square">
            <a:spAutoFit/>
          </a:bodyPr>
          <a:lstStyle/>
          <a:p>
            <a:pPr defTabSz="685800">
              <a:spcBef>
                <a:spcPct val="0"/>
              </a:spcBef>
              <a:defRPr/>
            </a:pPr>
            <a:r>
              <a:rPr altLang="en-US" lang="zh-CN" spc="225">
                <a:solidFill>
                  <a:schemeClr val="bg1"/>
                </a:solidFill>
                <a:latin typeface="+mn-ea"/>
                <a:cs typeface="+mj-cs"/>
                <a:sym typeface="+mn-ea"/>
              </a:rPr>
              <a:t>如何看待顾客投诉</a:t>
            </a:r>
          </a:p>
        </p:txBody>
      </p:sp>
      <p:grpSp>
        <p:nvGrpSpPr>
          <p:cNvPr id="3" name="组合 2"/>
          <p:cNvGrpSpPr/>
          <p:nvPr/>
        </p:nvGrpSpPr>
        <p:grpSpPr>
          <a:xfrm>
            <a:off x="928869" y="1657350"/>
            <a:ext cx="7255504" cy="1744112"/>
            <a:chOff x="928869" y="1773819"/>
            <a:chExt cx="7255504" cy="1744112"/>
          </a:xfrm>
        </p:grpSpPr>
        <p:sp>
          <p:nvSpPr>
            <p:cNvPr id="10" name="Chord 23">
              <a:extLst>
                <a:ext uri="{FF2B5EF4-FFF2-40B4-BE49-F238E27FC236}">
                  <a16:creationId xmlns:a16="http://schemas.microsoft.com/office/drawing/2014/main" id="{53135EB7-934F-4E84-BEF4-3B303C56C9AB}"/>
                </a:ext>
              </a:extLst>
            </p:cNvPr>
            <p:cNvSpPr/>
            <p:nvPr/>
          </p:nvSpPr>
          <p:spPr>
            <a:xfrm rot="6745650">
              <a:off x="940822" y="1773819"/>
              <a:ext cx="1744112" cy="1744112"/>
            </a:xfrm>
            <a:prstGeom prst="chord">
              <a:avLst>
                <a:gd fmla="val 4058279" name="adj1"/>
                <a:gd fmla="val 14846112" name="adj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2099">
                <a:latin charset="0" panose="020b0604020202020204" pitchFamily="34" typeface="Arial"/>
                <a:ea charset="-122" panose="020b0800000000000000" pitchFamily="34" typeface="Noto Sans S Chinese Bold"/>
                <a:sym charset="0" panose="020b0604020202020204" pitchFamily="34" typeface="Arial"/>
              </a:endParaRPr>
            </a:p>
          </p:txBody>
        </p:sp>
        <p:sp>
          <p:nvSpPr>
            <p:cNvPr id="13" name="Rectangle 24">
              <a:extLst>
                <a:ext uri="{FF2B5EF4-FFF2-40B4-BE49-F238E27FC236}">
                  <a16:creationId xmlns:a16="http://schemas.microsoft.com/office/drawing/2014/main" id="{81CF9E00-C89D-4BF8-B00B-6791E18169E5}"/>
                </a:ext>
              </a:extLst>
            </p:cNvPr>
            <p:cNvSpPr/>
            <p:nvPr/>
          </p:nvSpPr>
          <p:spPr>
            <a:xfrm>
              <a:off x="928869" y="2686099"/>
              <a:ext cx="7255504" cy="4185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2099">
                <a:latin charset="0" panose="020b0604020202020204" pitchFamily="34" typeface="Arial"/>
                <a:ea charset="-122" panose="020b0800000000000000" pitchFamily="34" typeface="Noto Sans S Chinese Bold"/>
                <a:sym charset="0" panose="020b0604020202020204" pitchFamily="34" typeface="Arial"/>
              </a:endParaRPr>
            </a:p>
          </p:txBody>
        </p:sp>
        <p:sp>
          <p:nvSpPr>
            <p:cNvPr id="16" name="Teardrop 29">
              <a:extLst>
                <a:ext uri="{FF2B5EF4-FFF2-40B4-BE49-F238E27FC236}">
                  <a16:creationId xmlns:a16="http://schemas.microsoft.com/office/drawing/2014/main" id="{5EEDE73A-A56E-4B1B-8695-7B3DF13AC258}"/>
                </a:ext>
              </a:extLst>
            </p:cNvPr>
            <p:cNvSpPr/>
            <p:nvPr/>
          </p:nvSpPr>
          <p:spPr>
            <a:xfrm rot="8100000">
              <a:off x="1717111" y="2859746"/>
              <a:ext cx="286784" cy="286780"/>
            </a:xfrm>
            <a:prstGeom prst="teardrop">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1050">
                <a:solidFill>
                  <a:schemeClr val="bg1"/>
                </a:solidFill>
                <a:latin charset="0" panose="020b0604020202020204" pitchFamily="34" typeface="Arial"/>
                <a:ea charset="-122" panose="020b0800000000000000" pitchFamily="34" typeface="Noto Sans S Chinese Bold"/>
                <a:sym charset="0" panose="020b0604020202020204" pitchFamily="34" typeface="Arial"/>
              </a:endParaRPr>
            </a:p>
          </p:txBody>
        </p:sp>
        <p:sp>
          <p:nvSpPr>
            <p:cNvPr id="19" name="Teardrop 32">
              <a:extLst>
                <a:ext uri="{FF2B5EF4-FFF2-40B4-BE49-F238E27FC236}">
                  <a16:creationId xmlns:a16="http://schemas.microsoft.com/office/drawing/2014/main" id="{F8D9C803-6E2B-43A0-AABD-1E73D6F88F8B}"/>
                </a:ext>
              </a:extLst>
            </p:cNvPr>
            <p:cNvSpPr/>
            <p:nvPr/>
          </p:nvSpPr>
          <p:spPr>
            <a:xfrm rot="8100000">
              <a:off x="3543903" y="2879016"/>
              <a:ext cx="286784" cy="286780"/>
            </a:xfrm>
            <a:prstGeom prst="teardrop">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1050">
                <a:solidFill>
                  <a:schemeClr val="bg1"/>
                </a:solidFill>
                <a:latin charset="0" panose="020b0604020202020204" pitchFamily="34" typeface="Arial"/>
                <a:ea charset="-122" panose="020b0800000000000000" pitchFamily="34" typeface="Noto Sans S Chinese Bold"/>
                <a:sym charset="0" panose="020b0604020202020204" pitchFamily="34" typeface="Arial"/>
              </a:endParaRPr>
            </a:p>
          </p:txBody>
        </p:sp>
        <p:sp>
          <p:nvSpPr>
            <p:cNvPr id="22" name="Teardrop 35">
              <a:extLst>
                <a:ext uri="{FF2B5EF4-FFF2-40B4-BE49-F238E27FC236}">
                  <a16:creationId xmlns:a16="http://schemas.microsoft.com/office/drawing/2014/main" id="{69520CF1-9304-4667-9D06-A33008B88EC8}"/>
                </a:ext>
              </a:extLst>
            </p:cNvPr>
            <p:cNvSpPr/>
            <p:nvPr/>
          </p:nvSpPr>
          <p:spPr>
            <a:xfrm rot="8100000">
              <a:off x="5363449" y="2873726"/>
              <a:ext cx="286784" cy="286780"/>
            </a:xfrm>
            <a:prstGeom prst="teardrop">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1050">
                <a:solidFill>
                  <a:schemeClr val="bg1"/>
                </a:solidFill>
                <a:latin charset="0" panose="020b0604020202020204" pitchFamily="34" typeface="Arial"/>
                <a:ea charset="-122" panose="020b0800000000000000" pitchFamily="34" typeface="Noto Sans S Chinese Bold"/>
                <a:sym charset="0" panose="020b0604020202020204" pitchFamily="34" typeface="Arial"/>
              </a:endParaRPr>
            </a:p>
          </p:txBody>
        </p:sp>
        <p:sp>
          <p:nvSpPr>
            <p:cNvPr id="25" name="Teardrop 39">
              <a:extLst>
                <a:ext uri="{FF2B5EF4-FFF2-40B4-BE49-F238E27FC236}">
                  <a16:creationId xmlns:a16="http://schemas.microsoft.com/office/drawing/2014/main" id="{DD202851-BFC5-4846-A30E-82349F7E8E0B}"/>
                </a:ext>
              </a:extLst>
            </p:cNvPr>
            <p:cNvSpPr/>
            <p:nvPr/>
          </p:nvSpPr>
          <p:spPr>
            <a:xfrm rot="8100000">
              <a:off x="7206244" y="2879016"/>
              <a:ext cx="286784" cy="286780"/>
            </a:xfrm>
            <a:prstGeom prst="teardrop">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1050">
                <a:solidFill>
                  <a:schemeClr val="bg1"/>
                </a:solidFill>
                <a:latin charset="0" panose="020b0604020202020204" pitchFamily="34" typeface="Arial"/>
                <a:ea charset="-122" panose="020b0800000000000000" pitchFamily="34" typeface="Noto Sans S Chinese Bold"/>
                <a:sym charset="0" panose="020b0604020202020204" pitchFamily="34" typeface="Arial"/>
              </a:endParaRPr>
            </a:p>
          </p:txBody>
        </p:sp>
        <p:sp>
          <p:nvSpPr>
            <p:cNvPr id="27" name="Freeform 182">
              <a:extLst>
                <a:ext uri="{FF2B5EF4-FFF2-40B4-BE49-F238E27FC236}">
                  <a16:creationId xmlns:a16="http://schemas.microsoft.com/office/drawing/2014/main" id="{2E7CB25A-4841-46D3-9A57-DDB2692CBF6D}"/>
                </a:ext>
              </a:extLst>
            </p:cNvPr>
            <p:cNvSpPr>
              <a:spLocks noEditPoints="1"/>
            </p:cNvSpPr>
            <p:nvPr/>
          </p:nvSpPr>
          <p:spPr bwMode="auto">
            <a:xfrm>
              <a:off x="1574725" y="2018981"/>
              <a:ext cx="454616" cy="424749"/>
            </a:xfrm>
            <a:custGeom>
              <a:cxnLst>
                <a:cxn ang="0">
                  <a:pos x="70" y="24"/>
                </a:cxn>
                <a:cxn ang="0">
                  <a:pos x="29" y="50"/>
                </a:cxn>
                <a:cxn ang="0">
                  <a:pos x="0" y="26"/>
                </a:cxn>
                <a:cxn ang="0">
                  <a:pos x="42" y="0"/>
                </a:cxn>
                <a:cxn ang="0">
                  <a:pos x="70" y="24"/>
                </a:cxn>
                <a:cxn ang="0">
                  <a:pos x="70" y="74"/>
                </a:cxn>
                <a:cxn ang="0">
                  <a:pos x="42" y="98"/>
                </a:cxn>
                <a:cxn ang="0">
                  <a:pos x="0" y="72"/>
                </a:cxn>
                <a:cxn ang="0">
                  <a:pos x="29" y="50"/>
                </a:cxn>
                <a:cxn ang="0">
                  <a:pos x="70" y="74"/>
                </a:cxn>
                <a:cxn ang="0">
                  <a:pos x="109" y="104"/>
                </a:cxn>
                <a:cxn ang="0">
                  <a:pos x="70" y="128"/>
                </a:cxn>
                <a:cxn ang="0">
                  <a:pos x="70" y="128"/>
                </a:cxn>
                <a:cxn ang="0">
                  <a:pos x="70" y="128"/>
                </a:cxn>
                <a:cxn ang="0">
                  <a:pos x="70" y="128"/>
                </a:cxn>
                <a:cxn ang="0">
                  <a:pos x="70" y="128"/>
                </a:cxn>
                <a:cxn ang="0">
                  <a:pos x="29" y="104"/>
                </a:cxn>
                <a:cxn ang="0">
                  <a:pos x="29" y="95"/>
                </a:cxn>
                <a:cxn ang="0">
                  <a:pos x="42" y="102"/>
                </a:cxn>
                <a:cxn ang="0">
                  <a:pos x="70" y="78"/>
                </a:cxn>
                <a:cxn ang="0">
                  <a:pos x="70" y="78"/>
                </a:cxn>
                <a:cxn ang="0">
                  <a:pos x="70" y="78"/>
                </a:cxn>
                <a:cxn ang="0">
                  <a:pos x="70" y="78"/>
                </a:cxn>
                <a:cxn ang="0">
                  <a:pos x="70" y="78"/>
                </a:cxn>
                <a:cxn ang="0">
                  <a:pos x="98" y="102"/>
                </a:cxn>
                <a:cxn ang="0">
                  <a:pos x="109" y="95"/>
                </a:cxn>
                <a:cxn ang="0">
                  <a:pos x="109" y="104"/>
                </a:cxn>
                <a:cxn ang="0">
                  <a:pos x="137" y="26"/>
                </a:cxn>
                <a:cxn ang="0">
                  <a:pos x="111" y="50"/>
                </a:cxn>
                <a:cxn ang="0">
                  <a:pos x="70" y="24"/>
                </a:cxn>
                <a:cxn ang="0">
                  <a:pos x="98" y="0"/>
                </a:cxn>
                <a:cxn ang="0">
                  <a:pos x="137" y="26"/>
                </a:cxn>
                <a:cxn ang="0">
                  <a:pos x="137" y="72"/>
                </a:cxn>
                <a:cxn ang="0">
                  <a:pos x="98" y="98"/>
                </a:cxn>
                <a:cxn ang="0">
                  <a:pos x="70" y="74"/>
                </a:cxn>
                <a:cxn ang="0">
                  <a:pos x="111" y="50"/>
                </a:cxn>
                <a:cxn ang="0">
                  <a:pos x="137" y="72"/>
                </a:cxn>
              </a:cxnLst>
              <a:rect b="b" l="0" r="r" t="0"/>
              <a:pathLst>
                <a:path h="128" w="137">
                  <a:moveTo>
                    <a:pt x="70" y="24"/>
                  </a:moveTo>
                  <a:lnTo>
                    <a:pt x="29" y="50"/>
                  </a:lnTo>
                  <a:lnTo>
                    <a:pt x="0" y="26"/>
                  </a:lnTo>
                  <a:lnTo>
                    <a:pt x="42" y="0"/>
                  </a:lnTo>
                  <a:lnTo>
                    <a:pt x="70" y="24"/>
                  </a:lnTo>
                  <a:close/>
                  <a:moveTo>
                    <a:pt x="70" y="74"/>
                  </a:moveTo>
                  <a:lnTo>
                    <a:pt x="42" y="98"/>
                  </a:lnTo>
                  <a:lnTo>
                    <a:pt x="0" y="72"/>
                  </a:lnTo>
                  <a:lnTo>
                    <a:pt x="29" y="50"/>
                  </a:lnTo>
                  <a:lnTo>
                    <a:pt x="70" y="74"/>
                  </a:lnTo>
                  <a:close/>
                  <a:moveTo>
                    <a:pt x="109" y="104"/>
                  </a:moveTo>
                  <a:lnTo>
                    <a:pt x="70" y="128"/>
                  </a:lnTo>
                  <a:lnTo>
                    <a:pt x="70" y="128"/>
                  </a:lnTo>
                  <a:lnTo>
                    <a:pt x="70" y="128"/>
                  </a:lnTo>
                  <a:lnTo>
                    <a:pt x="70" y="128"/>
                  </a:lnTo>
                  <a:lnTo>
                    <a:pt x="70" y="128"/>
                  </a:lnTo>
                  <a:lnTo>
                    <a:pt x="29" y="104"/>
                  </a:lnTo>
                  <a:lnTo>
                    <a:pt x="29" y="95"/>
                  </a:lnTo>
                  <a:lnTo>
                    <a:pt x="42" y="102"/>
                  </a:lnTo>
                  <a:lnTo>
                    <a:pt x="70" y="78"/>
                  </a:lnTo>
                  <a:lnTo>
                    <a:pt x="70" y="78"/>
                  </a:lnTo>
                  <a:lnTo>
                    <a:pt x="70" y="78"/>
                  </a:lnTo>
                  <a:lnTo>
                    <a:pt x="70" y="78"/>
                  </a:lnTo>
                  <a:lnTo>
                    <a:pt x="70" y="78"/>
                  </a:lnTo>
                  <a:lnTo>
                    <a:pt x="98" y="102"/>
                  </a:lnTo>
                  <a:lnTo>
                    <a:pt x="109" y="95"/>
                  </a:lnTo>
                  <a:lnTo>
                    <a:pt x="109" y="104"/>
                  </a:lnTo>
                  <a:close/>
                  <a:moveTo>
                    <a:pt x="137" y="26"/>
                  </a:moveTo>
                  <a:lnTo>
                    <a:pt x="111" y="50"/>
                  </a:lnTo>
                  <a:lnTo>
                    <a:pt x="70" y="24"/>
                  </a:lnTo>
                  <a:lnTo>
                    <a:pt x="98" y="0"/>
                  </a:lnTo>
                  <a:lnTo>
                    <a:pt x="137" y="26"/>
                  </a:lnTo>
                  <a:close/>
                  <a:moveTo>
                    <a:pt x="137" y="72"/>
                  </a:moveTo>
                  <a:lnTo>
                    <a:pt x="98" y="98"/>
                  </a:lnTo>
                  <a:lnTo>
                    <a:pt x="70" y="74"/>
                  </a:lnTo>
                  <a:lnTo>
                    <a:pt x="111" y="50"/>
                  </a:lnTo>
                  <a:lnTo>
                    <a:pt x="137" y="72"/>
                  </a:lnTo>
                  <a:close/>
                </a:path>
              </a:pathLst>
            </a:custGeom>
            <a:solidFill>
              <a:schemeClr val="bg1"/>
            </a:solidFill>
            <a:ln w="9525">
              <a:noFill/>
              <a:round/>
            </a:ln>
          </p:spPr>
          <p:txBody>
            <a:bodyPr anchor="t" anchorCtr="0" bIns="41858" compatLnSpc="1" lIns="83717" numCol="1" rIns="83717" tIns="41858" vert="horz" wrap="square">
              <a:prstTxWarp prst="textNoShape">
                <a:avLst/>
              </a:prstTxWarp>
            </a:bodyPr>
            <a:lstStyle/>
            <a:p>
              <a:pPr>
                <a:lnSpc>
                  <a:spcPct val="120000"/>
                </a:lnSpc>
              </a:pPr>
              <a:endParaRPr lang="en-US" sz="2099">
                <a:latin charset="0" panose="020b0604020202020204" pitchFamily="34" typeface="Arial"/>
                <a:ea charset="-122" panose="020b0800000000000000" pitchFamily="34" typeface="Noto Sans S Chinese Bold"/>
                <a:sym charset="0" panose="020b0604020202020204" pitchFamily="34" typeface="Arial"/>
              </a:endParaRPr>
            </a:p>
          </p:txBody>
        </p:sp>
        <p:sp>
          <p:nvSpPr>
            <p:cNvPr id="28" name="Chord 46">
              <a:extLst>
                <a:ext uri="{FF2B5EF4-FFF2-40B4-BE49-F238E27FC236}">
                  <a16:creationId xmlns:a16="http://schemas.microsoft.com/office/drawing/2014/main" id="{92DD6409-EFE9-4C52-B1B8-025C6B42C24E}"/>
                </a:ext>
              </a:extLst>
            </p:cNvPr>
            <p:cNvSpPr/>
            <p:nvPr/>
          </p:nvSpPr>
          <p:spPr>
            <a:xfrm rot="6745650">
              <a:off x="2758516" y="1773819"/>
              <a:ext cx="1744112" cy="1744112"/>
            </a:xfrm>
            <a:prstGeom prst="chord">
              <a:avLst>
                <a:gd fmla="val 4058279" name="adj1"/>
                <a:gd fmla="val 14846112" name="adj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2099">
                <a:latin charset="0" panose="020b0604020202020204" pitchFamily="34" typeface="Arial"/>
                <a:ea charset="-122" panose="020b0800000000000000" pitchFamily="34" typeface="Noto Sans S Chinese Bold"/>
                <a:sym charset="0" panose="020b0604020202020204" pitchFamily="34" typeface="Arial"/>
              </a:endParaRPr>
            </a:p>
          </p:txBody>
        </p:sp>
        <p:sp>
          <p:nvSpPr>
            <p:cNvPr id="30" name="Chord 49">
              <a:extLst>
                <a:ext uri="{FF2B5EF4-FFF2-40B4-BE49-F238E27FC236}">
                  <a16:creationId xmlns:a16="http://schemas.microsoft.com/office/drawing/2014/main" id="{F19C0078-2C36-4D4D-816C-61DF34D589EA}"/>
                </a:ext>
              </a:extLst>
            </p:cNvPr>
            <p:cNvSpPr/>
            <p:nvPr/>
          </p:nvSpPr>
          <p:spPr>
            <a:xfrm rot="6745650">
              <a:off x="4578060" y="1773819"/>
              <a:ext cx="1744112" cy="1744112"/>
            </a:xfrm>
            <a:prstGeom prst="chord">
              <a:avLst>
                <a:gd fmla="val 4058279" name="adj1"/>
                <a:gd fmla="val 14846112" name="adj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2099">
                <a:latin charset="0" panose="020b0604020202020204" pitchFamily="34" typeface="Arial"/>
                <a:ea charset="-122" panose="020b0800000000000000" pitchFamily="34" typeface="Noto Sans S Chinese Bold"/>
                <a:sym charset="0" panose="020b0604020202020204" pitchFamily="34" typeface="Arial"/>
              </a:endParaRPr>
            </a:p>
          </p:txBody>
        </p:sp>
        <p:sp>
          <p:nvSpPr>
            <p:cNvPr id="32" name="Chord 52">
              <a:extLst>
                <a:ext uri="{FF2B5EF4-FFF2-40B4-BE49-F238E27FC236}">
                  <a16:creationId xmlns:a16="http://schemas.microsoft.com/office/drawing/2014/main" id="{867739CD-36CD-494E-94F3-59423285D05F}"/>
                </a:ext>
              </a:extLst>
            </p:cNvPr>
            <p:cNvSpPr/>
            <p:nvPr/>
          </p:nvSpPr>
          <p:spPr>
            <a:xfrm rot="6745650">
              <a:off x="6420856" y="1773819"/>
              <a:ext cx="1744112" cy="1744112"/>
            </a:xfrm>
            <a:prstGeom prst="chord">
              <a:avLst>
                <a:gd fmla="val 4058279" name="adj1"/>
                <a:gd fmla="val 14846112" name="adj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2099">
                <a:latin charset="0" panose="020b0604020202020204" pitchFamily="34" typeface="Arial"/>
                <a:ea charset="-122" panose="020b0800000000000000" pitchFamily="34" typeface="Noto Sans S Chinese Bold"/>
                <a:sym charset="0" panose="020b0604020202020204" pitchFamily="34" typeface="Arial"/>
              </a:endParaRPr>
            </a:p>
          </p:txBody>
        </p:sp>
        <p:sp>
          <p:nvSpPr>
            <p:cNvPr id="34" name="Freeform 172">
              <a:extLst>
                <a:ext uri="{FF2B5EF4-FFF2-40B4-BE49-F238E27FC236}">
                  <a16:creationId xmlns:a16="http://schemas.microsoft.com/office/drawing/2014/main" id="{68DFC6B2-343D-49F2-973C-6CB0259C1B6A}"/>
                </a:ext>
              </a:extLst>
            </p:cNvPr>
            <p:cNvSpPr>
              <a:spLocks noEditPoints="1"/>
            </p:cNvSpPr>
            <p:nvPr/>
          </p:nvSpPr>
          <p:spPr bwMode="auto">
            <a:xfrm>
              <a:off x="3402575" y="2114375"/>
              <a:ext cx="452504" cy="329354"/>
            </a:xfrm>
            <a:custGeom>
              <a:cxnLst>
                <a:cxn ang="0">
                  <a:pos x="59" y="53"/>
                </a:cxn>
                <a:cxn ang="0">
                  <a:pos x="17" y="53"/>
                </a:cxn>
                <a:cxn ang="0">
                  <a:pos x="0" y="36"/>
                </a:cxn>
                <a:cxn ang="0">
                  <a:pos x="10" y="21"/>
                </a:cxn>
                <a:cxn ang="0">
                  <a:pos x="10" y="19"/>
                </a:cxn>
                <a:cxn ang="0">
                  <a:pos x="30" y="0"/>
                </a:cxn>
                <a:cxn ang="0">
                  <a:pos x="48" y="12"/>
                </a:cxn>
                <a:cxn ang="0">
                  <a:pos x="54" y="9"/>
                </a:cxn>
                <a:cxn ang="0">
                  <a:pos x="64" y="19"/>
                </a:cxn>
                <a:cxn ang="0">
                  <a:pos x="62" y="24"/>
                </a:cxn>
                <a:cxn ang="0">
                  <a:pos x="73" y="38"/>
                </a:cxn>
                <a:cxn ang="0">
                  <a:pos x="59" y="53"/>
                </a:cxn>
                <a:cxn ang="0">
                  <a:pos x="49" y="27"/>
                </a:cxn>
                <a:cxn ang="0">
                  <a:pos x="35" y="13"/>
                </a:cxn>
                <a:cxn ang="0">
                  <a:pos x="34" y="13"/>
                </a:cxn>
                <a:cxn ang="0">
                  <a:pos x="34" y="13"/>
                </a:cxn>
                <a:cxn ang="0">
                  <a:pos x="20" y="27"/>
                </a:cxn>
                <a:cxn ang="0">
                  <a:pos x="20" y="27"/>
                </a:cxn>
                <a:cxn ang="0">
                  <a:pos x="21" y="29"/>
                </a:cxn>
                <a:cxn ang="0">
                  <a:pos x="30" y="29"/>
                </a:cxn>
                <a:cxn ang="0">
                  <a:pos x="30" y="42"/>
                </a:cxn>
                <a:cxn ang="0">
                  <a:pos x="31" y="43"/>
                </a:cxn>
                <a:cxn ang="0">
                  <a:pos x="38" y="43"/>
                </a:cxn>
                <a:cxn ang="0">
                  <a:pos x="39" y="42"/>
                </a:cxn>
                <a:cxn ang="0">
                  <a:pos x="39" y="29"/>
                </a:cxn>
                <a:cxn ang="0">
                  <a:pos x="48" y="29"/>
                </a:cxn>
                <a:cxn ang="0">
                  <a:pos x="49" y="27"/>
                </a:cxn>
                <a:cxn ang="0">
                  <a:pos x="49" y="27"/>
                </a:cxn>
              </a:cxnLst>
              <a:rect b="b" l="0" r="r" t="0"/>
              <a:pathLst>
                <a:path h="52" w="73">
                  <a:moveTo>
                    <a:pt x="59" y="53"/>
                  </a:moveTo>
                  <a:cubicBezTo>
                    <a:pt x="17" y="53"/>
                    <a:pt x="17" y="53"/>
                    <a:pt x="17" y="53"/>
                  </a:cubicBezTo>
                  <a:cubicBezTo>
                    <a:pt x="8" y="53"/>
                    <a:pt x="0" y="45"/>
                    <a:pt x="0" y="36"/>
                  </a:cubicBezTo>
                  <a:cubicBezTo>
                    <a:pt x="0" y="29"/>
                    <a:pt x="4" y="23"/>
                    <a:pt x="10" y="21"/>
                  </a:cubicBezTo>
                  <a:cubicBezTo>
                    <a:pt x="10" y="20"/>
                    <a:pt x="10" y="20"/>
                    <a:pt x="10" y="19"/>
                  </a:cubicBezTo>
                  <a:cubicBezTo>
                    <a:pt x="10" y="8"/>
                    <a:pt x="19" y="0"/>
                    <a:pt x="30" y="0"/>
                  </a:cubicBezTo>
                  <a:cubicBezTo>
                    <a:pt x="37" y="0"/>
                    <a:pt x="45" y="4"/>
                    <a:pt x="48" y="12"/>
                  </a:cubicBezTo>
                  <a:cubicBezTo>
                    <a:pt x="49" y="10"/>
                    <a:pt x="52" y="9"/>
                    <a:pt x="54" y="9"/>
                  </a:cubicBezTo>
                  <a:cubicBezTo>
                    <a:pt x="59" y="9"/>
                    <a:pt x="64" y="14"/>
                    <a:pt x="64" y="19"/>
                  </a:cubicBezTo>
                  <a:cubicBezTo>
                    <a:pt x="64" y="21"/>
                    <a:pt x="63" y="23"/>
                    <a:pt x="62" y="24"/>
                  </a:cubicBezTo>
                  <a:cubicBezTo>
                    <a:pt x="69" y="26"/>
                    <a:pt x="73" y="32"/>
                    <a:pt x="73" y="38"/>
                  </a:cubicBezTo>
                  <a:cubicBezTo>
                    <a:pt x="73" y="46"/>
                    <a:pt x="67" y="53"/>
                    <a:pt x="59" y="53"/>
                  </a:cubicBezTo>
                  <a:close/>
                  <a:moveTo>
                    <a:pt x="49" y="27"/>
                  </a:moveTo>
                  <a:cubicBezTo>
                    <a:pt x="35" y="13"/>
                    <a:pt x="35" y="13"/>
                    <a:pt x="35" y="13"/>
                  </a:cubicBezTo>
                  <a:cubicBezTo>
                    <a:pt x="35" y="13"/>
                    <a:pt x="35" y="13"/>
                    <a:pt x="34" y="13"/>
                  </a:cubicBezTo>
                  <a:cubicBezTo>
                    <a:pt x="34" y="13"/>
                    <a:pt x="34" y="13"/>
                    <a:pt x="34" y="13"/>
                  </a:cubicBezTo>
                  <a:cubicBezTo>
                    <a:pt x="20" y="27"/>
                    <a:pt x="20" y="27"/>
                    <a:pt x="20" y="27"/>
                  </a:cubicBezTo>
                  <a:cubicBezTo>
                    <a:pt x="20" y="27"/>
                    <a:pt x="20" y="27"/>
                    <a:pt x="20" y="27"/>
                  </a:cubicBezTo>
                  <a:cubicBezTo>
                    <a:pt x="20" y="28"/>
                    <a:pt x="20" y="29"/>
                    <a:pt x="21" y="29"/>
                  </a:cubicBezTo>
                  <a:cubicBezTo>
                    <a:pt x="30" y="29"/>
                    <a:pt x="30" y="29"/>
                    <a:pt x="30" y="29"/>
                  </a:cubicBezTo>
                  <a:cubicBezTo>
                    <a:pt x="30" y="42"/>
                    <a:pt x="30" y="42"/>
                    <a:pt x="30" y="42"/>
                  </a:cubicBezTo>
                  <a:cubicBezTo>
                    <a:pt x="30" y="43"/>
                    <a:pt x="30" y="43"/>
                    <a:pt x="31" y="43"/>
                  </a:cubicBezTo>
                  <a:cubicBezTo>
                    <a:pt x="38" y="43"/>
                    <a:pt x="38" y="43"/>
                    <a:pt x="38" y="43"/>
                  </a:cubicBezTo>
                  <a:cubicBezTo>
                    <a:pt x="39" y="43"/>
                    <a:pt x="39" y="43"/>
                    <a:pt x="39" y="42"/>
                  </a:cubicBezTo>
                  <a:cubicBezTo>
                    <a:pt x="39" y="29"/>
                    <a:pt x="39" y="29"/>
                    <a:pt x="39" y="29"/>
                  </a:cubicBezTo>
                  <a:cubicBezTo>
                    <a:pt x="48" y="29"/>
                    <a:pt x="48" y="29"/>
                    <a:pt x="48" y="29"/>
                  </a:cubicBezTo>
                  <a:cubicBezTo>
                    <a:pt x="49" y="29"/>
                    <a:pt x="49" y="28"/>
                    <a:pt x="49" y="27"/>
                  </a:cubicBezTo>
                  <a:cubicBezTo>
                    <a:pt x="49" y="27"/>
                    <a:pt x="49" y="27"/>
                    <a:pt x="49" y="27"/>
                  </a:cubicBezTo>
                  <a:close/>
                </a:path>
              </a:pathLst>
            </a:custGeom>
            <a:solidFill>
              <a:schemeClr val="bg1"/>
            </a:solidFill>
            <a:ln w="9525">
              <a:noFill/>
              <a:round/>
            </a:ln>
          </p:spPr>
          <p:txBody>
            <a:bodyPr anchor="t" anchorCtr="0" bIns="41858" compatLnSpc="1" lIns="83717" numCol="1" rIns="83717" tIns="41858" vert="horz" wrap="square">
              <a:prstTxWarp prst="textNoShape">
                <a:avLst/>
              </a:prstTxWarp>
            </a:bodyPr>
            <a:lstStyle/>
            <a:p>
              <a:pPr>
                <a:lnSpc>
                  <a:spcPct val="120000"/>
                </a:lnSpc>
              </a:pPr>
              <a:endParaRPr lang="en-US" sz="2099">
                <a:latin charset="0" panose="020b0604020202020204" pitchFamily="34" typeface="Arial"/>
                <a:ea charset="-122" panose="020b0800000000000000" pitchFamily="34" typeface="Noto Sans S Chinese Bold"/>
                <a:sym charset="0" panose="020b0604020202020204" pitchFamily="34" typeface="Arial"/>
              </a:endParaRPr>
            </a:p>
          </p:txBody>
        </p:sp>
        <p:sp>
          <p:nvSpPr>
            <p:cNvPr id="35" name="Freeform 122">
              <a:extLst>
                <a:ext uri="{FF2B5EF4-FFF2-40B4-BE49-F238E27FC236}">
                  <a16:creationId xmlns:a16="http://schemas.microsoft.com/office/drawing/2014/main" id="{66BD5F69-C995-40F4-974D-4E8427716F0A}"/>
                </a:ext>
              </a:extLst>
            </p:cNvPr>
            <p:cNvSpPr>
              <a:spLocks noEditPoints="1"/>
            </p:cNvSpPr>
            <p:nvPr/>
          </p:nvSpPr>
          <p:spPr bwMode="auto">
            <a:xfrm>
              <a:off x="5307359" y="2059780"/>
              <a:ext cx="282026" cy="405610"/>
            </a:xfrm>
            <a:custGeom>
              <a:cxnLst>
                <a:cxn ang="0">
                  <a:pos x="41" y="29"/>
                </a:cxn>
                <a:cxn ang="0">
                  <a:pos x="23" y="50"/>
                </a:cxn>
                <a:cxn ang="0">
                  <a:pos x="23" y="55"/>
                </a:cxn>
                <a:cxn ang="0">
                  <a:pos x="32" y="55"/>
                </a:cxn>
                <a:cxn ang="0">
                  <a:pos x="34" y="57"/>
                </a:cxn>
                <a:cxn ang="0">
                  <a:pos x="32" y="59"/>
                </a:cxn>
                <a:cxn ang="0">
                  <a:pos x="9" y="59"/>
                </a:cxn>
                <a:cxn ang="0">
                  <a:pos x="7" y="57"/>
                </a:cxn>
                <a:cxn ang="0">
                  <a:pos x="9" y="55"/>
                </a:cxn>
                <a:cxn ang="0">
                  <a:pos x="18" y="55"/>
                </a:cxn>
                <a:cxn ang="0">
                  <a:pos x="18" y="50"/>
                </a:cxn>
                <a:cxn ang="0">
                  <a:pos x="0" y="29"/>
                </a:cxn>
                <a:cxn ang="0">
                  <a:pos x="0" y="25"/>
                </a:cxn>
                <a:cxn ang="0">
                  <a:pos x="2" y="23"/>
                </a:cxn>
                <a:cxn ang="0">
                  <a:pos x="4" y="25"/>
                </a:cxn>
                <a:cxn ang="0">
                  <a:pos x="4" y="29"/>
                </a:cxn>
                <a:cxn ang="0">
                  <a:pos x="20" y="45"/>
                </a:cxn>
                <a:cxn ang="0">
                  <a:pos x="36" y="29"/>
                </a:cxn>
                <a:cxn ang="0">
                  <a:pos x="36" y="25"/>
                </a:cxn>
                <a:cxn ang="0">
                  <a:pos x="39" y="23"/>
                </a:cxn>
                <a:cxn ang="0">
                  <a:pos x="41" y="25"/>
                </a:cxn>
                <a:cxn ang="0">
                  <a:pos x="41" y="29"/>
                </a:cxn>
                <a:cxn ang="0">
                  <a:pos x="32" y="29"/>
                </a:cxn>
                <a:cxn ang="0">
                  <a:pos x="20" y="41"/>
                </a:cxn>
                <a:cxn ang="0">
                  <a:pos x="9" y="29"/>
                </a:cxn>
                <a:cxn ang="0">
                  <a:pos x="9" y="11"/>
                </a:cxn>
                <a:cxn ang="0">
                  <a:pos x="20" y="0"/>
                </a:cxn>
                <a:cxn ang="0">
                  <a:pos x="32" y="11"/>
                </a:cxn>
                <a:cxn ang="0">
                  <a:pos x="32" y="29"/>
                </a:cxn>
              </a:cxnLst>
              <a:rect b="b" l="0" r="r" t="0"/>
              <a:pathLst>
                <a:path h="59" w="41">
                  <a:moveTo>
                    <a:pt x="41" y="29"/>
                  </a:moveTo>
                  <a:cubicBezTo>
                    <a:pt x="41" y="40"/>
                    <a:pt x="33" y="49"/>
                    <a:pt x="23" y="50"/>
                  </a:cubicBezTo>
                  <a:cubicBezTo>
                    <a:pt x="23" y="55"/>
                    <a:pt x="23" y="55"/>
                    <a:pt x="23" y="55"/>
                  </a:cubicBezTo>
                  <a:cubicBezTo>
                    <a:pt x="32" y="55"/>
                    <a:pt x="32" y="55"/>
                    <a:pt x="32" y="55"/>
                  </a:cubicBezTo>
                  <a:cubicBezTo>
                    <a:pt x="33" y="55"/>
                    <a:pt x="34" y="56"/>
                    <a:pt x="34" y="57"/>
                  </a:cubicBezTo>
                  <a:cubicBezTo>
                    <a:pt x="34" y="58"/>
                    <a:pt x="33" y="59"/>
                    <a:pt x="32" y="59"/>
                  </a:cubicBezTo>
                  <a:cubicBezTo>
                    <a:pt x="9" y="59"/>
                    <a:pt x="9" y="59"/>
                    <a:pt x="9" y="59"/>
                  </a:cubicBezTo>
                  <a:cubicBezTo>
                    <a:pt x="8" y="59"/>
                    <a:pt x="7" y="58"/>
                    <a:pt x="7" y="57"/>
                  </a:cubicBezTo>
                  <a:cubicBezTo>
                    <a:pt x="7" y="56"/>
                    <a:pt x="8" y="55"/>
                    <a:pt x="9" y="55"/>
                  </a:cubicBezTo>
                  <a:cubicBezTo>
                    <a:pt x="18" y="55"/>
                    <a:pt x="18" y="55"/>
                    <a:pt x="18" y="55"/>
                  </a:cubicBezTo>
                  <a:cubicBezTo>
                    <a:pt x="18" y="50"/>
                    <a:pt x="18" y="50"/>
                    <a:pt x="18" y="50"/>
                  </a:cubicBezTo>
                  <a:cubicBezTo>
                    <a:pt x="8" y="49"/>
                    <a:pt x="0" y="40"/>
                    <a:pt x="0" y="29"/>
                  </a:cubicBezTo>
                  <a:cubicBezTo>
                    <a:pt x="0" y="25"/>
                    <a:pt x="0" y="25"/>
                    <a:pt x="0" y="25"/>
                  </a:cubicBezTo>
                  <a:cubicBezTo>
                    <a:pt x="0" y="24"/>
                    <a:pt x="1" y="23"/>
                    <a:pt x="2" y="23"/>
                  </a:cubicBezTo>
                  <a:cubicBezTo>
                    <a:pt x="3" y="23"/>
                    <a:pt x="4" y="24"/>
                    <a:pt x="4" y="25"/>
                  </a:cubicBezTo>
                  <a:cubicBezTo>
                    <a:pt x="4" y="29"/>
                    <a:pt x="4" y="29"/>
                    <a:pt x="4" y="29"/>
                  </a:cubicBezTo>
                  <a:cubicBezTo>
                    <a:pt x="4" y="38"/>
                    <a:pt x="12" y="45"/>
                    <a:pt x="20" y="45"/>
                  </a:cubicBezTo>
                  <a:cubicBezTo>
                    <a:pt x="29" y="45"/>
                    <a:pt x="36" y="38"/>
                    <a:pt x="36" y="29"/>
                  </a:cubicBezTo>
                  <a:cubicBezTo>
                    <a:pt x="36" y="25"/>
                    <a:pt x="36" y="25"/>
                    <a:pt x="36" y="25"/>
                  </a:cubicBezTo>
                  <a:cubicBezTo>
                    <a:pt x="36" y="24"/>
                    <a:pt x="37" y="23"/>
                    <a:pt x="39" y="23"/>
                  </a:cubicBezTo>
                  <a:cubicBezTo>
                    <a:pt x="40" y="23"/>
                    <a:pt x="41" y="24"/>
                    <a:pt x="41" y="25"/>
                  </a:cubicBezTo>
                  <a:lnTo>
                    <a:pt x="41" y="29"/>
                  </a:lnTo>
                  <a:close/>
                  <a:moveTo>
                    <a:pt x="32" y="29"/>
                  </a:moveTo>
                  <a:cubicBezTo>
                    <a:pt x="32" y="36"/>
                    <a:pt x="27" y="41"/>
                    <a:pt x="20" y="41"/>
                  </a:cubicBezTo>
                  <a:cubicBezTo>
                    <a:pt x="14" y="41"/>
                    <a:pt x="9" y="36"/>
                    <a:pt x="9" y="29"/>
                  </a:cubicBezTo>
                  <a:cubicBezTo>
                    <a:pt x="9" y="11"/>
                    <a:pt x="9" y="11"/>
                    <a:pt x="9" y="11"/>
                  </a:cubicBezTo>
                  <a:cubicBezTo>
                    <a:pt x="9" y="5"/>
                    <a:pt x="14" y="0"/>
                    <a:pt x="20" y="0"/>
                  </a:cubicBezTo>
                  <a:cubicBezTo>
                    <a:pt x="27" y="0"/>
                    <a:pt x="32" y="5"/>
                    <a:pt x="32" y="11"/>
                  </a:cubicBezTo>
                  <a:lnTo>
                    <a:pt x="32" y="29"/>
                  </a:lnTo>
                  <a:close/>
                </a:path>
              </a:pathLst>
            </a:custGeom>
            <a:solidFill>
              <a:schemeClr val="bg1"/>
            </a:solidFill>
            <a:ln w="9525">
              <a:noFill/>
              <a:round/>
            </a:ln>
          </p:spPr>
          <p:txBody>
            <a:bodyPr anchor="t" anchorCtr="0" bIns="41858" compatLnSpc="1" lIns="83717" numCol="1" rIns="83717" tIns="41858" vert="horz" wrap="square">
              <a:prstTxWarp prst="textNoShape">
                <a:avLst/>
              </a:prstTxWarp>
            </a:bodyPr>
            <a:lstStyle/>
            <a:p>
              <a:pPr>
                <a:lnSpc>
                  <a:spcPct val="120000"/>
                </a:lnSpc>
              </a:pPr>
              <a:endParaRPr lang="en-US" sz="2099">
                <a:latin charset="0" panose="020b0604020202020204" pitchFamily="34" typeface="Arial"/>
                <a:ea charset="-122" panose="020b0800000000000000" pitchFamily="34" typeface="Noto Sans S Chinese Bold"/>
                <a:sym charset="0" panose="020b0604020202020204" pitchFamily="34" typeface="Arial"/>
              </a:endParaRPr>
            </a:p>
          </p:txBody>
        </p:sp>
        <p:sp>
          <p:nvSpPr>
            <p:cNvPr id="36" name="Freeform 66">
              <a:extLst>
                <a:ext uri="{FF2B5EF4-FFF2-40B4-BE49-F238E27FC236}">
                  <a16:creationId xmlns:a16="http://schemas.microsoft.com/office/drawing/2014/main" id="{B6C3168B-D48D-457D-A2A6-44591D132AB6}"/>
                </a:ext>
              </a:extLst>
            </p:cNvPr>
            <p:cNvSpPr>
              <a:spLocks noEditPoints="1"/>
            </p:cNvSpPr>
            <p:nvPr/>
          </p:nvSpPr>
          <p:spPr bwMode="auto">
            <a:xfrm>
              <a:off x="7058037" y="2086929"/>
              <a:ext cx="466263" cy="361653"/>
            </a:xfrm>
            <a:custGeom>
              <a:cxnLst>
                <a:cxn ang="0">
                  <a:pos x="29" y="41"/>
                </a:cxn>
                <a:cxn ang="0">
                  <a:pos x="22" y="40"/>
                </a:cxn>
                <a:cxn ang="0">
                  <a:pos x="11" y="45"/>
                </a:cxn>
                <a:cxn ang="0">
                  <a:pos x="7" y="46"/>
                </a:cxn>
                <a:cxn ang="0">
                  <a:pos x="7" y="46"/>
                </a:cxn>
                <a:cxn ang="0">
                  <a:pos x="6" y="45"/>
                </a:cxn>
                <a:cxn ang="0">
                  <a:pos x="6" y="43"/>
                </a:cxn>
                <a:cxn ang="0">
                  <a:pos x="11" y="36"/>
                </a:cxn>
                <a:cxn ang="0">
                  <a:pos x="0" y="20"/>
                </a:cxn>
                <a:cxn ang="0">
                  <a:pos x="29" y="0"/>
                </a:cxn>
                <a:cxn ang="0">
                  <a:pos x="57" y="20"/>
                </a:cxn>
                <a:cxn ang="0">
                  <a:pos x="29" y="41"/>
                </a:cxn>
                <a:cxn ang="0">
                  <a:pos x="62" y="47"/>
                </a:cxn>
                <a:cxn ang="0">
                  <a:pos x="66" y="53"/>
                </a:cxn>
                <a:cxn ang="0">
                  <a:pos x="67" y="55"/>
                </a:cxn>
                <a:cxn ang="0">
                  <a:pos x="66" y="56"/>
                </a:cxn>
                <a:cxn ang="0">
                  <a:pos x="62" y="55"/>
                </a:cxn>
                <a:cxn ang="0">
                  <a:pos x="51" y="50"/>
                </a:cxn>
                <a:cxn ang="0">
                  <a:pos x="44" y="51"/>
                </a:cxn>
                <a:cxn ang="0">
                  <a:pos x="25" y="46"/>
                </a:cxn>
                <a:cxn ang="0">
                  <a:pos x="29" y="46"/>
                </a:cxn>
                <a:cxn ang="0">
                  <a:pos x="52" y="39"/>
                </a:cxn>
                <a:cxn ang="0">
                  <a:pos x="62" y="20"/>
                </a:cxn>
                <a:cxn ang="0">
                  <a:pos x="61" y="14"/>
                </a:cxn>
                <a:cxn ang="0">
                  <a:pos x="72" y="30"/>
                </a:cxn>
                <a:cxn ang="0">
                  <a:pos x="62" y="47"/>
                </a:cxn>
              </a:cxnLst>
              <a:rect b="b" l="0" r="r" t="0"/>
              <a:pathLst>
                <a:path h="56" w="72">
                  <a:moveTo>
                    <a:pt x="29" y="41"/>
                  </a:moveTo>
                  <a:cubicBezTo>
                    <a:pt x="26" y="41"/>
                    <a:pt x="24" y="40"/>
                    <a:pt x="22" y="40"/>
                  </a:cubicBezTo>
                  <a:cubicBezTo>
                    <a:pt x="18" y="42"/>
                    <a:pt x="15" y="44"/>
                    <a:pt x="11" y="45"/>
                  </a:cubicBezTo>
                  <a:cubicBezTo>
                    <a:pt x="9" y="45"/>
                    <a:pt x="8" y="46"/>
                    <a:pt x="7" y="46"/>
                  </a:cubicBezTo>
                  <a:cubicBezTo>
                    <a:pt x="7" y="46"/>
                    <a:pt x="7" y="46"/>
                    <a:pt x="7" y="46"/>
                  </a:cubicBezTo>
                  <a:cubicBezTo>
                    <a:pt x="6" y="46"/>
                    <a:pt x="6" y="45"/>
                    <a:pt x="6" y="45"/>
                  </a:cubicBezTo>
                  <a:cubicBezTo>
                    <a:pt x="5" y="44"/>
                    <a:pt x="6" y="43"/>
                    <a:pt x="6" y="43"/>
                  </a:cubicBezTo>
                  <a:cubicBezTo>
                    <a:pt x="8" y="41"/>
                    <a:pt x="10" y="40"/>
                    <a:pt x="11" y="36"/>
                  </a:cubicBezTo>
                  <a:cubicBezTo>
                    <a:pt x="5" y="32"/>
                    <a:pt x="0" y="27"/>
                    <a:pt x="0" y="20"/>
                  </a:cubicBezTo>
                  <a:cubicBezTo>
                    <a:pt x="0" y="9"/>
                    <a:pt x="13" y="0"/>
                    <a:pt x="29" y="0"/>
                  </a:cubicBezTo>
                  <a:cubicBezTo>
                    <a:pt x="44" y="0"/>
                    <a:pt x="57" y="9"/>
                    <a:pt x="57" y="20"/>
                  </a:cubicBezTo>
                  <a:cubicBezTo>
                    <a:pt x="57" y="32"/>
                    <a:pt x="44" y="41"/>
                    <a:pt x="29" y="41"/>
                  </a:cubicBezTo>
                  <a:close/>
                  <a:moveTo>
                    <a:pt x="62" y="47"/>
                  </a:moveTo>
                  <a:cubicBezTo>
                    <a:pt x="63" y="50"/>
                    <a:pt x="65" y="51"/>
                    <a:pt x="66" y="53"/>
                  </a:cubicBezTo>
                  <a:cubicBezTo>
                    <a:pt x="67" y="54"/>
                    <a:pt x="67" y="54"/>
                    <a:pt x="67" y="55"/>
                  </a:cubicBezTo>
                  <a:cubicBezTo>
                    <a:pt x="67" y="56"/>
                    <a:pt x="67" y="56"/>
                    <a:pt x="66" y="56"/>
                  </a:cubicBezTo>
                  <a:cubicBezTo>
                    <a:pt x="65" y="56"/>
                    <a:pt x="63" y="56"/>
                    <a:pt x="62" y="55"/>
                  </a:cubicBezTo>
                  <a:cubicBezTo>
                    <a:pt x="58" y="54"/>
                    <a:pt x="55" y="53"/>
                    <a:pt x="51" y="50"/>
                  </a:cubicBezTo>
                  <a:cubicBezTo>
                    <a:pt x="49" y="51"/>
                    <a:pt x="47" y="51"/>
                    <a:pt x="44" y="51"/>
                  </a:cubicBezTo>
                  <a:cubicBezTo>
                    <a:pt x="37" y="51"/>
                    <a:pt x="30" y="49"/>
                    <a:pt x="25" y="46"/>
                  </a:cubicBezTo>
                  <a:cubicBezTo>
                    <a:pt x="26" y="46"/>
                    <a:pt x="28" y="46"/>
                    <a:pt x="29" y="46"/>
                  </a:cubicBezTo>
                  <a:cubicBezTo>
                    <a:pt x="37" y="46"/>
                    <a:pt x="46" y="43"/>
                    <a:pt x="52" y="39"/>
                  </a:cubicBezTo>
                  <a:cubicBezTo>
                    <a:pt x="58" y="34"/>
                    <a:pt x="62" y="27"/>
                    <a:pt x="62" y="20"/>
                  </a:cubicBezTo>
                  <a:cubicBezTo>
                    <a:pt x="62" y="18"/>
                    <a:pt x="62" y="16"/>
                    <a:pt x="61" y="14"/>
                  </a:cubicBezTo>
                  <a:cubicBezTo>
                    <a:pt x="68" y="18"/>
                    <a:pt x="72" y="24"/>
                    <a:pt x="72" y="30"/>
                  </a:cubicBezTo>
                  <a:cubicBezTo>
                    <a:pt x="72" y="37"/>
                    <a:pt x="68" y="43"/>
                    <a:pt x="62" y="47"/>
                  </a:cubicBezTo>
                  <a:close/>
                </a:path>
              </a:pathLst>
            </a:custGeom>
            <a:solidFill>
              <a:schemeClr val="bg1"/>
            </a:solidFill>
            <a:ln w="9525">
              <a:noFill/>
              <a:round/>
            </a:ln>
          </p:spPr>
          <p:txBody>
            <a:bodyPr anchor="t" anchorCtr="0" bIns="41858" compatLnSpc="1" lIns="83717" numCol="1" rIns="83717" tIns="41858" vert="horz" wrap="square">
              <a:prstTxWarp prst="textNoShape">
                <a:avLst/>
              </a:prstTxWarp>
            </a:bodyPr>
            <a:lstStyle/>
            <a:p>
              <a:pPr>
                <a:lnSpc>
                  <a:spcPct val="120000"/>
                </a:lnSpc>
              </a:pPr>
              <a:endParaRPr lang="en-US" sz="2099">
                <a:latin charset="0" panose="020b0604020202020204" pitchFamily="34" typeface="Arial"/>
                <a:ea charset="-122" panose="020b0800000000000000" pitchFamily="34" typeface="Noto Sans S Chinese Bold"/>
                <a:sym charset="0" panose="020b0604020202020204" pitchFamily="34" typeface="Arial"/>
              </a:endParaRPr>
            </a:p>
          </p:txBody>
        </p:sp>
      </p:grpSp>
      <p:sp>
        <p:nvSpPr>
          <p:cNvPr id="37" name="TextBox 32"/>
          <p:cNvSpPr txBox="1"/>
          <p:nvPr/>
        </p:nvSpPr>
        <p:spPr>
          <a:xfrm>
            <a:off x="1144997" y="3288203"/>
            <a:ext cx="1431012" cy="470231"/>
          </a:xfrm>
          <a:prstGeom prst="rect">
            <a:avLst/>
          </a:prstGeom>
          <a:noFill/>
        </p:spPr>
        <p:txBody>
          <a:bodyPr anchor="ctr" anchorCtr="0" bIns="0" lIns="72000" rIns="72000" tIns="0" wrap="square">
            <a:noAutofit/>
          </a:bodyPr>
          <a:lstStyle/>
          <a:p>
            <a:pPr algn="ctr" defTabSz="914355">
              <a:lnSpc>
                <a:spcPct val="120000"/>
              </a:lnSpc>
              <a:defRPr/>
            </a:pPr>
            <a:r>
              <a:rPr altLang="en-US" lang="zh-CN" sz="1200">
                <a:solidFill>
                  <a:schemeClr val="tx1">
                    <a:lumMod val="85000"/>
                    <a:lumOff val="15000"/>
                  </a:schemeClr>
                </a:solidFill>
                <a:latin typeface="+mj-ea"/>
                <a:ea typeface="+mj-ea"/>
              </a:rPr>
              <a:t>真心体会顾客的抱怨，站在顾客的角度考虑问题</a:t>
            </a:r>
          </a:p>
        </p:txBody>
      </p:sp>
      <p:sp>
        <p:nvSpPr>
          <p:cNvPr id="38" name="TextBox 32"/>
          <p:cNvSpPr txBox="1"/>
          <p:nvPr/>
        </p:nvSpPr>
        <p:spPr>
          <a:xfrm>
            <a:off x="2966978" y="3217281"/>
            <a:ext cx="1431012" cy="470231"/>
          </a:xfrm>
          <a:prstGeom prst="rect">
            <a:avLst/>
          </a:prstGeom>
          <a:noFill/>
        </p:spPr>
        <p:txBody>
          <a:bodyPr anchor="ctr" anchorCtr="0" bIns="0" lIns="72000" rIns="72000" tIns="0" wrap="square">
            <a:noAutofit/>
          </a:bodyPr>
          <a:lstStyle/>
          <a:p>
            <a:pPr algn="ctr" defTabSz="914355">
              <a:lnSpc>
                <a:spcPct val="120000"/>
              </a:lnSpc>
              <a:defRPr/>
            </a:pPr>
            <a:r>
              <a:rPr altLang="en-US" lang="zh-CN" sz="1200">
                <a:solidFill>
                  <a:schemeClr val="tx1">
                    <a:lumMod val="85000"/>
                    <a:lumOff val="15000"/>
                  </a:schemeClr>
                </a:solidFill>
                <a:latin typeface="+mj-ea"/>
                <a:ea typeface="+mj-ea"/>
              </a:rPr>
              <a:t>顾客抱怨的并不是针对你</a:t>
            </a:r>
          </a:p>
        </p:txBody>
      </p:sp>
      <p:sp>
        <p:nvSpPr>
          <p:cNvPr id="39" name="TextBox 32"/>
          <p:cNvSpPr txBox="1"/>
          <p:nvPr/>
        </p:nvSpPr>
        <p:spPr>
          <a:xfrm>
            <a:off x="4896452" y="3217281"/>
            <a:ext cx="1431012" cy="470231"/>
          </a:xfrm>
          <a:prstGeom prst="rect">
            <a:avLst/>
          </a:prstGeom>
          <a:noFill/>
        </p:spPr>
        <p:txBody>
          <a:bodyPr anchor="ctr" anchorCtr="0" bIns="0" lIns="72000" rIns="72000" tIns="0" wrap="square">
            <a:noAutofit/>
          </a:bodyPr>
          <a:lstStyle/>
          <a:p>
            <a:pPr algn="ctr" defTabSz="914355">
              <a:lnSpc>
                <a:spcPct val="120000"/>
              </a:lnSpc>
              <a:defRPr/>
            </a:pPr>
            <a:r>
              <a:rPr altLang="en-US" lang="zh-CN" sz="1200">
                <a:solidFill>
                  <a:schemeClr val="tx1">
                    <a:lumMod val="85000"/>
                    <a:lumOff val="15000"/>
                  </a:schemeClr>
                </a:solidFill>
                <a:latin typeface="+mj-ea"/>
                <a:ea typeface="+mj-ea"/>
              </a:rPr>
              <a:t>处理顾客抱怨要有诚意</a:t>
            </a:r>
          </a:p>
        </p:txBody>
      </p:sp>
      <p:sp>
        <p:nvSpPr>
          <p:cNvPr id="40" name="TextBox 32"/>
          <p:cNvSpPr txBox="1"/>
          <p:nvPr/>
        </p:nvSpPr>
        <p:spPr>
          <a:xfrm>
            <a:off x="6646188" y="3324574"/>
            <a:ext cx="1431012" cy="470231"/>
          </a:xfrm>
          <a:prstGeom prst="rect">
            <a:avLst/>
          </a:prstGeom>
          <a:noFill/>
        </p:spPr>
        <p:txBody>
          <a:bodyPr anchor="ctr" anchorCtr="0" bIns="0" lIns="72000" rIns="72000" tIns="0" wrap="square">
            <a:noAutofit/>
          </a:bodyPr>
          <a:lstStyle/>
          <a:p>
            <a:pPr algn="ctr" defTabSz="914355">
              <a:lnSpc>
                <a:spcPct val="120000"/>
              </a:lnSpc>
              <a:defRPr/>
            </a:pPr>
            <a:r>
              <a:rPr altLang="en-US" lang="zh-CN" sz="1200">
                <a:solidFill>
                  <a:schemeClr val="tx1">
                    <a:lumMod val="85000"/>
                    <a:lumOff val="15000"/>
                  </a:schemeClr>
                </a:solidFill>
                <a:latin typeface="+mj-ea"/>
                <a:ea typeface="+mj-ea"/>
              </a:rPr>
              <a:t>在抱怨扩大之前解决问题,不要让投诉升级</a:t>
            </a:r>
          </a:p>
        </p:txBody>
      </p:sp>
    </p:spTree>
    <p:custDataLst>
      <p:tags r:id="rId3"/>
    </p:custDataLst>
    <p:extLst>
      <p:ext uri="{BB962C8B-B14F-4D97-AF65-F5344CB8AC3E}">
        <p14:creationId val="3505015763"/>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500" fill="hold" id="7"/>
                                        <p:tgtEl>
                                          <p:spTgt spid="3"/>
                                        </p:tgtEl>
                                        <p:attrNameLst>
                                          <p:attrName>ppt_x</p:attrName>
                                        </p:attrNameLst>
                                      </p:cBhvr>
                                      <p:tavLst>
                                        <p:tav tm="0">
                                          <p:val>
                                            <p:strVal val="#ppt_x"/>
                                          </p:val>
                                        </p:tav>
                                        <p:tav tm="100000">
                                          <p:val>
                                            <p:strVal val="#ppt_x"/>
                                          </p:val>
                                        </p:tav>
                                      </p:tavLst>
                                    </p:anim>
                                    <p:anim calcmode="lin" valueType="num">
                                      <p:cBhvr additive="base">
                                        <p:cTn dur="500" fill="hold" id="8"/>
                                        <p:tgtEl>
                                          <p:spTgt spid="3"/>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53" presetSubtype="0">
                                  <p:stCondLst>
                                    <p:cond delay="0"/>
                                  </p:stCondLst>
                                  <p:childTnLst>
                                    <p:set>
                                      <p:cBhvr>
                                        <p:cTn dur="1" fill="hold" id="12">
                                          <p:stCondLst>
                                            <p:cond delay="0"/>
                                          </p:stCondLst>
                                        </p:cTn>
                                        <p:tgtEl>
                                          <p:spTgt spid="37"/>
                                        </p:tgtEl>
                                        <p:attrNameLst>
                                          <p:attrName>style.visibility</p:attrName>
                                        </p:attrNameLst>
                                      </p:cBhvr>
                                      <p:to>
                                        <p:strVal val="visible"/>
                                      </p:to>
                                    </p:set>
                                    <p:anim calcmode="lin" valueType="num">
                                      <p:cBhvr>
                                        <p:cTn dur="500" fill="hold" id="13"/>
                                        <p:tgtEl>
                                          <p:spTgt spid="37"/>
                                        </p:tgtEl>
                                        <p:attrNameLst>
                                          <p:attrName>ppt_w</p:attrName>
                                        </p:attrNameLst>
                                      </p:cBhvr>
                                      <p:tavLst>
                                        <p:tav tm="0">
                                          <p:val>
                                            <p:fltVal val="0"/>
                                          </p:val>
                                        </p:tav>
                                        <p:tav tm="100000">
                                          <p:val>
                                            <p:strVal val="#ppt_w"/>
                                          </p:val>
                                        </p:tav>
                                      </p:tavLst>
                                    </p:anim>
                                    <p:anim calcmode="lin" valueType="num">
                                      <p:cBhvr>
                                        <p:cTn dur="500" fill="hold" id="14"/>
                                        <p:tgtEl>
                                          <p:spTgt spid="37"/>
                                        </p:tgtEl>
                                        <p:attrNameLst>
                                          <p:attrName>ppt_h</p:attrName>
                                        </p:attrNameLst>
                                      </p:cBhvr>
                                      <p:tavLst>
                                        <p:tav tm="0">
                                          <p:val>
                                            <p:fltVal val="0"/>
                                          </p:val>
                                        </p:tav>
                                        <p:tav tm="100000">
                                          <p:val>
                                            <p:strVal val="#ppt_h"/>
                                          </p:val>
                                        </p:tav>
                                      </p:tavLst>
                                    </p:anim>
                                    <p:animEffect filter="fade" transition="in">
                                      <p:cBhvr>
                                        <p:cTn dur="500" id="15"/>
                                        <p:tgtEl>
                                          <p:spTgt spid="37"/>
                                        </p:tgtEl>
                                      </p:cBhvr>
                                    </p:animEffect>
                                  </p:childTnLst>
                                </p:cTn>
                              </p:par>
                              <p:par>
                                <p:cTn fill="hold" grpId="0" id="16" nodeType="withEffect" presetClass="entr" presetID="53" presetSubtype="0">
                                  <p:stCondLst>
                                    <p:cond delay="0"/>
                                  </p:stCondLst>
                                  <p:childTnLst>
                                    <p:set>
                                      <p:cBhvr>
                                        <p:cTn dur="1" fill="hold" id="17">
                                          <p:stCondLst>
                                            <p:cond delay="0"/>
                                          </p:stCondLst>
                                        </p:cTn>
                                        <p:tgtEl>
                                          <p:spTgt spid="38"/>
                                        </p:tgtEl>
                                        <p:attrNameLst>
                                          <p:attrName>style.visibility</p:attrName>
                                        </p:attrNameLst>
                                      </p:cBhvr>
                                      <p:to>
                                        <p:strVal val="visible"/>
                                      </p:to>
                                    </p:set>
                                    <p:anim calcmode="lin" valueType="num">
                                      <p:cBhvr>
                                        <p:cTn dur="500" fill="hold" id="18"/>
                                        <p:tgtEl>
                                          <p:spTgt spid="38"/>
                                        </p:tgtEl>
                                        <p:attrNameLst>
                                          <p:attrName>ppt_w</p:attrName>
                                        </p:attrNameLst>
                                      </p:cBhvr>
                                      <p:tavLst>
                                        <p:tav tm="0">
                                          <p:val>
                                            <p:fltVal val="0"/>
                                          </p:val>
                                        </p:tav>
                                        <p:tav tm="100000">
                                          <p:val>
                                            <p:strVal val="#ppt_w"/>
                                          </p:val>
                                        </p:tav>
                                      </p:tavLst>
                                    </p:anim>
                                    <p:anim calcmode="lin" valueType="num">
                                      <p:cBhvr>
                                        <p:cTn dur="500" fill="hold" id="19"/>
                                        <p:tgtEl>
                                          <p:spTgt spid="38"/>
                                        </p:tgtEl>
                                        <p:attrNameLst>
                                          <p:attrName>ppt_h</p:attrName>
                                        </p:attrNameLst>
                                      </p:cBhvr>
                                      <p:tavLst>
                                        <p:tav tm="0">
                                          <p:val>
                                            <p:fltVal val="0"/>
                                          </p:val>
                                        </p:tav>
                                        <p:tav tm="100000">
                                          <p:val>
                                            <p:strVal val="#ppt_h"/>
                                          </p:val>
                                        </p:tav>
                                      </p:tavLst>
                                    </p:anim>
                                    <p:animEffect filter="fade" transition="in">
                                      <p:cBhvr>
                                        <p:cTn dur="500" id="20"/>
                                        <p:tgtEl>
                                          <p:spTgt spid="38"/>
                                        </p:tgtEl>
                                      </p:cBhvr>
                                    </p:animEffect>
                                  </p:childTnLst>
                                </p:cTn>
                              </p:par>
                              <p:par>
                                <p:cTn fill="hold" grpId="0" id="21" nodeType="withEffect" presetClass="entr" presetID="53" presetSubtype="0">
                                  <p:stCondLst>
                                    <p:cond delay="0"/>
                                  </p:stCondLst>
                                  <p:childTnLst>
                                    <p:set>
                                      <p:cBhvr>
                                        <p:cTn dur="1" fill="hold" id="22">
                                          <p:stCondLst>
                                            <p:cond delay="0"/>
                                          </p:stCondLst>
                                        </p:cTn>
                                        <p:tgtEl>
                                          <p:spTgt spid="39"/>
                                        </p:tgtEl>
                                        <p:attrNameLst>
                                          <p:attrName>style.visibility</p:attrName>
                                        </p:attrNameLst>
                                      </p:cBhvr>
                                      <p:to>
                                        <p:strVal val="visible"/>
                                      </p:to>
                                    </p:set>
                                    <p:anim calcmode="lin" valueType="num">
                                      <p:cBhvr>
                                        <p:cTn dur="500" fill="hold" id="23"/>
                                        <p:tgtEl>
                                          <p:spTgt spid="39"/>
                                        </p:tgtEl>
                                        <p:attrNameLst>
                                          <p:attrName>ppt_w</p:attrName>
                                        </p:attrNameLst>
                                      </p:cBhvr>
                                      <p:tavLst>
                                        <p:tav tm="0">
                                          <p:val>
                                            <p:fltVal val="0"/>
                                          </p:val>
                                        </p:tav>
                                        <p:tav tm="100000">
                                          <p:val>
                                            <p:strVal val="#ppt_w"/>
                                          </p:val>
                                        </p:tav>
                                      </p:tavLst>
                                    </p:anim>
                                    <p:anim calcmode="lin" valueType="num">
                                      <p:cBhvr>
                                        <p:cTn dur="500" fill="hold" id="24"/>
                                        <p:tgtEl>
                                          <p:spTgt spid="39"/>
                                        </p:tgtEl>
                                        <p:attrNameLst>
                                          <p:attrName>ppt_h</p:attrName>
                                        </p:attrNameLst>
                                      </p:cBhvr>
                                      <p:tavLst>
                                        <p:tav tm="0">
                                          <p:val>
                                            <p:fltVal val="0"/>
                                          </p:val>
                                        </p:tav>
                                        <p:tav tm="100000">
                                          <p:val>
                                            <p:strVal val="#ppt_h"/>
                                          </p:val>
                                        </p:tav>
                                      </p:tavLst>
                                    </p:anim>
                                    <p:animEffect filter="fade" transition="in">
                                      <p:cBhvr>
                                        <p:cTn dur="500" id="25"/>
                                        <p:tgtEl>
                                          <p:spTgt spid="39"/>
                                        </p:tgtEl>
                                      </p:cBhvr>
                                    </p:animEffect>
                                  </p:childTnLst>
                                </p:cTn>
                              </p:par>
                              <p:par>
                                <p:cTn fill="hold" grpId="0" id="26" nodeType="withEffect" presetClass="entr" presetID="53" presetSubtype="0">
                                  <p:stCondLst>
                                    <p:cond delay="0"/>
                                  </p:stCondLst>
                                  <p:childTnLst>
                                    <p:set>
                                      <p:cBhvr>
                                        <p:cTn dur="1" fill="hold" id="27">
                                          <p:stCondLst>
                                            <p:cond delay="0"/>
                                          </p:stCondLst>
                                        </p:cTn>
                                        <p:tgtEl>
                                          <p:spTgt spid="40"/>
                                        </p:tgtEl>
                                        <p:attrNameLst>
                                          <p:attrName>style.visibility</p:attrName>
                                        </p:attrNameLst>
                                      </p:cBhvr>
                                      <p:to>
                                        <p:strVal val="visible"/>
                                      </p:to>
                                    </p:set>
                                    <p:anim calcmode="lin" valueType="num">
                                      <p:cBhvr>
                                        <p:cTn dur="500" fill="hold" id="28"/>
                                        <p:tgtEl>
                                          <p:spTgt spid="40"/>
                                        </p:tgtEl>
                                        <p:attrNameLst>
                                          <p:attrName>ppt_w</p:attrName>
                                        </p:attrNameLst>
                                      </p:cBhvr>
                                      <p:tavLst>
                                        <p:tav tm="0">
                                          <p:val>
                                            <p:fltVal val="0"/>
                                          </p:val>
                                        </p:tav>
                                        <p:tav tm="100000">
                                          <p:val>
                                            <p:strVal val="#ppt_w"/>
                                          </p:val>
                                        </p:tav>
                                      </p:tavLst>
                                    </p:anim>
                                    <p:anim calcmode="lin" valueType="num">
                                      <p:cBhvr>
                                        <p:cTn dur="500" fill="hold" id="29"/>
                                        <p:tgtEl>
                                          <p:spTgt spid="40"/>
                                        </p:tgtEl>
                                        <p:attrNameLst>
                                          <p:attrName>ppt_h</p:attrName>
                                        </p:attrNameLst>
                                      </p:cBhvr>
                                      <p:tavLst>
                                        <p:tav tm="0">
                                          <p:val>
                                            <p:fltVal val="0"/>
                                          </p:val>
                                        </p:tav>
                                        <p:tav tm="100000">
                                          <p:val>
                                            <p:strVal val="#ppt_h"/>
                                          </p:val>
                                        </p:tav>
                                      </p:tavLst>
                                    </p:anim>
                                    <p:animEffect filter="fade" transition="in">
                                      <p:cBhvr>
                                        <p:cTn dur="500" id="30"/>
                                        <p:tgtEl>
                                          <p:spTgt spid="4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7"/>
      <p:bldP grpId="0" spid="38"/>
      <p:bldP grpId="0" spid="39"/>
      <p:bldP grpId="0" spid="40"/>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文本框 9"/>
          <p:cNvSpPr txBox="1"/>
          <p:nvPr/>
        </p:nvSpPr>
        <p:spPr>
          <a:xfrm>
            <a:off x="533400" y="285750"/>
            <a:ext cx="5181600" cy="365760"/>
          </a:xfrm>
          <a:prstGeom prst="rect">
            <a:avLst/>
          </a:prstGeom>
          <a:noFill/>
        </p:spPr>
        <p:txBody>
          <a:bodyPr anchor="t" rtlCol="0" wrap="square">
            <a:spAutoFit/>
          </a:bodyPr>
          <a:lstStyle/>
          <a:p>
            <a:pPr defTabSz="685800">
              <a:spcBef>
                <a:spcPct val="0"/>
              </a:spcBef>
              <a:defRPr/>
            </a:pPr>
            <a:r>
              <a:rPr altLang="en-US" lang="zh-CN" spc="225">
                <a:solidFill>
                  <a:schemeClr val="bg1"/>
                </a:solidFill>
                <a:latin typeface="+mn-ea"/>
                <a:cs typeface="+mj-cs"/>
                <a:sym typeface="+mn-ea"/>
              </a:rPr>
              <a:t>处理顾客投诉原则</a:t>
            </a:r>
          </a:p>
        </p:txBody>
      </p:sp>
      <p:grpSp>
        <p:nvGrpSpPr>
          <p:cNvPr id="2" name="组合 1"/>
          <p:cNvGrpSpPr/>
          <p:nvPr/>
        </p:nvGrpSpPr>
        <p:grpSpPr>
          <a:xfrm>
            <a:off x="2971800" y="1276350"/>
            <a:ext cx="2997220" cy="2934505"/>
            <a:chOff x="3121805" y="1376305"/>
            <a:chExt cx="2997220" cy="2934505"/>
          </a:xfrm>
        </p:grpSpPr>
        <p:sp>
          <p:nvSpPr>
            <p:cNvPr id="14" name="椭圆 13">
              <a:extLst>
                <a:ext uri="{FF2B5EF4-FFF2-40B4-BE49-F238E27FC236}">
                  <a16:creationId xmlns:a16="http://schemas.microsoft.com/office/drawing/2014/main" id="{F821704D-4193-4FFB-B90B-65C95F6A639C}"/>
                </a:ext>
              </a:extLst>
            </p:cNvPr>
            <p:cNvSpPr/>
            <p:nvPr/>
          </p:nvSpPr>
          <p:spPr>
            <a:xfrm>
              <a:off x="3558192" y="2179831"/>
              <a:ext cx="2130978" cy="2130979"/>
            </a:xfrm>
            <a:prstGeom prst="ellipse">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b" anchorCtr="1"/>
            <a:lstStyle/>
            <a:p>
              <a:pPr algn="ctr">
                <a:defRPr/>
              </a:pPr>
              <a:r>
                <a:rPr altLang="en-US" b="1" lang="zh-CN" sz="2099">
                  <a:solidFill>
                    <a:schemeClr val="tx1">
                      <a:lumMod val="85000"/>
                      <a:lumOff val="15000"/>
                    </a:schemeClr>
                  </a:solidFill>
                  <a:latin typeface="+mn-ea"/>
                </a:rPr>
                <a:t>总原则</a:t>
              </a:r>
            </a:p>
          </p:txBody>
        </p:sp>
        <p:sp>
          <p:nvSpPr>
            <p:cNvPr id="15" name="任意多边形 9">
              <a:extLst>
                <a:ext uri="{FF2B5EF4-FFF2-40B4-BE49-F238E27FC236}">
                  <a16:creationId xmlns:a16="http://schemas.microsoft.com/office/drawing/2014/main" id="{1FBAF9AD-90C7-4432-AF40-7710AD67C114}"/>
                </a:ext>
              </a:extLst>
            </p:cNvPr>
            <p:cNvSpPr/>
            <p:nvPr/>
          </p:nvSpPr>
          <p:spPr>
            <a:xfrm>
              <a:off x="3124418" y="1376305"/>
              <a:ext cx="1411071" cy="1624038"/>
            </a:xfrm>
            <a:custGeom>
              <a:gdLst>
                <a:gd fmla="*/ 1710175 w 1714090" name="connsiteX0"/>
                <a:gd fmla="*/ 0 h 1972478" name="connsiteY0"/>
                <a:gd fmla="*/ 1714090 w 1714090" name="connsiteX1"/>
                <a:gd fmla="*/ 1972478 h 1972478" name="connsiteY1"/>
                <a:gd fmla="*/ 0 w 1714090" name="connsiteX2"/>
                <a:gd fmla="*/ 982847 h 1972478" name="connsiteY2"/>
              </a:gdLst>
              <a:cxnLst>
                <a:cxn ang="0">
                  <a:pos x="connsiteX0" y="connsiteY0"/>
                </a:cxn>
                <a:cxn ang="0">
                  <a:pos x="connsiteX1" y="connsiteY1"/>
                </a:cxn>
                <a:cxn ang="0">
                  <a:pos x="connsiteX2" y="connsiteY2"/>
                </a:cxn>
              </a:cxnLst>
              <a:rect b="b" l="l" r="r" t="t"/>
              <a:pathLst>
                <a:path h="1972478" w="1714090">
                  <a:moveTo>
                    <a:pt x="1710175" y="0"/>
                  </a:moveTo>
                  <a:lnTo>
                    <a:pt x="1714090" y="1972478"/>
                  </a:lnTo>
                  <a:lnTo>
                    <a:pt x="0" y="98284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lIns="377912"/>
            <a:lstStyle/>
            <a:p>
              <a:pPr algn="ctr">
                <a:defRPr/>
              </a:pPr>
              <a:r>
                <a:rPr altLang="en-US" lang="zh-CN" sz="1500">
                  <a:solidFill>
                    <a:srgbClr val="FFFFFF"/>
                  </a:solidFill>
                  <a:latin typeface="+mn-ea"/>
                </a:rPr>
                <a:t>时效</a:t>
              </a:r>
            </a:p>
          </p:txBody>
        </p:sp>
        <p:sp>
          <p:nvSpPr>
            <p:cNvPr id="16" name="任意多边形 10">
              <a:extLst>
                <a:ext uri="{FF2B5EF4-FFF2-40B4-BE49-F238E27FC236}">
                  <a16:creationId xmlns:a16="http://schemas.microsoft.com/office/drawing/2014/main" id="{CD41DFAC-4894-4AAD-B5B1-0EB326F4BA35}"/>
                </a:ext>
              </a:extLst>
            </p:cNvPr>
            <p:cNvSpPr/>
            <p:nvPr/>
          </p:nvSpPr>
          <p:spPr>
            <a:xfrm>
              <a:off x="4704035" y="2404557"/>
              <a:ext cx="1409765" cy="1622731"/>
            </a:xfrm>
            <a:custGeom>
              <a:gdLst>
                <a:gd fmla="*/ 1710174 w 1714090" name="connsiteX0"/>
                <a:gd fmla="*/ 0 h 1972478" name="connsiteY0"/>
                <a:gd fmla="*/ 1714090 w 1714090" name="connsiteX1"/>
                <a:gd fmla="*/ 1972478 h 1972478" name="connsiteY1"/>
                <a:gd fmla="*/ 0 w 1714090" name="connsiteX2"/>
                <a:gd fmla="*/ 982848 h 1972478" name="connsiteY2"/>
              </a:gdLst>
              <a:cxnLst>
                <a:cxn ang="0">
                  <a:pos x="connsiteX0" y="connsiteY0"/>
                </a:cxn>
                <a:cxn ang="0">
                  <a:pos x="connsiteX1" y="connsiteY1"/>
                </a:cxn>
                <a:cxn ang="0">
                  <a:pos x="connsiteX2" y="connsiteY2"/>
                </a:cxn>
              </a:cxnLst>
              <a:rect b="b" l="l" r="r" t="t"/>
              <a:pathLst>
                <a:path h="1972478" w="1714090">
                  <a:moveTo>
                    <a:pt x="1710174" y="0"/>
                  </a:moveTo>
                  <a:lnTo>
                    <a:pt x="1714090" y="1972478"/>
                  </a:lnTo>
                  <a:lnTo>
                    <a:pt x="0" y="98284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lIns="242944" rIns="0"/>
            <a:lstStyle/>
            <a:p>
              <a:pPr algn="ctr">
                <a:defRPr/>
              </a:pPr>
              <a:r>
                <a:rPr altLang="en-US" lang="zh-CN" sz="1500">
                  <a:solidFill>
                    <a:srgbClr val="FFFFFF"/>
                  </a:solidFill>
                  <a:latin typeface="+mn-ea"/>
                </a:rPr>
                <a:t>互利</a:t>
              </a:r>
            </a:p>
          </p:txBody>
        </p:sp>
        <p:sp>
          <p:nvSpPr>
            <p:cNvPr id="17" name="任意多边形 11">
              <a:extLst>
                <a:ext uri="{FF2B5EF4-FFF2-40B4-BE49-F238E27FC236}">
                  <a16:creationId xmlns:a16="http://schemas.microsoft.com/office/drawing/2014/main" id="{5350F382-DD25-4A53-BC66-E8299B99834D}"/>
                </a:ext>
              </a:extLst>
            </p:cNvPr>
            <p:cNvSpPr/>
            <p:nvPr/>
          </p:nvSpPr>
          <p:spPr>
            <a:xfrm>
              <a:off x="3121805" y="2404557"/>
              <a:ext cx="1411071" cy="1622731"/>
            </a:xfrm>
            <a:custGeom>
              <a:gdLst>
                <a:gd fmla="*/ 3917 w 1714090" name="connsiteX0"/>
                <a:gd fmla="*/ 0 h 1972478" name="connsiteY0"/>
                <a:gd fmla="*/ 1714090 w 1714090" name="connsiteX1"/>
                <a:gd fmla="*/ 982848 h 1972478" name="connsiteY1"/>
                <a:gd fmla="*/ 0 w 1714090" name="connsiteX2"/>
                <a:gd fmla="*/ 1972478 h 1972478" name="connsiteY2"/>
              </a:gdLst>
              <a:cxnLst>
                <a:cxn ang="0">
                  <a:pos x="connsiteX0" y="connsiteY0"/>
                </a:cxn>
                <a:cxn ang="0">
                  <a:pos x="connsiteX1" y="connsiteY1"/>
                </a:cxn>
                <a:cxn ang="0">
                  <a:pos x="connsiteX2" y="connsiteY2"/>
                </a:cxn>
              </a:cxnLst>
              <a:rect b="b" l="l" r="r" t="t"/>
              <a:pathLst>
                <a:path h="1972478" w="1714090">
                  <a:moveTo>
                    <a:pt x="3917" y="0"/>
                  </a:moveTo>
                  <a:lnTo>
                    <a:pt x="1714090" y="982848"/>
                  </a:lnTo>
                  <a:lnTo>
                    <a:pt x="0" y="19724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lIns="0" rIns="242944"/>
            <a:lstStyle/>
            <a:p>
              <a:pPr algn="ctr">
                <a:defRPr/>
              </a:pPr>
              <a:r>
                <a:rPr altLang="en-US" lang="zh-CN" sz="1500">
                  <a:solidFill>
                    <a:srgbClr val="FFFFFF"/>
                  </a:solidFill>
                  <a:latin typeface="+mn-ea"/>
                </a:rPr>
                <a:t>双赢</a:t>
              </a:r>
            </a:p>
          </p:txBody>
        </p:sp>
        <p:sp>
          <p:nvSpPr>
            <p:cNvPr id="18" name="任意多边形 12">
              <a:extLst>
                <a:ext uri="{FF2B5EF4-FFF2-40B4-BE49-F238E27FC236}">
                  <a16:creationId xmlns:a16="http://schemas.microsoft.com/office/drawing/2014/main" id="{018D0DEF-4E31-40F5-AF9D-0F35726B1A9A}"/>
                </a:ext>
              </a:extLst>
            </p:cNvPr>
            <p:cNvSpPr/>
            <p:nvPr/>
          </p:nvSpPr>
          <p:spPr>
            <a:xfrm>
              <a:off x="4709260" y="1376305"/>
              <a:ext cx="1409765" cy="1624038"/>
            </a:xfrm>
            <a:custGeom>
              <a:gdLst>
                <a:gd fmla="*/ 3915 w 1714090" name="connsiteX0"/>
                <a:gd fmla="*/ 0 h 1972478" name="connsiteY0"/>
                <a:gd fmla="*/ 1714090 w 1714090" name="connsiteX1"/>
                <a:gd fmla="*/ 982847 h 1972478" name="connsiteY1"/>
                <a:gd fmla="*/ 0 w 1714090" name="connsiteX2"/>
                <a:gd fmla="*/ 1972478 h 1972478" name="connsiteY2"/>
              </a:gdLst>
              <a:cxnLst>
                <a:cxn ang="0">
                  <a:pos x="connsiteX0" y="connsiteY0"/>
                </a:cxn>
                <a:cxn ang="0">
                  <a:pos x="connsiteX1" y="connsiteY1"/>
                </a:cxn>
                <a:cxn ang="0">
                  <a:pos x="connsiteX2" y="connsiteY2"/>
                </a:cxn>
              </a:cxnLst>
              <a:rect b="b" l="l" r="r" t="t"/>
              <a:pathLst>
                <a:path h="1972478" w="1714090">
                  <a:moveTo>
                    <a:pt x="3915" y="0"/>
                  </a:moveTo>
                  <a:lnTo>
                    <a:pt x="1714090" y="982847"/>
                  </a:lnTo>
                  <a:lnTo>
                    <a:pt x="0" y="19724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Ins="350919"/>
            <a:lstStyle/>
            <a:p>
              <a:pPr algn="ctr">
                <a:defRPr/>
              </a:pPr>
              <a:r>
                <a:rPr altLang="en-US" lang="zh-CN" sz="1500">
                  <a:solidFill>
                    <a:srgbClr val="FFFFFF"/>
                  </a:solidFill>
                  <a:latin typeface="+mn-ea"/>
                </a:rPr>
                <a:t>同理</a:t>
              </a:r>
            </a:p>
          </p:txBody>
        </p:sp>
      </p:grpSp>
      <p:sp>
        <p:nvSpPr>
          <p:cNvPr id="27" name="TextBox 32"/>
          <p:cNvSpPr txBox="1"/>
          <p:nvPr/>
        </p:nvSpPr>
        <p:spPr>
          <a:xfrm>
            <a:off x="1219200" y="1527921"/>
            <a:ext cx="1600200" cy="470231"/>
          </a:xfrm>
          <a:prstGeom prst="rect">
            <a:avLst/>
          </a:prstGeom>
          <a:noFill/>
        </p:spPr>
        <p:txBody>
          <a:bodyPr anchor="ctr" anchorCtr="0" bIns="0" lIns="72000" rIns="72000" tIns="0" wrap="square">
            <a:noAutofit/>
          </a:bodyPr>
          <a:lstStyle/>
          <a:p>
            <a:pPr defTabSz="914355">
              <a:lnSpc>
                <a:spcPct val="120000"/>
              </a:lnSpc>
              <a:defRPr/>
            </a:pPr>
            <a:r>
              <a:rPr altLang="en-US" lang="zh-CN" sz="1400">
                <a:solidFill>
                  <a:schemeClr val="tx1">
                    <a:lumMod val="85000"/>
                    <a:lumOff val="15000"/>
                  </a:schemeClr>
                </a:solidFill>
                <a:latin typeface="+mj-ea"/>
                <a:ea typeface="+mj-ea"/>
              </a:rPr>
              <a:t>重视每一次和顾客接触的机会</a:t>
            </a:r>
          </a:p>
        </p:txBody>
      </p:sp>
      <p:sp>
        <p:nvSpPr>
          <p:cNvPr id="28" name="TextBox 32"/>
          <p:cNvSpPr txBox="1"/>
          <p:nvPr/>
        </p:nvSpPr>
        <p:spPr>
          <a:xfrm>
            <a:off x="1257020" y="3099944"/>
            <a:ext cx="1600200" cy="470231"/>
          </a:xfrm>
          <a:prstGeom prst="rect">
            <a:avLst/>
          </a:prstGeom>
          <a:noFill/>
        </p:spPr>
        <p:txBody>
          <a:bodyPr anchor="ctr" anchorCtr="0" bIns="0" lIns="72000" rIns="72000" tIns="0" wrap="square">
            <a:noAutofit/>
          </a:bodyPr>
          <a:lstStyle/>
          <a:p>
            <a:pPr defTabSz="914355">
              <a:lnSpc>
                <a:spcPct val="120000"/>
              </a:lnSpc>
              <a:defRPr/>
            </a:pPr>
            <a:r>
              <a:rPr altLang="en-US" lang="zh-CN" sz="1400">
                <a:solidFill>
                  <a:schemeClr val="tx1">
                    <a:lumMod val="85000"/>
                    <a:lumOff val="15000"/>
                  </a:schemeClr>
                </a:solidFill>
                <a:latin typeface="+mj-ea"/>
                <a:ea typeface="+mj-ea"/>
              </a:rPr>
              <a:t>重视每一次和顾客接触的机会</a:t>
            </a:r>
          </a:p>
        </p:txBody>
      </p:sp>
      <p:sp>
        <p:nvSpPr>
          <p:cNvPr id="29" name="TextBox 32"/>
          <p:cNvSpPr txBox="1"/>
          <p:nvPr/>
        </p:nvSpPr>
        <p:spPr>
          <a:xfrm>
            <a:off x="6248400" y="1720519"/>
            <a:ext cx="1828799" cy="470231"/>
          </a:xfrm>
          <a:prstGeom prst="rect">
            <a:avLst/>
          </a:prstGeom>
          <a:noFill/>
        </p:spPr>
        <p:txBody>
          <a:bodyPr anchor="ctr" anchorCtr="0" bIns="0" lIns="72000" rIns="72000" tIns="0" wrap="square">
            <a:noAutofit/>
          </a:bodyPr>
          <a:lstStyle/>
          <a:p>
            <a:pPr defTabSz="914355">
              <a:lnSpc>
                <a:spcPct val="120000"/>
              </a:lnSpc>
              <a:defRPr/>
            </a:pPr>
            <a:r>
              <a:rPr altLang="en-US" lang="zh-CN" sz="1400">
                <a:solidFill>
                  <a:schemeClr val="tx1">
                    <a:lumMod val="85000"/>
                    <a:lumOff val="15000"/>
                  </a:schemeClr>
                </a:solidFill>
                <a:latin typeface="+mj-ea"/>
                <a:ea typeface="+mj-ea"/>
              </a:rPr>
              <a:t>在抱怨扩大之前解决问题,不要让投诉升级</a:t>
            </a:r>
          </a:p>
        </p:txBody>
      </p:sp>
      <p:sp>
        <p:nvSpPr>
          <p:cNvPr id="30" name="TextBox 32"/>
          <p:cNvSpPr txBox="1"/>
          <p:nvPr/>
        </p:nvSpPr>
        <p:spPr>
          <a:xfrm>
            <a:off x="6324599" y="3177242"/>
            <a:ext cx="1752599" cy="470231"/>
          </a:xfrm>
          <a:prstGeom prst="rect">
            <a:avLst/>
          </a:prstGeom>
          <a:noFill/>
        </p:spPr>
        <p:txBody>
          <a:bodyPr anchor="ctr" anchorCtr="0" bIns="0" lIns="72000" rIns="72000" tIns="0" wrap="square">
            <a:noAutofit/>
          </a:bodyPr>
          <a:lstStyle/>
          <a:p>
            <a:pPr defTabSz="914355">
              <a:lnSpc>
                <a:spcPct val="120000"/>
              </a:lnSpc>
              <a:defRPr/>
            </a:pPr>
            <a:r>
              <a:rPr altLang="en-US" lang="zh-CN" sz="1400">
                <a:solidFill>
                  <a:schemeClr val="tx1">
                    <a:lumMod val="85000"/>
                    <a:lumOff val="15000"/>
                  </a:schemeClr>
                </a:solidFill>
                <a:latin typeface="+mj-ea"/>
                <a:ea typeface="+mj-ea"/>
              </a:rPr>
              <a:t>如果处理不当,投诉会升级</a:t>
            </a:r>
          </a:p>
        </p:txBody>
      </p:sp>
    </p:spTree>
    <p:custDataLst>
      <p:tags r:id="rId3"/>
    </p:custDataLst>
    <p:extLst>
      <p:ext uri="{BB962C8B-B14F-4D97-AF65-F5344CB8AC3E}">
        <p14:creationId val="1606885623"/>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53" presetSubtype="0">
                                  <p:stCondLst>
                                    <p:cond delay="0"/>
                                  </p:stCondLst>
                                  <p:childTnLst>
                                    <p:set>
                                      <p:cBhvr>
                                        <p:cTn dur="1" fill="hold" id="12">
                                          <p:stCondLst>
                                            <p:cond delay="0"/>
                                          </p:stCondLst>
                                        </p:cTn>
                                        <p:tgtEl>
                                          <p:spTgt spid="27"/>
                                        </p:tgtEl>
                                        <p:attrNameLst>
                                          <p:attrName>style.visibility</p:attrName>
                                        </p:attrNameLst>
                                      </p:cBhvr>
                                      <p:to>
                                        <p:strVal val="visible"/>
                                      </p:to>
                                    </p:set>
                                    <p:anim calcmode="lin" valueType="num">
                                      <p:cBhvr>
                                        <p:cTn dur="500" fill="hold" id="13"/>
                                        <p:tgtEl>
                                          <p:spTgt spid="27"/>
                                        </p:tgtEl>
                                        <p:attrNameLst>
                                          <p:attrName>ppt_w</p:attrName>
                                        </p:attrNameLst>
                                      </p:cBhvr>
                                      <p:tavLst>
                                        <p:tav tm="0">
                                          <p:val>
                                            <p:fltVal val="0"/>
                                          </p:val>
                                        </p:tav>
                                        <p:tav tm="100000">
                                          <p:val>
                                            <p:strVal val="#ppt_w"/>
                                          </p:val>
                                        </p:tav>
                                      </p:tavLst>
                                    </p:anim>
                                    <p:anim calcmode="lin" valueType="num">
                                      <p:cBhvr>
                                        <p:cTn dur="500" fill="hold" id="14"/>
                                        <p:tgtEl>
                                          <p:spTgt spid="27"/>
                                        </p:tgtEl>
                                        <p:attrNameLst>
                                          <p:attrName>ppt_h</p:attrName>
                                        </p:attrNameLst>
                                      </p:cBhvr>
                                      <p:tavLst>
                                        <p:tav tm="0">
                                          <p:val>
                                            <p:fltVal val="0"/>
                                          </p:val>
                                        </p:tav>
                                        <p:tav tm="100000">
                                          <p:val>
                                            <p:strVal val="#ppt_h"/>
                                          </p:val>
                                        </p:tav>
                                      </p:tavLst>
                                    </p:anim>
                                    <p:animEffect filter="fade" transition="in">
                                      <p:cBhvr>
                                        <p:cTn dur="500" id="15"/>
                                        <p:tgtEl>
                                          <p:spTgt spid="27"/>
                                        </p:tgtEl>
                                      </p:cBhvr>
                                    </p:animEffect>
                                  </p:childTnLst>
                                </p:cTn>
                              </p:par>
                              <p:par>
                                <p:cTn fill="hold" grpId="0" id="16" nodeType="withEffect" presetClass="entr" presetID="53" presetSubtype="0">
                                  <p:stCondLst>
                                    <p:cond delay="0"/>
                                  </p:stCondLst>
                                  <p:childTnLst>
                                    <p:set>
                                      <p:cBhvr>
                                        <p:cTn dur="1" fill="hold" id="17">
                                          <p:stCondLst>
                                            <p:cond delay="0"/>
                                          </p:stCondLst>
                                        </p:cTn>
                                        <p:tgtEl>
                                          <p:spTgt spid="28"/>
                                        </p:tgtEl>
                                        <p:attrNameLst>
                                          <p:attrName>style.visibility</p:attrName>
                                        </p:attrNameLst>
                                      </p:cBhvr>
                                      <p:to>
                                        <p:strVal val="visible"/>
                                      </p:to>
                                    </p:set>
                                    <p:anim calcmode="lin" valueType="num">
                                      <p:cBhvr>
                                        <p:cTn dur="500" fill="hold" id="18"/>
                                        <p:tgtEl>
                                          <p:spTgt spid="28"/>
                                        </p:tgtEl>
                                        <p:attrNameLst>
                                          <p:attrName>ppt_w</p:attrName>
                                        </p:attrNameLst>
                                      </p:cBhvr>
                                      <p:tavLst>
                                        <p:tav tm="0">
                                          <p:val>
                                            <p:fltVal val="0"/>
                                          </p:val>
                                        </p:tav>
                                        <p:tav tm="100000">
                                          <p:val>
                                            <p:strVal val="#ppt_w"/>
                                          </p:val>
                                        </p:tav>
                                      </p:tavLst>
                                    </p:anim>
                                    <p:anim calcmode="lin" valueType="num">
                                      <p:cBhvr>
                                        <p:cTn dur="500" fill="hold" id="19"/>
                                        <p:tgtEl>
                                          <p:spTgt spid="28"/>
                                        </p:tgtEl>
                                        <p:attrNameLst>
                                          <p:attrName>ppt_h</p:attrName>
                                        </p:attrNameLst>
                                      </p:cBhvr>
                                      <p:tavLst>
                                        <p:tav tm="0">
                                          <p:val>
                                            <p:fltVal val="0"/>
                                          </p:val>
                                        </p:tav>
                                        <p:tav tm="100000">
                                          <p:val>
                                            <p:strVal val="#ppt_h"/>
                                          </p:val>
                                        </p:tav>
                                      </p:tavLst>
                                    </p:anim>
                                    <p:animEffect filter="fade" transition="in">
                                      <p:cBhvr>
                                        <p:cTn dur="500" id="20"/>
                                        <p:tgtEl>
                                          <p:spTgt spid="28"/>
                                        </p:tgtEl>
                                      </p:cBhvr>
                                    </p:animEffect>
                                  </p:childTnLst>
                                </p:cTn>
                              </p:par>
                              <p:par>
                                <p:cTn fill="hold" grpId="0" id="21" nodeType="withEffect" presetClass="entr" presetID="53" presetSubtype="0">
                                  <p:stCondLst>
                                    <p:cond delay="0"/>
                                  </p:stCondLst>
                                  <p:childTnLst>
                                    <p:set>
                                      <p:cBhvr>
                                        <p:cTn dur="1" fill="hold" id="22">
                                          <p:stCondLst>
                                            <p:cond delay="0"/>
                                          </p:stCondLst>
                                        </p:cTn>
                                        <p:tgtEl>
                                          <p:spTgt spid="29"/>
                                        </p:tgtEl>
                                        <p:attrNameLst>
                                          <p:attrName>style.visibility</p:attrName>
                                        </p:attrNameLst>
                                      </p:cBhvr>
                                      <p:to>
                                        <p:strVal val="visible"/>
                                      </p:to>
                                    </p:set>
                                    <p:anim calcmode="lin" valueType="num">
                                      <p:cBhvr>
                                        <p:cTn dur="500" fill="hold" id="23"/>
                                        <p:tgtEl>
                                          <p:spTgt spid="29"/>
                                        </p:tgtEl>
                                        <p:attrNameLst>
                                          <p:attrName>ppt_w</p:attrName>
                                        </p:attrNameLst>
                                      </p:cBhvr>
                                      <p:tavLst>
                                        <p:tav tm="0">
                                          <p:val>
                                            <p:fltVal val="0"/>
                                          </p:val>
                                        </p:tav>
                                        <p:tav tm="100000">
                                          <p:val>
                                            <p:strVal val="#ppt_w"/>
                                          </p:val>
                                        </p:tav>
                                      </p:tavLst>
                                    </p:anim>
                                    <p:anim calcmode="lin" valueType="num">
                                      <p:cBhvr>
                                        <p:cTn dur="500" fill="hold" id="24"/>
                                        <p:tgtEl>
                                          <p:spTgt spid="29"/>
                                        </p:tgtEl>
                                        <p:attrNameLst>
                                          <p:attrName>ppt_h</p:attrName>
                                        </p:attrNameLst>
                                      </p:cBhvr>
                                      <p:tavLst>
                                        <p:tav tm="0">
                                          <p:val>
                                            <p:fltVal val="0"/>
                                          </p:val>
                                        </p:tav>
                                        <p:tav tm="100000">
                                          <p:val>
                                            <p:strVal val="#ppt_h"/>
                                          </p:val>
                                        </p:tav>
                                      </p:tavLst>
                                    </p:anim>
                                    <p:animEffect filter="fade" transition="in">
                                      <p:cBhvr>
                                        <p:cTn dur="500" id="25"/>
                                        <p:tgtEl>
                                          <p:spTgt spid="29"/>
                                        </p:tgtEl>
                                      </p:cBhvr>
                                    </p:animEffect>
                                  </p:childTnLst>
                                </p:cTn>
                              </p:par>
                              <p:par>
                                <p:cTn fill="hold" grpId="0" id="26" nodeType="withEffect" presetClass="entr" presetID="53" presetSubtype="0">
                                  <p:stCondLst>
                                    <p:cond delay="0"/>
                                  </p:stCondLst>
                                  <p:childTnLst>
                                    <p:set>
                                      <p:cBhvr>
                                        <p:cTn dur="1" fill="hold" id="27">
                                          <p:stCondLst>
                                            <p:cond delay="0"/>
                                          </p:stCondLst>
                                        </p:cTn>
                                        <p:tgtEl>
                                          <p:spTgt spid="30"/>
                                        </p:tgtEl>
                                        <p:attrNameLst>
                                          <p:attrName>style.visibility</p:attrName>
                                        </p:attrNameLst>
                                      </p:cBhvr>
                                      <p:to>
                                        <p:strVal val="visible"/>
                                      </p:to>
                                    </p:set>
                                    <p:anim calcmode="lin" valueType="num">
                                      <p:cBhvr>
                                        <p:cTn dur="500" fill="hold" id="28"/>
                                        <p:tgtEl>
                                          <p:spTgt spid="30"/>
                                        </p:tgtEl>
                                        <p:attrNameLst>
                                          <p:attrName>ppt_w</p:attrName>
                                        </p:attrNameLst>
                                      </p:cBhvr>
                                      <p:tavLst>
                                        <p:tav tm="0">
                                          <p:val>
                                            <p:fltVal val="0"/>
                                          </p:val>
                                        </p:tav>
                                        <p:tav tm="100000">
                                          <p:val>
                                            <p:strVal val="#ppt_w"/>
                                          </p:val>
                                        </p:tav>
                                      </p:tavLst>
                                    </p:anim>
                                    <p:anim calcmode="lin" valueType="num">
                                      <p:cBhvr>
                                        <p:cTn dur="500" fill="hold" id="29"/>
                                        <p:tgtEl>
                                          <p:spTgt spid="30"/>
                                        </p:tgtEl>
                                        <p:attrNameLst>
                                          <p:attrName>ppt_h</p:attrName>
                                        </p:attrNameLst>
                                      </p:cBhvr>
                                      <p:tavLst>
                                        <p:tav tm="0">
                                          <p:val>
                                            <p:fltVal val="0"/>
                                          </p:val>
                                        </p:tav>
                                        <p:tav tm="100000">
                                          <p:val>
                                            <p:strVal val="#ppt_h"/>
                                          </p:val>
                                        </p:tav>
                                      </p:tavLst>
                                    </p:anim>
                                    <p:animEffect filter="fade" transition="in">
                                      <p:cBhvr>
                                        <p:cTn dur="500" id="30"/>
                                        <p:tgtEl>
                                          <p:spTgt spid="3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28"/>
      <p:bldP grpId="0" spid="29"/>
      <p:bldP grpId="0" spid="30"/>
    </p:bldLst>
  </p:timing>
</p:sld>
</file>

<file path=ppt/tags/tag1.xml><?xml version="1.0" encoding="utf-8"?>
<p:tagLst xmlns:p="http://schemas.openxmlformats.org/presentationml/2006/main">
  <p:tag name="KSO_WM_BEAUTIFY_FLAG" val="#wm#"/>
  <p:tag name="KSO_WM_SLIDE_ID" val="custom20187308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INDEX" val="20187308"/>
  <p:tag name="KSO_WM_TEMPLATE_SUBCATEGORY" val="0"/>
  <p:tag name="KSO_WM_TEMPLATE_THUMBS_INDEX" val="1"/>
</p:tagLst>
</file>

<file path=ppt/tags/tag10.xml><?xml version="1.0" encoding="utf-8"?>
<p:tagLst xmlns:p="http://schemas.openxmlformats.org/presentationml/2006/main">
  <p:tag name="KSO_WM_BEAUTIFY_FLAG" val="#wm#"/>
  <p:tag name="KSO_WM_SLIDE_ID" val="custom20187308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INDEX" val="20187308"/>
  <p:tag name="KSO_WM_TEMPLATE_SUBCATEGORY" val="0"/>
  <p:tag name="KSO_WM_TEMPLATE_THUMBS_INDEX" val="1"/>
</p:tagLst>
</file>

<file path=ppt/tags/tag11.xml><?xml version="1.0" encoding="utf-8"?>
<p:tagLst xmlns:p="http://schemas.openxmlformats.org/presentationml/2006/main">
  <p:tag name="KSO_WM_BEAUTIFY_FLAG" val="#wm#"/>
  <p:tag name="KSO_WM_SLIDE_ID" val="custom20187308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INDEX" val="20187308"/>
  <p:tag name="KSO_WM_TEMPLATE_SUBCATEGORY" val="0"/>
  <p:tag name="KSO_WM_TEMPLATE_THUMBS_INDEX" val="1"/>
</p:tagLst>
</file>

<file path=ppt/tags/tag12.xml><?xml version="1.0" encoding="utf-8"?>
<p:tagLst xmlns:p="http://schemas.openxmlformats.org/presentationml/2006/main">
  <p:tag name="KSO_WM_BEAUTIFY_FLAG" val="#wm#"/>
  <p:tag name="KSO_WM_SLIDE_ID" val="custom20187308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INDEX" val="20187308"/>
  <p:tag name="KSO_WM_TEMPLATE_SUBCATEGORY" val="0"/>
  <p:tag name="KSO_WM_TEMPLATE_THUMBS_INDEX" val="1"/>
</p:tagLst>
</file>

<file path=ppt/tags/tag13.xml><?xml version="1.0" encoding="utf-8"?>
<p:tagLst xmlns:p="http://schemas.openxmlformats.org/presentationml/2006/main">
  <p:tag name="KSO_WM_BEAUTIFY_FLAG" val="#wm#"/>
  <p:tag name="KSO_WM_SLIDE_ID" val="custom20187308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INDEX" val="20187308"/>
  <p:tag name="KSO_WM_TEMPLATE_SUBCATEGORY" val="0"/>
  <p:tag name="KSO_WM_TEMPLATE_THUMBS_INDEX" val="1"/>
</p:tagLst>
</file>

<file path=ppt/tags/tag14.xml><?xml version="1.0" encoding="utf-8"?>
<p:tagLst xmlns:p="http://schemas.openxmlformats.org/presentationml/2006/main">
  <p:tag name="KSO_WM_BEAUTIFY_FLAG" val="#wm#"/>
  <p:tag name="KSO_WM_SLIDE_ID" val="custom20187308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INDEX" val="20187308"/>
  <p:tag name="KSO_WM_TEMPLATE_SUBCATEGORY" val="0"/>
  <p:tag name="KSO_WM_TEMPLATE_THUMBS_INDEX" val="1"/>
</p:tagLst>
</file>

<file path=ppt/tags/tag15.xml><?xml version="1.0" encoding="utf-8"?>
<p:tagLst xmlns:p="http://schemas.openxmlformats.org/presentationml/2006/main">
  <p:tag name="KSO_WM_BEAUTIFY_FLAG" val="#wm#"/>
  <p:tag name="KSO_WM_SLIDE_ID" val="custom20187308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INDEX" val="20187308"/>
  <p:tag name="KSO_WM_TEMPLATE_SUBCATEGORY" val="0"/>
  <p:tag name="KSO_WM_TEMPLATE_THUMBS_INDEX" val="1"/>
</p:tagLst>
</file>

<file path=ppt/tags/tag16.xml><?xml version="1.0" encoding="utf-8"?>
<p:tagLst xmlns:p="http://schemas.openxmlformats.org/presentationml/2006/main">
  <p:tag name="KSO_WM_BEAUTIFY_FLAG" val="#wm#"/>
  <p:tag name="KSO_WM_SLIDE_ID" val="custom20187308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INDEX" val="20187308"/>
  <p:tag name="KSO_WM_TEMPLATE_SUBCATEGORY" val="0"/>
  <p:tag name="KSO_WM_TEMPLATE_THUMBS_INDEX" val="1"/>
</p:tagLst>
</file>

<file path=ppt/tags/tag17.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FIRST_PUBLISH" val="1"/>
  <p:tag name="ISPRING_OUTPUT_FOLDER" val="F:\我图VIP设计PPT上传\10月份上传文件\298"/>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ags/tag2.xml><?xml version="1.0" encoding="utf-8"?>
<p:tagLst xmlns:p="http://schemas.openxmlformats.org/presentationml/2006/main">
  <p:tag name="KSO_WM_BEAUTIFY_FLAG" val="#wm#"/>
  <p:tag name="KSO_WM_SLIDE_ID" val="custom20187308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INDEX" val="20187308"/>
  <p:tag name="KSO_WM_TEMPLATE_SUBCATEGORY" val="0"/>
  <p:tag name="KSO_WM_TEMPLATE_THUMBS_INDEX" val="1"/>
</p:tagLst>
</file>

<file path=ppt/tags/tag3.xml><?xml version="1.0" encoding="utf-8"?>
<p:tagLst xmlns:p="http://schemas.openxmlformats.org/presentationml/2006/main">
  <p:tag name="KSO_WM_BEAUTIFY_FLAG" val="#wm#"/>
  <p:tag name="KSO_WM_SLIDE_ID" val="custom20187308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INDEX" val="20187308"/>
  <p:tag name="KSO_WM_TEMPLATE_SUBCATEGORY" val="0"/>
  <p:tag name="KSO_WM_TEMPLATE_THUMBS_INDEX" val="1"/>
</p:tagLst>
</file>

<file path=ppt/tags/tag4.xml><?xml version="1.0" encoding="utf-8"?>
<p:tagLst xmlns:p="http://schemas.openxmlformats.org/presentationml/2006/main">
  <p:tag name="KSO_WM_BEAUTIFY_FLAG" val="#wm#"/>
  <p:tag name="KSO_WM_SLIDE_ID" val="custom20187308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INDEX" val="20187308"/>
  <p:tag name="KSO_WM_TEMPLATE_SUBCATEGORY" val="0"/>
  <p:tag name="KSO_WM_TEMPLATE_THUMBS_INDEX" val="1"/>
</p:tagLst>
</file>

<file path=ppt/tags/tag5.xml><?xml version="1.0" encoding="utf-8"?>
<p:tagLst xmlns:p="http://schemas.openxmlformats.org/presentationml/2006/main">
  <p:tag name="KSO_WM_BEAUTIFY_FLAG" val="#wm#"/>
  <p:tag name="KSO_WM_SLIDE_ID" val="custom20187308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INDEX" val="20187308"/>
  <p:tag name="KSO_WM_TEMPLATE_SUBCATEGORY" val="0"/>
  <p:tag name="KSO_WM_TEMPLATE_THUMBS_INDEX" val="1"/>
</p:tagLst>
</file>

<file path=ppt/tags/tag6.xml><?xml version="1.0" encoding="utf-8"?>
<p:tagLst xmlns:p="http://schemas.openxmlformats.org/presentationml/2006/main">
  <p:tag name="KSO_WM_BEAUTIFY_FLAG" val="#wm#"/>
  <p:tag name="KSO_WM_SLIDE_ID" val="custom20187308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INDEX" val="20187308"/>
  <p:tag name="KSO_WM_TEMPLATE_SUBCATEGORY" val="0"/>
  <p:tag name="KSO_WM_TEMPLATE_THUMBS_INDEX" val="1"/>
</p:tagLst>
</file>

<file path=ppt/tags/tag7.xml><?xml version="1.0" encoding="utf-8"?>
<p:tagLst xmlns:p="http://schemas.openxmlformats.org/presentationml/2006/main">
  <p:tag name="KSO_WM_BEAUTIFY_FLAG" val="#wm#"/>
  <p:tag name="KSO_WM_SLIDE_ID" val="custom20187308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INDEX" val="20187308"/>
  <p:tag name="KSO_WM_TEMPLATE_SUBCATEGORY" val="0"/>
  <p:tag name="KSO_WM_TEMPLATE_THUMBS_INDEX" val="1"/>
</p:tagLst>
</file>

<file path=ppt/tags/tag8.xml><?xml version="1.0" encoding="utf-8"?>
<p:tagLst xmlns:p="http://schemas.openxmlformats.org/presentationml/2006/main">
  <p:tag name="KSO_WM_BEAUTIFY_FLAG" val="#wm#"/>
  <p:tag name="KSO_WM_SLIDE_ID" val="custom20187308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INDEX" val="20187308"/>
  <p:tag name="KSO_WM_TEMPLATE_SUBCATEGORY" val="0"/>
  <p:tag name="KSO_WM_TEMPLATE_THUMBS_INDEX" val="1"/>
</p:tagLst>
</file>

<file path=ppt/tags/tag9.xml><?xml version="1.0" encoding="utf-8"?>
<p:tagLst xmlns:p="http://schemas.openxmlformats.org/presentationml/2006/main">
  <p:tag name="KSO_WM_BEAUTIFY_FLAG" val="#wm#"/>
  <p:tag name="KSO_WM_SLIDE_ID" val="custom20187308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INDEX" val="20187308"/>
  <p:tag name="KSO_WM_TEMPLATE_SUBCATEGORY" val="0"/>
  <p:tag name="KSO_WM_TEMPLATE_THUMBS_INDEX" val="1"/>
</p:tagLst>
</file>

<file path=ppt/theme/theme1.xml><?xml version="1.0" encoding="utf-8"?>
<a:theme xmlns:r="http://schemas.openxmlformats.org/officeDocument/2006/relationships" xmlns:a="http://schemas.openxmlformats.org/drawingml/2006/main" name="">
  <a:themeElements>
    <a:clrScheme name="自定义 106">
      <a:dk1>
        <a:srgbClr val="000000"/>
      </a:dk1>
      <a:lt1>
        <a:srgbClr val="FFFFFF"/>
      </a:lt1>
      <a:dk2>
        <a:srgbClr val="000000"/>
      </a:dk2>
      <a:lt2>
        <a:srgbClr val="FFFFFF"/>
      </a:lt2>
      <a:accent1>
        <a:srgbClr val="066C9B"/>
      </a:accent1>
      <a:accent2>
        <a:srgbClr val="FCB328"/>
      </a:accent2>
      <a:accent3>
        <a:srgbClr val="066C9B"/>
      </a:accent3>
      <a:accent4>
        <a:srgbClr val="FCB328"/>
      </a:accent4>
      <a:accent5>
        <a:srgbClr val="066C9B"/>
      </a:accent5>
      <a:accent6>
        <a:srgbClr val="FCB328"/>
      </a:accent6>
      <a:hlink>
        <a:srgbClr val="066C9B"/>
      </a:hlink>
      <a:folHlink>
        <a:srgbClr val="FCB328"/>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141</Paragraphs>
  <Slides>19</Slides>
  <Notes>16</Notes>
  <TotalTime>0</TotalTime>
  <HiddenSlides>0</HiddenSlides>
  <MMClips>0</MMClips>
  <ScaleCrop>0</ScaleCrop>
  <HeadingPairs>
    <vt:vector baseType="variant" size="6">
      <vt:variant>
        <vt:lpstr>Fonts used</vt:lpstr>
      </vt:variant>
      <vt:variant>
        <vt:i4>15</vt:i4>
      </vt:variant>
      <vt:variant>
        <vt:lpstr>Theme</vt:lpstr>
      </vt:variant>
      <vt:variant>
        <vt:i4>1</vt:i4>
      </vt:variant>
      <vt:variant>
        <vt:lpstr>Slide Titles</vt:lpstr>
      </vt:variant>
      <vt:variant>
        <vt:i4>19</vt:i4>
      </vt:variant>
    </vt:vector>
  </HeadingPairs>
  <TitlesOfParts>
    <vt:vector baseType="lpstr" size="35">
      <vt:lpstr>Arial</vt:lpstr>
      <vt:lpstr>Arial Black</vt:lpstr>
      <vt:lpstr>微软雅黑</vt:lpstr>
      <vt:lpstr>Calibri Light</vt:lpstr>
      <vt:lpstr>Calibri</vt:lpstr>
      <vt:lpstr>汉仪大宋简</vt:lpstr>
      <vt:lpstr>汉仪细秀体简 L</vt:lpstr>
      <vt:lpstr>Impact</vt:lpstr>
      <vt:lpstr>Bebas Neue</vt:lpstr>
      <vt:lpstr>Noto Sans S Chinese Bold</vt:lpstr>
      <vt:lpstr>Noto Serif CJK SC</vt:lpstr>
      <vt:lpstr>EngraversGothic BT</vt:lpstr>
      <vt:lpstr>宋体</vt:lpstr>
      <vt:lpstr>FZHei-B01S</vt:lpstr>
      <vt:lpstr>Open Sans Extrabold</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2019-05-13T21:35:27Z</dcterms:created>
  <dcterms:modified xsi:type="dcterms:W3CDTF">2021-08-20T10:48:32Z</dcterms:modified>
  <cp:revision>1</cp:revision>
</cp:coreProperties>
</file>