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"/>
  </p:notesMasterIdLst>
  <p:sldIdLst>
    <p:sldId id="256" r:id="rId4"/>
    <p:sldId id="258" r:id="rId5"/>
    <p:sldId id="1142" r:id="rId6"/>
    <p:sldId id="1137" r:id="rId7"/>
    <p:sldId id="406" r:id="rId8"/>
    <p:sldId id="1138" r:id="rId9"/>
    <p:sldId id="1091" r:id="rId10"/>
    <p:sldId id="1140" r:id="rId11"/>
    <p:sldId id="278" r:id="rId12"/>
    <p:sldId id="1143" r:id="rId13"/>
    <p:sldId id="1144" r:id="rId14"/>
    <p:sldId id="1145" r:id="rId15"/>
    <p:sldId id="1146" r:id="rId16"/>
    <p:sldId id="1147" r:id="rId17"/>
    <p:sldId id="1148" r:id="rId18"/>
    <p:sldId id="1149" r:id="rId19"/>
    <p:sldId id="1150" r:id="rId20"/>
    <p:sldId id="1151" r:id="rId21"/>
    <p:sldId id="257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tags/tag9.xml" Type="http://schemas.openxmlformats.org/officeDocument/2006/relationships/tags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386FF-B44A-4C0D-8B5E-E409146860B6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D62A9-BA86-4918-8614-3921E7093B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50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506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632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9768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849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281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641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180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8446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477104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BFF5F-5694-40F8-BF79-BE2E0265D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4821BB-73A3-4ACD-B70A-28DCBDDD1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7E2F83-53AC-453D-98C6-FFDB92DF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32B6-A0CD-4568-93B0-733CD5F3121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7FC9CA-CFB2-42A4-BBED-EC8BFBC1E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6B5DB9-7EC3-44A6-9BAC-770988A0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CD77-364D-497B-A737-A89532505F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9721667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FCADEE-25DA-4E1F-BD03-8F2D05DD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0A67E-FB30-43BD-8B76-7521701C3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D097B6-D459-4070-A896-E2298130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32B6-A0CD-4568-93B0-733CD5F3121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DA06EC-2D69-4591-B76E-1DADBCF9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F4DB7A-7B0E-407F-B54A-E8CB0BC9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CD77-364D-497B-A737-A89532505F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984848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C0BC6A-2F69-42E7-992A-ABE3928CB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8BA6DB-00E6-440F-B629-ED841959B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7780A6-3E4F-4006-9B5E-65DCCB94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32B6-A0CD-4568-93B0-733CD5F3121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F6F9F2-E09D-47E6-8A1C-105E90F4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151BCE-2BB8-4055-A007-10EA46BF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CD77-364D-497B-A737-A89532505F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02414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1BD8D49-AF6A-47F3-A533-7B2D81EECE03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79063E6-AD96-4C52-A7A5-3854BDC1B721}"/>
              </a:ext>
            </a:extLst>
          </p:cNvPr>
          <p:cNvSpPr/>
          <p:nvPr userDrawn="1"/>
        </p:nvSpPr>
        <p:spPr>
          <a:xfrm>
            <a:off x="849745" y="748145"/>
            <a:ext cx="10557164" cy="6100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5EA55A-E208-4942-9901-856AB1415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79857"/>
          <a:stretch>
            <a:fillRect/>
          </a:stretch>
        </p:blipFill>
        <p:spPr>
          <a:xfrm>
            <a:off x="0" y="5466734"/>
            <a:ext cx="12192000" cy="1381434"/>
          </a:xfrm>
          <a:prstGeom prst="rect">
            <a:avLst/>
          </a:prstGeom>
        </p:spPr>
      </p:pic>
    </p:spTree>
    <p:extLst>
      <p:ext uri="{BB962C8B-B14F-4D97-AF65-F5344CB8AC3E}">
        <p14:creationId val="219748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0CACA5-40AE-4DD4-8F18-3F3DA0E6661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FE4CD74-2BD5-46D5-A714-A5D625E96756}"/>
              </a:ext>
            </a:extLst>
          </p:cNvPr>
          <p:cNvSpPr/>
          <p:nvPr userDrawn="1"/>
        </p:nvSpPr>
        <p:spPr>
          <a:xfrm>
            <a:off x="849745" y="748145"/>
            <a:ext cx="10557164" cy="6100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B31B57-5419-4F52-A449-71EBB720B5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79857"/>
          <a:stretch>
            <a:fillRect/>
          </a:stretch>
        </p:blipFill>
        <p:spPr>
          <a:xfrm>
            <a:off x="0" y="5466734"/>
            <a:ext cx="12192000" cy="1381434"/>
          </a:xfrm>
          <a:prstGeom prst="rect">
            <a:avLst/>
          </a:prstGeom>
        </p:spPr>
      </p:pic>
    </p:spTree>
    <p:extLst>
      <p:ext uri="{BB962C8B-B14F-4D97-AF65-F5344CB8AC3E}">
        <p14:creationId val="3130157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248416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340764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799635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525499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538779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01839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827434-244C-4D8A-A85A-DB4444CD4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13DD93-CED7-4238-8F95-32B01A73A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B9F469-B8AD-4BB5-9339-EBAEF175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32B6-A0CD-4568-93B0-733CD5F3121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A73192-325A-4551-97FC-673456AA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7B230E-6C6F-4239-BFF7-4EF8560C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CD77-364D-497B-A737-A89532505F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5372665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157719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504252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02348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5899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511116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3F0C81-BE1C-4C9E-BF2D-B5B2F4B3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3221A6-8420-40DF-9942-056EB2C21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B06B7C-FEB9-418C-9AC4-E489534E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32B6-A0CD-4568-93B0-733CD5F3121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34A8BB-79D4-46E8-9329-33376A92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13C28B-87AF-4835-A503-21ECB786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CD77-364D-497B-A737-A89532505F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4957873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CD9E5-F0D6-47F4-A483-16749E13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605FAB-16D8-404D-92CB-BB8A4D0C9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B6F761-BF9F-4AF8-A792-715A45389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109ADB-9348-4F81-98B5-C078A9D5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32B6-A0CD-4568-93B0-733CD5F3121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A271B9-DE52-4A6C-9C98-74F85F61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E9FA40-34D2-4D9C-812F-82BFFF04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CD77-364D-497B-A737-A89532505F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726727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4234C5-669B-4A1E-86F2-AA434F48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AB80B0-2769-4553-9E3A-FB55A509F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30A00D3-48F3-46C0-A8C8-BC49B3ADC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8303CF-A7DD-4A61-B6A5-30930A119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743E63-1C40-4ED1-AEE8-24A35290F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51CD36-F6CB-456D-9A39-C8B89472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32B6-A0CD-4568-93B0-733CD5F3121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E5ABA8C-EDFB-4689-9D22-F6F25853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71CFB41-E7A0-44B6-817C-24DE591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CD77-364D-497B-A737-A89532505F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742129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24677D-B13D-429D-AADE-BCD4DEF9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1D08D3-E6FC-4099-865E-1BA09067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32B6-A0CD-4568-93B0-733CD5F3121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F06F19-FFFC-4BA5-BBAE-954580E7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A19FF4-C37C-4A30-821B-980EE12F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CD77-364D-497B-A737-A89532505F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276773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78AD9A4-5C42-4EF3-8071-F88AE74B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32B6-A0CD-4568-93B0-733CD5F3121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3D0079-C740-4C43-B1E3-4B1332EF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264B99-6872-4E0C-9357-8D2CCA82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CD77-364D-497B-A737-A89532505F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727785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6EFEA6-623C-4299-86A6-AF3615FA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E37D11-B753-492B-AB7F-21DDECA8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035182-8DF4-4C8A-BAE3-FABBF0D84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466F3D-8432-4038-841C-96C0D377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32B6-A0CD-4568-93B0-733CD5F3121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3FD4BB-D3EF-4E9C-992F-91B37D8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4C8CA1-75DC-4603-82D3-4F54F6E9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CD77-364D-497B-A737-A89532505F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372275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5D2DF-66A5-4176-928E-A15F97822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0A34D57-7614-4070-9669-FC792F592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48BE63-490A-4F28-BFBC-2C84DEAC0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00CDE4-4A24-489A-BAA8-09FAAA90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32B6-A0CD-4568-93B0-733CD5F3121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5648D6-6009-49F8-A903-64992008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A498EA-5CEB-4E1F-997D-8118E7F6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CD77-364D-497B-A737-A89532505F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51368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E20BF6-DF48-4F45-8CEB-1A930E83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FE5EC-31F3-4B98-A327-AE32F89D4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B1367F-0109-4E13-9B0E-F831FF18E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C32B6-A0CD-4568-93B0-733CD5F3121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E93918-BF70-45CB-8922-837004BAF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C8B895-C6A6-4531-A88B-FF765A200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CD77-364D-497B-A737-A89532505F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1731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3265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0.jpe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2.png" Type="http://schemas.openxmlformats.org/officeDocument/2006/relationships/image"/><Relationship Id="rId4" Target="../tags/tag2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3.png" Type="http://schemas.openxmlformats.org/officeDocument/2006/relationships/image"/><Relationship Id="rId3" Target="../tags/tag3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4.png" Type="http://schemas.openxmlformats.org/officeDocument/2006/relationships/image"/><Relationship Id="rId3" Target="../tags/tag4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tags/tag5.xml" Type="http://schemas.openxmlformats.org/officeDocument/2006/relationships/tags"/><Relationship Id="rId3" Target="../media/image3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tags/tag6.xml" Type="http://schemas.openxmlformats.org/officeDocument/2006/relationships/tags"/><Relationship Id="rId4" Target="../media/image3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tags/tag7.xml" Type="http://schemas.openxmlformats.org/officeDocument/2006/relationships/tags"/><Relationship Id="rId3" Target="../media/image3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8.xml" Type="http://schemas.openxmlformats.org/officeDocument/2006/relationships/tags"/><Relationship Id="rId4" Target="../media/image3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0.jpeg" Type="http://schemas.openxmlformats.org/officeDocument/2006/relationships/image"/><Relationship Id="rId4" Target="../media/image39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6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tags/tag1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5F53A7-3569-4DFA-9393-C53BAEA45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42C075C-859E-43E6-AA3F-A0B064FDC65E}"/>
              </a:ext>
            </a:extLst>
          </p:cNvPr>
          <p:cNvGrpSpPr/>
          <p:nvPr/>
        </p:nvGrpSpPr>
        <p:grpSpPr>
          <a:xfrm>
            <a:off x="-345848" y="454557"/>
            <a:ext cx="13295778" cy="4980038"/>
            <a:chOff x="241106" y="245806"/>
            <a:chExt cx="13295778" cy="498003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4FDD00E-B893-441F-BC1A-ECBEE4386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9892"/>
            <a:stretch>
              <a:fillRect/>
            </a:stretch>
          </p:blipFill>
          <p:spPr>
            <a:xfrm>
              <a:off x="241106" y="245806"/>
              <a:ext cx="4571570" cy="480797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22EEB28-51CE-4F02-A313-54BC5CBA4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9892"/>
            <a:stretch>
              <a:fillRect/>
            </a:stretch>
          </p:blipFill>
          <p:spPr>
            <a:xfrm>
              <a:off x="4582048" y="417870"/>
              <a:ext cx="4571570" cy="48079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101BA37-73F1-423A-BD0C-6E20A3A65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9892"/>
            <a:stretch>
              <a:fillRect/>
            </a:stretch>
          </p:blipFill>
          <p:spPr>
            <a:xfrm>
              <a:off x="8965314" y="417870"/>
              <a:ext cx="4571570" cy="4807974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FA3F6E2-E999-4CAD-866A-2642F0475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t="79857"/>
          <a:stretch>
            <a:fillRect/>
          </a:stretch>
        </p:blipFill>
        <p:spPr>
          <a:xfrm>
            <a:off x="0" y="5466734"/>
            <a:ext cx="12192000" cy="13814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CA65D2A-2D0A-415B-8C7D-F3B1280E2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0322" l="71610" t="1290"/>
          <a:stretch>
            <a:fillRect/>
          </a:stretch>
        </p:blipFill>
        <p:spPr>
          <a:xfrm>
            <a:off x="10894142" y="78658"/>
            <a:ext cx="1297858" cy="194678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D027976-3816-49AC-A882-02C0E0B00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95269" l="5340" r="64119"/>
          <a:stretch>
            <a:fillRect/>
          </a:stretch>
        </p:blipFill>
        <p:spPr>
          <a:xfrm>
            <a:off x="4699819" y="9832"/>
            <a:ext cx="1396181" cy="32446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078B3-E125-47C6-B602-5C5A5AFF1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4158" r="88339" t="48029"/>
          <a:stretch>
            <a:fillRect/>
          </a:stretch>
        </p:blipFill>
        <p:spPr>
          <a:xfrm>
            <a:off x="7697" y="3303638"/>
            <a:ext cx="533077" cy="190745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406EE84-0855-45D7-B93D-38CA629E1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27025" l="20970" r="18384" t="55197"/>
          <a:stretch>
            <a:fillRect/>
          </a:stretch>
        </p:blipFill>
        <p:spPr>
          <a:xfrm>
            <a:off x="4768859" y="3785418"/>
            <a:ext cx="2772483" cy="121920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FA92B5D-B650-4A9D-883B-4D8DADC815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7527" l="74411" r="2361" t="3584"/>
          <a:stretch>
            <a:fillRect/>
          </a:stretch>
        </p:blipFill>
        <p:spPr>
          <a:xfrm>
            <a:off x="9404904" y="8886"/>
            <a:ext cx="2978476" cy="170986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654C0AB-E807-4EA6-9702-DEB97F3D14DB}"/>
              </a:ext>
            </a:extLst>
          </p:cNvPr>
          <p:cNvGrpSpPr/>
          <p:nvPr/>
        </p:nvGrpSpPr>
        <p:grpSpPr>
          <a:xfrm>
            <a:off x="1510319" y="2167064"/>
            <a:ext cx="9210687" cy="1865816"/>
            <a:chOff x="2035391" y="2197507"/>
            <a:chExt cx="7971710" cy="1865816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9CB3FAD-8710-4395-9426-45F42D8FB6AC}"/>
                </a:ext>
              </a:extLst>
            </p:cNvPr>
            <p:cNvSpPr txBox="1"/>
            <p:nvPr/>
          </p:nvSpPr>
          <p:spPr>
            <a:xfrm>
              <a:off x="2053813" y="2197507"/>
              <a:ext cx="7953288" cy="1844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600" sz="11500">
                  <a:ln w="152400">
                    <a:gradFill flip="none" rotWithShape="1">
                      <a:gsLst>
                        <a:gs pos="0">
                          <a:srgbClr val="3AFEB7"/>
                        </a:gs>
                        <a:gs pos="28000">
                          <a:srgbClr val="33D5C0"/>
                        </a:gs>
                        <a:gs pos="70000">
                          <a:srgbClr val="2FA9E2"/>
                        </a:gs>
                        <a:gs pos="100000">
                          <a:srgbClr val="2975FF"/>
                        </a:gs>
                      </a:gsLst>
                      <a:lin ang="0" scaled="1"/>
                    </a:gradFill>
                  </a:ln>
                  <a:gradFill flip="none" rotWithShape="1">
                    <a:gsLst>
                      <a:gs pos="100000">
                        <a:srgbClr val="2975FF"/>
                      </a:gs>
                      <a:gs pos="0">
                        <a:srgbClr val="3AFEB7"/>
                      </a:gs>
                      <a:gs pos="32000">
                        <a:srgbClr val="33D5C0"/>
                      </a:gs>
                      <a:gs pos="68000">
                        <a:srgbClr val="2FA9E2"/>
                      </a:gs>
                    </a:gsLst>
                    <a:lin ang="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印品粗朗体"/>
                  <a:ea charset="-122" panose="02000000000000000000" pitchFamily="2" typeface="印品粗朗体"/>
                  <a:cs typeface="+mn-ea"/>
                  <a:sym typeface="+mn-lt"/>
                </a:rPr>
                <a:t>七步洗手法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37FF80E-FF99-468D-BF05-5540244DB2C5}"/>
                </a:ext>
              </a:extLst>
            </p:cNvPr>
            <p:cNvSpPr txBox="1"/>
            <p:nvPr/>
          </p:nvSpPr>
          <p:spPr>
            <a:xfrm>
              <a:off x="2035391" y="2219283"/>
              <a:ext cx="7953288" cy="1844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600" sz="11500">
                  <a:ln w="152400">
                    <a:noFill/>
                  </a:ln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印品粗朗体"/>
                  <a:ea charset="-122" panose="02000000000000000000" pitchFamily="2" typeface="印品粗朗体"/>
                  <a:cs typeface="+mn-ea"/>
                  <a:sym typeface="+mn-lt"/>
                </a:rPr>
                <a:t>七步洗手法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7B5F431-06EA-4546-80F8-611E12DFEEB1}"/>
              </a:ext>
            </a:extLst>
          </p:cNvPr>
          <p:cNvGrpSpPr/>
          <p:nvPr/>
        </p:nvGrpSpPr>
        <p:grpSpPr>
          <a:xfrm>
            <a:off x="2333434" y="4222226"/>
            <a:ext cx="7347928" cy="548592"/>
            <a:chOff x="2333434" y="4222226"/>
            <a:chExt cx="7347928" cy="548592"/>
          </a:xfrm>
        </p:grpSpPr>
        <p:sp>
          <p:nvSpPr>
            <p:cNvPr id="35" name="文本框 8">
              <a:extLst>
                <a:ext uri="{FF2B5EF4-FFF2-40B4-BE49-F238E27FC236}">
                  <a16:creationId xmlns:a16="http://schemas.microsoft.com/office/drawing/2014/main" id="{23138043-A7C4-4347-B540-34329C9F4740}"/>
                </a:ext>
              </a:extLst>
            </p:cNvPr>
            <p:cNvSpPr txBox="1"/>
            <p:nvPr/>
          </p:nvSpPr>
          <p:spPr>
            <a:xfrm>
              <a:off x="3134727" y="4222226"/>
              <a:ext cx="5754615" cy="548592"/>
            </a:xfrm>
            <a:prstGeom prst="rect">
              <a:avLst/>
            </a:prstGeom>
            <a:noFill/>
          </p:spPr>
          <p:txBody>
            <a:bodyPr bIns="60936" lIns="121873" rIns="121873" tIns="60936" wrap="square">
              <a:spAutoFit/>
            </a:bodyPr>
            <a:lstStyle/>
            <a:p>
              <a:pPr algn="ctr">
                <a:defRPr/>
              </a:pPr>
              <a:r>
                <a:rPr altLang="en-US" kern="0" lang="zh-CN" sz="2800">
                  <a:solidFill>
                    <a:schemeClr val="bg1"/>
                  </a:solidFill>
                  <a:cs typeface="+mn-ea"/>
                  <a:sym typeface="+mn-lt"/>
                </a:rPr>
                <a:t>预防新冠肺炎七步洗手法内容解读</a:t>
              </a: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291F8B25-8577-4495-B749-6B7DA8472B16}"/>
                </a:ext>
              </a:extLst>
            </p:cNvPr>
            <p:cNvCxnSpPr>
              <a:endCxn id="35" idx="1"/>
            </p:cNvCxnSpPr>
            <p:nvPr/>
          </p:nvCxnSpPr>
          <p:spPr>
            <a:xfrm>
              <a:off x="2333434" y="4496522"/>
              <a:ext cx="801293" cy="1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3AFEB7"/>
                  </a:gs>
                  <a:gs pos="30000">
                    <a:srgbClr val="33D5C0"/>
                  </a:gs>
                  <a:gs pos="66000">
                    <a:srgbClr val="2FA9E2"/>
                  </a:gs>
                  <a:gs pos="100000">
                    <a:srgbClr val="2975FF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DF7C0776-1AF1-4704-AC40-081661B4B510}"/>
                </a:ext>
              </a:extLst>
            </p:cNvPr>
            <p:cNvCxnSpPr/>
            <p:nvPr/>
          </p:nvCxnSpPr>
          <p:spPr>
            <a:xfrm>
              <a:off x="8777632" y="4534307"/>
              <a:ext cx="90373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3AFEB7"/>
                  </a:gs>
                  <a:gs pos="30000">
                    <a:srgbClr val="33D5C0"/>
                  </a:gs>
                  <a:gs pos="66000">
                    <a:srgbClr val="2FA9E2"/>
                  </a:gs>
                  <a:gs pos="100000">
                    <a:srgbClr val="2975FF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9311E767-4613-46F2-B6DC-3B784B6BDC17}"/>
              </a:ext>
            </a:extLst>
          </p:cNvPr>
          <p:cNvSpPr txBox="1"/>
          <p:nvPr/>
        </p:nvSpPr>
        <p:spPr>
          <a:xfrm>
            <a:off x="2418737" y="1592206"/>
            <a:ext cx="743532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60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武汉加油|中国加油| 齐心协力|共渡难关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8CAD212-3A2F-4186-A007-8A6F5949E5E2}"/>
              </a:ext>
            </a:extLst>
          </p:cNvPr>
          <p:cNvSpPr txBox="1"/>
          <p:nvPr/>
        </p:nvSpPr>
        <p:spPr>
          <a:xfrm>
            <a:off x="480283" y="528831"/>
            <a:ext cx="167148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280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90E140F7-BA15-435A-92E9-745FA8370E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53327" y="3588454"/>
            <a:ext cx="3838725" cy="383872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5DA9C4-11CC-4627-88A8-E8A073418062}"/>
              </a:ext>
            </a:extLst>
          </p:cNvPr>
          <p:cNvGrpSpPr/>
          <p:nvPr/>
        </p:nvGrpSpPr>
        <p:grpSpPr>
          <a:xfrm>
            <a:off x="360314" y="3913253"/>
            <a:ext cx="6689416" cy="2949663"/>
            <a:chOff x="360314" y="3913253"/>
            <a:chExt cx="6689416" cy="294966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CCF3DD6-21D8-437F-8683-316827B7C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rcRect b="7813" l="11734" r="56782" t="74695"/>
            <a:stretch>
              <a:fillRect/>
            </a:stretch>
          </p:blipFill>
          <p:spPr>
            <a:xfrm>
              <a:off x="993058" y="5466734"/>
              <a:ext cx="2399071" cy="1199537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601B892-43DA-4DA8-89B6-D57A35B8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rcRect b="38517" l="55386" r="7585" t="46457"/>
            <a:stretch>
              <a:fillRect/>
            </a:stretch>
          </p:blipFill>
          <p:spPr>
            <a:xfrm>
              <a:off x="4228086" y="5832418"/>
              <a:ext cx="2821644" cy="103049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F8E1B2C-DFDF-4514-AF0D-8CDA9C909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rcRect b="48516" l="842" r="26708" t="10767"/>
            <a:stretch>
              <a:fillRect/>
            </a:stretch>
          </p:blipFill>
          <p:spPr>
            <a:xfrm rot="12455203">
              <a:off x="360314" y="3913253"/>
              <a:ext cx="5520708" cy="2792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301155474"/>
      </p:ext>
    </p:extLst>
  </p:cSld>
  <p:clrMapOvr>
    <a:masterClrMapping/>
  </p:clrMapOvr>
  <mc:AlternateContent>
    <mc:Choice Requires="p14">
      <p:transition advTm="2000" p14:dur="3000" spd="slow"/>
    </mc:Choice>
    <mc:Fallback>
      <p:transition advTm="2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标题 1">
            <a:extLst>
              <a:ext uri="{FF2B5EF4-FFF2-40B4-BE49-F238E27FC236}">
                <a16:creationId xmlns:a16="http://schemas.microsoft.com/office/drawing/2014/main" id="{3FAA34A4-993A-4906-8C56-F94006060443}"/>
              </a:ext>
            </a:extLst>
          </p:cNvPr>
          <p:cNvSpPr txBox="1"/>
          <p:nvPr/>
        </p:nvSpPr>
        <p:spPr>
          <a:xfrm>
            <a:off x="1005192" y="2097626"/>
            <a:ext cx="5163380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eaLnBrk="1" hangingPunct="1" latinLnBrk="0" rtl="0">
              <a:spcBef>
                <a:spcPct val="0"/>
              </a:spcBef>
              <a:buNone/>
              <a:defRPr b="1" kern="1200" sz="2000">
                <a:blipFill dpi="0" rotWithShape="1"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pPr lvl="0">
              <a:defRPr/>
            </a:pPr>
            <a:r>
              <a:rPr altLang="en-US" b="0" lang="zh-CN" spc="-150" sz="4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七步洗手法 </a:t>
            </a:r>
          </a:p>
        </p:txBody>
      </p:sp>
      <p:sp>
        <p:nvSpPr>
          <p:cNvPr id="32" name="平行四边形 31">
            <a:extLst>
              <a:ext uri="{FF2B5EF4-FFF2-40B4-BE49-F238E27FC236}">
                <a16:creationId xmlns:a16="http://schemas.microsoft.com/office/drawing/2014/main" id="{CA2DE03A-8F56-47CD-9B6F-15FD2977E301}"/>
              </a:ext>
            </a:extLst>
          </p:cNvPr>
          <p:cNvSpPr/>
          <p:nvPr/>
        </p:nvSpPr>
        <p:spPr>
          <a:xfrm>
            <a:off x="1817798" y="4630551"/>
            <a:ext cx="4635324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>
              <a:buSzPct val="80000"/>
              <a:defRPr/>
            </a:pPr>
            <a:r>
              <a:rPr altLang="zh-CN" lang="en-US" sz="13800">
                <a:solidFill>
                  <a:srgbClr val="2975F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+mn-ea"/>
                <a:sym typeface="+mn-lt"/>
              </a:rPr>
              <a:t>20秒</a:t>
            </a:r>
          </a:p>
        </p:txBody>
      </p:sp>
      <p:sp>
        <p:nvSpPr>
          <p:cNvPr id="11" name="文本占位符 1">
            <a:extLst>
              <a:ext uri="{FF2B5EF4-FFF2-40B4-BE49-F238E27FC236}">
                <a16:creationId xmlns:a16="http://schemas.microsoft.com/office/drawing/2014/main" id="{AEBCFD54-23A3-4EB1-B27D-8E61BF9604CD}"/>
              </a:ext>
            </a:extLst>
          </p:cNvPr>
          <p:cNvSpPr txBox="1"/>
          <p:nvPr/>
        </p:nvSpPr>
        <p:spPr>
          <a:xfrm>
            <a:off x="1005192" y="3052980"/>
            <a:ext cx="5867556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3943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altLang="en-US" b="0" cap="none" kern="1200" lang="zh-CN" spc="0" sz="6597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3943" eaLnBrk="1" hangingPunct="1" indent="-285607" latinLnBrk="0" marL="74257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7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3943" eaLnBrk="1" hangingPunct="1" indent="-228486" latinLnBrk="0" marL="114242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3943" eaLnBrk="1" hangingPunct="1" indent="-228486" latinLnBrk="0" marL="15994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3943" eaLnBrk="1" hangingPunct="1" indent="-228486" latinLnBrk="0" marL="2056371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3943" eaLnBrk="1" hangingPunct="1" indent="-228486" latinLnBrk="0" marL="251334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943" eaLnBrk="1" hangingPunct="1" indent="-228486" latinLnBrk="0" marL="297031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943" eaLnBrk="1" hangingPunct="1" indent="-228486" latinLnBrk="0" marL="342728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943" eaLnBrk="1" hangingPunct="1" indent="-228486" latinLnBrk="0" marL="388425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altLang="en-US" lang="zh-CN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按照七步洗手法揉搓双手至少20秒以上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31C63FA-147F-4F45-8900-D54B1E83AA41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98858D4-F122-400C-B882-E86FF1A2BC42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096A3B4D-58D3-4A37-8AB8-1F7309BC5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2928" y="1806678"/>
            <a:ext cx="5776451" cy="5198806"/>
          </a:xfrm>
          <a:prstGeom prst="rect">
            <a:avLst/>
          </a:prstGeom>
        </p:spPr>
      </p:pic>
    </p:spTree>
    <p:extLst>
      <p:ext uri="{BB962C8B-B14F-4D97-AF65-F5344CB8AC3E}">
        <p14:creationId val="879627918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32"/>
      <p:bldP grpId="0" spid="11"/>
      <p:bldP grpId="0" spid="5"/>
    </p:bldLst>
  </p:timing>
  <p:extLst>
    <p:ext uri="{E180D4A7-C9FB-4DFB-919C-405C955672EB}">
      <p14:showEvtLst>
        <p14:playEvt objId="2" time="3"/>
        <p14:stopEvt objId="2" time="5478"/>
      </p14:showEvtLst>
    </p:ext>
  </p:extLst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8318C90A-B3E0-449C-8B9E-27E8D8FF4431}"/>
              </a:ext>
            </a:extLst>
          </p:cNvPr>
          <p:cNvSpPr/>
          <p:nvPr/>
        </p:nvSpPr>
        <p:spPr>
          <a:xfrm>
            <a:off x="823200" y="2432997"/>
            <a:ext cx="2085478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>
              <a:buSzPct val="80000"/>
              <a:defRPr/>
            </a:pPr>
            <a:r>
              <a:rPr altLang="en-US" lang="zh-CN" sz="13800">
                <a:solidFill>
                  <a:srgbClr val="2975FF"/>
                </a:solidFill>
                <a:effectLst>
                  <a:glow rad="76200">
                    <a:schemeClr val="bg1">
                      <a:alpha val="60000"/>
                    </a:schemeClr>
                  </a:glow>
                </a:effectLst>
                <a:cs typeface="+mn-ea"/>
                <a:sym typeface="+mn-lt"/>
              </a:rPr>
              <a:t>内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F364D67D-27D6-4903-8967-447EF758A976}"/>
              </a:ext>
            </a:extLst>
          </p:cNvPr>
          <p:cNvSpPr txBox="1"/>
          <p:nvPr/>
        </p:nvSpPr>
        <p:spPr>
          <a:xfrm>
            <a:off x="1482481" y="4398971"/>
            <a:ext cx="1887323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lvl="0"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2975FF"/>
                </a:solidFill>
                <a:effectLst/>
                <a:uLnTx/>
                <a:uFillTx/>
                <a:cs typeface="+mn-ea"/>
                <a:sym typeface="+mn-lt"/>
              </a:rPr>
              <a:t>第一步</a:t>
            </a: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80CCC172-0BBE-48FC-B70B-56400548AFBB}"/>
              </a:ext>
            </a:extLst>
          </p:cNvPr>
          <p:cNvSpPr/>
          <p:nvPr/>
        </p:nvSpPr>
        <p:spPr>
          <a:xfrm>
            <a:off x="7857215" y="2791134"/>
            <a:ext cx="834433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buSzPct val="80000"/>
              <a:defRPr/>
            </a:pPr>
            <a:r>
              <a:rPr altLang="zh-CN" i="1" lang="en-US" sz="28700">
                <a:solidFill>
                  <a:srgbClr val="2975F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+mn-ea"/>
                <a:sym typeface="+mn-lt"/>
              </a:rPr>
              <a:t>1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A3A33D3-44CC-4CEB-B0DF-16626C07872D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DA949A0-A30C-49D9-89A0-C094B0382352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FB4324E0-5DA4-43FA-83AD-BAEDEBB32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4268"/>
          <a:stretch>
            <a:fillRect/>
          </a:stretch>
        </p:blipFill>
        <p:spPr>
          <a:xfrm>
            <a:off x="3629331" y="1171192"/>
            <a:ext cx="4933335" cy="373611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99D7C73D-1CCD-43FE-B68C-A10D4FA3CE04}"/>
              </a:ext>
            </a:extLst>
          </p:cNvPr>
          <p:cNvGrpSpPr/>
          <p:nvPr/>
        </p:nvGrpSpPr>
        <p:grpSpPr>
          <a:xfrm>
            <a:off x="3467903" y="5060175"/>
            <a:ext cx="5295522" cy="902397"/>
            <a:chOff x="3467903" y="5060175"/>
            <a:chExt cx="5295522" cy="902397"/>
          </a:xfrm>
        </p:grpSpPr>
        <p:sp>
          <p:nvSpPr>
            <p:cNvPr id="45" name="PA-102254">
              <a:extLst>
                <a:ext uri="{FF2B5EF4-FFF2-40B4-BE49-F238E27FC236}">
                  <a16:creationId xmlns:a16="http://schemas.microsoft.com/office/drawing/2014/main" id="{D38AA4F6-1E19-46C3-AF52-46A71F212A3A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3467903" y="5060175"/>
              <a:ext cx="5295522" cy="902397"/>
            </a:xfrm>
            <a:prstGeom prst="parallelogram">
              <a:avLst>
                <a:gd fmla="val 33657" name="adj"/>
              </a:avLst>
            </a:prstGeom>
            <a:solidFill>
              <a:srgbClr val="2975FF"/>
            </a:solidFill>
            <a:ln w="57150">
              <a:solidFill>
                <a:srgbClr val="2975FF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>
                <a:lnSpc>
                  <a:spcPct val="150000"/>
                </a:lnSpc>
              </a:pPr>
              <a:endParaRPr altLang="en-US" b="1" lang="zh-CN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15AA4E03-5E55-4D5A-821A-6250CC120257}"/>
                </a:ext>
              </a:extLst>
            </p:cNvPr>
            <p:cNvSpPr/>
            <p:nvPr/>
          </p:nvSpPr>
          <p:spPr>
            <a:xfrm>
              <a:off x="4022783" y="5184187"/>
              <a:ext cx="41452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掌心相对，手掌并拢相互揉搓</a:t>
              </a:r>
            </a:p>
          </p:txBody>
        </p:sp>
      </p:grpSp>
    </p:spTree>
    <p:extLst>
      <p:ext uri="{BB962C8B-B14F-4D97-AF65-F5344CB8AC3E}">
        <p14:creationId val="1967423607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44"/>
      <p:bldP grpId="0" spid="12"/>
      <p:bldP grpId="0" spid="13"/>
    </p:bldLst>
  </p:timing>
  <p:extLst>
    <p:ext uri="{E180D4A7-C9FB-4DFB-919C-405C955672EB}">
      <p14:showEvtLst>
        <p14:playEvt objId="2" time="2"/>
        <p14:stopEvt objId="2" time="6209"/>
      </p14:showEvtLst>
    </p:ext>
  </p:extLst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8318C90A-B3E0-449C-8B9E-27E8D8FF4431}"/>
              </a:ext>
            </a:extLst>
          </p:cNvPr>
          <p:cNvSpPr/>
          <p:nvPr/>
        </p:nvSpPr>
        <p:spPr>
          <a:xfrm>
            <a:off x="8872862" y="2773161"/>
            <a:ext cx="2085478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>
              <a:buSzPct val="80000"/>
              <a:defRPr/>
            </a:pPr>
            <a:r>
              <a:rPr altLang="en-US" lang="zh-CN" sz="13800">
                <a:solidFill>
                  <a:srgbClr val="2975FF"/>
                </a:solidFill>
                <a:effectLst>
                  <a:glow rad="76200">
                    <a:schemeClr val="bg1">
                      <a:alpha val="60000"/>
                    </a:schemeClr>
                  </a:glow>
                </a:effectLst>
                <a:cs typeface="+mn-ea"/>
                <a:sym typeface="+mn-lt"/>
              </a:rPr>
              <a:t>外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F364D67D-27D6-4903-8967-447EF758A976}"/>
              </a:ext>
            </a:extLst>
          </p:cNvPr>
          <p:cNvSpPr txBox="1"/>
          <p:nvPr/>
        </p:nvSpPr>
        <p:spPr>
          <a:xfrm>
            <a:off x="8028279" y="4521165"/>
            <a:ext cx="1887323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lvl="0"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2975FF"/>
                </a:solidFill>
                <a:effectLst/>
                <a:uLnTx/>
                <a:uFillTx/>
                <a:cs typeface="+mn-ea"/>
                <a:sym typeface="+mn-lt"/>
              </a:rPr>
              <a:t>第二步</a:t>
            </a: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1CAC530B-F46F-4849-9A4B-BA09D407D015}"/>
              </a:ext>
            </a:extLst>
          </p:cNvPr>
          <p:cNvSpPr/>
          <p:nvPr/>
        </p:nvSpPr>
        <p:spPr>
          <a:xfrm>
            <a:off x="640338" y="3174592"/>
            <a:ext cx="834433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buSzPct val="80000"/>
              <a:defRPr/>
            </a:pPr>
            <a:r>
              <a:rPr altLang="zh-CN" i="1" lang="en-US" sz="28700">
                <a:solidFill>
                  <a:srgbClr val="2975F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+mn-ea"/>
                <a:sym typeface="+mn-lt"/>
              </a:rPr>
              <a:t>2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9F7B8A4-AF83-463C-AFCD-121CC2006A2F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9A68389-CC30-4609-882A-A6C25E925B36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49D52C8B-1D3B-4E13-920A-E6E4F246E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3415" l="14731" r="9509" t="6881"/>
          <a:stretch>
            <a:fillRect/>
          </a:stretch>
        </p:blipFill>
        <p:spPr>
          <a:xfrm>
            <a:off x="4043890" y="1514256"/>
            <a:ext cx="3769921" cy="346857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8F439B5-93B0-4146-B30E-A0D0F8646FA8}"/>
              </a:ext>
            </a:extLst>
          </p:cNvPr>
          <p:cNvGrpSpPr/>
          <p:nvPr/>
        </p:nvGrpSpPr>
        <p:grpSpPr>
          <a:xfrm>
            <a:off x="3734724" y="5504374"/>
            <a:ext cx="5138138" cy="875578"/>
            <a:chOff x="3734724" y="5504374"/>
            <a:chExt cx="5138138" cy="875578"/>
          </a:xfrm>
        </p:grpSpPr>
        <p:sp>
          <p:nvSpPr>
            <p:cNvPr id="45" name="PA-102254">
              <a:extLst>
                <a:ext uri="{FF2B5EF4-FFF2-40B4-BE49-F238E27FC236}">
                  <a16:creationId xmlns:a16="http://schemas.microsoft.com/office/drawing/2014/main" id="{D38AA4F6-1E19-46C3-AF52-46A71F212A3A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734724" y="5504374"/>
              <a:ext cx="5138138" cy="875578"/>
            </a:xfrm>
            <a:prstGeom prst="parallelogram">
              <a:avLst>
                <a:gd fmla="val 33657" name="adj"/>
              </a:avLst>
            </a:prstGeom>
            <a:solidFill>
              <a:srgbClr val="2975FF"/>
            </a:solidFill>
            <a:ln w="57150">
              <a:solidFill>
                <a:srgbClr val="2975FF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algn="l">
                <a:lnSpc>
                  <a:spcPct val="150000"/>
                </a:lnSpc>
              </a:pPr>
              <a:endParaRPr altLang="en-US" b="1" lang="zh-CN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16FB7A16-3BCC-4087-87A7-722B2CFF88DA}"/>
                </a:ext>
              </a:extLst>
            </p:cNvPr>
            <p:cNvSpPr/>
            <p:nvPr/>
          </p:nvSpPr>
          <p:spPr>
            <a:xfrm>
              <a:off x="4483565" y="5581293"/>
              <a:ext cx="38404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掌心对手背，手指交叉揉搓</a:t>
              </a:r>
            </a:p>
          </p:txBody>
        </p:sp>
      </p:grpSp>
    </p:spTree>
    <p:extLst>
      <p:ext uri="{BB962C8B-B14F-4D97-AF65-F5344CB8AC3E}">
        <p14:creationId val="392770632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44"/>
      <p:bldP grpId="0" spid="19"/>
      <p:bldP grpId="0" spid="13"/>
    </p:bldLst>
  </p:timing>
  <p:extLst>
    <p:ext uri="{E180D4A7-C9FB-4DFB-919C-405C955672EB}">
      <p14:showEvtLst>
        <p14:playEvt objId="2" time="20"/>
        <p14:stopEvt objId="2" time="5326"/>
      </p14:showEvtLst>
    </p:ext>
  </p:extLst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8318C90A-B3E0-449C-8B9E-27E8D8FF4431}"/>
              </a:ext>
            </a:extLst>
          </p:cNvPr>
          <p:cNvSpPr/>
          <p:nvPr/>
        </p:nvSpPr>
        <p:spPr>
          <a:xfrm>
            <a:off x="913041" y="2388867"/>
            <a:ext cx="2085478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>
              <a:buSzPct val="80000"/>
              <a:defRPr/>
            </a:pPr>
            <a:r>
              <a:rPr altLang="en-US" lang="zh-CN" sz="13800">
                <a:solidFill>
                  <a:srgbClr val="2975FF"/>
                </a:solidFill>
                <a:effectLst>
                  <a:glow rad="76200">
                    <a:schemeClr val="bg1">
                      <a:alpha val="60000"/>
                    </a:schemeClr>
                  </a:glow>
                </a:effectLst>
                <a:cs typeface="+mn-ea"/>
                <a:sym typeface="+mn-lt"/>
              </a:rPr>
              <a:t>夹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F364D67D-27D6-4903-8967-447EF758A976}"/>
              </a:ext>
            </a:extLst>
          </p:cNvPr>
          <p:cNvSpPr txBox="1"/>
          <p:nvPr/>
        </p:nvSpPr>
        <p:spPr>
          <a:xfrm>
            <a:off x="1865940" y="4286746"/>
            <a:ext cx="1887323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lvl="0"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2975FF"/>
                </a:solidFill>
                <a:effectLst/>
                <a:uLnTx/>
                <a:uFillTx/>
                <a:cs typeface="+mn-ea"/>
                <a:sym typeface="+mn-lt"/>
              </a:rPr>
              <a:t>第三步</a:t>
            </a: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B0206F7A-AE40-4BF2-939E-3BADF7C5E298}"/>
              </a:ext>
            </a:extLst>
          </p:cNvPr>
          <p:cNvSpPr/>
          <p:nvPr/>
        </p:nvSpPr>
        <p:spPr>
          <a:xfrm>
            <a:off x="7799006" y="4517579"/>
            <a:ext cx="834433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buSzPct val="80000"/>
              <a:defRPr/>
            </a:pPr>
            <a:r>
              <a:rPr altLang="zh-CN" i="1" lang="en-US" sz="28700">
                <a:solidFill>
                  <a:srgbClr val="2975F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+mn-ea"/>
                <a:sym typeface="+mn-lt"/>
              </a:rPr>
              <a:t>3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A355677-4DFE-442A-9163-8B9C0440541F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F877FC3-5CAC-4935-9965-2AAAB66981D3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E5ACA7A2-FC45-4350-B871-6A7C1C4D1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4141" l="11004" r="11434" t="10180"/>
          <a:stretch>
            <a:fillRect/>
          </a:stretch>
        </p:blipFill>
        <p:spPr>
          <a:xfrm>
            <a:off x="4135119" y="3133163"/>
            <a:ext cx="3663887" cy="310253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AEBB7AD5-1B2B-4BA8-80A2-AD09D1AFA1FA}"/>
              </a:ext>
            </a:extLst>
          </p:cNvPr>
          <p:cNvGrpSpPr/>
          <p:nvPr/>
        </p:nvGrpSpPr>
        <p:grpSpPr>
          <a:xfrm>
            <a:off x="4725397" y="1878885"/>
            <a:ext cx="5416849" cy="923072"/>
            <a:chOff x="4725397" y="1878885"/>
            <a:chExt cx="5416849" cy="923072"/>
          </a:xfrm>
        </p:grpSpPr>
        <p:sp>
          <p:nvSpPr>
            <p:cNvPr id="45" name="PA-102254">
              <a:extLst>
                <a:ext uri="{FF2B5EF4-FFF2-40B4-BE49-F238E27FC236}">
                  <a16:creationId xmlns:a16="http://schemas.microsoft.com/office/drawing/2014/main" id="{D38AA4F6-1E19-46C3-AF52-46A71F212A3A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725397" y="1878885"/>
              <a:ext cx="5416849" cy="923072"/>
            </a:xfrm>
            <a:prstGeom prst="parallelogram">
              <a:avLst>
                <a:gd fmla="val 33657" name="adj"/>
              </a:avLst>
            </a:prstGeom>
            <a:solidFill>
              <a:srgbClr val="2975FF"/>
            </a:solidFill>
            <a:ln w="57150">
              <a:solidFill>
                <a:srgbClr val="2975FF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>
                <a:lnSpc>
                  <a:spcPct val="150000"/>
                </a:lnSpc>
              </a:pPr>
              <a:endParaRPr altLang="en-US" b="1" 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A6FA349-5286-477F-986D-4E10288FE11A}"/>
                </a:ext>
              </a:extLst>
            </p:cNvPr>
            <p:cNvSpPr/>
            <p:nvPr/>
          </p:nvSpPr>
          <p:spPr>
            <a:xfrm>
              <a:off x="5366588" y="1958810"/>
              <a:ext cx="4094480" cy="731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800">
                  <a:solidFill>
                    <a:schemeClr val="bg1"/>
                  </a:solidFill>
                  <a:cs typeface="+mn-ea"/>
                  <a:sym typeface="+mn-lt"/>
                </a:rPr>
                <a:t>掌心相对，十指交叉揉搓</a:t>
              </a:r>
            </a:p>
          </p:txBody>
        </p:sp>
      </p:grpSp>
    </p:spTree>
    <p:extLst>
      <p:ext uri="{BB962C8B-B14F-4D97-AF65-F5344CB8AC3E}">
        <p14:creationId val="645549321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44"/>
      <p:bldP grpId="0" spid="19"/>
      <p:bldP grpId="0" spid="14"/>
    </p:bldLst>
  </p:timing>
  <p:extLst>
    <p:ext uri="{E180D4A7-C9FB-4DFB-919C-405C955672EB}">
      <p14:showEvtLst>
        <p14:playEvt objId="2" time="2"/>
        <p14:stopEvt objId="2" time="4774"/>
      </p14:showEvtLst>
    </p:ext>
  </p:extLst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8318C90A-B3E0-449C-8B9E-27E8D8FF4431}"/>
              </a:ext>
            </a:extLst>
          </p:cNvPr>
          <p:cNvSpPr/>
          <p:nvPr/>
        </p:nvSpPr>
        <p:spPr>
          <a:xfrm>
            <a:off x="8440921" y="4310793"/>
            <a:ext cx="2085478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>
              <a:buSzPct val="80000"/>
              <a:defRPr/>
            </a:pPr>
            <a:r>
              <a:rPr altLang="en-US" lang="zh-CN" sz="13800">
                <a:solidFill>
                  <a:srgbClr val="2975FF"/>
                </a:solidFill>
                <a:effectLst>
                  <a:glow rad="76200">
                    <a:schemeClr val="bg1">
                      <a:alpha val="60000"/>
                    </a:schemeClr>
                  </a:glow>
                </a:effectLst>
                <a:cs typeface="+mn-ea"/>
                <a:sym typeface="+mn-lt"/>
              </a:rPr>
              <a:t>弓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F364D67D-27D6-4903-8967-447EF758A976}"/>
              </a:ext>
            </a:extLst>
          </p:cNvPr>
          <p:cNvSpPr txBox="1"/>
          <p:nvPr/>
        </p:nvSpPr>
        <p:spPr>
          <a:xfrm>
            <a:off x="9100983" y="3145664"/>
            <a:ext cx="1887323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lvl="0"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2975FF"/>
                </a:solidFill>
                <a:effectLst/>
                <a:uLnTx/>
                <a:uFillTx/>
                <a:cs typeface="+mn-ea"/>
                <a:sym typeface="+mn-lt"/>
              </a:rPr>
              <a:t>第四步</a:t>
            </a:r>
          </a:p>
        </p:txBody>
      </p:sp>
      <p:sp>
        <p:nvSpPr>
          <p:cNvPr id="45" name="PA-102254">
            <a:extLst>
              <a:ext uri="{FF2B5EF4-FFF2-40B4-BE49-F238E27FC236}">
                <a16:creationId xmlns:a16="http://schemas.microsoft.com/office/drawing/2014/main" id="{D38AA4F6-1E19-46C3-AF52-46A71F212A3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39382" y="5561130"/>
            <a:ext cx="5301539" cy="903422"/>
          </a:xfrm>
          <a:prstGeom prst="parallelogram">
            <a:avLst>
              <a:gd fmla="val 33657" name="adj"/>
            </a:avLst>
          </a:prstGeom>
          <a:solidFill>
            <a:srgbClr val="2975FF"/>
          </a:solidFill>
          <a:ln w="5715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1" lang="zh-CN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两手互握揉搓指背</a:t>
            </a:r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96C3AA27-6DC3-48AB-B82A-EAD3447FE09F}"/>
              </a:ext>
            </a:extLst>
          </p:cNvPr>
          <p:cNvSpPr/>
          <p:nvPr/>
        </p:nvSpPr>
        <p:spPr>
          <a:xfrm>
            <a:off x="787783" y="3292928"/>
            <a:ext cx="834433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buSzPct val="80000"/>
              <a:defRPr/>
            </a:pPr>
            <a:r>
              <a:rPr altLang="zh-CN" i="1" lang="en-US" sz="28700">
                <a:solidFill>
                  <a:srgbClr val="2975F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+mn-ea"/>
                <a:sym typeface="+mn-lt"/>
              </a:rPr>
              <a:t>4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72CA704-6066-498C-94FB-B71B1F3155F8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E5596BF-7189-4F07-9B5B-9CF88729728B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55BEB74F-1C59-4E99-9322-CC4C1E341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1972" l="10430" r="8711" t="8029"/>
          <a:stretch>
            <a:fillRect/>
          </a:stretch>
        </p:blipFill>
        <p:spPr>
          <a:xfrm>
            <a:off x="3616686" y="1582994"/>
            <a:ext cx="3845998" cy="3805083"/>
          </a:xfrm>
          <a:prstGeom prst="rect">
            <a:avLst/>
          </a:prstGeom>
        </p:spPr>
      </p:pic>
    </p:spTree>
    <p:extLst>
      <p:ext uri="{BB962C8B-B14F-4D97-AF65-F5344CB8AC3E}">
        <p14:creationId val="1859073060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44"/>
      <p:bldP grpId="0" spid="45"/>
      <p:bldP grpId="0" spid="22"/>
      <p:bldP grpId="0" spid="13"/>
    </p:bldLst>
  </p:timing>
  <p:extLst>
    <p:ext uri="{E180D4A7-C9FB-4DFB-919C-405C955672EB}">
      <p14:showEvtLst>
        <p14:playEvt objId="2" time="3"/>
        <p14:stopEvt objId="2" time="4330"/>
      </p14:showEvtLst>
    </p:ext>
  </p:extLst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8318C90A-B3E0-449C-8B9E-27E8D8FF4431}"/>
              </a:ext>
            </a:extLst>
          </p:cNvPr>
          <p:cNvSpPr/>
          <p:nvPr/>
        </p:nvSpPr>
        <p:spPr>
          <a:xfrm>
            <a:off x="913041" y="2336315"/>
            <a:ext cx="2085478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3800" u="none">
                <a:ln>
                  <a:noFill/>
                </a:ln>
                <a:solidFill>
                  <a:srgbClr val="2975FF"/>
                </a:solidFill>
                <a:effectLst>
                  <a:glow rad="76200">
                    <a:prstClr val="white">
                      <a:alpha val="60000"/>
                    </a:prstClr>
                  </a:glow>
                </a:effectLst>
                <a:uLnTx/>
                <a:uFillTx/>
                <a:cs typeface="+mn-ea"/>
                <a:sym typeface="+mn-lt"/>
              </a:rPr>
              <a:t>大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F364D67D-27D6-4903-8967-447EF758A976}"/>
              </a:ext>
            </a:extLst>
          </p:cNvPr>
          <p:cNvSpPr txBox="1"/>
          <p:nvPr/>
        </p:nvSpPr>
        <p:spPr>
          <a:xfrm>
            <a:off x="1865940" y="4234195"/>
            <a:ext cx="1887323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2975FF"/>
                </a:solidFill>
                <a:effectLst/>
                <a:uLnTx/>
                <a:uFillTx/>
                <a:cs typeface="+mn-ea"/>
                <a:sym typeface="+mn-lt"/>
              </a:rPr>
              <a:t>第五步</a:t>
            </a:r>
          </a:p>
        </p:txBody>
      </p:sp>
      <p:sp>
        <p:nvSpPr>
          <p:cNvPr id="45" name="PA-102254">
            <a:extLst>
              <a:ext uri="{FF2B5EF4-FFF2-40B4-BE49-F238E27FC236}">
                <a16:creationId xmlns:a16="http://schemas.microsoft.com/office/drawing/2014/main" id="{D38AA4F6-1E19-46C3-AF52-46A71F212A3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753262" y="1692033"/>
            <a:ext cx="6535736" cy="1113739"/>
          </a:xfrm>
          <a:prstGeom prst="parallelogram">
            <a:avLst>
              <a:gd fmla="val 33657" name="adj"/>
            </a:avLst>
          </a:prstGeom>
          <a:solidFill>
            <a:srgbClr val="2975FF"/>
          </a:solidFill>
          <a:ln w="5715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大拇指握在手心，转动揉搓</a:t>
            </a:r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18DA5AB1-BE3E-4A2E-A6FA-1FBDFF26E160}"/>
              </a:ext>
            </a:extLst>
          </p:cNvPr>
          <p:cNvSpPr/>
          <p:nvPr/>
        </p:nvSpPr>
        <p:spPr>
          <a:xfrm>
            <a:off x="2510516" y="5092897"/>
            <a:ext cx="834433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buSzPct val="80000"/>
              <a:defRPr/>
            </a:pPr>
            <a:r>
              <a:rPr altLang="zh-CN" i="1" lang="en-US" sz="28700">
                <a:solidFill>
                  <a:srgbClr val="2975F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+mn-ea"/>
                <a:sym typeface="+mn-lt"/>
              </a:rPr>
              <a:t>5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9926DC7-2AE3-47E9-ACF7-0EDCE2C03032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2A59B5B-831A-46FE-939D-DBC8BCA12596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BEAEFD94-9BB0-4A73-BB04-5435DC7EF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530" l="17847" r="12725" t="7168"/>
          <a:stretch>
            <a:fillRect/>
          </a:stretch>
        </p:blipFill>
        <p:spPr>
          <a:xfrm>
            <a:off x="6376557" y="2914810"/>
            <a:ext cx="2754744" cy="3344828"/>
          </a:xfrm>
          <a:prstGeom prst="rect">
            <a:avLst/>
          </a:prstGeom>
        </p:spPr>
      </p:pic>
    </p:spTree>
    <p:extLst>
      <p:ext uri="{BB962C8B-B14F-4D97-AF65-F5344CB8AC3E}">
        <p14:creationId val="1778882830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44"/>
      <p:bldP grpId="0" spid="45"/>
      <p:bldP grpId="0" spid="27"/>
      <p:bldP grpId="0" spid="13"/>
    </p:bldLst>
  </p:timing>
  <p:extLst>
    <p:ext uri="{E180D4A7-C9FB-4DFB-919C-405C955672EB}">
      <p14:showEvtLst>
        <p14:playEvt objId="2" time="3"/>
        <p14:stopEvt objId="2" time="5065"/>
      </p14:showEvtLst>
    </p:ext>
  </p:extLst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8318C90A-B3E0-449C-8B9E-27E8D8FF4431}"/>
              </a:ext>
            </a:extLst>
          </p:cNvPr>
          <p:cNvSpPr/>
          <p:nvPr/>
        </p:nvSpPr>
        <p:spPr>
          <a:xfrm>
            <a:off x="8578572" y="2304785"/>
            <a:ext cx="2085478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>
              <a:buSzPct val="80000"/>
              <a:defRPr/>
            </a:pPr>
            <a:r>
              <a:rPr altLang="en-US" lang="zh-CN" sz="13800">
                <a:solidFill>
                  <a:srgbClr val="2975FF"/>
                </a:solidFill>
                <a:effectLst>
                  <a:glow rad="76200">
                    <a:schemeClr val="bg1">
                      <a:alpha val="60000"/>
                    </a:schemeClr>
                  </a:glow>
                </a:effectLst>
                <a:cs typeface="+mn-ea"/>
                <a:sym typeface="+mn-lt"/>
              </a:rPr>
              <a:t>立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F364D67D-27D6-4903-8967-447EF758A976}"/>
              </a:ext>
            </a:extLst>
          </p:cNvPr>
          <p:cNvSpPr txBox="1"/>
          <p:nvPr/>
        </p:nvSpPr>
        <p:spPr>
          <a:xfrm>
            <a:off x="9531471" y="4202665"/>
            <a:ext cx="1887323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lvl="0"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2975FF"/>
                </a:solidFill>
                <a:effectLst/>
                <a:uLnTx/>
                <a:uFillTx/>
                <a:cs typeface="+mn-ea"/>
                <a:sym typeface="+mn-lt"/>
              </a:rPr>
              <a:t>第六步</a:t>
            </a:r>
          </a:p>
        </p:txBody>
      </p:sp>
      <p:sp>
        <p:nvSpPr>
          <p:cNvPr id="45" name="PA-102254">
            <a:extLst>
              <a:ext uri="{FF2B5EF4-FFF2-40B4-BE49-F238E27FC236}">
                <a16:creationId xmlns:a16="http://schemas.microsoft.com/office/drawing/2014/main" id="{D38AA4F6-1E19-46C3-AF52-46A71F212A3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80330" y="1918174"/>
            <a:ext cx="7280000" cy="1240567"/>
          </a:xfrm>
          <a:prstGeom prst="parallelogram">
            <a:avLst>
              <a:gd fmla="val 33657" name="adj"/>
            </a:avLst>
          </a:prstGeom>
          <a:solidFill>
            <a:srgbClr val="2975FF"/>
          </a:solidFill>
          <a:ln w="5715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1" lang="zh-CN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指尖并拢在掌心揉搓</a:t>
            </a: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2467456D-ED40-4B28-9605-C6BE10D5802D}"/>
              </a:ext>
            </a:extLst>
          </p:cNvPr>
          <p:cNvSpPr/>
          <p:nvPr/>
        </p:nvSpPr>
        <p:spPr>
          <a:xfrm>
            <a:off x="5920261" y="4933548"/>
            <a:ext cx="834433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buSzPct val="80000"/>
              <a:defRPr/>
            </a:pPr>
            <a:r>
              <a:rPr altLang="zh-CN" i="1" lang="en-US" sz="28700">
                <a:solidFill>
                  <a:srgbClr val="2975F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+mn-ea"/>
                <a:sym typeface="+mn-lt"/>
              </a:rPr>
              <a:t>6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2C3A804-6EFD-49EA-8297-33D9F163B294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B30C939-9F2E-4339-AC92-EF32DD72E52A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12C588D9-5271-4FB9-B228-0635CD425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824" l="9857" r="8279" t="8172"/>
          <a:stretch>
            <a:fillRect/>
          </a:stretch>
        </p:blipFill>
        <p:spPr>
          <a:xfrm>
            <a:off x="2123768" y="3055248"/>
            <a:ext cx="3796493" cy="3756600"/>
          </a:xfrm>
          <a:prstGeom prst="rect">
            <a:avLst/>
          </a:prstGeom>
        </p:spPr>
      </p:pic>
    </p:spTree>
    <p:extLst>
      <p:ext uri="{BB962C8B-B14F-4D97-AF65-F5344CB8AC3E}">
        <p14:creationId val="3452261020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44"/>
      <p:bldP grpId="0" spid="45"/>
      <p:bldP grpId="0" spid="23"/>
      <p:bldP grpId="0" spid="13"/>
    </p:bldLst>
  </p:timing>
  <p:extLst>
    <p:ext uri="{E180D4A7-C9FB-4DFB-919C-405C955672EB}">
      <p14:showEvtLst>
        <p14:playEvt objId="2" time="1805"/>
        <p14:stopEvt objId="2" time="6416"/>
      </p14:showEvtLst>
    </p:ext>
  </p:extLst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8318C90A-B3E0-449C-8B9E-27E8D8FF4431}"/>
              </a:ext>
            </a:extLst>
          </p:cNvPr>
          <p:cNvSpPr/>
          <p:nvPr/>
        </p:nvSpPr>
        <p:spPr>
          <a:xfrm>
            <a:off x="835742" y="2325807"/>
            <a:ext cx="2085478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None/>
              <a:defRPr/>
            </a:pPr>
            <a:r>
              <a:rPr altLang="en-US" lang="zh-CN" sz="13800">
                <a:solidFill>
                  <a:srgbClr val="2975FF"/>
                </a:solidFill>
                <a:effectLst>
                  <a:glow rad="76200">
                    <a:prstClr val="white">
                      <a:alpha val="60000"/>
                    </a:prstClr>
                  </a:glow>
                </a:effectLst>
                <a:cs typeface="+mn-ea"/>
                <a:sym typeface="+mn-lt"/>
              </a:rPr>
              <a:t>腕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F364D67D-27D6-4903-8967-447EF758A976}"/>
              </a:ext>
            </a:extLst>
          </p:cNvPr>
          <p:cNvSpPr txBox="1"/>
          <p:nvPr/>
        </p:nvSpPr>
        <p:spPr>
          <a:xfrm>
            <a:off x="1788640" y="4223687"/>
            <a:ext cx="1887323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2975FF"/>
                </a:solidFill>
                <a:effectLst/>
                <a:uLnTx/>
                <a:uFillTx/>
                <a:cs typeface="+mn-ea"/>
                <a:sym typeface="+mn-lt"/>
              </a:rPr>
              <a:t>第七步</a:t>
            </a:r>
          </a:p>
        </p:txBody>
      </p:sp>
      <p:sp>
        <p:nvSpPr>
          <p:cNvPr id="45" name="PA-102254">
            <a:extLst>
              <a:ext uri="{FF2B5EF4-FFF2-40B4-BE49-F238E27FC236}">
                <a16:creationId xmlns:a16="http://schemas.microsoft.com/office/drawing/2014/main" id="{D38AA4F6-1E19-46C3-AF52-46A71F212A3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85701" y="1855392"/>
            <a:ext cx="6524135" cy="1074971"/>
          </a:xfrm>
          <a:prstGeom prst="parallelogram">
            <a:avLst>
              <a:gd fmla="val 33657" name="adj"/>
            </a:avLst>
          </a:prstGeom>
          <a:solidFill>
            <a:srgbClr val="2975FF"/>
          </a:solidFill>
          <a:ln w="57150">
            <a:solidFill>
              <a:srgbClr val="2975FF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大拇指握在手心，转动揉搓</a:t>
            </a: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27AF4375-F612-41EC-8478-1090239402A2}"/>
              </a:ext>
            </a:extLst>
          </p:cNvPr>
          <p:cNvSpPr/>
          <p:nvPr/>
        </p:nvSpPr>
        <p:spPr>
          <a:xfrm>
            <a:off x="7404839" y="4651559"/>
            <a:ext cx="834433" cy="788671"/>
          </a:xfrm>
          <a:prstGeom prst="parallelogram">
            <a:avLst>
              <a:gd fmla="val 52869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buSzPct val="80000"/>
              <a:defRPr/>
            </a:pPr>
            <a:r>
              <a:rPr altLang="zh-CN" i="1" lang="en-US" sz="28700">
                <a:solidFill>
                  <a:srgbClr val="2975F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+mn-ea"/>
                <a:sym typeface="+mn-lt"/>
              </a:rPr>
              <a:t>7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EA8CD5E-FC78-42F8-B355-E2FB2BE686E9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30F5AD3-4E0F-4F0B-A6B5-872A67B81858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5F5F9C90-8734-4A74-A68F-37134D6DF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394" l="11147" r="7850" t="10609"/>
          <a:stretch>
            <a:fillRect/>
          </a:stretch>
        </p:blipFill>
        <p:spPr>
          <a:xfrm>
            <a:off x="3985701" y="2930363"/>
            <a:ext cx="3585138" cy="3496294"/>
          </a:xfrm>
          <a:prstGeom prst="rect">
            <a:avLst/>
          </a:prstGeom>
        </p:spPr>
      </p:pic>
    </p:spTree>
    <p:extLst>
      <p:ext uri="{BB962C8B-B14F-4D97-AF65-F5344CB8AC3E}">
        <p14:creationId val="163378156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44"/>
      <p:bldP grpId="0" spid="45"/>
      <p:bldP grpId="0" spid="19"/>
      <p:bldP grpId="0" spid="13"/>
    </p:bldLst>
  </p:timing>
  <p:extLst>
    <p:ext uri="{E180D4A7-C9FB-4DFB-919C-405C955672EB}">
      <p14:showEvtLst>
        <p14:playEvt objId="2" time="1518"/>
        <p14:stopEvt objId="2" time="5455"/>
      </p14:showEvtLst>
    </p:ext>
  </p:extLst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标题 1">
            <a:extLst>
              <a:ext uri="{FF2B5EF4-FFF2-40B4-BE49-F238E27FC236}">
                <a16:creationId xmlns:a16="http://schemas.microsoft.com/office/drawing/2014/main" id="{3FAA34A4-993A-4906-8C56-F94006060443}"/>
              </a:ext>
            </a:extLst>
          </p:cNvPr>
          <p:cNvSpPr txBox="1"/>
          <p:nvPr/>
        </p:nvSpPr>
        <p:spPr>
          <a:xfrm>
            <a:off x="835741" y="1768019"/>
            <a:ext cx="10009239" cy="523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eaLnBrk="1" hangingPunct="1" latinLnBrk="0" rtl="0">
              <a:spcBef>
                <a:spcPct val="0"/>
              </a:spcBef>
              <a:buNone/>
              <a:defRPr b="1" kern="1200" sz="2000">
                <a:blipFill dpi="0" rotWithShape="1"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pPr algn="dist" lvl="0">
              <a:defRPr/>
            </a:pPr>
            <a:r>
              <a:rPr altLang="zh-CN" b="0" lang="en-US" sz="4800">
                <a:solidFill>
                  <a:srgbClr val="2975F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+mn-lt"/>
                <a:ea typeface="+mn-ea"/>
                <a:cs typeface="+mn-ea"/>
                <a:sym typeface="+mn-lt"/>
              </a:rPr>
              <a:t>“手”住家人的健康/从勤洗手做起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531C1B2-7C86-4B2F-92E2-70043AA7D924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DBE6EDD-1BC1-4A20-AE7E-50C3F7EE9F32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56D7A43A-559A-4E2A-8E3B-56F69C112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2423" r="23788"/>
          <a:stretch>
            <a:fillRect/>
          </a:stretch>
        </p:blipFill>
        <p:spPr>
          <a:xfrm>
            <a:off x="6228900" y="2416893"/>
            <a:ext cx="3839332" cy="42984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A1F6A-2845-4701-AED0-1D3E368AD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51429" y="2571651"/>
            <a:ext cx="3988931" cy="3988931"/>
          </a:xfrm>
          <a:prstGeom prst="rect">
            <a:avLst/>
          </a:prstGeom>
        </p:spPr>
      </p:pic>
    </p:spTree>
    <p:extLst>
      <p:ext uri="{BB962C8B-B14F-4D97-AF65-F5344CB8AC3E}">
        <p14:creationId val="857307546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3"/>
    </p:bldLst>
  </p:timing>
  <p:extLst>
    <p:ext uri="{E180D4A7-C9FB-4DFB-919C-405C955672EB}">
      <p14:showEvtLst>
        <p14:playEvt objId="2" time="2"/>
        <p14:stopEvt objId="2" time="3562"/>
      </p14:showEvtLst>
    </p:ext>
  </p:extLst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5F53A7-3569-4DFA-9393-C53BAEA45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42C075C-859E-43E6-AA3F-A0B064FDC65E}"/>
              </a:ext>
            </a:extLst>
          </p:cNvPr>
          <p:cNvGrpSpPr/>
          <p:nvPr/>
        </p:nvGrpSpPr>
        <p:grpSpPr>
          <a:xfrm>
            <a:off x="-112856" y="404068"/>
            <a:ext cx="13295778" cy="4980038"/>
            <a:chOff x="241106" y="245806"/>
            <a:chExt cx="13295778" cy="498003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4FDD00E-B893-441F-BC1A-ECBEE4386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9892"/>
            <a:stretch>
              <a:fillRect/>
            </a:stretch>
          </p:blipFill>
          <p:spPr>
            <a:xfrm>
              <a:off x="241106" y="245806"/>
              <a:ext cx="4571570" cy="480797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22EEB28-51CE-4F02-A313-54BC5CBA4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9892"/>
            <a:stretch>
              <a:fillRect/>
            </a:stretch>
          </p:blipFill>
          <p:spPr>
            <a:xfrm>
              <a:off x="4582048" y="417870"/>
              <a:ext cx="4571570" cy="48079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101BA37-73F1-423A-BD0C-6E20A3A65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9892"/>
            <a:stretch>
              <a:fillRect/>
            </a:stretch>
          </p:blipFill>
          <p:spPr>
            <a:xfrm>
              <a:off x="8965314" y="417870"/>
              <a:ext cx="4571570" cy="4807974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FA3F6E2-E999-4CAD-866A-2642F0475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t="79857"/>
          <a:stretch>
            <a:fillRect/>
          </a:stretch>
        </p:blipFill>
        <p:spPr>
          <a:xfrm>
            <a:off x="0" y="5466734"/>
            <a:ext cx="12192000" cy="13814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CA65D2A-2D0A-415B-8C7D-F3B1280E2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0322" l="71610" t="1290"/>
          <a:stretch>
            <a:fillRect/>
          </a:stretch>
        </p:blipFill>
        <p:spPr>
          <a:xfrm>
            <a:off x="10894142" y="78658"/>
            <a:ext cx="1297858" cy="194678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D027976-3816-49AC-A882-02C0E0B00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95269" l="5340" r="64119"/>
          <a:stretch>
            <a:fillRect/>
          </a:stretch>
        </p:blipFill>
        <p:spPr>
          <a:xfrm>
            <a:off x="4699819" y="9832"/>
            <a:ext cx="1396181" cy="32446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078B3-E125-47C6-B602-5C5A5AFF1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4158" r="88339" t="48029"/>
          <a:stretch>
            <a:fillRect/>
          </a:stretch>
        </p:blipFill>
        <p:spPr>
          <a:xfrm>
            <a:off x="7697" y="3303638"/>
            <a:ext cx="533077" cy="190745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406EE84-0855-45D7-B93D-38CA629E1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27025" l="20970" r="18384" t="55197"/>
          <a:stretch>
            <a:fillRect/>
          </a:stretch>
        </p:blipFill>
        <p:spPr>
          <a:xfrm>
            <a:off x="4768859" y="3785418"/>
            <a:ext cx="2772483" cy="121920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FA92B5D-B650-4A9D-883B-4D8DADC815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7527" l="74411" r="2361" t="3584"/>
          <a:stretch>
            <a:fillRect/>
          </a:stretch>
        </p:blipFill>
        <p:spPr>
          <a:xfrm>
            <a:off x="9404904" y="8886"/>
            <a:ext cx="2978476" cy="170986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654C0AB-E807-4EA6-9702-DEB97F3D14DB}"/>
              </a:ext>
            </a:extLst>
          </p:cNvPr>
          <p:cNvGrpSpPr/>
          <p:nvPr/>
        </p:nvGrpSpPr>
        <p:grpSpPr>
          <a:xfrm>
            <a:off x="1510319" y="2167064"/>
            <a:ext cx="9210689" cy="1883824"/>
            <a:chOff x="2035391" y="2197507"/>
            <a:chExt cx="7971711" cy="1883824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9CB3FAD-8710-4395-9426-45F42D8FB6AC}"/>
                </a:ext>
              </a:extLst>
            </p:cNvPr>
            <p:cNvSpPr txBox="1"/>
            <p:nvPr/>
          </p:nvSpPr>
          <p:spPr>
            <a:xfrm>
              <a:off x="2053813" y="2197507"/>
              <a:ext cx="7953288" cy="1844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600" sz="11500">
                  <a:ln w="152400">
                    <a:gradFill flip="none" rotWithShape="1">
                      <a:gsLst>
                        <a:gs pos="0">
                          <a:srgbClr val="3AFEB7"/>
                        </a:gs>
                        <a:gs pos="28000">
                          <a:srgbClr val="33D5C0"/>
                        </a:gs>
                        <a:gs pos="70000">
                          <a:srgbClr val="2FA9E2"/>
                        </a:gs>
                        <a:gs pos="100000">
                          <a:srgbClr val="2975FF"/>
                        </a:gs>
                      </a:gsLst>
                      <a:lin ang="0" scaled="1"/>
                    </a:gradFill>
                  </a:ln>
                  <a:gradFill flip="none" rotWithShape="1">
                    <a:gsLst>
                      <a:gs pos="100000">
                        <a:srgbClr val="2975FF"/>
                      </a:gs>
                      <a:gs pos="0">
                        <a:srgbClr val="3AFEB7"/>
                      </a:gs>
                      <a:gs pos="32000">
                        <a:srgbClr val="33D5C0"/>
                      </a:gs>
                      <a:gs pos="68000">
                        <a:srgbClr val="2FA9E2"/>
                      </a:gs>
                    </a:gsLst>
                    <a:lin ang="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印品粗朗体"/>
                  <a:ea charset="-122" panose="02000000000000000000" pitchFamily="2" typeface="印品粗朗体"/>
                  <a:cs typeface="+mn-ea"/>
                  <a:sym typeface="+mn-lt"/>
                </a:rPr>
                <a:t>七步洗手法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37FF80E-FF99-468D-BF05-5540244DB2C5}"/>
                </a:ext>
              </a:extLst>
            </p:cNvPr>
            <p:cNvSpPr txBox="1"/>
            <p:nvPr/>
          </p:nvSpPr>
          <p:spPr>
            <a:xfrm>
              <a:off x="2035391" y="2219283"/>
              <a:ext cx="7953288" cy="1844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600" sz="11500">
                  <a:ln w="152400">
                    <a:noFill/>
                  </a:ln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印品粗朗体"/>
                  <a:ea charset="-122" panose="02000000000000000000" pitchFamily="2" typeface="印品粗朗体"/>
                  <a:cs typeface="+mn-ea"/>
                  <a:sym typeface="+mn-lt"/>
                </a:rPr>
                <a:t>七步洗手法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7B5F431-06EA-4546-80F8-611E12DFEEB1}"/>
              </a:ext>
            </a:extLst>
          </p:cNvPr>
          <p:cNvGrpSpPr/>
          <p:nvPr/>
        </p:nvGrpSpPr>
        <p:grpSpPr>
          <a:xfrm>
            <a:off x="2333434" y="4222226"/>
            <a:ext cx="7347928" cy="553949"/>
            <a:chOff x="2333434" y="4222226"/>
            <a:chExt cx="7347928" cy="553949"/>
          </a:xfrm>
        </p:grpSpPr>
        <p:sp>
          <p:nvSpPr>
            <p:cNvPr id="35" name="文本框 8">
              <a:extLst>
                <a:ext uri="{FF2B5EF4-FFF2-40B4-BE49-F238E27FC236}">
                  <a16:creationId xmlns:a16="http://schemas.microsoft.com/office/drawing/2014/main" id="{23138043-A7C4-4347-B540-34329C9F4740}"/>
                </a:ext>
              </a:extLst>
            </p:cNvPr>
            <p:cNvSpPr txBox="1"/>
            <p:nvPr/>
          </p:nvSpPr>
          <p:spPr>
            <a:xfrm>
              <a:off x="3134727" y="4222226"/>
              <a:ext cx="5754615" cy="548592"/>
            </a:xfrm>
            <a:prstGeom prst="rect">
              <a:avLst/>
            </a:prstGeom>
            <a:noFill/>
          </p:spPr>
          <p:txBody>
            <a:bodyPr bIns="60936" lIns="121873" rIns="121873" tIns="60936" wrap="square">
              <a:spAutoFit/>
            </a:bodyPr>
            <a:lstStyle/>
            <a:p>
              <a:pPr algn="ctr">
                <a:defRPr/>
              </a:pPr>
              <a:r>
                <a:rPr altLang="en-US" kern="0" lang="zh-CN" sz="2800">
                  <a:solidFill>
                    <a:schemeClr val="bg1"/>
                  </a:solidFill>
                  <a:cs typeface="+mn-ea"/>
                  <a:sym typeface="+mn-lt"/>
                </a:rPr>
                <a:t>播放完毕  感谢您的欣赏~</a:t>
              </a: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291F8B25-8577-4495-B749-6B7DA8472B16}"/>
                </a:ext>
              </a:extLst>
            </p:cNvPr>
            <p:cNvCxnSpPr>
              <a:endCxn id="35" idx="1"/>
            </p:cNvCxnSpPr>
            <p:nvPr/>
          </p:nvCxnSpPr>
          <p:spPr>
            <a:xfrm>
              <a:off x="2333434" y="4496522"/>
              <a:ext cx="801293" cy="1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3AFEB7"/>
                  </a:gs>
                  <a:gs pos="30000">
                    <a:srgbClr val="33D5C0"/>
                  </a:gs>
                  <a:gs pos="66000">
                    <a:srgbClr val="2FA9E2"/>
                  </a:gs>
                  <a:gs pos="100000">
                    <a:srgbClr val="2975FF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DF7C0776-1AF1-4704-AC40-081661B4B510}"/>
                </a:ext>
              </a:extLst>
            </p:cNvPr>
            <p:cNvCxnSpPr/>
            <p:nvPr/>
          </p:nvCxnSpPr>
          <p:spPr>
            <a:xfrm>
              <a:off x="8777632" y="4534307"/>
              <a:ext cx="90373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3AFEB7"/>
                  </a:gs>
                  <a:gs pos="30000">
                    <a:srgbClr val="33D5C0"/>
                  </a:gs>
                  <a:gs pos="66000">
                    <a:srgbClr val="2FA9E2"/>
                  </a:gs>
                  <a:gs pos="100000">
                    <a:srgbClr val="2975FF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9311E767-4613-46F2-B6DC-3B784B6BDC17}"/>
              </a:ext>
            </a:extLst>
          </p:cNvPr>
          <p:cNvSpPr txBox="1"/>
          <p:nvPr/>
        </p:nvSpPr>
        <p:spPr>
          <a:xfrm>
            <a:off x="2418737" y="1592206"/>
            <a:ext cx="743532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60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武汉加油|中国加油| 齐心协力|共渡难关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8CAD212-3A2F-4186-A007-8A6F5949E5E2}"/>
              </a:ext>
            </a:extLst>
          </p:cNvPr>
          <p:cNvSpPr txBox="1"/>
          <p:nvPr/>
        </p:nvSpPr>
        <p:spPr>
          <a:xfrm>
            <a:off x="480283" y="528831"/>
            <a:ext cx="167148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280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C3B7A27-58B4-4D70-898C-D976CC82D6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76079" y="3357904"/>
            <a:ext cx="3706385" cy="3706385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F011C542-13FA-4B94-B2E7-76CCBE5AFF62}"/>
              </a:ext>
            </a:extLst>
          </p:cNvPr>
          <p:cNvGrpSpPr/>
          <p:nvPr/>
        </p:nvGrpSpPr>
        <p:grpSpPr>
          <a:xfrm>
            <a:off x="360314" y="3913253"/>
            <a:ext cx="6689416" cy="2949663"/>
            <a:chOff x="360314" y="3913253"/>
            <a:chExt cx="6689416" cy="2949663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B902DA4-262D-4F62-A8CE-3AEC42191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rcRect b="7813" l="11734" r="56782" t="74695"/>
            <a:stretch>
              <a:fillRect/>
            </a:stretch>
          </p:blipFill>
          <p:spPr>
            <a:xfrm>
              <a:off x="993058" y="5466734"/>
              <a:ext cx="2399071" cy="1199537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78023769-77D7-478C-8A93-88128A831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rcRect b="38517" l="55386" r="7585" t="46457"/>
            <a:stretch>
              <a:fillRect/>
            </a:stretch>
          </p:blipFill>
          <p:spPr>
            <a:xfrm>
              <a:off x="4228086" y="5832418"/>
              <a:ext cx="2821644" cy="1030498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EB133806-ABBA-4EC1-A219-5C1368BD4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rcRect b="48516" l="842" r="26708" t="10767"/>
            <a:stretch>
              <a:fillRect/>
            </a:stretch>
          </p:blipFill>
          <p:spPr>
            <a:xfrm rot="12455203">
              <a:off x="360314" y="3913253"/>
              <a:ext cx="5520708" cy="2792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158065630"/>
      </p:ext>
    </p:extLst>
  </p:cSld>
  <p:clrMapOvr>
    <a:masterClrMapping/>
  </p:clrMapOvr>
  <mc:AlternateContent>
    <mc:Choice Requires="p14">
      <p:transition advTm="9000" p14:dur="1250" spd="slow">
        <p14:switch dir="r"/>
      </p:transition>
    </mc:Choice>
    <mc:Fallback>
      <p:transition advTm="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占位符 1">
            <a:extLst>
              <a:ext uri="{FF2B5EF4-FFF2-40B4-BE49-F238E27FC236}">
                <a16:creationId xmlns:a16="http://schemas.microsoft.com/office/drawing/2014/main" id="{DF16F8E9-32CF-47D5-B1D4-1B0C69E2A831}"/>
              </a:ext>
            </a:extLst>
          </p:cNvPr>
          <p:cNvSpPr txBox="1"/>
          <p:nvPr/>
        </p:nvSpPr>
        <p:spPr>
          <a:xfrm>
            <a:off x="1977927" y="5373048"/>
            <a:ext cx="7941232" cy="10302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3943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altLang="en-US" b="0" cap="none" kern="1200" lang="zh-CN" spc="0" sz="6597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3943" eaLnBrk="1" hangingPunct="1" indent="-285607" latinLnBrk="0" marL="74257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7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3943" eaLnBrk="1" hangingPunct="1" indent="-228486" latinLnBrk="0" marL="114242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3943" eaLnBrk="1" hangingPunct="1" indent="-228486" latinLnBrk="0" marL="15994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3943" eaLnBrk="1" hangingPunct="1" indent="-228486" latinLnBrk="0" marL="2056371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3943" eaLnBrk="1" hangingPunct="1" indent="-228486" latinLnBrk="0" marL="251334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943" eaLnBrk="1" hangingPunct="1" indent="-228486" latinLnBrk="0" marL="297031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943" eaLnBrk="1" hangingPunct="1" indent="-228486" latinLnBrk="0" marL="342728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943" eaLnBrk="1" hangingPunct="1" indent="-228486" latinLnBrk="0" marL="388425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altLang="en-US" lang="zh-CN" sz="28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预防新冠病毒</a:t>
            </a:r>
          </a:p>
          <a:p>
            <a:pPr lvl="0">
              <a:defRPr/>
            </a:pPr>
            <a:r>
              <a:rPr altLang="en-US" lang="zh-CN" sz="28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为了家人和朋友健康，防护从自己做起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27048B1-59EE-4298-B856-6947AE04D42A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AC6FC53-4546-4BBB-8D8C-DF530B5965B4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4FB07822-9324-41FA-9A73-F4055FBD7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86777" y="1985682"/>
            <a:ext cx="3082400" cy="3082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746C2EF-AA15-4FD3-8FD0-785A0E838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22823" y="1473956"/>
            <a:ext cx="4773264" cy="3996813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2"/>
    </p:bldLst>
  </p:timing>
  <p:extLst>
    <p:ext uri="{E180D4A7-C9FB-4DFB-919C-405C955672EB}">
      <p14:showEvtLst>
        <p14:playEvt objId="2" time="2"/>
        <p14:stopEvt objId="2" time="6693"/>
      </p14:showEvtLst>
    </p:ext>
  </p:extLst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文本占位符 1">
            <a:extLst>
              <a:ext uri="{FF2B5EF4-FFF2-40B4-BE49-F238E27FC236}">
                <a16:creationId xmlns:a16="http://schemas.microsoft.com/office/drawing/2014/main" id="{4040D75F-6DB4-4C08-BF09-EC2E01828EDD}"/>
              </a:ext>
            </a:extLst>
          </p:cNvPr>
          <p:cNvSpPr txBox="1"/>
          <p:nvPr/>
        </p:nvSpPr>
        <p:spPr>
          <a:xfrm>
            <a:off x="2270208" y="1839121"/>
            <a:ext cx="7941232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3943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altLang="en-US" b="0" cap="none" kern="1200" lang="zh-CN" spc="0" sz="6597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3943" eaLnBrk="1" hangingPunct="1" indent="-285607" latinLnBrk="0" marL="74257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7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3943" eaLnBrk="1" hangingPunct="1" indent="-228486" latinLnBrk="0" marL="114242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3943" eaLnBrk="1" hangingPunct="1" indent="-228486" latinLnBrk="0" marL="15994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3943" eaLnBrk="1" hangingPunct="1" indent="-228486" latinLnBrk="0" marL="2056371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3943" eaLnBrk="1" hangingPunct="1" indent="-228486" latinLnBrk="0" marL="251334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943" eaLnBrk="1" hangingPunct="1" indent="-228486" latinLnBrk="0" marL="297031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943" eaLnBrk="1" hangingPunct="1" indent="-228486" latinLnBrk="0" marL="342728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943" eaLnBrk="1" hangingPunct="1" indent="-228486" latinLnBrk="0" marL="388425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altLang="en-US" lang="zh-CN" sz="28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不管是日常卫生注意事项，还是预防流行病策略</a:t>
            </a:r>
          </a:p>
        </p:txBody>
      </p:sp>
      <p:sp>
        <p:nvSpPr>
          <p:cNvPr id="18" name="文本占位符 1">
            <a:extLst>
              <a:ext uri="{FF2B5EF4-FFF2-40B4-BE49-F238E27FC236}">
                <a16:creationId xmlns:a16="http://schemas.microsoft.com/office/drawing/2014/main" id="{56C5873F-29B4-4F36-AC6F-E5B9B1CD8DB4}"/>
              </a:ext>
            </a:extLst>
          </p:cNvPr>
          <p:cNvSpPr txBox="1"/>
          <p:nvPr/>
        </p:nvSpPr>
        <p:spPr>
          <a:xfrm>
            <a:off x="1969876" y="2505670"/>
            <a:ext cx="9250120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3943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altLang="en-US" b="0" cap="none" kern="1200" lang="zh-CN" spc="0" sz="6597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3943" eaLnBrk="1" hangingPunct="1" indent="-285607" latinLnBrk="0" marL="74257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7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3943" eaLnBrk="1" hangingPunct="1" indent="-228486" latinLnBrk="0" marL="114242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3943" eaLnBrk="1" hangingPunct="1" indent="-228486" latinLnBrk="0" marL="15994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3943" eaLnBrk="1" hangingPunct="1" indent="-228486" latinLnBrk="0" marL="2056371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3943" eaLnBrk="1" hangingPunct="1" indent="-228486" latinLnBrk="0" marL="251334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943" eaLnBrk="1" hangingPunct="1" indent="-228486" latinLnBrk="0" marL="297031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943" eaLnBrk="1" hangingPunct="1" indent="-228486" latinLnBrk="0" marL="342728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943" eaLnBrk="1" hangingPunct="1" indent="-228486" latinLnBrk="0" marL="388425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altLang="en-US" b="1" lang="zh-CN" sz="540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58F6"/>
                </a:solidFill>
                <a:latin typeface="+mn-lt"/>
                <a:ea typeface="+mn-ea"/>
                <a:cs typeface="+mn-ea"/>
                <a:sym typeface="+mn-lt"/>
              </a:rPr>
              <a:t>勤洗手是最有效隔离病菌的方法之一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344B85-154B-4B6F-BAF4-49514491F10E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96A5D4D-7587-4DC1-B37C-672101F9FEC9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8F41223D-6C77-4069-9ED6-385C71C6B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28799" y="3021412"/>
            <a:ext cx="3988931" cy="39889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58D4281-98BA-42DE-AAB0-0601EB030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86724" y="3285016"/>
            <a:ext cx="4676477" cy="4208829"/>
          </a:xfrm>
          <a:prstGeom prst="rect">
            <a:avLst/>
          </a:prstGeom>
        </p:spPr>
      </p:pic>
    </p:spTree>
    <p:extLst>
      <p:ext uri="{BB962C8B-B14F-4D97-AF65-F5344CB8AC3E}">
        <p14:creationId val="2879707812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4"/>
    </p:bldLst>
  </p:timing>
  <p:extLst>
    <p:ext uri="{E180D4A7-C9FB-4DFB-919C-405C955672EB}">
      <p14:showEvtLst>
        <p14:playEvt objId="2" time="2"/>
        <p14:stopEvt objId="2" time="8766"/>
      </p14:showEvtLst>
    </p:ext>
  </p:extLst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占位符 1">
            <a:extLst>
              <a:ext uri="{FF2B5EF4-FFF2-40B4-BE49-F238E27FC236}">
                <a16:creationId xmlns:a16="http://schemas.microsoft.com/office/drawing/2014/main" id="{703C446C-9347-4F8F-8DF3-52167ACF8C2D}"/>
              </a:ext>
            </a:extLst>
          </p:cNvPr>
          <p:cNvSpPr txBox="1"/>
          <p:nvPr/>
        </p:nvSpPr>
        <p:spPr>
          <a:xfrm>
            <a:off x="1430431" y="1952059"/>
            <a:ext cx="4527843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3943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altLang="en-US" b="0" cap="none" kern="1200" lang="zh-CN" spc="0" sz="6597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3943" eaLnBrk="1" hangingPunct="1" indent="-285607" latinLnBrk="0" marL="74257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7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3943" eaLnBrk="1" hangingPunct="1" indent="-228486" latinLnBrk="0" marL="114242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3943" eaLnBrk="1" hangingPunct="1" indent="-228486" latinLnBrk="0" marL="15994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3943" eaLnBrk="1" hangingPunct="1" indent="-228486" latinLnBrk="0" marL="2056371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3943" eaLnBrk="1" hangingPunct="1" indent="-228486" latinLnBrk="0" marL="251334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943" eaLnBrk="1" hangingPunct="1" indent="-228486" latinLnBrk="0" marL="297031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943" eaLnBrk="1" hangingPunct="1" indent="-228486" latinLnBrk="0" marL="342728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943" eaLnBrk="1" hangingPunct="1" indent="-228486" latinLnBrk="0" marL="388425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vl="0">
              <a:defRPr/>
            </a:pPr>
            <a:r>
              <a:rPr altLang="en-US" lang="zh-CN" sz="3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我们的双手会因时常接触周围环境而沾染病毒细菌</a:t>
            </a:r>
          </a:p>
        </p:txBody>
      </p:sp>
      <p:sp>
        <p:nvSpPr>
          <p:cNvPr id="27" name="文本占位符 1">
            <a:extLst>
              <a:ext uri="{FF2B5EF4-FFF2-40B4-BE49-F238E27FC236}">
                <a16:creationId xmlns:a16="http://schemas.microsoft.com/office/drawing/2014/main" id="{09AF67AE-A313-44CD-9CEC-FEC9CBE21872}"/>
              </a:ext>
            </a:extLst>
          </p:cNvPr>
          <p:cNvSpPr txBox="1"/>
          <p:nvPr/>
        </p:nvSpPr>
        <p:spPr>
          <a:xfrm>
            <a:off x="6517431" y="1952059"/>
            <a:ext cx="4643538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3943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altLang="en-US" b="0" cap="none" kern="1200" lang="zh-CN" spc="0" sz="6597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3943" eaLnBrk="1" hangingPunct="1" indent="-285607" latinLnBrk="0" marL="74257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7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3943" eaLnBrk="1" hangingPunct="1" indent="-228486" latinLnBrk="0" marL="114242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3943" eaLnBrk="1" hangingPunct="1" indent="-228486" latinLnBrk="0" marL="15994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3943" eaLnBrk="1" hangingPunct="1" indent="-228486" latinLnBrk="0" marL="2056371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3943" eaLnBrk="1" hangingPunct="1" indent="-228486" latinLnBrk="0" marL="251334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943" eaLnBrk="1" hangingPunct="1" indent="-228486" latinLnBrk="0" marL="297031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943" eaLnBrk="1" hangingPunct="1" indent="-228486" latinLnBrk="0" marL="342728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943" eaLnBrk="1" hangingPunct="1" indent="-228486" latinLnBrk="0" marL="388425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vl="0">
              <a:defRPr/>
            </a:pPr>
            <a:r>
              <a:rPr altLang="en-US" lang="zh-CN" sz="3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学会正确的洗手方式，才能有效避免病菌有机可乘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9513C34-E46F-49AB-80EE-FD00818A437C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D97823A-183F-4EBF-8E34-9C746423F17A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9E0FC168-C0B9-4635-AFDE-11AF30AF2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940634" y="3429000"/>
            <a:ext cx="3830901" cy="38504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9991170-7645-4B57-8CF8-05A15DA0D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24393" y="3421813"/>
            <a:ext cx="3706385" cy="3706385"/>
          </a:xfrm>
          <a:prstGeom prst="rect">
            <a:avLst/>
          </a:prstGeom>
        </p:spPr>
      </p:pic>
    </p:spTree>
    <p:extLst>
      <p:ext uri="{BB962C8B-B14F-4D97-AF65-F5344CB8AC3E}">
        <p14:creationId val="310485559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7"/>
      <p:bldP grpId="0" spid="4"/>
    </p:bldLst>
  </p:timing>
  <p:extLst>
    <p:ext uri="{E180D4A7-C9FB-4DFB-919C-405C955672EB}">
      <p14:showEvtLst>
        <p14:playEvt objId="3" time="2"/>
        <p14:stopEvt objId="3" time="11003"/>
      </p14:showEvtLst>
    </p:ext>
  </p:extLst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extBox 40">
            <a:extLst>
              <a:ext uri="{FF2B5EF4-FFF2-40B4-BE49-F238E27FC236}">
                <a16:creationId xmlns:a16="http://schemas.microsoft.com/office/drawing/2014/main" id="{69BF3486-BBDB-4AB2-AEF2-24E24B49CEF1}"/>
              </a:ext>
            </a:extLst>
          </p:cNvPr>
          <p:cNvSpPr txBox="1"/>
          <p:nvPr/>
        </p:nvSpPr>
        <p:spPr>
          <a:xfrm>
            <a:off x="1430431" y="2020266"/>
            <a:ext cx="5243326" cy="408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8987">
              <a:lnSpc>
                <a:spcPts val="2500"/>
              </a:lnSpc>
              <a:defRPr/>
            </a:pPr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什么情况下需要洗手</a:t>
            </a: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9B3E630A-12DF-4E86-98B4-A3AAFF5E8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636" y="3012151"/>
            <a:ext cx="1922039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 ▲餐前</a:t>
            </a: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F7890F18-005B-4648-804C-B24ED9D9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452" y="3012151"/>
            <a:ext cx="1922039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 ▲便后</a:t>
            </a:r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4343A204-B356-4FCB-AE40-D8ED1B82D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6158" y="3012151"/>
            <a:ext cx="251946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 ▲摸脏东西</a:t>
            </a:r>
          </a:p>
        </p:txBody>
      </p:sp>
      <p:sp>
        <p:nvSpPr>
          <p:cNvPr id="25" name="文本占位符 1">
            <a:extLst>
              <a:ext uri="{FF2B5EF4-FFF2-40B4-BE49-F238E27FC236}">
                <a16:creationId xmlns:a16="http://schemas.microsoft.com/office/drawing/2014/main" id="{4BBA91DB-973A-4CED-862F-7F082D74B87B}"/>
              </a:ext>
            </a:extLst>
          </p:cNvPr>
          <p:cNvSpPr txBox="1"/>
          <p:nvPr/>
        </p:nvSpPr>
        <p:spPr>
          <a:xfrm>
            <a:off x="2856807" y="3773705"/>
            <a:ext cx="6517714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3943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altLang="en-US" b="0" cap="none" kern="1200" lang="zh-CN" spc="0" sz="6597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3943" eaLnBrk="1" hangingPunct="1" indent="-285607" latinLnBrk="0" marL="74257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7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3943" eaLnBrk="1" hangingPunct="1" indent="-228486" latinLnBrk="0" marL="114242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3943" eaLnBrk="1" hangingPunct="1" indent="-228486" latinLnBrk="0" marL="15994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3943" eaLnBrk="1" hangingPunct="1" indent="-228486" latinLnBrk="0" marL="2056371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3943" eaLnBrk="1" hangingPunct="1" indent="-228486" latinLnBrk="0" marL="251334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943" eaLnBrk="1" hangingPunct="1" indent="-228486" latinLnBrk="0" marL="297031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943" eaLnBrk="1" hangingPunct="1" indent="-228486" latinLnBrk="0" marL="342728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943" eaLnBrk="1" hangingPunct="1" indent="-228486" latinLnBrk="0" marL="388425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altLang="en-US" lang="zh-CN" sz="2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一般餐前、便后、接触脏东西都要洗手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3F31E27-B30F-4BE0-A23B-D26FE38D2632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34C61ED-3BF0-4E31-9E12-93F9872158E6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F824712F-FEC7-45BF-BCDB-FA88FDEE0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16983" y="4228100"/>
            <a:ext cx="2454378" cy="24543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202ED1-9B5D-42A1-AC31-C8367EB63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72642" y="4251837"/>
            <a:ext cx="2711809" cy="27118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C335F8E-4430-4C1C-9712-4B094753C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02446" y="4251837"/>
            <a:ext cx="2561075" cy="2561075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val="901429316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38"/>
      <p:bldP grpId="0" spid="39"/>
      <p:bldP grpId="0" spid="40"/>
      <p:bldP grpId="0" spid="25"/>
      <p:bldP grpId="0" spid="14"/>
    </p:bldLst>
  </p:timing>
  <p:extLst>
    <p:ext uri="{E180D4A7-C9FB-4DFB-919C-405C955672EB}">
      <p14:showEvtLst>
        <p14:playEvt objId="2" time="2"/>
        <p14:stopEvt objId="2" time="7333"/>
      </p14:showEvtLst>
    </p:ext>
  </p:extLst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TextBox 7">
            <a:extLst>
              <a:ext uri="{FF2B5EF4-FFF2-40B4-BE49-F238E27FC236}">
                <a16:creationId xmlns:a16="http://schemas.microsoft.com/office/drawing/2014/main" id="{9B3E630A-12DF-4E86-98B4-A3AAFF5E8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140" y="5830085"/>
            <a:ext cx="2776791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 ▲饮食前</a:t>
            </a:r>
          </a:p>
        </p:txBody>
      </p:sp>
      <p:sp>
        <p:nvSpPr>
          <p:cNvPr id="70" name="TextBox 7">
            <a:extLst>
              <a:ext uri="{FF2B5EF4-FFF2-40B4-BE49-F238E27FC236}">
                <a16:creationId xmlns:a16="http://schemas.microsoft.com/office/drawing/2014/main" id="{A0ECD685-7463-4277-B6F3-B35464C46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75" y="5830085"/>
            <a:ext cx="336752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 ▲接触鼻粘膜前</a:t>
            </a:r>
          </a:p>
        </p:txBody>
      </p:sp>
      <p:sp>
        <p:nvSpPr>
          <p:cNvPr id="71" name="TextBox 7">
            <a:extLst>
              <a:ext uri="{FF2B5EF4-FFF2-40B4-BE49-F238E27FC236}">
                <a16:creationId xmlns:a16="http://schemas.microsoft.com/office/drawing/2014/main" id="{A5FA2709-04F8-412E-926A-3F5548F22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548" y="5849374"/>
            <a:ext cx="400544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 ▲接触眼结膜前</a:t>
            </a:r>
          </a:p>
        </p:txBody>
      </p:sp>
      <p:sp>
        <p:nvSpPr>
          <p:cNvPr id="17" name="文本占位符 1">
            <a:extLst>
              <a:ext uri="{FF2B5EF4-FFF2-40B4-BE49-F238E27FC236}">
                <a16:creationId xmlns:a16="http://schemas.microsoft.com/office/drawing/2014/main" id="{E063937E-A460-4634-9509-57AD8245073A}"/>
              </a:ext>
            </a:extLst>
          </p:cNvPr>
          <p:cNvSpPr txBox="1"/>
          <p:nvPr/>
        </p:nvSpPr>
        <p:spPr>
          <a:xfrm>
            <a:off x="1928320" y="1829251"/>
            <a:ext cx="8680892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3943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altLang="en-US" b="0" cap="none" kern="1200" lang="zh-CN" spc="0" sz="6597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3943" eaLnBrk="1" hangingPunct="1" indent="-285607" latinLnBrk="0" marL="74257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7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3943" eaLnBrk="1" hangingPunct="1" indent="-228486" latinLnBrk="0" marL="114242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3943" eaLnBrk="1" hangingPunct="1" indent="-228486" latinLnBrk="0" marL="15994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3943" eaLnBrk="1" hangingPunct="1" indent="-228486" latinLnBrk="0" marL="2056371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3943" eaLnBrk="1" hangingPunct="1" indent="-228486" latinLnBrk="0" marL="251334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943" eaLnBrk="1" hangingPunct="1" indent="-228486" latinLnBrk="0" marL="297031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943" eaLnBrk="1" hangingPunct="1" indent="-228486" latinLnBrk="0" marL="342728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943" eaLnBrk="1" hangingPunct="1" indent="-228486" latinLnBrk="0" marL="388425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在接触食物或者鼻粘膜、眼结膜之前也要洗手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7429C7D-89C4-4F66-8F11-96368E0DA50C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992B733-5FB7-4740-A039-DCB6D9D4AC98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8243EF0D-6E8E-4FEB-AE8B-748D229C6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39908" y="2639517"/>
            <a:ext cx="3190568" cy="31905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A211AE-4AB5-454C-A5D2-424DA2387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13034" y="2962722"/>
            <a:ext cx="2777613" cy="2777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5DF85C-1D3A-4702-939D-1BA45C6B4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98140" y="2639517"/>
            <a:ext cx="2890690" cy="2890690"/>
          </a:xfrm>
          <a:prstGeom prst="rect">
            <a:avLst/>
          </a:prstGeom>
        </p:spPr>
      </p:pic>
    </p:spTree>
    <p:extLst>
      <p:ext uri="{BB962C8B-B14F-4D97-AF65-F5344CB8AC3E}">
        <p14:creationId val="1587929349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70"/>
      <p:bldP grpId="0" spid="71"/>
      <p:bldP grpId="0" spid="17"/>
      <p:bldP grpId="0" spid="6"/>
    </p:bldLst>
  </p:timing>
  <p:extLst>
    <p:ext uri="{E180D4A7-C9FB-4DFB-919C-405C955672EB}">
      <p14:showEvtLst>
        <p14:playEvt objId="3" time="21"/>
        <p14:stopEvt objId="3" time="5137"/>
      </p14:showEvtLst>
    </p:ext>
  </p:extLst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" name="TextBox 7">
            <a:extLst>
              <a:ext uri="{FF2B5EF4-FFF2-40B4-BE49-F238E27FC236}">
                <a16:creationId xmlns:a16="http://schemas.microsoft.com/office/drawing/2014/main" id="{E9B8297E-7BED-40F8-974A-CCCF5D7E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763" y="2937168"/>
            <a:ext cx="1922039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 ▲下班以后</a:t>
            </a:r>
          </a:p>
        </p:txBody>
      </p:sp>
      <p:sp>
        <p:nvSpPr>
          <p:cNvPr id="64" name="TextBox 7">
            <a:extLst>
              <a:ext uri="{FF2B5EF4-FFF2-40B4-BE49-F238E27FC236}">
                <a16:creationId xmlns:a16="http://schemas.microsoft.com/office/drawing/2014/main" id="{D5E6F9CD-D428-4CB7-AC1F-7C8A0FADF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197" y="2937168"/>
            <a:ext cx="1922039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 ▲打喷嚏</a:t>
            </a:r>
          </a:p>
        </p:txBody>
      </p:sp>
      <p:sp>
        <p:nvSpPr>
          <p:cNvPr id="65" name="TextBox 7">
            <a:extLst>
              <a:ext uri="{FF2B5EF4-FFF2-40B4-BE49-F238E27FC236}">
                <a16:creationId xmlns:a16="http://schemas.microsoft.com/office/drawing/2014/main" id="{F5915CD7-B9F1-40E3-B9D7-32EBA558C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072" y="5970470"/>
            <a:ext cx="1922039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 ▲咳嗽</a:t>
            </a:r>
          </a:p>
        </p:txBody>
      </p:sp>
      <p:sp>
        <p:nvSpPr>
          <p:cNvPr id="66" name="TextBox 7">
            <a:extLst>
              <a:ext uri="{FF2B5EF4-FFF2-40B4-BE49-F238E27FC236}">
                <a16:creationId xmlns:a16="http://schemas.microsoft.com/office/drawing/2014/main" id="{D30AC15A-3EEE-44A1-BF7F-25E4A5BC6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394" y="5970470"/>
            <a:ext cx="1922039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 ▲护理病人</a:t>
            </a:r>
          </a:p>
        </p:txBody>
      </p:sp>
      <p:sp>
        <p:nvSpPr>
          <p:cNvPr id="50" name="文本占位符 1">
            <a:extLst>
              <a:ext uri="{FF2B5EF4-FFF2-40B4-BE49-F238E27FC236}">
                <a16:creationId xmlns:a16="http://schemas.microsoft.com/office/drawing/2014/main" id="{09530F2C-E2CE-4549-B72E-55C4347B5C5A}"/>
              </a:ext>
            </a:extLst>
          </p:cNvPr>
          <p:cNvSpPr txBox="1"/>
          <p:nvPr/>
        </p:nvSpPr>
        <p:spPr>
          <a:xfrm>
            <a:off x="2365669" y="2064246"/>
            <a:ext cx="7306851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3943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altLang="en-US" b="0" cap="none" kern="1200" lang="zh-CN" spc="0" sz="6597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3943" eaLnBrk="1" hangingPunct="1" indent="-285607" latinLnBrk="0" marL="74257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7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3943" eaLnBrk="1" hangingPunct="1" indent="-228486" latinLnBrk="0" marL="114242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3943" eaLnBrk="1" hangingPunct="1" indent="-228486" latinLnBrk="0" marL="15994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3943" eaLnBrk="1" hangingPunct="1" indent="-228486" latinLnBrk="0" marL="2056371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3943" eaLnBrk="1" hangingPunct="1" indent="-228486" latinLnBrk="0" marL="251334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943" eaLnBrk="1" hangingPunct="1" indent="-228486" latinLnBrk="0" marL="297031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943" eaLnBrk="1" hangingPunct="1" indent="-228486" latinLnBrk="0" marL="342728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943" eaLnBrk="1" hangingPunct="1" indent="-228486" latinLnBrk="0" marL="388425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而在外出回家、咳嗽、打喷嚏、护理患者之后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188157E-334A-45A4-AA2C-8C1FD5C3E223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889ECA8-80B4-4AD6-B85A-0E3066678962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22598E2F-CFEB-440C-B24A-25845C174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21212" y="3429000"/>
            <a:ext cx="2414025" cy="24140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933164-B405-42CE-9EA8-576CA396B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4954" l="10740" r="5732" t="13790"/>
          <a:stretch>
            <a:fillRect/>
          </a:stretch>
        </p:blipFill>
        <p:spPr>
          <a:xfrm>
            <a:off x="1317523" y="3429000"/>
            <a:ext cx="2979174" cy="25414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07F1E05-DFAF-49A5-8BDE-6CD359B26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337" l="23871" r="25592" t="-1337"/>
          <a:stretch>
            <a:fillRect/>
          </a:stretch>
        </p:blipFill>
        <p:spPr>
          <a:xfrm>
            <a:off x="4718754" y="2873258"/>
            <a:ext cx="2566219" cy="3808378"/>
          </a:xfrm>
          <a:prstGeom prst="rect">
            <a:avLst/>
          </a:prstGeom>
        </p:spPr>
      </p:pic>
    </p:spTree>
    <p:extLst>
      <p:ext uri="{BB962C8B-B14F-4D97-AF65-F5344CB8AC3E}">
        <p14:creationId val="1325938948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64"/>
      <p:bldP grpId="0" spid="65"/>
      <p:bldP grpId="0" spid="66"/>
      <p:bldP grpId="0" spid="50"/>
      <p:bldP grpId="0" spid="7"/>
    </p:bldLst>
  </p:timing>
  <p:extLst>
    <p:ext uri="{E180D4A7-C9FB-4DFB-919C-405C955672EB}">
      <p14:showEvtLst>
        <p14:playEvt objId="3" time="3"/>
        <p14:stopEvt objId="3" time="4385"/>
      </p14:showEvtLst>
    </p:ext>
  </p:extLst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" name="TextBox 7">
            <a:extLst>
              <a:ext uri="{FF2B5EF4-FFF2-40B4-BE49-F238E27FC236}">
                <a16:creationId xmlns:a16="http://schemas.microsoft.com/office/drawing/2014/main" id="{E9B8297E-7BED-40F8-974A-CCCF5D7E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880" y="2996872"/>
            <a:ext cx="1922039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000">
                <a:latin typeface="+mn-lt"/>
                <a:ea typeface="+mn-ea"/>
                <a:cs typeface="+mn-ea"/>
                <a:sym typeface="+mn-lt"/>
              </a:rPr>
              <a:t> ▲触摸动物后</a:t>
            </a:r>
          </a:p>
        </p:txBody>
      </p:sp>
      <p:sp>
        <p:nvSpPr>
          <p:cNvPr id="64" name="TextBox 7">
            <a:extLst>
              <a:ext uri="{FF2B5EF4-FFF2-40B4-BE49-F238E27FC236}">
                <a16:creationId xmlns:a16="http://schemas.microsoft.com/office/drawing/2014/main" id="{D5E6F9CD-D428-4CB7-AC1F-7C8A0FADF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955" y="3028890"/>
            <a:ext cx="2579164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000">
                <a:latin typeface="+mn-lt"/>
                <a:ea typeface="+mn-ea"/>
                <a:cs typeface="+mn-ea"/>
                <a:sym typeface="+mn-lt"/>
              </a:rPr>
              <a:t> ▲处理动物粪便后</a:t>
            </a:r>
          </a:p>
        </p:txBody>
      </p:sp>
      <p:sp>
        <p:nvSpPr>
          <p:cNvPr id="43" name="文本占位符 1">
            <a:extLst>
              <a:ext uri="{FF2B5EF4-FFF2-40B4-BE49-F238E27FC236}">
                <a16:creationId xmlns:a16="http://schemas.microsoft.com/office/drawing/2014/main" id="{2160C959-AFD8-4922-89A4-D878DE9BB8AF}"/>
              </a:ext>
            </a:extLst>
          </p:cNvPr>
          <p:cNvSpPr txBox="1"/>
          <p:nvPr/>
        </p:nvSpPr>
        <p:spPr>
          <a:xfrm>
            <a:off x="1732418" y="1909097"/>
            <a:ext cx="9353622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3943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altLang="en-US" b="0" cap="none" kern="1200" lang="zh-CN" spc="0" sz="6597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3943" eaLnBrk="1" hangingPunct="1" indent="-285607" latinLnBrk="0" marL="74257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7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3943" eaLnBrk="1" hangingPunct="1" indent="-228486" latinLnBrk="0" marL="114242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3943" eaLnBrk="1" hangingPunct="1" indent="-228486" latinLnBrk="0" marL="15994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3943" eaLnBrk="1" hangingPunct="1" indent="-228486" latinLnBrk="0" marL="2056371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3943" eaLnBrk="1" hangingPunct="1" indent="-228486" latinLnBrk="0" marL="251334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943" eaLnBrk="1" hangingPunct="1" indent="-228486" latinLnBrk="0" marL="297031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943" eaLnBrk="1" hangingPunct="1" indent="-228486" latinLnBrk="0" marL="342728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943" eaLnBrk="1" hangingPunct="1" indent="-228486" latinLnBrk="0" marL="388425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9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或者接触动物、处理动物粪便后    这些情况也一定要洗手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884771B-CE0F-4424-A893-31DBD4C82D38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EE07955-2656-4CA0-9086-B145BFE1FACA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574F7EF5-B7AD-4410-922E-040B52764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1572" l="1090" r="684" t="18589"/>
          <a:stretch>
            <a:fillRect/>
          </a:stretch>
        </p:blipFill>
        <p:spPr>
          <a:xfrm>
            <a:off x="2359740" y="2758419"/>
            <a:ext cx="7177549" cy="3641810"/>
          </a:xfrm>
          <a:prstGeom prst="rect">
            <a:avLst/>
          </a:prstGeom>
        </p:spPr>
      </p:pic>
    </p:spTree>
    <p:extLst>
      <p:ext uri="{BB962C8B-B14F-4D97-AF65-F5344CB8AC3E}">
        <p14:creationId val="2806552710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64"/>
      <p:bldP grpId="0" spid="43"/>
      <p:bldP grpId="0" spid="5"/>
    </p:bldLst>
  </p:timing>
  <p:extLst>
    <p:ext uri="{E180D4A7-C9FB-4DFB-919C-405C955672EB}">
      <p14:showEvtLst>
        <p14:playEvt objId="2" time="22"/>
        <p14:stopEvt objId="2" time="5231"/>
      </p14:showEvtLst>
    </p:ext>
  </p:extLst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7">
            <a:extLst>
              <a:ext uri="{FF2B5EF4-FFF2-40B4-BE49-F238E27FC236}">
                <a16:creationId xmlns:a16="http://schemas.microsoft.com/office/drawing/2014/main" id="{8919229D-91E2-49C3-BD71-36EBD46B8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736" y="2985598"/>
            <a:ext cx="2122039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要用流动的水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先打湿双手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4254AAB2-8057-4BE2-A44C-EBC3BF02F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943" y="2985598"/>
            <a:ext cx="2122039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用肥皂或洗手液打出泡沫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33B557F8-D53C-4909-A3A5-7D894576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108" y="2985598"/>
            <a:ext cx="2415029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均匀涂抹至整个手掌、手背、手指、指缝和手腕处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1258CA7-8E98-4169-B9BC-201E8624B10D}"/>
              </a:ext>
            </a:extLst>
          </p:cNvPr>
          <p:cNvGrpSpPr/>
          <p:nvPr/>
        </p:nvGrpSpPr>
        <p:grpSpPr>
          <a:xfrm>
            <a:off x="1558104" y="2016709"/>
            <a:ext cx="2023416" cy="788671"/>
            <a:chOff x="1581625" y="947571"/>
            <a:chExt cx="2023416" cy="78867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D5B832D-2C30-4E47-BCAB-5A7F40D5D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247" y="1333080"/>
              <a:ext cx="1615794" cy="2311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45716" lIns="91431" rIns="91431" tIns="45716" wrap="square">
              <a:spAutoFit/>
            </a:bodyPr>
            <a:lstStyle/>
            <a:p>
              <a:pPr defTabSz="912813" fontAlgn="base" lvl="0">
                <a:lnSpc>
                  <a:spcPts val="1100"/>
                </a:lnSpc>
                <a:spcBef>
                  <a:spcPct val="0"/>
                </a:spcBef>
                <a:spcAft>
                  <a:spcPts val="500"/>
                </a:spcAft>
                <a:defRPr/>
              </a:pPr>
              <a:r>
                <a:rPr altLang="en-US" lang="zh-CN" sz="240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 先打湿</a:t>
              </a:r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F39FDAB6-79B6-4DF0-8A46-89E17870D83C}"/>
                </a:ext>
              </a:extLst>
            </p:cNvPr>
            <p:cNvSpPr/>
            <p:nvPr/>
          </p:nvSpPr>
          <p:spPr>
            <a:xfrm>
              <a:off x="1581625" y="947571"/>
              <a:ext cx="834433" cy="788671"/>
            </a:xfrm>
            <a:prstGeom prst="parallelogram">
              <a:avLst>
                <a:gd fmla="val 52869" name="adj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lvl="0">
                <a:buSzPct val="80000"/>
                <a:defRPr/>
              </a:pPr>
              <a:r>
                <a:rPr altLang="zh-CN" lang="en-US" sz="4000">
                  <a:solidFill>
                    <a:srgbClr val="2975FF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DA8BC2D-F0EE-4352-91E1-F3E8C1F0B8E0}"/>
              </a:ext>
            </a:extLst>
          </p:cNvPr>
          <p:cNvGrpSpPr/>
          <p:nvPr/>
        </p:nvGrpSpPr>
        <p:grpSpPr>
          <a:xfrm>
            <a:off x="5115999" y="2016709"/>
            <a:ext cx="2023416" cy="788671"/>
            <a:chOff x="1581625" y="947571"/>
            <a:chExt cx="2023416" cy="788671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C6C5B06-A094-41BE-A722-585960760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247" y="1333080"/>
              <a:ext cx="1615794" cy="2311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45716" lIns="91431" rIns="91431" tIns="45716" wrap="square">
              <a:spAutoFit/>
            </a:bodyPr>
            <a:lstStyle/>
            <a:p>
              <a:pPr defTabSz="912813" fontAlgn="base" lvl="0">
                <a:lnSpc>
                  <a:spcPts val="1100"/>
                </a:lnSpc>
                <a:spcBef>
                  <a:spcPct val="0"/>
                </a:spcBef>
                <a:spcAft>
                  <a:spcPts val="500"/>
                </a:spcAft>
                <a:defRPr/>
              </a:pPr>
              <a:r>
                <a:rPr altLang="en-US" lang="zh-CN" sz="240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 抹肥皂</a:t>
              </a:r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45F6C7B5-1279-4B6E-A57A-533D56CC9C8D}"/>
                </a:ext>
              </a:extLst>
            </p:cNvPr>
            <p:cNvSpPr/>
            <p:nvPr/>
          </p:nvSpPr>
          <p:spPr>
            <a:xfrm>
              <a:off x="1581625" y="947571"/>
              <a:ext cx="834433" cy="788671"/>
            </a:xfrm>
            <a:prstGeom prst="parallelogram">
              <a:avLst>
                <a:gd fmla="val 52869" name="adj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lvl="0">
                <a:buSzPct val="80000"/>
                <a:defRPr/>
              </a:pPr>
              <a:r>
                <a:rPr altLang="zh-CN" lang="en-US" sz="4000">
                  <a:solidFill>
                    <a:srgbClr val="2975FF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30622DE-19D7-4231-8340-B802B2DEA6BC}"/>
              </a:ext>
            </a:extLst>
          </p:cNvPr>
          <p:cNvGrpSpPr/>
          <p:nvPr/>
        </p:nvGrpSpPr>
        <p:grpSpPr>
          <a:xfrm>
            <a:off x="8894982" y="2016709"/>
            <a:ext cx="2023416" cy="788671"/>
            <a:chOff x="1581625" y="947571"/>
            <a:chExt cx="2023416" cy="788671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A54BB99-0067-495C-965A-E64835269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247" y="1333080"/>
              <a:ext cx="1615794" cy="2311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45716" lIns="91431" rIns="91431" tIns="45716" wrap="square">
              <a:spAutoFit/>
            </a:bodyPr>
            <a:lstStyle/>
            <a:p>
              <a:pPr defTabSz="912813" fontAlgn="base" lvl="0">
                <a:lnSpc>
                  <a:spcPts val="1100"/>
                </a:lnSpc>
                <a:spcBef>
                  <a:spcPct val="0"/>
                </a:spcBef>
                <a:spcAft>
                  <a:spcPts val="500"/>
                </a:spcAft>
                <a:defRPr/>
              </a:pPr>
              <a:r>
                <a:rPr altLang="en-US" lang="zh-CN" sz="240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均匀涂抹</a:t>
              </a:r>
            </a:p>
          </p:txBody>
        </p:sp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id="{6416D870-8339-4F8B-90CA-E71D6AD32B5A}"/>
                </a:ext>
              </a:extLst>
            </p:cNvPr>
            <p:cNvSpPr/>
            <p:nvPr/>
          </p:nvSpPr>
          <p:spPr>
            <a:xfrm>
              <a:off x="1581625" y="947571"/>
              <a:ext cx="834433" cy="788671"/>
            </a:xfrm>
            <a:prstGeom prst="parallelogram">
              <a:avLst>
                <a:gd fmla="val 52869" name="adj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lvl="0">
                <a:buSzPct val="80000"/>
                <a:defRPr/>
              </a:pPr>
              <a:r>
                <a:rPr altLang="zh-CN" lang="en-US" sz="4000">
                  <a:solidFill>
                    <a:srgbClr val="2975FF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282B867F-4686-49B7-9AC0-E0CE688C9113}"/>
              </a:ext>
            </a:extLst>
          </p:cNvPr>
          <p:cNvSpPr/>
          <p:nvPr/>
        </p:nvSpPr>
        <p:spPr>
          <a:xfrm>
            <a:off x="1430431" y="1073846"/>
            <a:ext cx="93311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0" lang="zh-CN" sz="2000">
                <a:solidFill>
                  <a:srgbClr val="0058F6"/>
                </a:solidFill>
                <a:cs typeface="+mn-ea"/>
                <a:sym typeface="+mn-lt"/>
              </a:rPr>
              <a:t>预防新冠肺炎七步洗手法内容解读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A1EA180-EEE9-458F-A616-F0F0EC231A62}"/>
              </a:ext>
            </a:extLst>
          </p:cNvPr>
          <p:cNvCxnSpPr/>
          <p:nvPr/>
        </p:nvCxnSpPr>
        <p:spPr>
          <a:xfrm>
            <a:off x="835742" y="1582994"/>
            <a:ext cx="10559845" cy="0"/>
          </a:xfrm>
          <a:prstGeom prst="line">
            <a:avLst/>
          </a:prstGeom>
          <a:ln>
            <a:solidFill>
              <a:srgbClr val="0058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0974867E-24FB-4C52-8811-23313369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11999"/>
          <a:stretch>
            <a:fillRect/>
          </a:stretch>
        </p:blipFill>
        <p:spPr>
          <a:xfrm>
            <a:off x="4295625" y="3667233"/>
            <a:ext cx="3969774" cy="34934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2A71BBD-E8C1-47C9-9D75-58CC26109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97647" y="3911715"/>
            <a:ext cx="2984298" cy="29842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BA58FA-1444-4332-ACFF-426745646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t="6836"/>
          <a:stretch>
            <a:fillRect/>
          </a:stretch>
        </p:blipFill>
        <p:spPr>
          <a:xfrm>
            <a:off x="1167521" y="3693484"/>
            <a:ext cx="3493429" cy="3254625"/>
          </a:xfrm>
          <a:prstGeom prst="rect">
            <a:avLst/>
          </a:prstGeom>
        </p:spPr>
      </p:pic>
    </p:spTree>
    <p:extLst>
      <p:ext uri="{BB962C8B-B14F-4D97-AF65-F5344CB8AC3E}">
        <p14:creationId val="871531791"/>
      </p:ext>
    </p:extLst>
  </p:cSld>
  <p:clrMapOvr>
    <a:masterClrMapping/>
  </p:clrMapOvr>
  <mc:AlternateContent>
    <mc:Choice Requires="p14">
      <p:transition advTm="2000" p14:dur="1200" spd="slow">
        <p14:prism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2"/>
      <p:bldP grpId="0" spid="23"/>
      <p:bldP grpId="0" spid="14"/>
    </p:bldLst>
  </p:timing>
  <p:extLst>
    <p:ext uri="{E180D4A7-C9FB-4DFB-919C-405C955672EB}">
      <p14:showEvtLst>
        <p14:playEvt objId="2" time="2"/>
        <p14:stopEvt objId="2" time="11792"/>
      </p14:showEvtLst>
    </p:ext>
  </p:extLst>
</p:sld>
</file>

<file path=ppt/tags/tag1.xml><?xml version="1.0" encoding="utf-8"?>
<p:tagLst xmlns:p="http://schemas.openxmlformats.org/presentationml/2006/main">
  <p:tag name="TIMING" val="|1.5"/>
</p:tagLst>
</file>

<file path=ppt/tags/tag2.xml><?xml version="1.0" encoding="utf-8"?>
<p:tagLst xmlns:p="http://schemas.openxmlformats.org/presentationml/2006/main">
  <p:tag name="PA" val="v5.2.9"/>
</p:tagLst>
</file>

<file path=ppt/tags/tag3.xml><?xml version="1.0" encoding="utf-8"?>
<p:tagLst xmlns:p="http://schemas.openxmlformats.org/presentationml/2006/main">
  <p:tag name="PA" val="v5.2.9"/>
</p:tagLst>
</file>

<file path=ppt/tags/tag4.xml><?xml version="1.0" encoding="utf-8"?>
<p:tagLst xmlns:p="http://schemas.openxmlformats.org/presentationml/2006/main">
  <p:tag name="PA" val="v5.2.9"/>
</p:tagLst>
</file>

<file path=ppt/tags/tag5.xml><?xml version="1.0" encoding="utf-8"?>
<p:tagLst xmlns:p="http://schemas.openxmlformats.org/presentationml/2006/main">
  <p:tag name="PA" val="v5.2.9"/>
</p:tagLst>
</file>

<file path=ppt/tags/tag6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xknnusw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92</Paragraphs>
  <Slides>19</Slides>
  <Notes>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8">
      <vt:lpstr>Arial</vt:lpstr>
      <vt:lpstr>微软雅黑</vt:lpstr>
      <vt:lpstr>Calibri Light</vt:lpstr>
      <vt:lpstr>Calibri</vt:lpstr>
      <vt:lpstr>等线 Light</vt:lpstr>
      <vt:lpstr>等线</vt:lpstr>
      <vt:lpstr>印品粗朗体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2021-08-22T11:49:40Z</dcterms:created>
  <cp:lastPrinted>2021-08-22T11:49:40Z</cp:lastPrinted>
  <dcterms:modified xsi:type="dcterms:W3CDTF">2021-08-22T05:36:25Z</dcterms:modified>
  <cp:revision>1</cp:revision>
</cp:coreProperties>
</file>