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50" r:id="rId1"/>
    <p:sldMasterId id="2147483661" r:id="rId2"/>
  </p:sldMasterIdLst>
  <p:notesMasterIdLst>
    <p:notesMasterId r:id="rId3"/>
  </p:notesMasterIdLst>
  <p:sldIdLst>
    <p:sldId id="289" r:id="rId4"/>
    <p:sldId id="283" r:id="rId5"/>
    <p:sldId id="284" r:id="rId6"/>
    <p:sldId id="262" r:id="rId7"/>
    <p:sldId id="272" r:id="rId8"/>
    <p:sldId id="276" r:id="rId9"/>
    <p:sldId id="263" r:id="rId10"/>
    <p:sldId id="287" r:id="rId11"/>
    <p:sldId id="261" r:id="rId12"/>
    <p:sldId id="274" r:id="rId13"/>
    <p:sldId id="270" r:id="rId14"/>
    <p:sldId id="268" r:id="rId15"/>
    <p:sldId id="269" r:id="rId16"/>
    <p:sldId id="286" r:id="rId17"/>
    <p:sldId id="277" r:id="rId18"/>
    <p:sldId id="264" r:id="rId19"/>
    <p:sldId id="267" r:id="rId20"/>
    <p:sldId id="265" r:id="rId21"/>
    <p:sldId id="271" r:id="rId22"/>
    <p:sldId id="285" r:id="rId23"/>
    <p:sldId id="260" r:id="rId24"/>
    <p:sldId id="266" r:id="rId25"/>
    <p:sldId id="273" r:id="rId26"/>
    <p:sldId id="275" r:id="rId27"/>
    <p:sldId id="288" r:id="rId28"/>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314" autoAdjust="0"/>
  </p:normalViewPr>
  <p:slideViewPr>
    <p:cSldViewPr snapToGrid="0">
      <p:cViewPr varScale="1">
        <p:scale>
          <a:sx n="108" d="100"/>
          <a:sy n="108" d="100"/>
        </p:scale>
        <p:origin x="834"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3.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DD2-4CCA-A43D-D2D5D3C562F4}"/>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4DD2-4CCA-A43D-D2D5D3C562F4}"/>
            </c:ext>
          </c:extLst>
        </c:ser>
        <c:ser>
          <c:idx val="2"/>
          <c:order val="2"/>
          <c:tx>
            <c:strRef>
              <c:f>Sheet1!$D$1</c:f>
              <c:strCache>
                <c:ptCount val="1"/>
                <c:pt idx="0">
                  <c:v>系列 3</c:v>
                </c:pt>
              </c:strCache>
            </c:strRef>
          </c:tx>
          <c:spPr>
            <a:solidFill>
              <a:schemeClr val="tx1">
                <a:lumMod val="50000"/>
                <a:lumOff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DD2-4CCA-A43D-D2D5D3C562F4}"/>
            </c:ext>
          </c:extLst>
        </c:ser>
        <c:dLbls>
          <c:showLegendKey val="0"/>
          <c:showVal val="0"/>
          <c:showCatName val="0"/>
          <c:showSerName val="0"/>
          <c:showPercent val="0"/>
          <c:showBubbleSize val="0"/>
          <c:showLeaderLines val="0"/>
        </c:dLbls>
        <c:gapWidth val="75"/>
        <c:overlap val="100"/>
        <c:axId val="-211281856"/>
        <c:axId val="-211284576"/>
      </c:barChart>
      <c:catAx>
        <c:axId val="-211281856"/>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11284576"/>
        <c:crosses val="autoZero"/>
        <c:auto val="0"/>
        <c:lblAlgn val="ctr"/>
        <c:lblOffset/>
        <c:noMultiLvlLbl val="0"/>
      </c:catAx>
      <c:valAx>
        <c:axId val="-21128457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11281856"/>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2.5</c:v>
                </c:pt>
                <c:pt idx="1">
                  <c:v>3</c:v>
                </c:pt>
                <c:pt idx="2">
                  <c:v>4</c:v>
                </c:pt>
                <c:pt idx="3">
                  <c:v>3</c:v>
                </c:pt>
              </c:numCache>
            </c:numRef>
          </c:val>
          <c:extLst>
            <c:ext xmlns:c16="http://schemas.microsoft.com/office/drawing/2014/chart" uri="{C3380CC4-5D6E-409C-BE32-E72D297353CC}">
              <c16:uniqueId val="{00000000-A64E-4B32-9F25-B721EB58FA6A}"/>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c:v>
                </c:pt>
                <c:pt idx="1">
                  <c:v>3</c:v>
                </c:pt>
                <c:pt idx="2">
                  <c:v>3.2</c:v>
                </c:pt>
                <c:pt idx="3">
                  <c:v>2</c:v>
                </c:pt>
              </c:numCache>
            </c:numRef>
          </c:val>
          <c:extLst>
            <c:ext xmlns:c16="http://schemas.microsoft.com/office/drawing/2014/chart" uri="{C3380CC4-5D6E-409C-BE32-E72D297353CC}">
              <c16:uniqueId val="{00000001-A64E-4B32-9F25-B721EB58FA6A}"/>
            </c:ext>
          </c:extLst>
        </c:ser>
        <c:ser>
          <c:idx val="2"/>
          <c:order val="2"/>
          <c:tx>
            <c:strRef>
              <c:f>Sheet1!$D$1</c:f>
              <c:strCache>
                <c:ptCount val="1"/>
                <c:pt idx="0">
                  <c:v>系列 3</c:v>
                </c:pt>
              </c:strCache>
            </c:strRef>
          </c:tx>
          <c:spPr>
            <a:solidFill>
              <a:schemeClr val="tx1">
                <a:lumMod val="50000"/>
                <a:lumOff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5</c:v>
                </c:pt>
                <c:pt idx="1">
                  <c:v>3</c:v>
                </c:pt>
                <c:pt idx="2">
                  <c:v>2</c:v>
                </c:pt>
                <c:pt idx="3">
                  <c:v>1</c:v>
                </c:pt>
              </c:numCache>
            </c:numRef>
          </c:val>
          <c:extLst>
            <c:ext xmlns:c16="http://schemas.microsoft.com/office/drawing/2014/chart" uri="{C3380CC4-5D6E-409C-BE32-E72D297353CC}">
              <c16:uniqueId val="{00000002-A64E-4B32-9F25-B721EB58FA6A}"/>
            </c:ext>
          </c:extLst>
        </c:ser>
        <c:dLbls>
          <c:showLegendKey val="0"/>
          <c:showVal val="0"/>
          <c:showCatName val="0"/>
          <c:showSerName val="0"/>
          <c:showPercent val="0"/>
          <c:showBubbleSize val="0"/>
          <c:showLeaderLines val="0"/>
        </c:dLbls>
        <c:gapWidth val="75"/>
        <c:overlap val="100"/>
        <c:axId val="-211285120"/>
        <c:axId val="-211283488"/>
      </c:barChart>
      <c:catAx>
        <c:axId val="-211285120"/>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11283488"/>
        <c:crosses val="autoZero"/>
        <c:auto val="0"/>
        <c:lblAlgn val="ctr"/>
        <c:lblOffset/>
        <c:noMultiLvlLbl val="0"/>
      </c:catAx>
      <c:valAx>
        <c:axId val="-211283488"/>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11285120"/>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6C37E-11D3-4DB8-A57E-70919EAB46C6}" type="datetimeFigureOut">
              <a:rPr lang="zh-CN" altLang="en-US" smtClean="0"/>
              <a:t>2021/4/7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152D9-5CC7-4E9D-A5C4-B9CCFF0E5EE8}" type="slidenum">
              <a:rPr lang="zh-CN" altLang="en-US" smtClean="0"/>
              <a:t>‹#›</a:t>
            </a:fld>
            <a:endParaRPr lang="zh-CN" altLang="en-US"/>
          </a:p>
        </p:txBody>
      </p:sp>
    </p:spTree>
    <p:extLst>
      <p:ext uri="{BB962C8B-B14F-4D97-AF65-F5344CB8AC3E}">
        <p14:creationId val="127705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76247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022897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854270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467267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62416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044869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069162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131912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945500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056689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22281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942720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101936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744455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08957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356583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358636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317481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46007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251595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82980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957777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873368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895488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82815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24895592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663869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15969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638074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644617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818038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94699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691947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936904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39781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939261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extLst>
      <p:ext uri="{BB962C8B-B14F-4D97-AF65-F5344CB8AC3E}">
        <p14:creationId val="81091817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526380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69296043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293643215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11" name="图片占位符 10"/>
          <p:cNvSpPr>
            <a:spLocks noGrp="1"/>
          </p:cNvSpPr>
          <p:nvPr>
            <p:ph type="pic" sz="quarter" idx="13"/>
          </p:nvPr>
        </p:nvSpPr>
        <p:spPr>
          <a:xfrm>
            <a:off x="1512787" y="2085939"/>
            <a:ext cx="3549384" cy="2143161"/>
          </a:xfrm>
          <a:custGeom>
            <a:gdLst>
              <a:gd name="connsiteX0" fmla="*/ 1792618 w 3549384"/>
              <a:gd name="connsiteY0" fmla="*/ 0 h 2143161"/>
              <a:gd name="connsiteX1" fmla="*/ 2516836 w 3549384"/>
              <a:gd name="connsiteY1" fmla="*/ 415730 h 2143161"/>
              <a:gd name="connsiteX2" fmla="*/ 2602882 w 3549384"/>
              <a:gd name="connsiteY2" fmla="*/ 408563 h 2143161"/>
              <a:gd name="connsiteX3" fmla="*/ 3248224 w 3549384"/>
              <a:gd name="connsiteY3" fmla="*/ 1060829 h 2143161"/>
              <a:gd name="connsiteX4" fmla="*/ 3549384 w 3549384"/>
              <a:gd name="connsiteY4" fmla="*/ 1562572 h 2143161"/>
              <a:gd name="connsiteX5" fmla="*/ 2968576 w 3549384"/>
              <a:gd name="connsiteY5" fmla="*/ 2143161 h 2143161"/>
              <a:gd name="connsiteX6" fmla="*/ 580808 w 3549384"/>
              <a:gd name="connsiteY6" fmla="*/ 2143161 h 2143161"/>
              <a:gd name="connsiteX7" fmla="*/ 0 w 3549384"/>
              <a:gd name="connsiteY7" fmla="*/ 1562572 h 2143161"/>
              <a:gd name="connsiteX8" fmla="*/ 437399 w 3549384"/>
              <a:gd name="connsiteY8" fmla="*/ 1003487 h 2143161"/>
              <a:gd name="connsiteX9" fmla="*/ 889139 w 3549384"/>
              <a:gd name="connsiteY9" fmla="*/ 645099 h 2143161"/>
              <a:gd name="connsiteX10" fmla="*/ 968014 w 3549384"/>
              <a:gd name="connsiteY10" fmla="*/ 652267 h 2143161"/>
              <a:gd name="connsiteX11" fmla="*/ 1792618 w 3549384"/>
              <a:gd name="connsiteY11" fmla="*/ 0 h 21431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9384" h="2143161">
                <a:moveTo>
                  <a:pt x="1792618" y="0"/>
                </a:moveTo>
                <a:cubicBezTo>
                  <a:pt x="2100949" y="0"/>
                  <a:pt x="2373427" y="164859"/>
                  <a:pt x="2516836" y="415730"/>
                </a:cubicBezTo>
                <a:cubicBezTo>
                  <a:pt x="2545518" y="415730"/>
                  <a:pt x="2574200" y="408563"/>
                  <a:pt x="2602882" y="408563"/>
                </a:cubicBezTo>
                <a:cubicBezTo>
                  <a:pt x="2961405" y="408563"/>
                  <a:pt x="3248224" y="702441"/>
                  <a:pt x="3248224" y="1060829"/>
                </a:cubicBezTo>
                <a:cubicBezTo>
                  <a:pt x="3427486" y="1161178"/>
                  <a:pt x="3549384" y="1347540"/>
                  <a:pt x="3549384" y="1562572"/>
                </a:cubicBezTo>
                <a:cubicBezTo>
                  <a:pt x="3549384" y="1885122"/>
                  <a:pt x="3291247" y="2143161"/>
                  <a:pt x="2968576" y="2143161"/>
                </a:cubicBezTo>
                <a:cubicBezTo>
                  <a:pt x="2968576" y="2143161"/>
                  <a:pt x="2968576" y="2143161"/>
                  <a:pt x="580808" y="2143161"/>
                </a:cubicBezTo>
                <a:cubicBezTo>
                  <a:pt x="265308" y="2143161"/>
                  <a:pt x="0" y="1885122"/>
                  <a:pt x="0" y="1562572"/>
                </a:cubicBezTo>
                <a:cubicBezTo>
                  <a:pt x="0" y="1290197"/>
                  <a:pt x="186432" y="1067997"/>
                  <a:pt x="437399" y="1003487"/>
                </a:cubicBezTo>
                <a:cubicBezTo>
                  <a:pt x="487592" y="802790"/>
                  <a:pt x="674025" y="645099"/>
                  <a:pt x="889139" y="645099"/>
                </a:cubicBezTo>
                <a:cubicBezTo>
                  <a:pt x="917821" y="645099"/>
                  <a:pt x="939332" y="652267"/>
                  <a:pt x="968014" y="652267"/>
                </a:cubicBezTo>
                <a:cubicBezTo>
                  <a:pt x="1054060" y="279543"/>
                  <a:pt x="1391072" y="0"/>
                  <a:pt x="1792618" y="0"/>
                </a:cubicBezTo>
                <a:close/>
              </a:path>
            </a:pathLst>
          </a:custGeom>
        </p:spPr>
        <p:txBody>
          <a:bodyPr wrap="square">
            <a:noAutofit/>
          </a:bodyPr>
          <a:lstStyle/>
          <a:p>
            <a:endParaRPr lang="zh-CN" altLang="en-US"/>
          </a:p>
        </p:txBody>
      </p:sp>
      <p:sp>
        <p:nvSpPr>
          <p:cNvPr id="12" name="图片占位符 11"/>
          <p:cNvSpPr>
            <a:spLocks noGrp="1"/>
          </p:cNvSpPr>
          <p:nvPr>
            <p:ph type="pic" sz="quarter" idx="14"/>
          </p:nvPr>
        </p:nvSpPr>
        <p:spPr>
          <a:xfrm>
            <a:off x="6726693" y="2085939"/>
            <a:ext cx="3549384" cy="2143161"/>
          </a:xfrm>
          <a:custGeom>
            <a:gdLst>
              <a:gd name="connsiteX0" fmla="*/ 1792618 w 3549384"/>
              <a:gd name="connsiteY0" fmla="*/ 0 h 2143161"/>
              <a:gd name="connsiteX1" fmla="*/ 2516836 w 3549384"/>
              <a:gd name="connsiteY1" fmla="*/ 415730 h 2143161"/>
              <a:gd name="connsiteX2" fmla="*/ 2602881 w 3549384"/>
              <a:gd name="connsiteY2" fmla="*/ 408563 h 2143161"/>
              <a:gd name="connsiteX3" fmla="*/ 3248224 w 3549384"/>
              <a:gd name="connsiteY3" fmla="*/ 1060829 h 2143161"/>
              <a:gd name="connsiteX4" fmla="*/ 3549384 w 3549384"/>
              <a:gd name="connsiteY4" fmla="*/ 1562572 h 2143161"/>
              <a:gd name="connsiteX5" fmla="*/ 2968576 w 3549384"/>
              <a:gd name="connsiteY5" fmla="*/ 2143161 h 2143161"/>
              <a:gd name="connsiteX6" fmla="*/ 580809 w 3549384"/>
              <a:gd name="connsiteY6" fmla="*/ 2143161 h 2143161"/>
              <a:gd name="connsiteX7" fmla="*/ 0 w 3549384"/>
              <a:gd name="connsiteY7" fmla="*/ 1562572 h 2143161"/>
              <a:gd name="connsiteX8" fmla="*/ 437399 w 3549384"/>
              <a:gd name="connsiteY8" fmla="*/ 1003487 h 2143161"/>
              <a:gd name="connsiteX9" fmla="*/ 889139 w 3549384"/>
              <a:gd name="connsiteY9" fmla="*/ 645099 h 2143161"/>
              <a:gd name="connsiteX10" fmla="*/ 968014 w 3549384"/>
              <a:gd name="connsiteY10" fmla="*/ 652267 h 2143161"/>
              <a:gd name="connsiteX11" fmla="*/ 1792618 w 3549384"/>
              <a:gd name="connsiteY11" fmla="*/ 0 h 21431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9384" h="2143161">
                <a:moveTo>
                  <a:pt x="1792618" y="0"/>
                </a:moveTo>
                <a:cubicBezTo>
                  <a:pt x="2100949" y="0"/>
                  <a:pt x="2373427" y="164859"/>
                  <a:pt x="2516836" y="415730"/>
                </a:cubicBezTo>
                <a:cubicBezTo>
                  <a:pt x="2545518" y="415730"/>
                  <a:pt x="2574200" y="408563"/>
                  <a:pt x="2602881" y="408563"/>
                </a:cubicBezTo>
                <a:cubicBezTo>
                  <a:pt x="2961405" y="408563"/>
                  <a:pt x="3248224" y="702441"/>
                  <a:pt x="3248224" y="1060829"/>
                </a:cubicBezTo>
                <a:cubicBezTo>
                  <a:pt x="3427486" y="1161178"/>
                  <a:pt x="3549384" y="1347540"/>
                  <a:pt x="3549384" y="1562572"/>
                </a:cubicBezTo>
                <a:cubicBezTo>
                  <a:pt x="3549384" y="1885122"/>
                  <a:pt x="3291247" y="2143161"/>
                  <a:pt x="2968576" y="2143161"/>
                </a:cubicBezTo>
                <a:cubicBezTo>
                  <a:pt x="2968576" y="2143161"/>
                  <a:pt x="2968576" y="2143161"/>
                  <a:pt x="580809" y="2143161"/>
                </a:cubicBezTo>
                <a:cubicBezTo>
                  <a:pt x="265308" y="2143161"/>
                  <a:pt x="0" y="1885122"/>
                  <a:pt x="0" y="1562572"/>
                </a:cubicBezTo>
                <a:cubicBezTo>
                  <a:pt x="0" y="1290197"/>
                  <a:pt x="186433" y="1067997"/>
                  <a:pt x="437399" y="1003487"/>
                </a:cubicBezTo>
                <a:cubicBezTo>
                  <a:pt x="487592" y="802790"/>
                  <a:pt x="674025" y="645099"/>
                  <a:pt x="889139" y="645099"/>
                </a:cubicBezTo>
                <a:cubicBezTo>
                  <a:pt x="917821" y="645099"/>
                  <a:pt x="939332" y="652267"/>
                  <a:pt x="968014" y="652267"/>
                </a:cubicBezTo>
                <a:cubicBezTo>
                  <a:pt x="1054060" y="279543"/>
                  <a:pt x="1391072" y="0"/>
                  <a:pt x="1792618"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pPr marL="0" marR="0" lvl="0" indent="0" algn="l" defTabSz="1136929" rtl="0" eaLnBrk="1" fontAlgn="auto" latinLnBrk="0" hangingPunct="1">
              <a:lnSpc>
                <a:spcPct val="100000"/>
              </a:lnSpc>
              <a:spcBef>
                <a:spcPct val="0"/>
              </a:spcBef>
              <a:spcAft>
                <a:spcPct val="0"/>
              </a:spcAft>
              <a:buClrTx/>
              <a:buSzTx/>
              <a:buFontTx/>
              <a:buNone/>
              <a:defRPr/>
            </a:pPr>
            <a:fld id="{294692E2-2E36-4BA6-BF46-F8FA43FD31EF}" type="datetimeFigureOut">
              <a:rPr kumimoji="0" lang="zh-CN" altLang="en-US" sz="14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1136929" rtl="0" eaLnBrk="1" fontAlgn="auto" latinLnBrk="0" hangingPunct="1">
                <a:lnSpc>
                  <a:spcPct val="100000"/>
                </a:lnSpc>
                <a:spcBef>
                  <a:spcPct val="0"/>
                </a:spcBef>
                <a:spcAft>
                  <a:spcPct val="0"/>
                </a:spcAft>
                <a:buClrTx/>
                <a:buSzTx/>
                <a:buFontTx/>
                <a:buNone/>
                <a:defRPr/>
              </a:pPr>
              <a:t>2021/4/7</a:t>
            </a:fld>
            <a:endParaRPr kumimoji="0" lang="zh-CN" altLang="en-US" sz="14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1136929" rtl="0" eaLnBrk="1" fontAlgn="auto" latinLnBrk="0" hangingPunct="1">
              <a:lnSpc>
                <a:spcPct val="100000"/>
              </a:lnSpc>
              <a:spcBef>
                <a:spcPct val="0"/>
              </a:spcBef>
              <a:spcAft>
                <a:spcPct val="0"/>
              </a:spcAft>
              <a:buClrTx/>
              <a:buSzTx/>
              <a:buFontTx/>
              <a:buNone/>
              <a:defRPr/>
            </a:pPr>
            <a:endParaRPr kumimoji="0" lang="zh-CN" altLang="en-US" sz="14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1136929" rtl="0" eaLnBrk="1" fontAlgn="auto" latinLnBrk="0" hangingPunct="1">
              <a:lnSpc>
                <a:spcPct val="100000"/>
              </a:lnSpc>
              <a:spcBef>
                <a:spcPct val="0"/>
              </a:spcBef>
              <a:spcAft>
                <a:spcPct val="0"/>
              </a:spcAft>
              <a:buClrTx/>
              <a:buSzTx/>
              <a:buFontTx/>
              <a:buNone/>
              <a:defRPr/>
            </a:pPr>
            <a:fld id="{6763B8D0-EB74-4420-911C-521F82DBBECC}" type="slidenum">
              <a:rPr kumimoji="0" lang="zh-CN" altLang="en-US" sz="14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136929" rtl="0" eaLnBrk="1" fontAlgn="auto" latinLnBrk="0" hangingPunct="1">
                <a:lnSpc>
                  <a:spcPct val="100000"/>
                </a:lnSpc>
                <a:spcBef>
                  <a:spcPct val="0"/>
                </a:spcBef>
                <a:spcAft>
                  <a:spcPct val="0"/>
                </a:spcAft>
                <a:buClrTx/>
                <a:buSzTx/>
                <a:buFontTx/>
                <a:buNone/>
                <a:defRPr/>
              </a:pPr>
              <a:t>‹#›</a:t>
            </a:fld>
            <a:endParaRPr kumimoji="0" lang="zh-CN" altLang="en-US" sz="14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矩形 7"/>
          <p:cNvSpPr/>
          <p:nvPr userDrawn="1"/>
        </p:nvSpPr>
        <p:spPr>
          <a:xfrm>
            <a:off x="8325228" y="6412425"/>
            <a:ext cx="775136" cy="246221"/>
          </a:xfrm>
          <a:prstGeom prst="rect">
            <a:avLst/>
          </a:prstGeom>
        </p:spPr>
        <p:txBody>
          <a:bodyPr wrap="square">
            <a:spAutoFit/>
          </a:bodyPr>
          <a:lstStyle/>
          <a:p>
            <a:pPr defTabSz="914400"/>
            <a:r>
              <a:rPr lang="en-US" altLang="zh-CN" sz="100">
                <a:solidFill>
                  <a:prstClr val="white"/>
                </a:solidFill>
                <a:latin typeface="Calibri"/>
                <a:ea typeface="宋体"/>
              </a:rPr>
              <a:t>PPT</a:t>
            </a:r>
            <a:r>
              <a:rPr lang="zh-CN" altLang="en-US" sz="100">
                <a:solidFill>
                  <a:prstClr val="white"/>
                </a:solidFill>
                <a:latin typeface="Calibri"/>
                <a:ea typeface="宋体"/>
              </a:rPr>
              <a:t>模板下载：</a:t>
            </a:r>
            <a:r>
              <a:rPr lang="en-US" altLang="zh-CN" sz="100">
                <a:solidFill>
                  <a:prstClr val="white"/>
                </a:solidFill>
                <a:latin typeface="Calibri"/>
                <a:ea typeface="宋体"/>
              </a:rPr>
              <a:t>www.1ppt.com/moban/     </a:t>
            </a:r>
            <a:r>
              <a:rPr lang="zh-CN" altLang="en-US" sz="100">
                <a:solidFill>
                  <a:prstClr val="white"/>
                </a:solidFill>
                <a:latin typeface="Calibri"/>
                <a:ea typeface="宋体"/>
              </a:rPr>
              <a:t>行业</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www.1ppt.com/hangye/ </a:t>
            </a:r>
          </a:p>
          <a:p>
            <a:pPr defTabSz="914400"/>
            <a:r>
              <a:rPr lang="zh-CN" altLang="en-US" sz="100">
                <a:solidFill>
                  <a:prstClr val="white"/>
                </a:solidFill>
                <a:latin typeface="Calibri"/>
                <a:ea typeface="宋体"/>
              </a:rPr>
              <a:t>节日</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www.1ppt.com/jieri/           PPT</a:t>
            </a:r>
            <a:r>
              <a:rPr lang="zh-CN" altLang="en-US" sz="100">
                <a:solidFill>
                  <a:prstClr val="white"/>
                </a:solidFill>
                <a:latin typeface="Calibri"/>
                <a:ea typeface="宋体"/>
              </a:rPr>
              <a:t>素材下载：</a:t>
            </a:r>
            <a:r>
              <a:rPr lang="en-US" altLang="zh-CN" sz="100">
                <a:solidFill>
                  <a:prstClr val="white"/>
                </a:solidFill>
                <a:latin typeface="Calibri"/>
                <a:ea typeface="宋体"/>
              </a:rPr>
              <a:t>www.1ppt.com/sucai/</a:t>
            </a:r>
          </a:p>
          <a:p>
            <a:pPr defTabSz="914400"/>
            <a:r>
              <a:rPr lang="en-US" altLang="zh-CN" sz="100">
                <a:solidFill>
                  <a:prstClr val="white"/>
                </a:solidFill>
                <a:latin typeface="Calibri"/>
                <a:ea typeface="宋体"/>
              </a:rPr>
              <a:t>PPT</a:t>
            </a:r>
            <a:r>
              <a:rPr lang="zh-CN" altLang="en-US" sz="100">
                <a:solidFill>
                  <a:prstClr val="white"/>
                </a:solidFill>
                <a:latin typeface="Calibri"/>
                <a:ea typeface="宋体"/>
              </a:rPr>
              <a:t>背景图片：</a:t>
            </a:r>
            <a:r>
              <a:rPr lang="en-US" altLang="zh-CN" sz="100">
                <a:solidFill>
                  <a:prstClr val="white"/>
                </a:solidFill>
                <a:latin typeface="Calibri"/>
                <a:ea typeface="宋体"/>
              </a:rPr>
              <a:t>www.1ppt.com/beijing/      PPT</a:t>
            </a:r>
            <a:r>
              <a:rPr lang="zh-CN" altLang="en-US" sz="100">
                <a:solidFill>
                  <a:prstClr val="white"/>
                </a:solidFill>
                <a:latin typeface="Calibri"/>
                <a:ea typeface="宋体"/>
              </a:rPr>
              <a:t>图表下载：</a:t>
            </a:r>
            <a:r>
              <a:rPr lang="en-US" altLang="zh-CN" sz="100">
                <a:solidFill>
                  <a:prstClr val="white"/>
                </a:solidFill>
                <a:latin typeface="Calibri"/>
                <a:ea typeface="宋体"/>
              </a:rPr>
              <a:t>www.1ppt.com/tubiao/      </a:t>
            </a:r>
          </a:p>
          <a:p>
            <a:pPr defTabSz="914400"/>
            <a:r>
              <a:rPr lang="zh-CN" altLang="en-US" sz="100">
                <a:solidFill>
                  <a:prstClr val="white"/>
                </a:solidFill>
                <a:latin typeface="Calibri"/>
                <a:ea typeface="宋体"/>
              </a:rPr>
              <a:t>优秀</a:t>
            </a:r>
            <a:r>
              <a:rPr lang="en-US" altLang="zh-CN" sz="100">
                <a:solidFill>
                  <a:prstClr val="white"/>
                </a:solidFill>
                <a:latin typeface="Calibri"/>
                <a:ea typeface="宋体"/>
              </a:rPr>
              <a:t>PPT</a:t>
            </a:r>
            <a:r>
              <a:rPr lang="zh-CN" altLang="en-US" sz="100">
                <a:solidFill>
                  <a:prstClr val="white"/>
                </a:solidFill>
                <a:latin typeface="Calibri"/>
                <a:ea typeface="宋体"/>
              </a:rPr>
              <a:t>下载：</a:t>
            </a:r>
            <a:r>
              <a:rPr lang="en-US" altLang="zh-CN" sz="100">
                <a:solidFill>
                  <a:prstClr val="white"/>
                </a:solidFill>
                <a:latin typeface="Calibri"/>
                <a:ea typeface="宋体"/>
              </a:rPr>
              <a:t>www.1ppt.com/xiazai/        PPT</a:t>
            </a:r>
            <a:r>
              <a:rPr lang="zh-CN" altLang="en-US" sz="100">
                <a:solidFill>
                  <a:prstClr val="white"/>
                </a:solidFill>
                <a:latin typeface="Calibri"/>
                <a:ea typeface="宋体"/>
              </a:rPr>
              <a:t>教程： </a:t>
            </a:r>
            <a:r>
              <a:rPr lang="en-US" altLang="zh-CN" sz="100">
                <a:solidFill>
                  <a:prstClr val="white"/>
                </a:solidFill>
                <a:latin typeface="Calibri"/>
                <a:ea typeface="宋体"/>
              </a:rPr>
              <a:t>www.1ppt.com/powerpoint/      </a:t>
            </a:r>
          </a:p>
          <a:p>
            <a:pPr defTabSz="914400"/>
            <a:r>
              <a:rPr lang="en-US" altLang="zh-CN" sz="100">
                <a:solidFill>
                  <a:prstClr val="white"/>
                </a:solidFill>
                <a:latin typeface="Calibri"/>
                <a:ea typeface="宋体"/>
              </a:rPr>
              <a:t>Word</a:t>
            </a:r>
            <a:r>
              <a:rPr lang="zh-CN" altLang="en-US" sz="100">
                <a:solidFill>
                  <a:prstClr val="white"/>
                </a:solidFill>
                <a:latin typeface="Calibri"/>
                <a:ea typeface="宋体"/>
              </a:rPr>
              <a:t>教程： </a:t>
            </a:r>
            <a:r>
              <a:rPr lang="en-US" altLang="zh-CN" sz="100">
                <a:solidFill>
                  <a:prstClr val="white"/>
                </a:solidFill>
                <a:latin typeface="Calibri"/>
                <a:ea typeface="宋体"/>
              </a:rPr>
              <a:t>www.1ppt.com/word/              Excel</a:t>
            </a:r>
            <a:r>
              <a:rPr lang="zh-CN" altLang="en-US" sz="100">
                <a:solidFill>
                  <a:prstClr val="white"/>
                </a:solidFill>
                <a:latin typeface="Calibri"/>
                <a:ea typeface="宋体"/>
              </a:rPr>
              <a:t>教程：</a:t>
            </a:r>
            <a:r>
              <a:rPr lang="en-US" altLang="zh-CN" sz="100">
                <a:solidFill>
                  <a:prstClr val="white"/>
                </a:solidFill>
                <a:latin typeface="Calibri"/>
                <a:ea typeface="宋体"/>
              </a:rPr>
              <a:t>www.1ppt.com/excel/  </a:t>
            </a:r>
          </a:p>
          <a:p>
            <a:pPr defTabSz="914400"/>
            <a:r>
              <a:rPr lang="zh-CN" altLang="en-US" sz="100">
                <a:solidFill>
                  <a:prstClr val="white"/>
                </a:solidFill>
                <a:latin typeface="Calibri"/>
                <a:ea typeface="宋体"/>
              </a:rPr>
              <a:t>资料下载：</a:t>
            </a:r>
            <a:r>
              <a:rPr lang="en-US" altLang="zh-CN" sz="100">
                <a:solidFill>
                  <a:prstClr val="white"/>
                </a:solidFill>
                <a:latin typeface="Calibri"/>
                <a:ea typeface="宋体"/>
              </a:rPr>
              <a:t>www.1ppt.com/ziliao/                PPT</a:t>
            </a:r>
            <a:r>
              <a:rPr lang="zh-CN" altLang="en-US" sz="100">
                <a:solidFill>
                  <a:prstClr val="white"/>
                </a:solidFill>
                <a:latin typeface="Calibri"/>
                <a:ea typeface="宋体"/>
              </a:rPr>
              <a:t>课件下载：</a:t>
            </a:r>
            <a:r>
              <a:rPr lang="en-US" altLang="zh-CN" sz="100">
                <a:solidFill>
                  <a:prstClr val="white"/>
                </a:solidFill>
                <a:latin typeface="Calibri"/>
                <a:ea typeface="宋体"/>
              </a:rPr>
              <a:t>www.1ppt.com/kejian/ </a:t>
            </a:r>
          </a:p>
          <a:p>
            <a:pPr defTabSz="914400"/>
            <a:r>
              <a:rPr lang="zh-CN" altLang="en-US" sz="100">
                <a:solidFill>
                  <a:prstClr val="white"/>
                </a:solidFill>
                <a:latin typeface="Calibri"/>
                <a:ea typeface="宋体"/>
              </a:rPr>
              <a:t>范文下载：</a:t>
            </a:r>
            <a:r>
              <a:rPr lang="en-US" altLang="zh-CN" sz="100">
                <a:solidFill>
                  <a:prstClr val="white"/>
                </a:solidFill>
                <a:latin typeface="Calibri"/>
                <a:ea typeface="宋体"/>
              </a:rPr>
              <a:t>www.1ppt.com/fanwen/             </a:t>
            </a:r>
            <a:r>
              <a:rPr lang="zh-CN" altLang="en-US" sz="100">
                <a:solidFill>
                  <a:prstClr val="white"/>
                </a:solidFill>
                <a:latin typeface="Calibri"/>
                <a:ea typeface="宋体"/>
              </a:rPr>
              <a:t>试卷下载：</a:t>
            </a:r>
            <a:r>
              <a:rPr lang="en-US" altLang="zh-CN" sz="100">
                <a:solidFill>
                  <a:prstClr val="white"/>
                </a:solidFill>
                <a:latin typeface="Calibri"/>
                <a:ea typeface="宋体"/>
              </a:rPr>
              <a:t>www.1ppt.com/shiti/  </a:t>
            </a:r>
          </a:p>
          <a:p>
            <a:pPr defTabSz="914400"/>
            <a:r>
              <a:rPr lang="zh-CN" altLang="en-US" sz="100">
                <a:solidFill>
                  <a:prstClr val="white"/>
                </a:solidFill>
                <a:latin typeface="Calibri"/>
                <a:ea typeface="宋体"/>
              </a:rPr>
              <a:t>教案下载：</a:t>
            </a:r>
            <a:r>
              <a:rPr lang="en-US" altLang="zh-CN" sz="100">
                <a:solidFill>
                  <a:prstClr val="white"/>
                </a:solidFill>
                <a:latin typeface="Calibri"/>
                <a:ea typeface="宋体"/>
              </a:rPr>
              <a:t>www.1ppt.com/jiaoan/  </a:t>
            </a:r>
            <a:r>
              <a:rPr lang="en-US" altLang="zh-CN" sz="100" smtClean="0">
                <a:solidFill>
                  <a:prstClr val="white"/>
                </a:solidFill>
                <a:latin typeface="Calibri"/>
                <a:ea typeface="宋体"/>
              </a:rPr>
              <a:t>      </a:t>
            </a:r>
            <a:endParaRPr lang="en-US" altLang="zh-CN" sz="100">
              <a:solidFill>
                <a:prstClr val="white"/>
              </a:solidFill>
              <a:latin typeface="Calibri"/>
              <a:ea typeface="宋体"/>
            </a:endParaRPr>
          </a:p>
          <a:p>
            <a:pPr defTabSz="914400"/>
            <a:r>
              <a:rPr lang="zh-CN" altLang="en-US" sz="100" smtClean="0">
                <a:solidFill>
                  <a:prstClr val="white"/>
                </a:solidFill>
                <a:latin typeface="Calibri"/>
                <a:ea typeface="宋体"/>
              </a:rPr>
              <a:t>字体下载：</a:t>
            </a:r>
            <a:r>
              <a:rPr lang="en-US" altLang="zh-CN" sz="100" smtClean="0">
                <a:solidFill>
                  <a:prstClr val="white"/>
                </a:solidFill>
                <a:latin typeface="Calibri"/>
                <a:ea typeface="宋体"/>
              </a:rPr>
              <a:t>www.1ppt.com/ziti/</a:t>
            </a:r>
            <a:endParaRPr lang="en-US" altLang="zh-CN" sz="100">
              <a:solidFill>
                <a:prstClr val="white"/>
              </a:solidFill>
              <a:latin typeface="Calibri"/>
              <a:ea typeface="宋体"/>
            </a:endParaRPr>
          </a:p>
          <a:p>
            <a:pPr defTabSz="914400"/>
            <a:r>
              <a:rPr lang="en-US" altLang="zh-CN" sz="100">
                <a:solidFill>
                  <a:prstClr val="white"/>
                </a:solidFill>
                <a:latin typeface="Calibri"/>
                <a:ea typeface="宋体"/>
              </a:rPr>
              <a:t> </a:t>
            </a:r>
            <a:endParaRPr lang="zh-CN" altLang="en-US" sz="100">
              <a:solidFill>
                <a:prstClr val="white"/>
              </a:solidFill>
              <a:latin typeface="Calibri"/>
              <a:ea typeface="宋体"/>
            </a:endParaRPr>
          </a:p>
        </p:txBody>
      </p:sp>
    </p:spTree>
    <p:extLst>
      <p:ext uri="{BB962C8B-B14F-4D97-AF65-F5344CB8AC3E}">
        <p14:creationId val="180544835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14493035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自定义版式">
    <p:spTree>
      <p:nvGrpSpPr>
        <p:cNvPr id="1" name=""/>
        <p:cNvGrpSpPr/>
        <p:nvPr/>
      </p:nvGrpSpPr>
      <p:grpSpPr>
        <a:xfrm>
          <a:off x="0" y="0"/>
          <a:ext cx="0" cy="0"/>
        </a:xfrm>
      </p:grpSpPr>
      <p:sp>
        <p:nvSpPr>
          <p:cNvPr id="5" name="图片占位符 4"/>
          <p:cNvSpPr>
            <a:spLocks noGrp="1"/>
          </p:cNvSpPr>
          <p:nvPr>
            <p:ph type="pic" sz="quarter" idx="10"/>
          </p:nvPr>
        </p:nvSpPr>
        <p:spPr>
          <a:xfrm>
            <a:off x="1248411" y="1930399"/>
            <a:ext cx="4325075" cy="2565401"/>
          </a:xfrm>
          <a:custGeom>
            <a:gdLst>
              <a:gd name="connsiteX0" fmla="*/ 0 w 4325075"/>
              <a:gd name="connsiteY0" fmla="*/ 0 h 2565401"/>
              <a:gd name="connsiteX1" fmla="*/ 4325075 w 4325075"/>
              <a:gd name="connsiteY1" fmla="*/ 0 h 2565401"/>
              <a:gd name="connsiteX2" fmla="*/ 4325075 w 4325075"/>
              <a:gd name="connsiteY2" fmla="*/ 2565401 h 2565401"/>
              <a:gd name="connsiteX3" fmla="*/ 0 w 4325075"/>
              <a:gd name="connsiteY3" fmla="*/ 2565401 h 2565401"/>
            </a:gdLst>
            <a:cxnLst>
              <a:cxn ang="0">
                <a:pos x="connsiteX0" y="connsiteY0"/>
              </a:cxn>
              <a:cxn ang="0">
                <a:pos x="connsiteX1" y="connsiteY1"/>
              </a:cxn>
              <a:cxn ang="0">
                <a:pos x="connsiteX2" y="connsiteY2"/>
              </a:cxn>
              <a:cxn ang="0">
                <a:pos x="connsiteX3" y="connsiteY3"/>
              </a:cxn>
            </a:cxnLst>
            <a:rect l="l" t="t" r="r" b="b"/>
            <a:pathLst>
              <a:path w="4325075" h="2565401">
                <a:moveTo>
                  <a:pt x="0" y="0"/>
                </a:moveTo>
                <a:lnTo>
                  <a:pt x="4325075" y="0"/>
                </a:lnTo>
                <a:lnTo>
                  <a:pt x="4325075" y="2565401"/>
                </a:lnTo>
                <a:lnTo>
                  <a:pt x="0" y="2565401"/>
                </a:lnTo>
                <a:close/>
              </a:path>
            </a:pathLst>
          </a:custGeom>
        </p:spPr>
        <p:txBody>
          <a:bodyPr wrap="square">
            <a:noAutofit/>
          </a:bodyPr>
          <a:lstStyle/>
          <a:p>
            <a:endParaRPr lang="zh-CN" altLang="en-US"/>
          </a:p>
        </p:txBody>
      </p:sp>
    </p:spTree>
    <p:extLst>
      <p:ext uri="{BB962C8B-B14F-4D97-AF65-F5344CB8AC3E}">
        <p14:creationId val="5526605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自定义版式">
    <p:spTree>
      <p:nvGrpSpPr>
        <p:cNvPr id="1" name=""/>
        <p:cNvGrpSpPr/>
        <p:nvPr/>
      </p:nvGrpSpPr>
      <p:grpSpPr>
        <a:xfrm>
          <a:off x="0" y="0"/>
          <a:ext cx="0" cy="0"/>
        </a:xfrm>
      </p:grpSpPr>
      <p:sp>
        <p:nvSpPr>
          <p:cNvPr id="11" name="图片占位符 10"/>
          <p:cNvSpPr>
            <a:spLocks noGrp="1"/>
          </p:cNvSpPr>
          <p:nvPr>
            <p:ph type="pic" sz="quarter" idx="10"/>
          </p:nvPr>
        </p:nvSpPr>
        <p:spPr>
          <a:xfrm>
            <a:off x="1900894" y="1883657"/>
            <a:ext cx="2480606" cy="2138453"/>
          </a:xfrm>
          <a:custGeom>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858407" y="1883657"/>
            <a:ext cx="2480606" cy="2138453"/>
          </a:xfrm>
          <a:custGeom>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
        <p:nvSpPr>
          <p:cNvPr id="9" name="图片占位符 8"/>
          <p:cNvSpPr>
            <a:spLocks noGrp="1"/>
          </p:cNvSpPr>
          <p:nvPr>
            <p:ph type="pic" sz="quarter" idx="12"/>
          </p:nvPr>
        </p:nvSpPr>
        <p:spPr>
          <a:xfrm>
            <a:off x="7815919" y="1883657"/>
            <a:ext cx="2480606" cy="2138453"/>
          </a:xfrm>
          <a:custGeom>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Tree>
    <p:extLst>
      <p:ext uri="{BB962C8B-B14F-4D97-AF65-F5344CB8AC3E}">
        <p14:creationId val="342038092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自定义版式">
    <p:spTree>
      <p:nvGrpSpPr>
        <p:cNvPr id="1" name=""/>
        <p:cNvGrpSpPr/>
        <p:nvPr/>
      </p:nvGrpSpPr>
      <p:grpSpPr>
        <a:xfrm>
          <a:off x="0" y="0"/>
          <a:ext cx="0" cy="0"/>
        </a:xfrm>
      </p:grpSpPr>
      <p:sp>
        <p:nvSpPr>
          <p:cNvPr id="11" name="图片占位符 10"/>
          <p:cNvSpPr>
            <a:spLocks noGrp="1"/>
          </p:cNvSpPr>
          <p:nvPr>
            <p:ph type="pic" sz="quarter" idx="11"/>
          </p:nvPr>
        </p:nvSpPr>
        <p:spPr>
          <a:xfrm>
            <a:off x="1346220" y="1760715"/>
            <a:ext cx="2325606" cy="2006963"/>
          </a:xfrm>
          <a:custGeom>
            <a:gdLst>
              <a:gd name="connsiteX0" fmla="*/ 0 w 2325606"/>
              <a:gd name="connsiteY0" fmla="*/ 0 h 2006963"/>
              <a:gd name="connsiteX1" fmla="*/ 2325606 w 2325606"/>
              <a:gd name="connsiteY1" fmla="*/ 0 h 2006963"/>
              <a:gd name="connsiteX2" fmla="*/ 2325606 w 2325606"/>
              <a:gd name="connsiteY2" fmla="*/ 2006963 h 2006963"/>
              <a:gd name="connsiteX3" fmla="*/ 0 w 2325606"/>
              <a:gd name="connsiteY3" fmla="*/ 2006963 h 2006963"/>
            </a:gdLst>
            <a:cxnLst>
              <a:cxn ang="0">
                <a:pos x="connsiteX0" y="connsiteY0"/>
              </a:cxn>
              <a:cxn ang="0">
                <a:pos x="connsiteX1" y="connsiteY1"/>
              </a:cxn>
              <a:cxn ang="0">
                <a:pos x="connsiteX2" y="connsiteY2"/>
              </a:cxn>
              <a:cxn ang="0">
                <a:pos x="connsiteX3" y="connsiteY3"/>
              </a:cxn>
            </a:cxnLst>
            <a:rect l="l" t="t" r="r" b="b"/>
            <a:pathLst>
              <a:path w="2325606" h="2006963">
                <a:moveTo>
                  <a:pt x="0" y="0"/>
                </a:moveTo>
                <a:lnTo>
                  <a:pt x="2325606" y="0"/>
                </a:lnTo>
                <a:lnTo>
                  <a:pt x="2325606" y="2006963"/>
                </a:lnTo>
                <a:lnTo>
                  <a:pt x="0" y="2006963"/>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3741536" y="1760719"/>
            <a:ext cx="4707855" cy="4066187"/>
          </a:xfrm>
          <a:custGeom>
            <a:gdLst>
              <a:gd name="connsiteX0" fmla="*/ 0 w 4707855"/>
              <a:gd name="connsiteY0" fmla="*/ 0 h 4066187"/>
              <a:gd name="connsiteX1" fmla="*/ 4707855 w 4707855"/>
              <a:gd name="connsiteY1" fmla="*/ 0 h 4066187"/>
              <a:gd name="connsiteX2" fmla="*/ 4707855 w 4707855"/>
              <a:gd name="connsiteY2" fmla="*/ 4066187 h 4066187"/>
              <a:gd name="connsiteX3" fmla="*/ 0 w 4707855"/>
              <a:gd name="connsiteY3" fmla="*/ 4066187 h 4066187"/>
            </a:gdLst>
            <a:cxnLst>
              <a:cxn ang="0">
                <a:pos x="connsiteX0" y="connsiteY0"/>
              </a:cxn>
              <a:cxn ang="0">
                <a:pos x="connsiteX1" y="connsiteY1"/>
              </a:cxn>
              <a:cxn ang="0">
                <a:pos x="connsiteX2" y="connsiteY2"/>
              </a:cxn>
              <a:cxn ang="0">
                <a:pos x="connsiteX3" y="connsiteY3"/>
              </a:cxn>
            </a:cxnLst>
            <a:rect l="l" t="t" r="r" b="b"/>
            <a:pathLst>
              <a:path w="4707855" h="4066186">
                <a:moveTo>
                  <a:pt x="0" y="0"/>
                </a:moveTo>
                <a:lnTo>
                  <a:pt x="4707855" y="0"/>
                </a:lnTo>
                <a:lnTo>
                  <a:pt x="4707855" y="4066187"/>
                </a:lnTo>
                <a:lnTo>
                  <a:pt x="0" y="4066187"/>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8520194" y="3819944"/>
            <a:ext cx="2325606" cy="2006963"/>
          </a:xfrm>
          <a:custGeom>
            <a:gdLst>
              <a:gd name="connsiteX0" fmla="*/ 0 w 2325606"/>
              <a:gd name="connsiteY0" fmla="*/ 0 h 2006963"/>
              <a:gd name="connsiteX1" fmla="*/ 2325606 w 2325606"/>
              <a:gd name="connsiteY1" fmla="*/ 0 h 2006963"/>
              <a:gd name="connsiteX2" fmla="*/ 2325606 w 2325606"/>
              <a:gd name="connsiteY2" fmla="*/ 2006963 h 2006963"/>
              <a:gd name="connsiteX3" fmla="*/ 0 w 2325606"/>
              <a:gd name="connsiteY3" fmla="*/ 2006963 h 2006963"/>
            </a:gdLst>
            <a:cxnLst>
              <a:cxn ang="0">
                <a:pos x="connsiteX0" y="connsiteY0"/>
              </a:cxn>
              <a:cxn ang="0">
                <a:pos x="connsiteX1" y="connsiteY1"/>
              </a:cxn>
              <a:cxn ang="0">
                <a:pos x="connsiteX2" y="connsiteY2"/>
              </a:cxn>
              <a:cxn ang="0">
                <a:pos x="connsiteX3" y="connsiteY3"/>
              </a:cxn>
            </a:cxnLst>
            <a:rect l="l" t="t" r="r" b="b"/>
            <a:pathLst>
              <a:path w="2325606" h="2006963">
                <a:moveTo>
                  <a:pt x="0" y="0"/>
                </a:moveTo>
                <a:lnTo>
                  <a:pt x="2325606" y="0"/>
                </a:lnTo>
                <a:lnTo>
                  <a:pt x="2325606" y="2006963"/>
                </a:lnTo>
                <a:lnTo>
                  <a:pt x="0" y="200696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791C74C5-49C3-4B91-9805-E5C47E5A7A90}" type="slidenum">
              <a:rPr lang="zh-CN" altLang="en-US" smtClean="0"/>
              <a:t>‹#›</a:t>
            </a:fld>
            <a:endParaRPr lang="zh-CN" altLang="en-US"/>
          </a:p>
        </p:txBody>
      </p:sp>
    </p:spTree>
    <p:extLst>
      <p:ext uri="{BB962C8B-B14F-4D97-AF65-F5344CB8AC3E}">
        <p14:creationId val="307953669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3" name="矩形 2"/>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52400" y="150586"/>
            <a:ext cx="11887200" cy="655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337063809"/>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52" r:id="rId3"/>
    <p:sldLayoutId id="2147483654" r:id="rId4"/>
    <p:sldLayoutId id="2147483655" r:id="rId5"/>
    <p:sldLayoutId id="2147483660" r:id="rId6"/>
    <p:sldLayoutId id="2147483656" r:id="rId7"/>
    <p:sldLayoutId id="2147483657" r:id="rId8"/>
    <p:sldLayoutId id="2147483658" r:id="rId9"/>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2021/4/7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8224439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3.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tags/tag1.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1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tags/tag2.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9.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a:ext>
            </a:extLst>
          </a:blip>
          <a:stretch>
            <a:fillRect/>
          </a:stretch>
        </p:blipFill>
        <p:spPr>
          <a:xfrm>
            <a:off x="0" y="0"/>
            <a:ext cx="12192000" cy="6858000"/>
          </a:xfrm>
        </p:spPr>
      </p:pic>
      <p:sp>
        <p:nvSpPr>
          <p:cNvPr id="4" name="矩形 3"/>
          <p:cNvSpPr/>
          <p:nvPr/>
        </p:nvSpPr>
        <p:spPr>
          <a:xfrm>
            <a:off x="12576"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2" name="图片 21"/>
          <p:cNvPicPr>
            <a:picLocks noChangeAspect="1"/>
          </p:cNvPicPr>
          <p:nvPr/>
        </p:nvPicPr>
        <p:blipFill>
          <a:blip r:embed="rId4">
            <a:extLst>
              <a:ext uri="{28A0092B-C50C-407E-A947-70E740481C1C}">
                <a14:useLocalDpi/>
              </a:ext>
            </a:extLst>
          </a:blip>
          <a:stretch>
            <a:fillRect/>
          </a:stretch>
        </p:blipFill>
        <p:spPr>
          <a:xfrm>
            <a:off x="1676400" y="5498757"/>
            <a:ext cx="8864352" cy="1359243"/>
          </a:xfrm>
          <a:prstGeom prst="rect">
            <a:avLst/>
          </a:prstGeom>
        </p:spPr>
      </p:pic>
      <p:grpSp>
        <p:nvGrpSpPr>
          <p:cNvPr id="23" name="组合 22"/>
          <p:cNvGrpSpPr/>
          <p:nvPr/>
        </p:nvGrpSpPr>
        <p:grpSpPr>
          <a:xfrm>
            <a:off x="1688976" y="1344613"/>
            <a:ext cx="8839200" cy="4168774"/>
            <a:chOff x="1688976" y="1344613"/>
            <a:chExt cx="8839200" cy="4168774"/>
          </a:xfrm>
        </p:grpSpPr>
        <p:sp>
          <p:nvSpPr>
            <p:cNvPr id="5" name="矩形 4"/>
            <p:cNvSpPr/>
            <p:nvPr/>
          </p:nvSpPr>
          <p:spPr>
            <a:xfrm>
              <a:off x="1688976" y="1344613"/>
              <a:ext cx="8839200"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1913270" y="1554164"/>
              <a:ext cx="8365460" cy="3730624"/>
              <a:chOff x="1676400" y="1770052"/>
              <a:chExt cx="8839200" cy="3941890"/>
            </a:xfrm>
          </p:grpSpPr>
          <p:sp>
            <p:nvSpPr>
              <p:cNvPr id="8" name="任意多边形 7"/>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flipH="1">
                <a:off x="1019175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flipH="1" flipV="1">
                <a:off x="1019175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 name="文本框 12"/>
          <p:cNvSpPr txBox="1"/>
          <p:nvPr/>
        </p:nvSpPr>
        <p:spPr>
          <a:xfrm>
            <a:off x="2928671" y="2402749"/>
            <a:ext cx="6278880" cy="822960"/>
          </a:xfrm>
          <a:prstGeom prst="rect">
            <a:avLst/>
          </a:prstGeom>
          <a:noFill/>
        </p:spPr>
        <p:txBody>
          <a:bodyPr rtlCol="0" wrap="non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z="4800">
                <a:solidFill>
                  <a:schemeClr val="accent1"/>
                </a:solidFill>
                <a:latin typeface="Arial"/>
                <a:ea typeface="微软雅黑"/>
              </a:rPr>
              <a:t>单击此处添加您的标题</a:t>
            </a:r>
          </a:p>
        </p:txBody>
      </p:sp>
      <p:sp>
        <p:nvSpPr>
          <p:cNvPr id="14" name="文本框 13"/>
          <p:cNvSpPr txBox="1"/>
          <p:nvPr/>
        </p:nvSpPr>
        <p:spPr>
          <a:xfrm>
            <a:off x="2928673" y="3163763"/>
            <a:ext cx="6340202" cy="3657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sp>
        <p:nvSpPr>
          <p:cNvPr id="15" name="文本框 14"/>
          <p:cNvSpPr txBox="1"/>
          <p:nvPr/>
        </p:nvSpPr>
        <p:spPr>
          <a:xfrm>
            <a:off x="2928673" y="4083924"/>
            <a:ext cx="6340202" cy="30480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black">
                    <a:lumMod val="65000"/>
                    <a:lumOff val="35000"/>
                  </a:prstClr>
                </a:solidFill>
                <a:effectLst/>
                <a:uLnTx/>
                <a:uFillTx/>
                <a:latin charset="0" panose="020b0502020202020204" pitchFamily="34" typeface="Century Gothic"/>
                <a:ea typeface="微软雅黑"/>
                <a:cs typeface="+mn-cs"/>
              </a:rPr>
              <a:t>or print the presentation and make it into a film to be in a wider field</a:t>
            </a:r>
          </a:p>
        </p:txBody>
      </p:sp>
      <p:grpSp>
        <p:nvGrpSpPr>
          <p:cNvPr id="24" name="组合 23"/>
          <p:cNvGrpSpPr/>
          <p:nvPr/>
        </p:nvGrpSpPr>
        <p:grpSpPr>
          <a:xfrm>
            <a:off x="2928673" y="3578469"/>
            <a:ext cx="6340202" cy="460080"/>
            <a:chOff x="2928673" y="3578469"/>
            <a:chExt cx="6340202" cy="460080"/>
          </a:xfrm>
        </p:grpSpPr>
        <p:cxnSp>
          <p:nvCxnSpPr>
            <p:cNvPr id="17" name="直接连接符 16"/>
            <p:cNvCxnSpPr/>
            <p:nvPr/>
          </p:nvCxnSpPr>
          <p:spPr>
            <a:xfrm>
              <a:off x="3067050" y="3578469"/>
              <a:ext cx="62018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7050" y="4038549"/>
              <a:ext cx="62018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28673" y="3623843"/>
              <a:ext cx="6340202" cy="3657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u="none">
                  <a:ln>
                    <a:noFill/>
                  </a:ln>
                  <a:solidFill>
                    <a:prstClr val="black">
                      <a:lumMod val="65000"/>
                      <a:lumOff val="35000"/>
                    </a:prstClr>
                  </a:solidFill>
                  <a:effectLst/>
                  <a:uLnTx/>
                  <a:uFillTx/>
                  <a:latin charset="0" panose="020b0502020202020204" pitchFamily="34" typeface="Century Gothic"/>
                  <a:ea typeface="微软雅黑"/>
                  <a:cs typeface="+mn-cs"/>
                </a:rPr>
                <a:t>适用于工作汇报/工作总结/工作计划</a:t>
              </a:r>
            </a:p>
          </p:txBody>
        </p:sp>
      </p:grpSp>
    </p:spTree>
    <p:extLst>
      <p:ext uri="{BB962C8B-B14F-4D97-AF65-F5344CB8AC3E}">
        <p14:creationId val="36269787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16" presetSubtype="21">
                                  <p:stCondLst>
                                    <p:cond delay="0"/>
                                  </p:stCondLst>
                                  <p:childTnLst>
                                    <p:set>
                                      <p:cBhvr>
                                        <p:cTn dur="1" fill="hold" id="27">
                                          <p:stCondLst>
                                            <p:cond delay="0"/>
                                          </p:stCondLst>
                                        </p:cTn>
                                        <p:tgtEl>
                                          <p:spTgt spid="24"/>
                                        </p:tgtEl>
                                        <p:attrNameLst>
                                          <p:attrName>style.visibility</p:attrName>
                                        </p:attrNameLst>
                                      </p:cBhvr>
                                      <p:to>
                                        <p:strVal val="visible"/>
                                      </p:to>
                                    </p:set>
                                    <p:animEffect filter="barn(inVertical)" transition="in">
                                      <p:cBhvr>
                                        <p:cTn dur="500" id="28"/>
                                        <p:tgtEl>
                                          <p:spTgt spid="24"/>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3ddc1eb3-9f81-4f16-8507-aef57f66ddc4"/>
          <p:cNvGrpSpPr>
            <a:grpSpLocks noChangeAspect="1"/>
          </p:cNvGrpSpPr>
          <p:nvPr/>
        </p:nvGrpSpPr>
        <p:grpSpPr>
          <a:xfrm>
            <a:off x="4168674" y="1997233"/>
            <a:ext cx="3854652" cy="4058841"/>
            <a:chOff x="3946466" y="2440273"/>
            <a:chExt cx="4334505" cy="4564112"/>
          </a:xfrm>
        </p:grpSpPr>
        <p:grpSp>
          <p:nvGrpSpPr>
            <p:cNvPr id="4" name="组合 3"/>
            <p:cNvGrpSpPr/>
            <p:nvPr/>
          </p:nvGrpSpPr>
          <p:grpSpPr>
            <a:xfrm>
              <a:off x="5257976" y="3090254"/>
              <a:ext cx="1918418" cy="3914131"/>
              <a:chOff x="5327555" y="2391229"/>
              <a:chExt cx="1752715" cy="3576048"/>
            </a:xfrm>
            <a:solidFill>
              <a:schemeClr val="tx2"/>
            </a:solidFill>
          </p:grpSpPr>
          <p:sp>
            <p:nvSpPr>
              <p:cNvPr id="33" name="椭圆 32"/>
              <p:cNvSpPr/>
              <p:nvPr/>
            </p:nvSpPr>
            <p:spPr>
              <a:xfrm>
                <a:off x="5613852" y="2391229"/>
                <a:ext cx="972458" cy="97245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4" name="组合 33"/>
              <p:cNvGrpSpPr/>
              <p:nvPr/>
            </p:nvGrpSpPr>
            <p:grpSpPr>
              <a:xfrm>
                <a:off x="5327555" y="3180303"/>
                <a:ext cx="1752715" cy="2786974"/>
                <a:chOff x="4941496" y="3075325"/>
                <a:chExt cx="2587561" cy="4114461"/>
              </a:xfrm>
              <a:grpFill/>
            </p:grpSpPr>
            <p:sp>
              <p:nvSpPr>
                <p:cNvPr id="35" name="矩形 34"/>
                <p:cNvSpPr/>
                <p:nvPr/>
              </p:nvSpPr>
              <p:spPr>
                <a:xfrm rot="1059798">
                  <a:off x="5211257" y="3075325"/>
                  <a:ext cx="208292" cy="4114461"/>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矩形 35"/>
                <p:cNvSpPr/>
                <p:nvPr/>
              </p:nvSpPr>
              <p:spPr>
                <a:xfrm flipV="1" rot="20540202">
                  <a:off x="6784470" y="3075325"/>
                  <a:ext cx="208292" cy="4114461"/>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矩形 36"/>
                <p:cNvSpPr/>
                <p:nvPr/>
              </p:nvSpPr>
              <p:spPr>
                <a:xfrm flipV="1" rot="2965124">
                  <a:off x="5920990" y="3324396"/>
                  <a:ext cx="183203" cy="1036296"/>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矩形 37"/>
                <p:cNvSpPr/>
                <p:nvPr/>
              </p:nvSpPr>
              <p:spPr>
                <a:xfrm flipV="1" rot="17632736">
                  <a:off x="6067857" y="3877690"/>
                  <a:ext cx="183203" cy="130743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矩形 38"/>
                <p:cNvSpPr/>
                <p:nvPr/>
              </p:nvSpPr>
              <p:spPr>
                <a:xfrm flipV="1" rot="3542085">
                  <a:off x="5875544" y="4290062"/>
                  <a:ext cx="183203" cy="20513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矩形 39"/>
                <p:cNvSpPr/>
                <p:nvPr/>
              </p:nvSpPr>
              <p:spPr>
                <a:xfrm flipV="1" rot="17632736">
                  <a:off x="6187063" y="5125446"/>
                  <a:ext cx="183203" cy="250078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5" name="组合 4"/>
            <p:cNvGrpSpPr/>
            <p:nvPr/>
          </p:nvGrpSpPr>
          <p:grpSpPr>
            <a:xfrm>
              <a:off x="4458310" y="2499242"/>
              <a:ext cx="3255677" cy="2242621"/>
              <a:chOff x="4458310" y="2499242"/>
              <a:chExt cx="3255677" cy="2242621"/>
            </a:xfrm>
          </p:grpSpPr>
          <p:grpSp>
            <p:nvGrpSpPr>
              <p:cNvPr id="23" name="组合 22"/>
              <p:cNvGrpSpPr/>
              <p:nvPr/>
            </p:nvGrpSpPr>
            <p:grpSpPr>
              <a:xfrm>
                <a:off x="5471366" y="2499242"/>
                <a:ext cx="2242621" cy="2242621"/>
                <a:chOff x="4891834" y="1056196"/>
                <a:chExt cx="3541350" cy="3541350"/>
              </a:xfrm>
            </p:grpSpPr>
            <p:sp>
              <p:nvSpPr>
                <p:cNvPr id="29" name="弧形 28"/>
                <p:cNvSpPr/>
                <p:nvPr/>
              </p:nvSpPr>
              <p:spPr>
                <a:xfrm rot="2650796">
                  <a:off x="5594296" y="2122411"/>
                  <a:ext cx="1408920" cy="1408920"/>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0" name="弧形 29"/>
                <p:cNvSpPr/>
                <p:nvPr/>
              </p:nvSpPr>
              <p:spPr>
                <a:xfrm rot="2650796">
                  <a:off x="5523938" y="1858690"/>
                  <a:ext cx="1936362" cy="1936362"/>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1" name="弧形 30"/>
                <p:cNvSpPr/>
                <p:nvPr/>
              </p:nvSpPr>
              <p:spPr>
                <a:xfrm rot="2650796">
                  <a:off x="5270901" y="1511463"/>
                  <a:ext cx="2630816" cy="2630816"/>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2" name="弧形 31"/>
                <p:cNvSpPr/>
                <p:nvPr/>
              </p:nvSpPr>
              <p:spPr>
                <a:xfrm rot="2650796">
                  <a:off x="4891834" y="1056196"/>
                  <a:ext cx="3541350" cy="3541350"/>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24" name="组合 23"/>
              <p:cNvGrpSpPr/>
              <p:nvPr/>
            </p:nvGrpSpPr>
            <p:grpSpPr>
              <a:xfrm flipH="1">
                <a:off x="4458310" y="2499242"/>
                <a:ext cx="2242621" cy="2242621"/>
                <a:chOff x="4891834" y="1056196"/>
                <a:chExt cx="3541350" cy="3541350"/>
              </a:xfrm>
            </p:grpSpPr>
            <p:sp>
              <p:nvSpPr>
                <p:cNvPr id="25" name="弧形 24"/>
                <p:cNvSpPr/>
                <p:nvPr/>
              </p:nvSpPr>
              <p:spPr>
                <a:xfrm rot="2650796">
                  <a:off x="5594296" y="2122411"/>
                  <a:ext cx="1408920" cy="1408920"/>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6" name="弧形 25"/>
                <p:cNvSpPr/>
                <p:nvPr/>
              </p:nvSpPr>
              <p:spPr>
                <a:xfrm rot="2650796">
                  <a:off x="5523938" y="1858690"/>
                  <a:ext cx="1936362" cy="1936362"/>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7" name="弧形 26"/>
                <p:cNvSpPr/>
                <p:nvPr/>
              </p:nvSpPr>
              <p:spPr>
                <a:xfrm rot="2650796">
                  <a:off x="5270901" y="1511463"/>
                  <a:ext cx="2630816" cy="2630816"/>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8" name="弧形 27"/>
                <p:cNvSpPr/>
                <p:nvPr/>
              </p:nvSpPr>
              <p:spPr>
                <a:xfrm rot="2650796">
                  <a:off x="4891834" y="1056196"/>
                  <a:ext cx="3541350" cy="3541350"/>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sp>
          <p:nvSpPr>
            <p:cNvPr id="10" name="任意多边形: 形状 34"/>
            <p:cNvSpPr/>
            <p:nvPr/>
          </p:nvSpPr>
          <p:spPr bwMode="auto">
            <a:xfrm>
              <a:off x="5816286" y="3329784"/>
              <a:ext cx="574501" cy="531507"/>
            </a:xfrm>
            <a:custGeom>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b="b" l="0" r="r" t="0"/>
              <a:pathLst>
                <a:path h="62"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endParaRPr/>
            </a:p>
          </p:txBody>
        </p:sp>
        <p:sp>
          <p:nvSpPr>
            <p:cNvPr id="11" name="任意多边形: 形状 39"/>
            <p:cNvSpPr/>
            <p:nvPr/>
          </p:nvSpPr>
          <p:spPr>
            <a:xfrm>
              <a:off x="3946468" y="2487291"/>
              <a:ext cx="427532" cy="532544"/>
            </a:xfrm>
            <a:custGeom>
              <a:gdLst>
                <a:gd fmla="*/ 79065 w 271462" name="connsiteX0"/>
                <a:gd fmla="*/ 301625 h 338138" name="connsiteY0"/>
                <a:gd fmla="*/ 69850 w 271462" name="connsiteX1"/>
                <a:gd fmla="*/ 312632 h 338138" name="connsiteY1"/>
                <a:gd fmla="*/ 79065 w 271462" name="connsiteX2"/>
                <a:gd fmla="*/ 322263 h 338138" name="connsiteY2"/>
                <a:gd fmla="*/ 114610 w 271462" name="connsiteX3"/>
                <a:gd fmla="*/ 322263 h 338138" name="connsiteY3"/>
                <a:gd fmla="*/ 123825 w 271462" name="connsiteX4"/>
                <a:gd fmla="*/ 312632 h 338138" name="connsiteY4"/>
                <a:gd fmla="*/ 114610 w 271462" name="connsiteX5"/>
                <a:gd fmla="*/ 301625 h 338138" name="connsiteY5"/>
                <a:gd fmla="*/ 79065 w 271462" name="connsiteX6"/>
                <a:gd fmla="*/ 301625 h 338138" name="connsiteY6"/>
                <a:gd fmla="*/ 166687 w 271462" name="connsiteX7"/>
                <a:gd fmla="*/ 152400 h 338138" name="connsiteY7"/>
                <a:gd fmla="*/ 166687 w 271462" name="connsiteX8"/>
                <a:gd fmla="*/ 166688 h 338138" name="connsiteY8"/>
                <a:gd fmla="*/ 171450 w 271462" name="connsiteX9"/>
                <a:gd fmla="*/ 166688 h 338138" name="connsiteY9"/>
                <a:gd fmla="*/ 171450 w 271462" name="connsiteX10"/>
                <a:gd fmla="*/ 193676 h 338138" name="connsiteY10"/>
                <a:gd fmla="*/ 166687 w 271462" name="connsiteX11"/>
                <a:gd fmla="*/ 193676 h 338138" name="connsiteY11"/>
                <a:gd fmla="*/ 166687 w 271462" name="connsiteX12"/>
                <a:gd fmla="*/ 207963 h 338138" name="connsiteY12"/>
                <a:gd fmla="*/ 193675 w 271462" name="connsiteX13"/>
                <a:gd fmla="*/ 207963 h 338138" name="connsiteY13"/>
                <a:gd fmla="*/ 193675 w 271462" name="connsiteX14"/>
                <a:gd fmla="*/ 193676 h 338138" name="connsiteY14"/>
                <a:gd fmla="*/ 190500 w 271462" name="connsiteX15"/>
                <a:gd fmla="*/ 193676 h 338138" name="connsiteY15"/>
                <a:gd fmla="*/ 190500 w 271462" name="connsiteX16"/>
                <a:gd fmla="*/ 152400 h 338138" name="connsiteY16"/>
                <a:gd fmla="*/ 179388 w 271462" name="connsiteX17"/>
                <a:gd fmla="*/ 125413 h 338138" name="connsiteY17"/>
                <a:gd fmla="*/ 168275 w 271462" name="connsiteX18"/>
                <a:gd fmla="*/ 135732 h 338138" name="connsiteY18"/>
                <a:gd fmla="*/ 179388 w 271462" name="connsiteX19"/>
                <a:gd fmla="*/ 146051 h 338138" name="connsiteY19"/>
                <a:gd fmla="*/ 190501 w 271462" name="connsiteX20"/>
                <a:gd fmla="*/ 135732 h 338138" name="connsiteY20"/>
                <a:gd fmla="*/ 179388 w 271462" name="connsiteX21"/>
                <a:gd fmla="*/ 125413 h 338138" name="connsiteY21"/>
                <a:gd fmla="*/ 180975 w 271462" name="connsiteX22"/>
                <a:gd fmla="*/ 88900 h 338138" name="connsiteY22"/>
                <a:gd fmla="*/ 271462 w 271462" name="connsiteX23"/>
                <a:gd fmla="*/ 169069 h 338138" name="connsiteY23"/>
                <a:gd fmla="*/ 180975 w 271462" name="connsiteX24"/>
                <a:gd fmla="*/ 249238 h 338138" name="connsiteY24"/>
                <a:gd fmla="*/ 131141 w 271462" name="connsiteX25"/>
                <a:gd fmla="*/ 236096 h 338138" name="connsiteY25"/>
                <a:gd fmla="*/ 97044 w 271462" name="connsiteX26"/>
                <a:gd fmla="*/ 242667 h 338138" name="connsiteY26"/>
                <a:gd fmla="*/ 95732 w 271462" name="connsiteX27"/>
                <a:gd fmla="*/ 237410 h 338138" name="connsiteY27"/>
                <a:gd fmla="*/ 110158 w 271462" name="connsiteX28"/>
                <a:gd fmla="*/ 219011 h 338138" name="connsiteY28"/>
                <a:gd fmla="*/ 90487 w 271462" name="connsiteX29"/>
                <a:gd fmla="*/ 169069 h 338138" name="connsiteY29"/>
                <a:gd fmla="*/ 180975 w 271462" name="connsiteX30"/>
                <a:gd fmla="*/ 88900 h 338138" name="connsiteY30"/>
                <a:gd fmla="*/ 37042 w 271462" name="connsiteX31"/>
                <a:gd fmla="*/ 0 h 338138" name="connsiteY31"/>
                <a:gd fmla="*/ 162719 w 271462" name="connsiteX32"/>
                <a:gd fmla="*/ 0 h 338138" name="connsiteY32"/>
                <a:gd fmla="*/ 198438 w 271462" name="connsiteX33"/>
                <a:gd fmla="*/ 38304 h 338138" name="connsiteY33"/>
                <a:gd fmla="*/ 198438 w 271462" name="connsiteX34"/>
                <a:gd fmla="*/ 67363 h 338138" name="connsiteY34"/>
                <a:gd fmla="*/ 181240 w 271462" name="connsiteX35"/>
                <a:gd fmla="*/ 66042 h 338138" name="connsiteY35"/>
                <a:gd fmla="*/ 165365 w 271462" name="connsiteX36"/>
                <a:gd fmla="*/ 67363 h 338138" name="connsiteY36"/>
                <a:gd fmla="*/ 165365 w 271462" name="connsiteX37"/>
                <a:gd fmla="*/ 51513 h 338138" name="connsiteY37"/>
                <a:gd fmla="*/ 34396 w 271462" name="connsiteX38"/>
                <a:gd fmla="*/ 51513 h 338138" name="connsiteY38"/>
                <a:gd fmla="*/ 33073 w 271462" name="connsiteX39"/>
                <a:gd fmla="*/ 51513 h 338138" name="connsiteY39"/>
                <a:gd fmla="*/ 33073 w 271462" name="connsiteX40"/>
                <a:gd fmla="*/ 286625 h 338138" name="connsiteY40"/>
                <a:gd fmla="*/ 34396 w 271462" name="connsiteX41"/>
                <a:gd fmla="*/ 286625 h 338138" name="connsiteY41"/>
                <a:gd fmla="*/ 165365 w 271462" name="connsiteX42"/>
                <a:gd fmla="*/ 286625 h 338138" name="connsiteY42"/>
                <a:gd fmla="*/ 165365 w 271462" name="connsiteX43"/>
                <a:gd fmla="*/ 270775 h 338138" name="connsiteY43"/>
                <a:gd fmla="*/ 181240 w 271462" name="connsiteX44"/>
                <a:gd fmla="*/ 272096 h 338138" name="connsiteY44"/>
                <a:gd fmla="*/ 198438 w 271462" name="connsiteX45"/>
                <a:gd fmla="*/ 270775 h 338138" name="connsiteY45"/>
                <a:gd fmla="*/ 198438 w 271462" name="connsiteX46"/>
                <a:gd fmla="*/ 299834 h 338138" name="connsiteY46"/>
                <a:gd fmla="*/ 162719 w 271462" name="connsiteX47"/>
                <a:gd fmla="*/ 338138 h 338138" name="connsiteY47"/>
                <a:gd fmla="*/ 37042 w 271462" name="connsiteX48"/>
                <a:gd fmla="*/ 338138 h 338138" name="connsiteY48"/>
                <a:gd fmla="*/ 0 w 271462" name="connsiteX49"/>
                <a:gd fmla="*/ 299834 h 338138" name="connsiteY49"/>
                <a:gd fmla="*/ 0 w 271462" name="connsiteX50"/>
                <a:gd fmla="*/ 38304 h 338138" name="connsiteY50"/>
                <a:gd fmla="*/ 37042 w 271462" name="connsiteX51"/>
                <a:gd fmla="*/ 0 h 33813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8138" w="271462">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任意多边形: 形状 41"/>
            <p:cNvSpPr/>
            <p:nvPr/>
          </p:nvSpPr>
          <p:spPr>
            <a:xfrm>
              <a:off x="7796518" y="2440273"/>
              <a:ext cx="427532" cy="532544"/>
            </a:xfrm>
            <a:custGeom>
              <a:gdLst>
                <a:gd fmla="*/ 79065 w 271462" name="connsiteX0"/>
                <a:gd fmla="*/ 301625 h 338138" name="connsiteY0"/>
                <a:gd fmla="*/ 69850 w 271462" name="connsiteX1"/>
                <a:gd fmla="*/ 312632 h 338138" name="connsiteY1"/>
                <a:gd fmla="*/ 79065 w 271462" name="connsiteX2"/>
                <a:gd fmla="*/ 322263 h 338138" name="connsiteY2"/>
                <a:gd fmla="*/ 114610 w 271462" name="connsiteX3"/>
                <a:gd fmla="*/ 322263 h 338138" name="connsiteY3"/>
                <a:gd fmla="*/ 123825 w 271462" name="connsiteX4"/>
                <a:gd fmla="*/ 312632 h 338138" name="connsiteY4"/>
                <a:gd fmla="*/ 114610 w 271462" name="connsiteX5"/>
                <a:gd fmla="*/ 301625 h 338138" name="connsiteY5"/>
                <a:gd fmla="*/ 79065 w 271462" name="connsiteX6"/>
                <a:gd fmla="*/ 301625 h 338138" name="connsiteY6"/>
                <a:gd fmla="*/ 166687 w 271462" name="connsiteX7"/>
                <a:gd fmla="*/ 152400 h 338138" name="connsiteY7"/>
                <a:gd fmla="*/ 166687 w 271462" name="connsiteX8"/>
                <a:gd fmla="*/ 166688 h 338138" name="connsiteY8"/>
                <a:gd fmla="*/ 171450 w 271462" name="connsiteX9"/>
                <a:gd fmla="*/ 166688 h 338138" name="connsiteY9"/>
                <a:gd fmla="*/ 171450 w 271462" name="connsiteX10"/>
                <a:gd fmla="*/ 193676 h 338138" name="connsiteY10"/>
                <a:gd fmla="*/ 166687 w 271462" name="connsiteX11"/>
                <a:gd fmla="*/ 193676 h 338138" name="connsiteY11"/>
                <a:gd fmla="*/ 166687 w 271462" name="connsiteX12"/>
                <a:gd fmla="*/ 207963 h 338138" name="connsiteY12"/>
                <a:gd fmla="*/ 193675 w 271462" name="connsiteX13"/>
                <a:gd fmla="*/ 207963 h 338138" name="connsiteY13"/>
                <a:gd fmla="*/ 193675 w 271462" name="connsiteX14"/>
                <a:gd fmla="*/ 193676 h 338138" name="connsiteY14"/>
                <a:gd fmla="*/ 190500 w 271462" name="connsiteX15"/>
                <a:gd fmla="*/ 193676 h 338138" name="connsiteY15"/>
                <a:gd fmla="*/ 190500 w 271462" name="connsiteX16"/>
                <a:gd fmla="*/ 152400 h 338138" name="connsiteY16"/>
                <a:gd fmla="*/ 179388 w 271462" name="connsiteX17"/>
                <a:gd fmla="*/ 125413 h 338138" name="connsiteY17"/>
                <a:gd fmla="*/ 168275 w 271462" name="connsiteX18"/>
                <a:gd fmla="*/ 135732 h 338138" name="connsiteY18"/>
                <a:gd fmla="*/ 179388 w 271462" name="connsiteX19"/>
                <a:gd fmla="*/ 146051 h 338138" name="connsiteY19"/>
                <a:gd fmla="*/ 190501 w 271462" name="connsiteX20"/>
                <a:gd fmla="*/ 135732 h 338138" name="connsiteY20"/>
                <a:gd fmla="*/ 179388 w 271462" name="connsiteX21"/>
                <a:gd fmla="*/ 125413 h 338138" name="connsiteY21"/>
                <a:gd fmla="*/ 180975 w 271462" name="connsiteX22"/>
                <a:gd fmla="*/ 88900 h 338138" name="connsiteY22"/>
                <a:gd fmla="*/ 271462 w 271462" name="connsiteX23"/>
                <a:gd fmla="*/ 169069 h 338138" name="connsiteY23"/>
                <a:gd fmla="*/ 180975 w 271462" name="connsiteX24"/>
                <a:gd fmla="*/ 249238 h 338138" name="connsiteY24"/>
                <a:gd fmla="*/ 131141 w 271462" name="connsiteX25"/>
                <a:gd fmla="*/ 236096 h 338138" name="connsiteY25"/>
                <a:gd fmla="*/ 97044 w 271462" name="connsiteX26"/>
                <a:gd fmla="*/ 242667 h 338138" name="connsiteY26"/>
                <a:gd fmla="*/ 95732 w 271462" name="connsiteX27"/>
                <a:gd fmla="*/ 237410 h 338138" name="connsiteY27"/>
                <a:gd fmla="*/ 110158 w 271462" name="connsiteX28"/>
                <a:gd fmla="*/ 219011 h 338138" name="connsiteY28"/>
                <a:gd fmla="*/ 90487 w 271462" name="connsiteX29"/>
                <a:gd fmla="*/ 169069 h 338138" name="connsiteY29"/>
                <a:gd fmla="*/ 180975 w 271462" name="connsiteX30"/>
                <a:gd fmla="*/ 88900 h 338138" name="connsiteY30"/>
                <a:gd fmla="*/ 37042 w 271462" name="connsiteX31"/>
                <a:gd fmla="*/ 0 h 338138" name="connsiteY31"/>
                <a:gd fmla="*/ 162719 w 271462" name="connsiteX32"/>
                <a:gd fmla="*/ 0 h 338138" name="connsiteY32"/>
                <a:gd fmla="*/ 198438 w 271462" name="connsiteX33"/>
                <a:gd fmla="*/ 38304 h 338138" name="connsiteY33"/>
                <a:gd fmla="*/ 198438 w 271462" name="connsiteX34"/>
                <a:gd fmla="*/ 67363 h 338138" name="connsiteY34"/>
                <a:gd fmla="*/ 181240 w 271462" name="connsiteX35"/>
                <a:gd fmla="*/ 66042 h 338138" name="connsiteY35"/>
                <a:gd fmla="*/ 165365 w 271462" name="connsiteX36"/>
                <a:gd fmla="*/ 67363 h 338138" name="connsiteY36"/>
                <a:gd fmla="*/ 165365 w 271462" name="connsiteX37"/>
                <a:gd fmla="*/ 51513 h 338138" name="connsiteY37"/>
                <a:gd fmla="*/ 34396 w 271462" name="connsiteX38"/>
                <a:gd fmla="*/ 51513 h 338138" name="connsiteY38"/>
                <a:gd fmla="*/ 33073 w 271462" name="connsiteX39"/>
                <a:gd fmla="*/ 51513 h 338138" name="connsiteY39"/>
                <a:gd fmla="*/ 33073 w 271462" name="connsiteX40"/>
                <a:gd fmla="*/ 286625 h 338138" name="connsiteY40"/>
                <a:gd fmla="*/ 34396 w 271462" name="connsiteX41"/>
                <a:gd fmla="*/ 286625 h 338138" name="connsiteY41"/>
                <a:gd fmla="*/ 165365 w 271462" name="connsiteX42"/>
                <a:gd fmla="*/ 286625 h 338138" name="connsiteY42"/>
                <a:gd fmla="*/ 165365 w 271462" name="connsiteX43"/>
                <a:gd fmla="*/ 270775 h 338138" name="connsiteY43"/>
                <a:gd fmla="*/ 181240 w 271462" name="connsiteX44"/>
                <a:gd fmla="*/ 272096 h 338138" name="connsiteY44"/>
                <a:gd fmla="*/ 198438 w 271462" name="connsiteX45"/>
                <a:gd fmla="*/ 270775 h 338138" name="connsiteY45"/>
                <a:gd fmla="*/ 198438 w 271462" name="connsiteX46"/>
                <a:gd fmla="*/ 299834 h 338138" name="connsiteY46"/>
                <a:gd fmla="*/ 162719 w 271462" name="connsiteX47"/>
                <a:gd fmla="*/ 338138 h 338138" name="connsiteY47"/>
                <a:gd fmla="*/ 37042 w 271462" name="connsiteX48"/>
                <a:gd fmla="*/ 338138 h 338138" name="connsiteY48"/>
                <a:gd fmla="*/ 0 w 271462" name="connsiteX49"/>
                <a:gd fmla="*/ 299834 h 338138" name="connsiteY49"/>
                <a:gd fmla="*/ 0 w 271462" name="connsiteX50"/>
                <a:gd fmla="*/ 38304 h 338138" name="connsiteY50"/>
                <a:gd fmla="*/ 37042 w 271462" name="connsiteX51"/>
                <a:gd fmla="*/ 0 h 33813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8138" w="271462">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任意多边形: 形状 40"/>
            <p:cNvSpPr/>
            <p:nvPr/>
          </p:nvSpPr>
          <p:spPr>
            <a:xfrm>
              <a:off x="3946466" y="4408397"/>
              <a:ext cx="427532" cy="532544"/>
            </a:xfrm>
            <a:custGeom>
              <a:gdLst>
                <a:gd fmla="*/ 79065 w 271462" name="connsiteX0"/>
                <a:gd fmla="*/ 301625 h 338138" name="connsiteY0"/>
                <a:gd fmla="*/ 69850 w 271462" name="connsiteX1"/>
                <a:gd fmla="*/ 312632 h 338138" name="connsiteY1"/>
                <a:gd fmla="*/ 79065 w 271462" name="connsiteX2"/>
                <a:gd fmla="*/ 322263 h 338138" name="connsiteY2"/>
                <a:gd fmla="*/ 114610 w 271462" name="connsiteX3"/>
                <a:gd fmla="*/ 322263 h 338138" name="connsiteY3"/>
                <a:gd fmla="*/ 123825 w 271462" name="connsiteX4"/>
                <a:gd fmla="*/ 312632 h 338138" name="connsiteY4"/>
                <a:gd fmla="*/ 114610 w 271462" name="connsiteX5"/>
                <a:gd fmla="*/ 301625 h 338138" name="connsiteY5"/>
                <a:gd fmla="*/ 79065 w 271462" name="connsiteX6"/>
                <a:gd fmla="*/ 301625 h 338138" name="connsiteY6"/>
                <a:gd fmla="*/ 166687 w 271462" name="connsiteX7"/>
                <a:gd fmla="*/ 152400 h 338138" name="connsiteY7"/>
                <a:gd fmla="*/ 166687 w 271462" name="connsiteX8"/>
                <a:gd fmla="*/ 166688 h 338138" name="connsiteY8"/>
                <a:gd fmla="*/ 171450 w 271462" name="connsiteX9"/>
                <a:gd fmla="*/ 166688 h 338138" name="connsiteY9"/>
                <a:gd fmla="*/ 171450 w 271462" name="connsiteX10"/>
                <a:gd fmla="*/ 193676 h 338138" name="connsiteY10"/>
                <a:gd fmla="*/ 166687 w 271462" name="connsiteX11"/>
                <a:gd fmla="*/ 193676 h 338138" name="connsiteY11"/>
                <a:gd fmla="*/ 166687 w 271462" name="connsiteX12"/>
                <a:gd fmla="*/ 207963 h 338138" name="connsiteY12"/>
                <a:gd fmla="*/ 193675 w 271462" name="connsiteX13"/>
                <a:gd fmla="*/ 207963 h 338138" name="connsiteY13"/>
                <a:gd fmla="*/ 193675 w 271462" name="connsiteX14"/>
                <a:gd fmla="*/ 193676 h 338138" name="connsiteY14"/>
                <a:gd fmla="*/ 190500 w 271462" name="connsiteX15"/>
                <a:gd fmla="*/ 193676 h 338138" name="connsiteY15"/>
                <a:gd fmla="*/ 190500 w 271462" name="connsiteX16"/>
                <a:gd fmla="*/ 152400 h 338138" name="connsiteY16"/>
                <a:gd fmla="*/ 179388 w 271462" name="connsiteX17"/>
                <a:gd fmla="*/ 125413 h 338138" name="connsiteY17"/>
                <a:gd fmla="*/ 168275 w 271462" name="connsiteX18"/>
                <a:gd fmla="*/ 135732 h 338138" name="connsiteY18"/>
                <a:gd fmla="*/ 179388 w 271462" name="connsiteX19"/>
                <a:gd fmla="*/ 146051 h 338138" name="connsiteY19"/>
                <a:gd fmla="*/ 190501 w 271462" name="connsiteX20"/>
                <a:gd fmla="*/ 135732 h 338138" name="connsiteY20"/>
                <a:gd fmla="*/ 179388 w 271462" name="connsiteX21"/>
                <a:gd fmla="*/ 125413 h 338138" name="connsiteY21"/>
                <a:gd fmla="*/ 180975 w 271462" name="connsiteX22"/>
                <a:gd fmla="*/ 88900 h 338138" name="connsiteY22"/>
                <a:gd fmla="*/ 271462 w 271462" name="connsiteX23"/>
                <a:gd fmla="*/ 169069 h 338138" name="connsiteY23"/>
                <a:gd fmla="*/ 180975 w 271462" name="connsiteX24"/>
                <a:gd fmla="*/ 249238 h 338138" name="connsiteY24"/>
                <a:gd fmla="*/ 131141 w 271462" name="connsiteX25"/>
                <a:gd fmla="*/ 236096 h 338138" name="connsiteY25"/>
                <a:gd fmla="*/ 97044 w 271462" name="connsiteX26"/>
                <a:gd fmla="*/ 242667 h 338138" name="connsiteY26"/>
                <a:gd fmla="*/ 95732 w 271462" name="connsiteX27"/>
                <a:gd fmla="*/ 237410 h 338138" name="connsiteY27"/>
                <a:gd fmla="*/ 110158 w 271462" name="connsiteX28"/>
                <a:gd fmla="*/ 219011 h 338138" name="connsiteY28"/>
                <a:gd fmla="*/ 90487 w 271462" name="connsiteX29"/>
                <a:gd fmla="*/ 169069 h 338138" name="connsiteY29"/>
                <a:gd fmla="*/ 180975 w 271462" name="connsiteX30"/>
                <a:gd fmla="*/ 88900 h 338138" name="connsiteY30"/>
                <a:gd fmla="*/ 37042 w 271462" name="connsiteX31"/>
                <a:gd fmla="*/ 0 h 338138" name="connsiteY31"/>
                <a:gd fmla="*/ 162719 w 271462" name="connsiteX32"/>
                <a:gd fmla="*/ 0 h 338138" name="connsiteY32"/>
                <a:gd fmla="*/ 198438 w 271462" name="connsiteX33"/>
                <a:gd fmla="*/ 38304 h 338138" name="connsiteY33"/>
                <a:gd fmla="*/ 198438 w 271462" name="connsiteX34"/>
                <a:gd fmla="*/ 67363 h 338138" name="connsiteY34"/>
                <a:gd fmla="*/ 181240 w 271462" name="connsiteX35"/>
                <a:gd fmla="*/ 66042 h 338138" name="connsiteY35"/>
                <a:gd fmla="*/ 165365 w 271462" name="connsiteX36"/>
                <a:gd fmla="*/ 67363 h 338138" name="connsiteY36"/>
                <a:gd fmla="*/ 165365 w 271462" name="connsiteX37"/>
                <a:gd fmla="*/ 51513 h 338138" name="connsiteY37"/>
                <a:gd fmla="*/ 34396 w 271462" name="connsiteX38"/>
                <a:gd fmla="*/ 51513 h 338138" name="connsiteY38"/>
                <a:gd fmla="*/ 33073 w 271462" name="connsiteX39"/>
                <a:gd fmla="*/ 51513 h 338138" name="connsiteY39"/>
                <a:gd fmla="*/ 33073 w 271462" name="connsiteX40"/>
                <a:gd fmla="*/ 286625 h 338138" name="connsiteY40"/>
                <a:gd fmla="*/ 34396 w 271462" name="connsiteX41"/>
                <a:gd fmla="*/ 286625 h 338138" name="connsiteY41"/>
                <a:gd fmla="*/ 165365 w 271462" name="connsiteX42"/>
                <a:gd fmla="*/ 286625 h 338138" name="connsiteY42"/>
                <a:gd fmla="*/ 165365 w 271462" name="connsiteX43"/>
                <a:gd fmla="*/ 270775 h 338138" name="connsiteY43"/>
                <a:gd fmla="*/ 181240 w 271462" name="connsiteX44"/>
                <a:gd fmla="*/ 272096 h 338138" name="connsiteY44"/>
                <a:gd fmla="*/ 198438 w 271462" name="connsiteX45"/>
                <a:gd fmla="*/ 270775 h 338138" name="connsiteY45"/>
                <a:gd fmla="*/ 198438 w 271462" name="connsiteX46"/>
                <a:gd fmla="*/ 299834 h 338138" name="connsiteY46"/>
                <a:gd fmla="*/ 162719 w 271462" name="connsiteX47"/>
                <a:gd fmla="*/ 338138 h 338138" name="connsiteY47"/>
                <a:gd fmla="*/ 37042 w 271462" name="connsiteX48"/>
                <a:gd fmla="*/ 338138 h 338138" name="connsiteY48"/>
                <a:gd fmla="*/ 0 w 271462" name="connsiteX49"/>
                <a:gd fmla="*/ 299834 h 338138" name="connsiteY49"/>
                <a:gd fmla="*/ 0 w 271462" name="connsiteX50"/>
                <a:gd fmla="*/ 38304 h 338138" name="connsiteY50"/>
                <a:gd fmla="*/ 37042 w 271462" name="connsiteX51"/>
                <a:gd fmla="*/ 0 h 33813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8138" w="271462">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形状 42"/>
            <p:cNvSpPr/>
            <p:nvPr/>
          </p:nvSpPr>
          <p:spPr>
            <a:xfrm>
              <a:off x="7853439" y="4408397"/>
              <a:ext cx="427532" cy="532544"/>
            </a:xfrm>
            <a:custGeom>
              <a:gdLst>
                <a:gd fmla="*/ 79065 w 271462" name="connsiteX0"/>
                <a:gd fmla="*/ 301625 h 338138" name="connsiteY0"/>
                <a:gd fmla="*/ 69850 w 271462" name="connsiteX1"/>
                <a:gd fmla="*/ 312632 h 338138" name="connsiteY1"/>
                <a:gd fmla="*/ 79065 w 271462" name="connsiteX2"/>
                <a:gd fmla="*/ 322263 h 338138" name="connsiteY2"/>
                <a:gd fmla="*/ 114610 w 271462" name="connsiteX3"/>
                <a:gd fmla="*/ 322263 h 338138" name="connsiteY3"/>
                <a:gd fmla="*/ 123825 w 271462" name="connsiteX4"/>
                <a:gd fmla="*/ 312632 h 338138" name="connsiteY4"/>
                <a:gd fmla="*/ 114610 w 271462" name="connsiteX5"/>
                <a:gd fmla="*/ 301625 h 338138" name="connsiteY5"/>
                <a:gd fmla="*/ 79065 w 271462" name="connsiteX6"/>
                <a:gd fmla="*/ 301625 h 338138" name="connsiteY6"/>
                <a:gd fmla="*/ 166687 w 271462" name="connsiteX7"/>
                <a:gd fmla="*/ 152400 h 338138" name="connsiteY7"/>
                <a:gd fmla="*/ 166687 w 271462" name="connsiteX8"/>
                <a:gd fmla="*/ 166688 h 338138" name="connsiteY8"/>
                <a:gd fmla="*/ 171450 w 271462" name="connsiteX9"/>
                <a:gd fmla="*/ 166688 h 338138" name="connsiteY9"/>
                <a:gd fmla="*/ 171450 w 271462" name="connsiteX10"/>
                <a:gd fmla="*/ 193676 h 338138" name="connsiteY10"/>
                <a:gd fmla="*/ 166687 w 271462" name="connsiteX11"/>
                <a:gd fmla="*/ 193676 h 338138" name="connsiteY11"/>
                <a:gd fmla="*/ 166687 w 271462" name="connsiteX12"/>
                <a:gd fmla="*/ 207963 h 338138" name="connsiteY12"/>
                <a:gd fmla="*/ 193675 w 271462" name="connsiteX13"/>
                <a:gd fmla="*/ 207963 h 338138" name="connsiteY13"/>
                <a:gd fmla="*/ 193675 w 271462" name="connsiteX14"/>
                <a:gd fmla="*/ 193676 h 338138" name="connsiteY14"/>
                <a:gd fmla="*/ 190500 w 271462" name="connsiteX15"/>
                <a:gd fmla="*/ 193676 h 338138" name="connsiteY15"/>
                <a:gd fmla="*/ 190500 w 271462" name="connsiteX16"/>
                <a:gd fmla="*/ 152400 h 338138" name="connsiteY16"/>
                <a:gd fmla="*/ 179388 w 271462" name="connsiteX17"/>
                <a:gd fmla="*/ 125413 h 338138" name="connsiteY17"/>
                <a:gd fmla="*/ 168275 w 271462" name="connsiteX18"/>
                <a:gd fmla="*/ 135732 h 338138" name="connsiteY18"/>
                <a:gd fmla="*/ 179388 w 271462" name="connsiteX19"/>
                <a:gd fmla="*/ 146051 h 338138" name="connsiteY19"/>
                <a:gd fmla="*/ 190501 w 271462" name="connsiteX20"/>
                <a:gd fmla="*/ 135732 h 338138" name="connsiteY20"/>
                <a:gd fmla="*/ 179388 w 271462" name="connsiteX21"/>
                <a:gd fmla="*/ 125413 h 338138" name="connsiteY21"/>
                <a:gd fmla="*/ 180975 w 271462" name="connsiteX22"/>
                <a:gd fmla="*/ 88900 h 338138" name="connsiteY22"/>
                <a:gd fmla="*/ 271462 w 271462" name="connsiteX23"/>
                <a:gd fmla="*/ 169069 h 338138" name="connsiteY23"/>
                <a:gd fmla="*/ 180975 w 271462" name="connsiteX24"/>
                <a:gd fmla="*/ 249238 h 338138" name="connsiteY24"/>
                <a:gd fmla="*/ 131141 w 271462" name="connsiteX25"/>
                <a:gd fmla="*/ 236096 h 338138" name="connsiteY25"/>
                <a:gd fmla="*/ 97044 w 271462" name="connsiteX26"/>
                <a:gd fmla="*/ 242667 h 338138" name="connsiteY26"/>
                <a:gd fmla="*/ 95732 w 271462" name="connsiteX27"/>
                <a:gd fmla="*/ 237410 h 338138" name="connsiteY27"/>
                <a:gd fmla="*/ 110158 w 271462" name="connsiteX28"/>
                <a:gd fmla="*/ 219011 h 338138" name="connsiteY28"/>
                <a:gd fmla="*/ 90487 w 271462" name="connsiteX29"/>
                <a:gd fmla="*/ 169069 h 338138" name="connsiteY29"/>
                <a:gd fmla="*/ 180975 w 271462" name="connsiteX30"/>
                <a:gd fmla="*/ 88900 h 338138" name="connsiteY30"/>
                <a:gd fmla="*/ 37042 w 271462" name="connsiteX31"/>
                <a:gd fmla="*/ 0 h 338138" name="connsiteY31"/>
                <a:gd fmla="*/ 162719 w 271462" name="connsiteX32"/>
                <a:gd fmla="*/ 0 h 338138" name="connsiteY32"/>
                <a:gd fmla="*/ 198438 w 271462" name="connsiteX33"/>
                <a:gd fmla="*/ 38304 h 338138" name="connsiteY33"/>
                <a:gd fmla="*/ 198438 w 271462" name="connsiteX34"/>
                <a:gd fmla="*/ 67363 h 338138" name="connsiteY34"/>
                <a:gd fmla="*/ 181240 w 271462" name="connsiteX35"/>
                <a:gd fmla="*/ 66042 h 338138" name="connsiteY35"/>
                <a:gd fmla="*/ 165365 w 271462" name="connsiteX36"/>
                <a:gd fmla="*/ 67363 h 338138" name="connsiteY36"/>
                <a:gd fmla="*/ 165365 w 271462" name="connsiteX37"/>
                <a:gd fmla="*/ 51513 h 338138" name="connsiteY37"/>
                <a:gd fmla="*/ 34396 w 271462" name="connsiteX38"/>
                <a:gd fmla="*/ 51513 h 338138" name="connsiteY38"/>
                <a:gd fmla="*/ 33073 w 271462" name="connsiteX39"/>
                <a:gd fmla="*/ 51513 h 338138" name="connsiteY39"/>
                <a:gd fmla="*/ 33073 w 271462" name="connsiteX40"/>
                <a:gd fmla="*/ 286625 h 338138" name="connsiteY40"/>
                <a:gd fmla="*/ 34396 w 271462" name="connsiteX41"/>
                <a:gd fmla="*/ 286625 h 338138" name="connsiteY41"/>
                <a:gd fmla="*/ 165365 w 271462" name="connsiteX42"/>
                <a:gd fmla="*/ 286625 h 338138" name="connsiteY42"/>
                <a:gd fmla="*/ 165365 w 271462" name="connsiteX43"/>
                <a:gd fmla="*/ 270775 h 338138" name="connsiteY43"/>
                <a:gd fmla="*/ 181240 w 271462" name="connsiteX44"/>
                <a:gd fmla="*/ 272096 h 338138" name="connsiteY44"/>
                <a:gd fmla="*/ 198438 w 271462" name="connsiteX45"/>
                <a:gd fmla="*/ 270775 h 338138" name="connsiteY45"/>
                <a:gd fmla="*/ 198438 w 271462" name="connsiteX46"/>
                <a:gd fmla="*/ 299834 h 338138" name="connsiteY46"/>
                <a:gd fmla="*/ 162719 w 271462" name="connsiteX47"/>
                <a:gd fmla="*/ 338138 h 338138" name="connsiteY47"/>
                <a:gd fmla="*/ 37042 w 271462" name="connsiteX48"/>
                <a:gd fmla="*/ 338138 h 338138" name="connsiteY48"/>
                <a:gd fmla="*/ 0 w 271462" name="connsiteX49"/>
                <a:gd fmla="*/ 299834 h 338138" name="connsiteY49"/>
                <a:gd fmla="*/ 0 w 271462" name="connsiteX50"/>
                <a:gd fmla="*/ 38304 h 338138" name="connsiteY50"/>
                <a:gd fmla="*/ 37042 w 271462" name="connsiteX51"/>
                <a:gd fmla="*/ 0 h 33813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8138" w="271462">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4" name="组合 43"/>
          <p:cNvGrpSpPr/>
          <p:nvPr/>
        </p:nvGrpSpPr>
        <p:grpSpPr>
          <a:xfrm>
            <a:off x="8155479" y="1869837"/>
            <a:ext cx="2988771" cy="962022"/>
            <a:chOff x="5133155" y="1649255"/>
            <a:chExt cx="2988771" cy="962022"/>
          </a:xfrm>
        </p:grpSpPr>
        <p:sp>
          <p:nvSpPr>
            <p:cNvPr id="45" name="矩形 44"/>
            <p:cNvSpPr/>
            <p:nvPr/>
          </p:nvSpPr>
          <p:spPr>
            <a:xfrm>
              <a:off x="5133154" y="2001879"/>
              <a:ext cx="298877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46" name="矩形 45"/>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rPr>
                <a:t>标题文字添加</a:t>
              </a:r>
            </a:p>
          </p:txBody>
        </p:sp>
      </p:grpSp>
      <p:grpSp>
        <p:nvGrpSpPr>
          <p:cNvPr id="47" name="组合 46"/>
          <p:cNvGrpSpPr/>
          <p:nvPr/>
        </p:nvGrpSpPr>
        <p:grpSpPr>
          <a:xfrm>
            <a:off x="8155479" y="3679801"/>
            <a:ext cx="2988771" cy="962022"/>
            <a:chOff x="5133155" y="1649255"/>
            <a:chExt cx="2988771" cy="962022"/>
          </a:xfrm>
        </p:grpSpPr>
        <p:sp>
          <p:nvSpPr>
            <p:cNvPr id="48" name="矩形 47"/>
            <p:cNvSpPr/>
            <p:nvPr/>
          </p:nvSpPr>
          <p:spPr>
            <a:xfrm>
              <a:off x="5133154" y="2001879"/>
              <a:ext cx="298877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49" name="矩形 48"/>
            <p:cNvSpPr/>
            <p:nvPr/>
          </p:nvSpPr>
          <p:spPr>
            <a:xfrm>
              <a:off x="5133155" y="1649254"/>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rPr>
                <a:t>标题文字添加</a:t>
              </a:r>
            </a:p>
          </p:txBody>
        </p:sp>
      </p:grpSp>
      <p:grpSp>
        <p:nvGrpSpPr>
          <p:cNvPr id="50" name="组合 49"/>
          <p:cNvGrpSpPr/>
          <p:nvPr/>
        </p:nvGrpSpPr>
        <p:grpSpPr>
          <a:xfrm>
            <a:off x="987575" y="1869837"/>
            <a:ext cx="2988771" cy="962022"/>
            <a:chOff x="5133155" y="1649255"/>
            <a:chExt cx="2988771" cy="962022"/>
          </a:xfrm>
        </p:grpSpPr>
        <p:sp>
          <p:nvSpPr>
            <p:cNvPr id="51" name="矩形 50"/>
            <p:cNvSpPr/>
            <p:nvPr/>
          </p:nvSpPr>
          <p:spPr>
            <a:xfrm>
              <a:off x="5133155" y="2001879"/>
              <a:ext cx="298877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52" name="矩形 51"/>
            <p:cNvSpPr/>
            <p:nvPr/>
          </p:nvSpPr>
          <p:spPr>
            <a:xfrm>
              <a:off x="5879952" y="1649255"/>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grpSp>
        <p:nvGrpSpPr>
          <p:cNvPr id="53" name="组合 52"/>
          <p:cNvGrpSpPr/>
          <p:nvPr/>
        </p:nvGrpSpPr>
        <p:grpSpPr>
          <a:xfrm>
            <a:off x="987575" y="3679801"/>
            <a:ext cx="2988771" cy="962022"/>
            <a:chOff x="5133155" y="1649255"/>
            <a:chExt cx="2988771" cy="962022"/>
          </a:xfrm>
        </p:grpSpPr>
        <p:sp>
          <p:nvSpPr>
            <p:cNvPr id="54" name="矩形 53"/>
            <p:cNvSpPr/>
            <p:nvPr/>
          </p:nvSpPr>
          <p:spPr>
            <a:xfrm>
              <a:off x="5133155" y="2001879"/>
              <a:ext cx="298877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55" name="矩形 54"/>
            <p:cNvSpPr/>
            <p:nvPr/>
          </p:nvSpPr>
          <p:spPr>
            <a:xfrm>
              <a:off x="5879952" y="1649254"/>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grpSp>
        <p:nvGrpSpPr>
          <p:cNvPr id="41" name="组合 40"/>
          <p:cNvGrpSpPr/>
          <p:nvPr/>
        </p:nvGrpSpPr>
        <p:grpSpPr>
          <a:xfrm>
            <a:off x="4212505" y="354939"/>
            <a:ext cx="3766991" cy="717686"/>
            <a:chOff x="2976152" y="4708118"/>
            <a:chExt cx="3766991" cy="717686"/>
          </a:xfrm>
        </p:grpSpPr>
        <p:sp>
          <p:nvSpPr>
            <p:cNvPr id="42" name="文本框 41"/>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43" name="文本框 42"/>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221026155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50"/>
                                        </p:tgtEl>
                                        <p:attrNameLst>
                                          <p:attrName>style.visibility</p:attrName>
                                        </p:attrNameLst>
                                      </p:cBhvr>
                                      <p:to>
                                        <p:strVal val="visible"/>
                                      </p:to>
                                    </p:set>
                                    <p:anim calcmode="lin" valueType="num">
                                      <p:cBhvr additive="base">
                                        <p:cTn dur="500" fill="hold" id="13"/>
                                        <p:tgtEl>
                                          <p:spTgt spid="50"/>
                                        </p:tgtEl>
                                        <p:attrNameLst>
                                          <p:attrName>ppt_x</p:attrName>
                                        </p:attrNameLst>
                                      </p:cBhvr>
                                      <p:tavLst>
                                        <p:tav tm="0">
                                          <p:val>
                                            <p:strVal val="0-#ppt_w/2"/>
                                          </p:val>
                                        </p:tav>
                                        <p:tav tm="100000">
                                          <p:val>
                                            <p:strVal val="#ppt_x"/>
                                          </p:val>
                                        </p:tav>
                                      </p:tavLst>
                                    </p:anim>
                                    <p:anim calcmode="lin" valueType="num">
                                      <p:cBhvr additive="base">
                                        <p:cTn dur="500" fill="hold" id="14"/>
                                        <p:tgtEl>
                                          <p:spTgt spid="5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53"/>
                                        </p:tgtEl>
                                        <p:attrNameLst>
                                          <p:attrName>style.visibility</p:attrName>
                                        </p:attrNameLst>
                                      </p:cBhvr>
                                      <p:to>
                                        <p:strVal val="visible"/>
                                      </p:to>
                                    </p:set>
                                    <p:anim calcmode="lin" valueType="num">
                                      <p:cBhvr additive="base">
                                        <p:cTn dur="500" fill="hold" id="17"/>
                                        <p:tgtEl>
                                          <p:spTgt spid="53"/>
                                        </p:tgtEl>
                                        <p:attrNameLst>
                                          <p:attrName>ppt_x</p:attrName>
                                        </p:attrNameLst>
                                      </p:cBhvr>
                                      <p:tavLst>
                                        <p:tav tm="0">
                                          <p:val>
                                            <p:strVal val="0-#ppt_w/2"/>
                                          </p:val>
                                        </p:tav>
                                        <p:tav tm="100000">
                                          <p:val>
                                            <p:strVal val="#ppt_x"/>
                                          </p:val>
                                        </p:tav>
                                      </p:tavLst>
                                    </p:anim>
                                    <p:anim calcmode="lin" valueType="num">
                                      <p:cBhvr additive="base">
                                        <p:cTn dur="500" fill="hold" id="18"/>
                                        <p:tgtEl>
                                          <p:spTgt spid="53"/>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44"/>
                                        </p:tgtEl>
                                        <p:attrNameLst>
                                          <p:attrName>style.visibility</p:attrName>
                                        </p:attrNameLst>
                                      </p:cBhvr>
                                      <p:to>
                                        <p:strVal val="visible"/>
                                      </p:to>
                                    </p:set>
                                    <p:anim calcmode="lin" valueType="num">
                                      <p:cBhvr additive="base">
                                        <p:cTn dur="500" fill="hold" id="21"/>
                                        <p:tgtEl>
                                          <p:spTgt spid="44"/>
                                        </p:tgtEl>
                                        <p:attrNameLst>
                                          <p:attrName>ppt_x</p:attrName>
                                        </p:attrNameLst>
                                      </p:cBhvr>
                                      <p:tavLst>
                                        <p:tav tm="0">
                                          <p:val>
                                            <p:strVal val="1+#ppt_w/2"/>
                                          </p:val>
                                        </p:tav>
                                        <p:tav tm="100000">
                                          <p:val>
                                            <p:strVal val="#ppt_x"/>
                                          </p:val>
                                        </p:tav>
                                      </p:tavLst>
                                    </p:anim>
                                    <p:anim calcmode="lin" valueType="num">
                                      <p:cBhvr additive="base">
                                        <p:cTn dur="500" fill="hold" id="22"/>
                                        <p:tgtEl>
                                          <p:spTgt spid="44"/>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47"/>
                                        </p:tgtEl>
                                        <p:attrNameLst>
                                          <p:attrName>style.visibility</p:attrName>
                                        </p:attrNameLst>
                                      </p:cBhvr>
                                      <p:to>
                                        <p:strVal val="visible"/>
                                      </p:to>
                                    </p:set>
                                    <p:anim calcmode="lin" valueType="num">
                                      <p:cBhvr additive="base">
                                        <p:cTn dur="500" fill="hold" id="25"/>
                                        <p:tgtEl>
                                          <p:spTgt spid="47"/>
                                        </p:tgtEl>
                                        <p:attrNameLst>
                                          <p:attrName>ppt_x</p:attrName>
                                        </p:attrNameLst>
                                      </p:cBhvr>
                                      <p:tavLst>
                                        <p:tav tm="0">
                                          <p:val>
                                            <p:strVal val="1+#ppt_w/2"/>
                                          </p:val>
                                        </p:tav>
                                        <p:tav tm="100000">
                                          <p:val>
                                            <p:strVal val="#ppt_x"/>
                                          </p:val>
                                        </p:tav>
                                      </p:tavLst>
                                    </p:anim>
                                    <p:anim calcmode="lin" valueType="num">
                                      <p:cBhvr additive="base">
                                        <p:cTn dur="500" fill="hold" id="26"/>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8" name="图片占位符 2"/>
          <p:cNvPicPr>
            <a:picLocks noChangeAspect="1"/>
          </p:cNvPicPr>
          <p:nvPr/>
        </p:nvPicPr>
        <p:blipFill>
          <a:blip r:embed="rId3">
            <a:extLst>
              <a:ext uri="{28A0092B-C50C-407E-A947-70E740481C1C}">
                <a14:useLocalDpi/>
              </a:ext>
            </a:extLst>
          </a:blip>
          <a:stretch>
            <a:fillRect/>
          </a:stretch>
        </p:blipFill>
        <p:spPr>
          <a:xfrm>
            <a:off x="874713" y="3082560"/>
            <a:ext cx="10442575" cy="2887853"/>
          </a:xfrm>
          <a:custGeom>
            <a:gdLst>
              <a:gd fmla="*/ 0 w 10442575" name="connsiteX0"/>
              <a:gd fmla="*/ 0 h 2889572" name="connsiteY0"/>
              <a:gd fmla="*/ 10442575 w 10442575" name="connsiteX1"/>
              <a:gd fmla="*/ 0 h 2889572" name="connsiteY1"/>
              <a:gd fmla="*/ 10442575 w 10442575" name="connsiteX2"/>
              <a:gd fmla="*/ 2889572 h 2889572" name="connsiteY2"/>
              <a:gd fmla="*/ 0 w 10442575" name="connsiteX3"/>
              <a:gd fmla="*/ 2889572 h 2889572" name="connsiteY3"/>
            </a:gdLst>
            <a:cxnLst>
              <a:cxn ang="0">
                <a:pos x="connsiteX0" y="connsiteY0"/>
              </a:cxn>
              <a:cxn ang="0">
                <a:pos x="connsiteX1" y="connsiteY1"/>
              </a:cxn>
              <a:cxn ang="0">
                <a:pos x="connsiteX2" y="connsiteY2"/>
              </a:cxn>
              <a:cxn ang="0">
                <a:pos x="connsiteX3" y="connsiteY3"/>
              </a:cxn>
            </a:cxnLst>
            <a:rect b="b" l="l" r="r" t="t"/>
            <a:pathLst>
              <a:path h="2889572" w="10442575">
                <a:moveTo>
                  <a:pt x="0" y="0"/>
                </a:moveTo>
                <a:lnTo>
                  <a:pt x="10442575" y="0"/>
                </a:lnTo>
                <a:lnTo>
                  <a:pt x="10442575" y="2889572"/>
                </a:lnTo>
                <a:lnTo>
                  <a:pt x="0" y="2889572"/>
                </a:lnTo>
                <a:close/>
              </a:path>
            </a:pathLst>
          </a:custGeom>
        </p:spPr>
      </p:pic>
      <p:sp>
        <p:nvSpPr>
          <p:cNvPr id="37" name="矩形 36"/>
          <p:cNvSpPr/>
          <p:nvPr/>
        </p:nvSpPr>
        <p:spPr>
          <a:xfrm>
            <a:off x="874713" y="3080840"/>
            <a:ext cx="10442575" cy="288957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7" name="组合 56">
            <a:extLst>
              <a:ext uri="{FF2B5EF4-FFF2-40B4-BE49-F238E27FC236}">
                <a16:creationId xmlns:a16="http://schemas.microsoft.com/office/drawing/2014/main" id="{B8269DB3-4E52-4FEB-913F-8B1EE255C852}"/>
              </a:ext>
            </a:extLst>
          </p:cNvPr>
          <p:cNvGrpSpPr/>
          <p:nvPr/>
        </p:nvGrpSpPr>
        <p:grpSpPr>
          <a:xfrm>
            <a:off x="6417034" y="1786620"/>
            <a:ext cx="770217" cy="770598"/>
            <a:chOff x="719138" y="1123950"/>
            <a:chExt cx="1223393" cy="1224000"/>
          </a:xfrm>
        </p:grpSpPr>
        <p:sp>
          <p:nvSpPr>
            <p:cNvPr id="58" name="矩形: 圆角 52">
              <a:extLst>
                <a:ext uri="{FF2B5EF4-FFF2-40B4-BE49-F238E27FC236}">
                  <a16:creationId xmlns:a16="http://schemas.microsoft.com/office/drawing/2014/main" id="{03143616-A517-4598-A199-425025C28BD1}"/>
                </a:ext>
              </a:extLst>
            </p:cNvPr>
            <p:cNvSpPr/>
            <p:nvPr/>
          </p:nvSpPr>
          <p:spPr>
            <a:xfrm>
              <a:off x="719138" y="1123950"/>
              <a:ext cx="1223393" cy="122400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任意多边形: 形状 53">
              <a:extLst>
                <a:ext uri="{FF2B5EF4-FFF2-40B4-BE49-F238E27FC236}">
                  <a16:creationId xmlns:a16="http://schemas.microsoft.com/office/drawing/2014/main" id="{67240BAB-4A8B-4A36-9C56-3A709FED2490}"/>
                </a:ext>
              </a:extLst>
            </p:cNvPr>
            <p:cNvSpPr/>
            <p:nvPr/>
          </p:nvSpPr>
          <p:spPr>
            <a:xfrm>
              <a:off x="1014639" y="1355763"/>
              <a:ext cx="632390" cy="760374"/>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0" name="组合 59"/>
          <p:cNvGrpSpPr/>
          <p:nvPr/>
        </p:nvGrpSpPr>
        <p:grpSpPr>
          <a:xfrm>
            <a:off x="7348229" y="1696768"/>
            <a:ext cx="3549844" cy="950299"/>
            <a:chOff x="874713" y="3336911"/>
            <a:chExt cx="3549844" cy="950299"/>
          </a:xfrm>
        </p:grpSpPr>
        <p:sp>
          <p:nvSpPr>
            <p:cNvPr id="61" name="矩形 60"/>
            <p:cNvSpPr/>
            <p:nvPr/>
          </p:nvSpPr>
          <p:spPr>
            <a:xfrm>
              <a:off x="874713" y="3677812"/>
              <a:ext cx="3549844"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62" name="矩形 61"/>
            <p:cNvSpPr/>
            <p:nvPr/>
          </p:nvSpPr>
          <p:spPr>
            <a:xfrm>
              <a:off x="874713" y="3336911"/>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rPr>
                <a:t>标题文字添加</a:t>
              </a:r>
            </a:p>
          </p:txBody>
        </p:sp>
      </p:grpSp>
      <p:grpSp>
        <p:nvGrpSpPr>
          <p:cNvPr id="63" name="组合 62"/>
          <p:cNvGrpSpPr/>
          <p:nvPr/>
        </p:nvGrpSpPr>
        <p:grpSpPr>
          <a:xfrm>
            <a:off x="1293925" y="3687393"/>
            <a:ext cx="2090754" cy="1678188"/>
            <a:chOff x="1293925" y="3687393"/>
            <a:chExt cx="2090754" cy="1678188"/>
          </a:xfrm>
        </p:grpSpPr>
        <p:grpSp>
          <p:nvGrpSpPr>
            <p:cNvPr id="64" name="组合 63">
              <a:extLst>
                <a:ext uri="{FF2B5EF4-FFF2-40B4-BE49-F238E27FC236}">
                  <a16:creationId xmlns:a16="http://schemas.microsoft.com/office/drawing/2014/main" id="{EBD7C0FA-2FA7-442C-8D50-0AA549873B2C}"/>
                </a:ext>
              </a:extLst>
            </p:cNvPr>
            <p:cNvGrpSpPr/>
            <p:nvPr/>
          </p:nvGrpSpPr>
          <p:grpSpPr>
            <a:xfrm>
              <a:off x="1293925" y="3687393"/>
              <a:ext cx="2090754" cy="1678188"/>
              <a:chOff x="1167047" y="3764707"/>
              <a:chExt cx="2153051" cy="1728192"/>
            </a:xfrm>
          </p:grpSpPr>
          <p:sp>
            <p:nvSpPr>
              <p:cNvPr id="66" name="矩形 65">
                <a:extLst>
                  <a:ext uri="{FF2B5EF4-FFF2-40B4-BE49-F238E27FC236}">
                    <a16:creationId xmlns:a16="http://schemas.microsoft.com/office/drawing/2014/main" id="{0076A7EA-660C-431F-BB81-E58358513CBD}"/>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30000"/>
                  </a:lnSpc>
                </a:pPr>
                <a:endParaRPr altLang="en-US" lang="zh-CN" sz="300">
                  <a:solidFill>
                    <a:sysClr lastClr="000000" val="windowText"/>
                  </a:solidFill>
                </a:endParaRPr>
              </a:p>
            </p:txBody>
          </p:sp>
          <p:grpSp>
            <p:nvGrpSpPr>
              <p:cNvPr id="67" name="组合 66">
                <a:extLst>
                  <a:ext uri="{FF2B5EF4-FFF2-40B4-BE49-F238E27FC236}">
                    <a16:creationId xmlns:a16="http://schemas.microsoft.com/office/drawing/2014/main" id="{6429417F-F8A8-4C0C-8FBE-05F7841122D9}"/>
                  </a:ext>
                </a:extLst>
              </p:cNvPr>
              <p:cNvGrpSpPr/>
              <p:nvPr/>
            </p:nvGrpSpPr>
            <p:grpSpPr>
              <a:xfrm>
                <a:off x="1283548" y="4049489"/>
                <a:ext cx="1920049" cy="1293145"/>
                <a:chOff x="1252966" y="4107232"/>
                <a:chExt cx="1920049" cy="1293145"/>
              </a:xfrm>
            </p:grpSpPr>
            <p:sp>
              <p:nvSpPr>
                <p:cNvPr id="68" name="矩形 67">
                  <a:extLst>
                    <a:ext uri="{FF2B5EF4-FFF2-40B4-BE49-F238E27FC236}">
                      <a16:creationId xmlns:a16="http://schemas.microsoft.com/office/drawing/2014/main" id="{ED961CA7-1AF8-456D-93FE-B734E9D2314E}"/>
                    </a:ext>
                  </a:extLst>
                </p:cNvPr>
                <p:cNvSpPr/>
                <p:nvPr/>
              </p:nvSpPr>
              <p:spPr>
                <a:xfrm>
                  <a:off x="1252966" y="4803928"/>
                  <a:ext cx="1920049" cy="596449"/>
                </a:xfrm>
                <a:prstGeom prst="rect">
                  <a:avLst/>
                </a:prstGeom>
              </p:spPr>
              <p:txBody>
                <a:bodyPr anchor="ctr"/>
                <a:lstStyle/>
                <a:p>
                  <a:pPr algn="ctr"/>
                  <a:endParaRPr/>
                </a:p>
              </p:txBody>
            </p:sp>
            <p:sp>
              <p:nvSpPr>
                <p:cNvPr id="69" name="任意多边形: 形状 6">
                  <a:extLst>
                    <a:ext uri="{FF2B5EF4-FFF2-40B4-BE49-F238E27FC236}">
                      <a16:creationId xmlns:a16="http://schemas.microsoft.com/office/drawing/2014/main" id="{CCA0B4A2-9E66-4370-AC21-A37FB44A73C5}"/>
                    </a:ext>
                  </a:extLst>
                </p:cNvPr>
                <p:cNvSpPr/>
                <p:nvPr/>
              </p:nvSpPr>
              <p:spPr>
                <a:xfrm>
                  <a:off x="2033826" y="4107232"/>
                  <a:ext cx="358327" cy="373224"/>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65" name="矩形 64"/>
            <p:cNvSpPr/>
            <p:nvPr/>
          </p:nvSpPr>
          <p:spPr>
            <a:xfrm>
              <a:off x="1375595" y="4494556"/>
              <a:ext cx="189595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grpSp>
        <p:nvGrpSpPr>
          <p:cNvPr id="70" name="组合 69"/>
          <p:cNvGrpSpPr/>
          <p:nvPr/>
        </p:nvGrpSpPr>
        <p:grpSpPr>
          <a:xfrm>
            <a:off x="3798390" y="3687393"/>
            <a:ext cx="2090754" cy="1678188"/>
            <a:chOff x="3798390" y="3687393"/>
            <a:chExt cx="2090754" cy="1678188"/>
          </a:xfrm>
        </p:grpSpPr>
        <p:grpSp>
          <p:nvGrpSpPr>
            <p:cNvPr id="71" name="组合 70">
              <a:extLst>
                <a:ext uri="{FF2B5EF4-FFF2-40B4-BE49-F238E27FC236}">
                  <a16:creationId xmlns:a16="http://schemas.microsoft.com/office/drawing/2014/main" id="{ECDC9834-C495-433B-A04A-476CF70AA62F}"/>
                </a:ext>
              </a:extLst>
            </p:cNvPr>
            <p:cNvGrpSpPr/>
            <p:nvPr/>
          </p:nvGrpSpPr>
          <p:grpSpPr>
            <a:xfrm>
              <a:off x="3798390" y="3687393"/>
              <a:ext cx="2090754" cy="1678188"/>
              <a:chOff x="1167047" y="3764707"/>
              <a:chExt cx="2153051" cy="1728192"/>
            </a:xfrm>
          </p:grpSpPr>
          <p:sp>
            <p:nvSpPr>
              <p:cNvPr id="73" name="矩形 72">
                <a:extLst>
                  <a:ext uri="{FF2B5EF4-FFF2-40B4-BE49-F238E27FC236}">
                    <a16:creationId xmlns:a16="http://schemas.microsoft.com/office/drawing/2014/main" id="{F8BEB778-1AE9-4074-A33D-8F274FCCC876}"/>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30000"/>
                  </a:lnSpc>
                </a:pPr>
                <a:endParaRPr altLang="en-US" lang="zh-CN" sz="300">
                  <a:solidFill>
                    <a:sysClr lastClr="000000" val="windowText"/>
                  </a:solidFill>
                </a:endParaRPr>
              </a:p>
            </p:txBody>
          </p:sp>
          <p:grpSp>
            <p:nvGrpSpPr>
              <p:cNvPr id="74" name="组合 73">
                <a:extLst>
                  <a:ext uri="{FF2B5EF4-FFF2-40B4-BE49-F238E27FC236}">
                    <a16:creationId xmlns:a16="http://schemas.microsoft.com/office/drawing/2014/main" id="{A8141394-2384-48A9-B4F7-34EDCDB8E5D2}"/>
                  </a:ext>
                </a:extLst>
              </p:cNvPr>
              <p:cNvGrpSpPr/>
              <p:nvPr/>
            </p:nvGrpSpPr>
            <p:grpSpPr>
              <a:xfrm>
                <a:off x="1283548" y="4049489"/>
                <a:ext cx="1920049" cy="1293145"/>
                <a:chOff x="1252966" y="4107232"/>
                <a:chExt cx="1920049" cy="1293145"/>
              </a:xfrm>
            </p:grpSpPr>
            <p:sp>
              <p:nvSpPr>
                <p:cNvPr id="75" name="矩形 74">
                  <a:extLst>
                    <a:ext uri="{FF2B5EF4-FFF2-40B4-BE49-F238E27FC236}">
                      <a16:creationId xmlns:a16="http://schemas.microsoft.com/office/drawing/2014/main" id="{8681C314-9792-43DF-9F8A-EC1A6553B45F}"/>
                    </a:ext>
                  </a:extLst>
                </p:cNvPr>
                <p:cNvSpPr/>
                <p:nvPr/>
              </p:nvSpPr>
              <p:spPr>
                <a:xfrm>
                  <a:off x="1252966" y="4803928"/>
                  <a:ext cx="1920049" cy="596449"/>
                </a:xfrm>
                <a:prstGeom prst="rect">
                  <a:avLst/>
                </a:prstGeom>
              </p:spPr>
              <p:txBody>
                <a:bodyPr anchor="ctr"/>
                <a:lstStyle/>
                <a:p>
                  <a:pPr algn="ctr"/>
                  <a:endParaRPr/>
                </a:p>
              </p:txBody>
            </p:sp>
            <p:sp>
              <p:nvSpPr>
                <p:cNvPr id="76" name="任意多边形: 形状 75">
                  <a:extLst>
                    <a:ext uri="{FF2B5EF4-FFF2-40B4-BE49-F238E27FC236}">
                      <a16:creationId xmlns:a16="http://schemas.microsoft.com/office/drawing/2014/main" id="{B9C8C3D7-E90F-4192-86B7-FE36CF3BD196}"/>
                    </a:ext>
                  </a:extLst>
                </p:cNvPr>
                <p:cNvSpPr/>
                <p:nvPr/>
              </p:nvSpPr>
              <p:spPr>
                <a:xfrm>
                  <a:off x="2033826" y="4107232"/>
                  <a:ext cx="358327" cy="373224"/>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72" name="矩形 71"/>
            <p:cNvSpPr/>
            <p:nvPr/>
          </p:nvSpPr>
          <p:spPr>
            <a:xfrm>
              <a:off x="3880060" y="4494556"/>
              <a:ext cx="189595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grpSp>
        <p:nvGrpSpPr>
          <p:cNvPr id="77" name="组合 76"/>
          <p:cNvGrpSpPr/>
          <p:nvPr/>
        </p:nvGrpSpPr>
        <p:grpSpPr>
          <a:xfrm>
            <a:off x="6302854" y="3687393"/>
            <a:ext cx="2090754" cy="1678188"/>
            <a:chOff x="6302854" y="3687393"/>
            <a:chExt cx="2090754" cy="1678188"/>
          </a:xfrm>
        </p:grpSpPr>
        <p:grpSp>
          <p:nvGrpSpPr>
            <p:cNvPr id="78" name="组合 77">
              <a:extLst>
                <a:ext uri="{FF2B5EF4-FFF2-40B4-BE49-F238E27FC236}">
                  <a16:creationId xmlns:a16="http://schemas.microsoft.com/office/drawing/2014/main" id="{CE5C9F0F-3734-4C27-8051-3F98CCC3FAEE}"/>
                </a:ext>
              </a:extLst>
            </p:cNvPr>
            <p:cNvGrpSpPr/>
            <p:nvPr/>
          </p:nvGrpSpPr>
          <p:grpSpPr>
            <a:xfrm>
              <a:off x="6302854" y="3687393"/>
              <a:ext cx="2090754" cy="1678188"/>
              <a:chOff x="1167047" y="3764707"/>
              <a:chExt cx="2153051" cy="1728192"/>
            </a:xfrm>
          </p:grpSpPr>
          <p:sp>
            <p:nvSpPr>
              <p:cNvPr id="80" name="矩形 79">
                <a:extLst>
                  <a:ext uri="{FF2B5EF4-FFF2-40B4-BE49-F238E27FC236}">
                    <a16:creationId xmlns:a16="http://schemas.microsoft.com/office/drawing/2014/main" id="{E4DDF545-C394-48EA-B43E-8700700F061D}"/>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30000"/>
                  </a:lnSpc>
                </a:pPr>
                <a:endParaRPr altLang="en-US" lang="zh-CN" sz="300">
                  <a:solidFill>
                    <a:sysClr lastClr="000000" val="windowText"/>
                  </a:solidFill>
                </a:endParaRPr>
              </a:p>
            </p:txBody>
          </p:sp>
          <p:grpSp>
            <p:nvGrpSpPr>
              <p:cNvPr id="81" name="组合 80">
                <a:extLst>
                  <a:ext uri="{FF2B5EF4-FFF2-40B4-BE49-F238E27FC236}">
                    <a16:creationId xmlns:a16="http://schemas.microsoft.com/office/drawing/2014/main" id="{4F22F368-6152-4471-91D7-5473FD7ADDCC}"/>
                  </a:ext>
                </a:extLst>
              </p:cNvPr>
              <p:cNvGrpSpPr/>
              <p:nvPr/>
            </p:nvGrpSpPr>
            <p:grpSpPr>
              <a:xfrm>
                <a:off x="1283548" y="4049489"/>
                <a:ext cx="1920049" cy="1293145"/>
                <a:chOff x="1252966" y="4107232"/>
                <a:chExt cx="1920049" cy="1293145"/>
              </a:xfrm>
            </p:grpSpPr>
            <p:sp>
              <p:nvSpPr>
                <p:cNvPr id="82" name="矩形 81">
                  <a:extLst>
                    <a:ext uri="{FF2B5EF4-FFF2-40B4-BE49-F238E27FC236}">
                      <a16:creationId xmlns:a16="http://schemas.microsoft.com/office/drawing/2014/main" id="{B11CD85A-97F6-40E3-8FF4-E33FB8C2005C}"/>
                    </a:ext>
                  </a:extLst>
                </p:cNvPr>
                <p:cNvSpPr/>
                <p:nvPr/>
              </p:nvSpPr>
              <p:spPr>
                <a:xfrm>
                  <a:off x="1252966" y="4803928"/>
                  <a:ext cx="1920049" cy="596449"/>
                </a:xfrm>
                <a:prstGeom prst="rect">
                  <a:avLst/>
                </a:prstGeom>
              </p:spPr>
              <p:txBody>
                <a:bodyPr anchor="ctr"/>
                <a:lstStyle/>
                <a:p>
                  <a:pPr algn="ctr"/>
                  <a:endParaRPr/>
                </a:p>
              </p:txBody>
            </p:sp>
            <p:sp>
              <p:nvSpPr>
                <p:cNvPr id="83" name="任意多边形: 形状 81">
                  <a:extLst>
                    <a:ext uri="{FF2B5EF4-FFF2-40B4-BE49-F238E27FC236}">
                      <a16:creationId xmlns:a16="http://schemas.microsoft.com/office/drawing/2014/main" id="{C38AA3E2-D221-4014-AD48-F4598776F7AF}"/>
                    </a:ext>
                  </a:extLst>
                </p:cNvPr>
                <p:cNvSpPr/>
                <p:nvPr/>
              </p:nvSpPr>
              <p:spPr>
                <a:xfrm>
                  <a:off x="2033826" y="4107232"/>
                  <a:ext cx="358327" cy="373224"/>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79" name="矩形 78"/>
            <p:cNvSpPr/>
            <p:nvPr/>
          </p:nvSpPr>
          <p:spPr>
            <a:xfrm>
              <a:off x="6400252" y="4494556"/>
              <a:ext cx="189595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grpSp>
        <p:nvGrpSpPr>
          <p:cNvPr id="84" name="组合 83"/>
          <p:cNvGrpSpPr/>
          <p:nvPr/>
        </p:nvGrpSpPr>
        <p:grpSpPr>
          <a:xfrm>
            <a:off x="8807320" y="3687393"/>
            <a:ext cx="2090754" cy="1678188"/>
            <a:chOff x="8807320" y="3687393"/>
            <a:chExt cx="2090754" cy="1678188"/>
          </a:xfrm>
        </p:grpSpPr>
        <p:grpSp>
          <p:nvGrpSpPr>
            <p:cNvPr id="85" name="组合 84">
              <a:extLst>
                <a:ext uri="{FF2B5EF4-FFF2-40B4-BE49-F238E27FC236}">
                  <a16:creationId xmlns:a16="http://schemas.microsoft.com/office/drawing/2014/main" id="{BA561F66-CD08-408C-9607-93505B75334E}"/>
                </a:ext>
              </a:extLst>
            </p:cNvPr>
            <p:cNvGrpSpPr/>
            <p:nvPr/>
          </p:nvGrpSpPr>
          <p:grpSpPr>
            <a:xfrm>
              <a:off x="8807320" y="3687393"/>
              <a:ext cx="2090754" cy="1678188"/>
              <a:chOff x="1167047" y="3764707"/>
              <a:chExt cx="2153051" cy="1728192"/>
            </a:xfrm>
          </p:grpSpPr>
          <p:sp>
            <p:nvSpPr>
              <p:cNvPr id="87" name="矩形 86">
                <a:extLst>
                  <a:ext uri="{FF2B5EF4-FFF2-40B4-BE49-F238E27FC236}">
                    <a16:creationId xmlns:a16="http://schemas.microsoft.com/office/drawing/2014/main" id="{A78F5D8E-ED2C-4043-9B67-04BDB04C7D9B}"/>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30000"/>
                  </a:lnSpc>
                </a:pPr>
                <a:endParaRPr altLang="en-US" lang="zh-CN" sz="300">
                  <a:solidFill>
                    <a:sysClr lastClr="000000" val="windowText"/>
                  </a:solidFill>
                </a:endParaRPr>
              </a:p>
            </p:txBody>
          </p:sp>
          <p:grpSp>
            <p:nvGrpSpPr>
              <p:cNvPr id="88" name="组合 87">
                <a:extLst>
                  <a:ext uri="{FF2B5EF4-FFF2-40B4-BE49-F238E27FC236}">
                    <a16:creationId xmlns:a16="http://schemas.microsoft.com/office/drawing/2014/main" id="{BF776C3F-3936-42A7-9A45-7CFA691F3357}"/>
                  </a:ext>
                </a:extLst>
              </p:cNvPr>
              <p:cNvGrpSpPr/>
              <p:nvPr/>
            </p:nvGrpSpPr>
            <p:grpSpPr>
              <a:xfrm>
                <a:off x="1283548" y="4049489"/>
                <a:ext cx="1920049" cy="1293145"/>
                <a:chOff x="1252966" y="4107232"/>
                <a:chExt cx="1920049" cy="1293145"/>
              </a:xfrm>
            </p:grpSpPr>
            <p:sp>
              <p:nvSpPr>
                <p:cNvPr id="89" name="矩形 88">
                  <a:extLst>
                    <a:ext uri="{FF2B5EF4-FFF2-40B4-BE49-F238E27FC236}">
                      <a16:creationId xmlns:a16="http://schemas.microsoft.com/office/drawing/2014/main" id="{AF63CF45-0587-4A88-AE70-40BB1F428543}"/>
                    </a:ext>
                  </a:extLst>
                </p:cNvPr>
                <p:cNvSpPr/>
                <p:nvPr/>
              </p:nvSpPr>
              <p:spPr>
                <a:xfrm>
                  <a:off x="1252966" y="4803928"/>
                  <a:ext cx="1920049" cy="596449"/>
                </a:xfrm>
                <a:prstGeom prst="rect">
                  <a:avLst/>
                </a:prstGeom>
              </p:spPr>
              <p:txBody>
                <a:bodyPr anchor="ctr"/>
                <a:lstStyle/>
                <a:p>
                  <a:pPr algn="ctr"/>
                  <a:endParaRPr/>
                </a:p>
              </p:txBody>
            </p:sp>
            <p:sp>
              <p:nvSpPr>
                <p:cNvPr id="90" name="任意多边形: 形状 87">
                  <a:extLst>
                    <a:ext uri="{FF2B5EF4-FFF2-40B4-BE49-F238E27FC236}">
                      <a16:creationId xmlns:a16="http://schemas.microsoft.com/office/drawing/2014/main" id="{9193D8A8-C459-4FBA-9F31-B94149AC4EA2}"/>
                    </a:ext>
                  </a:extLst>
                </p:cNvPr>
                <p:cNvSpPr/>
                <p:nvPr/>
              </p:nvSpPr>
              <p:spPr>
                <a:xfrm>
                  <a:off x="2033826" y="4107232"/>
                  <a:ext cx="358327" cy="373224"/>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86" name="矩形 85"/>
            <p:cNvSpPr/>
            <p:nvPr/>
          </p:nvSpPr>
          <p:spPr>
            <a:xfrm>
              <a:off x="8907503" y="4494556"/>
              <a:ext cx="189595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grpSp>
        <p:nvGrpSpPr>
          <p:cNvPr id="38" name="组合 37"/>
          <p:cNvGrpSpPr/>
          <p:nvPr/>
        </p:nvGrpSpPr>
        <p:grpSpPr>
          <a:xfrm>
            <a:off x="4212505" y="354939"/>
            <a:ext cx="3766991" cy="717686"/>
            <a:chOff x="2976152" y="4708118"/>
            <a:chExt cx="3766991" cy="717686"/>
          </a:xfrm>
        </p:grpSpPr>
        <p:sp>
          <p:nvSpPr>
            <p:cNvPr id="39" name="文本框 38"/>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40" name="文本框 39"/>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12467332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p:cTn dur="500" fill="hold" id="7"/>
                                        <p:tgtEl>
                                          <p:spTgt spid="57"/>
                                        </p:tgtEl>
                                        <p:attrNameLst>
                                          <p:attrName>ppt_w</p:attrName>
                                        </p:attrNameLst>
                                      </p:cBhvr>
                                      <p:tavLst>
                                        <p:tav tm="0">
                                          <p:val>
                                            <p:fltVal val="0"/>
                                          </p:val>
                                        </p:tav>
                                        <p:tav tm="100000">
                                          <p:val>
                                            <p:strVal val="#ppt_w"/>
                                          </p:val>
                                        </p:tav>
                                      </p:tavLst>
                                    </p:anim>
                                    <p:anim calcmode="lin" valueType="num">
                                      <p:cBhvr>
                                        <p:cTn dur="500" fill="hold" id="8"/>
                                        <p:tgtEl>
                                          <p:spTgt spid="57"/>
                                        </p:tgtEl>
                                        <p:attrNameLst>
                                          <p:attrName>ppt_h</p:attrName>
                                        </p:attrNameLst>
                                      </p:cBhvr>
                                      <p:tavLst>
                                        <p:tav tm="0">
                                          <p:val>
                                            <p:fltVal val="0"/>
                                          </p:val>
                                        </p:tav>
                                        <p:tav tm="100000">
                                          <p:val>
                                            <p:strVal val="#ppt_h"/>
                                          </p:val>
                                        </p:tav>
                                      </p:tavLst>
                                    </p:anim>
                                    <p:animEffect filter="fade" transition="in">
                                      <p:cBhvr>
                                        <p:cTn dur="500" id="9"/>
                                        <p:tgtEl>
                                          <p:spTgt spid="57"/>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60"/>
                                        </p:tgtEl>
                                        <p:attrNameLst>
                                          <p:attrName>style.visibility</p:attrName>
                                        </p:attrNameLst>
                                      </p:cBhvr>
                                      <p:to>
                                        <p:strVal val="visible"/>
                                      </p:to>
                                    </p:set>
                                    <p:anim calcmode="lin" valueType="num">
                                      <p:cBhvr additive="base">
                                        <p:cTn dur="500" fill="hold" id="13"/>
                                        <p:tgtEl>
                                          <p:spTgt spid="60"/>
                                        </p:tgtEl>
                                        <p:attrNameLst>
                                          <p:attrName>ppt_x</p:attrName>
                                        </p:attrNameLst>
                                      </p:cBhvr>
                                      <p:tavLst>
                                        <p:tav tm="0">
                                          <p:val>
                                            <p:strVal val="1+#ppt_w/2"/>
                                          </p:val>
                                        </p:tav>
                                        <p:tav tm="100000">
                                          <p:val>
                                            <p:strVal val="#ppt_x"/>
                                          </p:val>
                                        </p:tav>
                                      </p:tavLst>
                                    </p:anim>
                                    <p:anim calcmode="lin" valueType="num">
                                      <p:cBhvr additive="base">
                                        <p:cTn dur="500" fill="hold" id="14"/>
                                        <p:tgtEl>
                                          <p:spTgt spid="60"/>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48"/>
                                        </p:tgtEl>
                                        <p:attrNameLst>
                                          <p:attrName>style.visibility</p:attrName>
                                        </p:attrNameLst>
                                      </p:cBhvr>
                                      <p:to>
                                        <p:strVal val="visible"/>
                                      </p:to>
                                    </p:set>
                                    <p:animEffect filter="fade" transition="in">
                                      <p:cBhvr>
                                        <p:cTn dur="1000" id="18"/>
                                        <p:tgtEl>
                                          <p:spTgt spid="48"/>
                                        </p:tgtEl>
                                      </p:cBhvr>
                                    </p:animEffect>
                                    <p:anim calcmode="lin" valueType="num">
                                      <p:cBhvr>
                                        <p:cTn dur="1000" fill="hold" id="19"/>
                                        <p:tgtEl>
                                          <p:spTgt spid="48"/>
                                        </p:tgtEl>
                                        <p:attrNameLst>
                                          <p:attrName>ppt_x</p:attrName>
                                        </p:attrNameLst>
                                      </p:cBhvr>
                                      <p:tavLst>
                                        <p:tav tm="0">
                                          <p:val>
                                            <p:strVal val="#ppt_x"/>
                                          </p:val>
                                        </p:tav>
                                        <p:tav tm="100000">
                                          <p:val>
                                            <p:strVal val="#ppt_x"/>
                                          </p:val>
                                        </p:tav>
                                      </p:tavLst>
                                    </p:anim>
                                    <p:anim calcmode="lin" valueType="num">
                                      <p:cBhvr>
                                        <p:cTn dur="1000" fill="hold" id="20"/>
                                        <p:tgtEl>
                                          <p:spTgt spid="4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37"/>
                                        </p:tgtEl>
                                        <p:attrNameLst>
                                          <p:attrName>style.visibility</p:attrName>
                                        </p:attrNameLst>
                                      </p:cBhvr>
                                      <p:to>
                                        <p:strVal val="visible"/>
                                      </p:to>
                                    </p:set>
                                    <p:animEffect filter="fade" transition="in">
                                      <p:cBhvr>
                                        <p:cTn dur="500" id="24"/>
                                        <p:tgtEl>
                                          <p:spTgt spid="37"/>
                                        </p:tgtEl>
                                      </p:cBhvr>
                                    </p:animEffect>
                                  </p:childTnLst>
                                </p:cTn>
                              </p:par>
                            </p:childTnLst>
                          </p:cTn>
                        </p:par>
                        <p:par>
                          <p:cTn fill="hold" id="25" nodeType="afterGroup">
                            <p:stCondLst>
                              <p:cond delay="2500"/>
                            </p:stCondLst>
                            <p:childTnLst>
                              <p:par>
                                <p:cTn fill="hold" id="26" nodeType="afterEffect" presetClass="entr" presetID="53" presetSubtype="0">
                                  <p:stCondLst>
                                    <p:cond delay="0"/>
                                  </p:stCondLst>
                                  <p:childTnLst>
                                    <p:set>
                                      <p:cBhvr>
                                        <p:cTn dur="1" fill="hold" id="27">
                                          <p:stCondLst>
                                            <p:cond delay="0"/>
                                          </p:stCondLst>
                                        </p:cTn>
                                        <p:tgtEl>
                                          <p:spTgt spid="63"/>
                                        </p:tgtEl>
                                        <p:attrNameLst>
                                          <p:attrName>style.visibility</p:attrName>
                                        </p:attrNameLst>
                                      </p:cBhvr>
                                      <p:to>
                                        <p:strVal val="visible"/>
                                      </p:to>
                                    </p:set>
                                    <p:anim calcmode="lin" valueType="num">
                                      <p:cBhvr>
                                        <p:cTn dur="500" fill="hold" id="28"/>
                                        <p:tgtEl>
                                          <p:spTgt spid="63"/>
                                        </p:tgtEl>
                                        <p:attrNameLst>
                                          <p:attrName>ppt_w</p:attrName>
                                        </p:attrNameLst>
                                      </p:cBhvr>
                                      <p:tavLst>
                                        <p:tav tm="0">
                                          <p:val>
                                            <p:fltVal val="0"/>
                                          </p:val>
                                        </p:tav>
                                        <p:tav tm="100000">
                                          <p:val>
                                            <p:strVal val="#ppt_w"/>
                                          </p:val>
                                        </p:tav>
                                      </p:tavLst>
                                    </p:anim>
                                    <p:anim calcmode="lin" valueType="num">
                                      <p:cBhvr>
                                        <p:cTn dur="500" fill="hold" id="29"/>
                                        <p:tgtEl>
                                          <p:spTgt spid="63"/>
                                        </p:tgtEl>
                                        <p:attrNameLst>
                                          <p:attrName>ppt_h</p:attrName>
                                        </p:attrNameLst>
                                      </p:cBhvr>
                                      <p:tavLst>
                                        <p:tav tm="0">
                                          <p:val>
                                            <p:fltVal val="0"/>
                                          </p:val>
                                        </p:tav>
                                        <p:tav tm="100000">
                                          <p:val>
                                            <p:strVal val="#ppt_h"/>
                                          </p:val>
                                        </p:tav>
                                      </p:tavLst>
                                    </p:anim>
                                    <p:animEffect filter="fade" transition="in">
                                      <p:cBhvr>
                                        <p:cTn dur="500" id="30"/>
                                        <p:tgtEl>
                                          <p:spTgt spid="63"/>
                                        </p:tgtEl>
                                      </p:cBhvr>
                                    </p:animEffect>
                                  </p:childTnLst>
                                </p:cTn>
                              </p:par>
                              <p:par>
                                <p:cTn fill="hold" id="31" nodeType="withEffect" presetClass="entr" presetID="53" presetSubtype="0">
                                  <p:stCondLst>
                                    <p:cond delay="0"/>
                                  </p:stCondLst>
                                  <p:childTnLst>
                                    <p:set>
                                      <p:cBhvr>
                                        <p:cTn dur="1" fill="hold" id="32">
                                          <p:stCondLst>
                                            <p:cond delay="0"/>
                                          </p:stCondLst>
                                        </p:cTn>
                                        <p:tgtEl>
                                          <p:spTgt spid="70"/>
                                        </p:tgtEl>
                                        <p:attrNameLst>
                                          <p:attrName>style.visibility</p:attrName>
                                        </p:attrNameLst>
                                      </p:cBhvr>
                                      <p:to>
                                        <p:strVal val="visible"/>
                                      </p:to>
                                    </p:set>
                                    <p:anim calcmode="lin" valueType="num">
                                      <p:cBhvr>
                                        <p:cTn dur="500" fill="hold" id="33"/>
                                        <p:tgtEl>
                                          <p:spTgt spid="70"/>
                                        </p:tgtEl>
                                        <p:attrNameLst>
                                          <p:attrName>ppt_w</p:attrName>
                                        </p:attrNameLst>
                                      </p:cBhvr>
                                      <p:tavLst>
                                        <p:tav tm="0">
                                          <p:val>
                                            <p:fltVal val="0"/>
                                          </p:val>
                                        </p:tav>
                                        <p:tav tm="100000">
                                          <p:val>
                                            <p:strVal val="#ppt_w"/>
                                          </p:val>
                                        </p:tav>
                                      </p:tavLst>
                                    </p:anim>
                                    <p:anim calcmode="lin" valueType="num">
                                      <p:cBhvr>
                                        <p:cTn dur="500" fill="hold" id="34"/>
                                        <p:tgtEl>
                                          <p:spTgt spid="70"/>
                                        </p:tgtEl>
                                        <p:attrNameLst>
                                          <p:attrName>ppt_h</p:attrName>
                                        </p:attrNameLst>
                                      </p:cBhvr>
                                      <p:tavLst>
                                        <p:tav tm="0">
                                          <p:val>
                                            <p:fltVal val="0"/>
                                          </p:val>
                                        </p:tav>
                                        <p:tav tm="100000">
                                          <p:val>
                                            <p:strVal val="#ppt_h"/>
                                          </p:val>
                                        </p:tav>
                                      </p:tavLst>
                                    </p:anim>
                                    <p:animEffect filter="fade" transition="in">
                                      <p:cBhvr>
                                        <p:cTn dur="500" id="35"/>
                                        <p:tgtEl>
                                          <p:spTgt spid="70"/>
                                        </p:tgtEl>
                                      </p:cBhvr>
                                    </p:animEffect>
                                  </p:childTnLst>
                                </p:cTn>
                              </p:par>
                              <p:par>
                                <p:cTn fill="hold" id="36" nodeType="withEffect" presetClass="entr" presetID="53" presetSubtype="0">
                                  <p:stCondLst>
                                    <p:cond delay="0"/>
                                  </p:stCondLst>
                                  <p:childTnLst>
                                    <p:set>
                                      <p:cBhvr>
                                        <p:cTn dur="1" fill="hold" id="37">
                                          <p:stCondLst>
                                            <p:cond delay="0"/>
                                          </p:stCondLst>
                                        </p:cTn>
                                        <p:tgtEl>
                                          <p:spTgt spid="77"/>
                                        </p:tgtEl>
                                        <p:attrNameLst>
                                          <p:attrName>style.visibility</p:attrName>
                                        </p:attrNameLst>
                                      </p:cBhvr>
                                      <p:to>
                                        <p:strVal val="visible"/>
                                      </p:to>
                                    </p:set>
                                    <p:anim calcmode="lin" valueType="num">
                                      <p:cBhvr>
                                        <p:cTn dur="500" fill="hold" id="38"/>
                                        <p:tgtEl>
                                          <p:spTgt spid="77"/>
                                        </p:tgtEl>
                                        <p:attrNameLst>
                                          <p:attrName>ppt_w</p:attrName>
                                        </p:attrNameLst>
                                      </p:cBhvr>
                                      <p:tavLst>
                                        <p:tav tm="0">
                                          <p:val>
                                            <p:fltVal val="0"/>
                                          </p:val>
                                        </p:tav>
                                        <p:tav tm="100000">
                                          <p:val>
                                            <p:strVal val="#ppt_w"/>
                                          </p:val>
                                        </p:tav>
                                      </p:tavLst>
                                    </p:anim>
                                    <p:anim calcmode="lin" valueType="num">
                                      <p:cBhvr>
                                        <p:cTn dur="500" fill="hold" id="39"/>
                                        <p:tgtEl>
                                          <p:spTgt spid="77"/>
                                        </p:tgtEl>
                                        <p:attrNameLst>
                                          <p:attrName>ppt_h</p:attrName>
                                        </p:attrNameLst>
                                      </p:cBhvr>
                                      <p:tavLst>
                                        <p:tav tm="0">
                                          <p:val>
                                            <p:fltVal val="0"/>
                                          </p:val>
                                        </p:tav>
                                        <p:tav tm="100000">
                                          <p:val>
                                            <p:strVal val="#ppt_h"/>
                                          </p:val>
                                        </p:tav>
                                      </p:tavLst>
                                    </p:anim>
                                    <p:animEffect filter="fade" transition="in">
                                      <p:cBhvr>
                                        <p:cTn dur="500" id="40"/>
                                        <p:tgtEl>
                                          <p:spTgt spid="77"/>
                                        </p:tgtEl>
                                      </p:cBhvr>
                                    </p:animEffect>
                                  </p:childTnLst>
                                </p:cTn>
                              </p:par>
                              <p:par>
                                <p:cTn fill="hold" id="41" nodeType="withEffect" presetClass="entr" presetID="53" presetSubtype="0">
                                  <p:stCondLst>
                                    <p:cond delay="0"/>
                                  </p:stCondLst>
                                  <p:childTnLst>
                                    <p:set>
                                      <p:cBhvr>
                                        <p:cTn dur="1" fill="hold" id="42">
                                          <p:stCondLst>
                                            <p:cond delay="0"/>
                                          </p:stCondLst>
                                        </p:cTn>
                                        <p:tgtEl>
                                          <p:spTgt spid="84"/>
                                        </p:tgtEl>
                                        <p:attrNameLst>
                                          <p:attrName>style.visibility</p:attrName>
                                        </p:attrNameLst>
                                      </p:cBhvr>
                                      <p:to>
                                        <p:strVal val="visible"/>
                                      </p:to>
                                    </p:set>
                                    <p:anim calcmode="lin" valueType="num">
                                      <p:cBhvr>
                                        <p:cTn dur="500" fill="hold" id="43"/>
                                        <p:tgtEl>
                                          <p:spTgt spid="84"/>
                                        </p:tgtEl>
                                        <p:attrNameLst>
                                          <p:attrName>ppt_w</p:attrName>
                                        </p:attrNameLst>
                                      </p:cBhvr>
                                      <p:tavLst>
                                        <p:tav tm="0">
                                          <p:val>
                                            <p:fltVal val="0"/>
                                          </p:val>
                                        </p:tav>
                                        <p:tav tm="100000">
                                          <p:val>
                                            <p:strVal val="#ppt_w"/>
                                          </p:val>
                                        </p:tav>
                                      </p:tavLst>
                                    </p:anim>
                                    <p:anim calcmode="lin" valueType="num">
                                      <p:cBhvr>
                                        <p:cTn dur="500" fill="hold" id="44"/>
                                        <p:tgtEl>
                                          <p:spTgt spid="84"/>
                                        </p:tgtEl>
                                        <p:attrNameLst>
                                          <p:attrName>ppt_h</p:attrName>
                                        </p:attrNameLst>
                                      </p:cBhvr>
                                      <p:tavLst>
                                        <p:tav tm="0">
                                          <p:val>
                                            <p:fltVal val="0"/>
                                          </p:val>
                                        </p:tav>
                                        <p:tav tm="100000">
                                          <p:val>
                                            <p:strVal val="#ppt_h"/>
                                          </p:val>
                                        </p:tav>
                                      </p:tavLst>
                                    </p:anim>
                                    <p:animEffect filter="fade" transition="in">
                                      <p:cBhvr>
                                        <p:cTn dur="500" id="45"/>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6095111" y="1930399"/>
            <a:ext cx="850900" cy="850900"/>
            <a:chOff x="2959100" y="1866900"/>
            <a:chExt cx="1536700" cy="1536700"/>
          </a:xfrm>
        </p:grpSpPr>
        <p:sp>
          <p:nvSpPr>
            <p:cNvPr id="37" name="椭圆 36"/>
            <p:cNvSpPr/>
            <p:nvPr/>
          </p:nvSpPr>
          <p:spPr>
            <a:xfrm>
              <a:off x="2959100" y="1866900"/>
              <a:ext cx="1536700" cy="15367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8" name="椭圆 2"/>
            <p:cNvSpPr/>
            <p:nvPr/>
          </p:nvSpPr>
          <p:spPr>
            <a:xfrm>
              <a:off x="3361590" y="2269986"/>
              <a:ext cx="731720" cy="730528"/>
            </a:xfrm>
            <a:custGeom>
              <a:gdLst>
                <a:gd fmla="*/ 442692 w 606580" name="connsiteX0"/>
                <a:gd fmla="*/ 252483 h 605592" name="connsiteY0"/>
                <a:gd fmla="*/ 468625 w 606580" name="connsiteX1"/>
                <a:gd fmla="*/ 278353 h 605592" name="connsiteY1"/>
                <a:gd fmla="*/ 468625 w 606580" name="connsiteX2"/>
                <a:gd fmla="*/ 426525 h 605592" name="connsiteY2"/>
                <a:gd fmla="*/ 442692 w 606580" name="connsiteX3"/>
                <a:gd fmla="*/ 452395 h 605592" name="connsiteY3"/>
                <a:gd fmla="*/ 416759 w 606580" name="connsiteX4"/>
                <a:gd fmla="*/ 426525 h 605592" name="connsiteY4"/>
                <a:gd fmla="*/ 416759 w 606580" name="connsiteX5"/>
                <a:gd fmla="*/ 278353 h 605592" name="connsiteY5"/>
                <a:gd fmla="*/ 442692 w 606580" name="connsiteX6"/>
                <a:gd fmla="*/ 252483 h 605592" name="connsiteY6"/>
                <a:gd fmla="*/ 256904 w 606580" name="connsiteX7"/>
                <a:gd fmla="*/ 252483 h 605592" name="connsiteY7"/>
                <a:gd fmla="*/ 282685 w 606580" name="connsiteX8"/>
                <a:gd fmla="*/ 278353 h 605592" name="connsiteY8"/>
                <a:gd fmla="*/ 282685 w 606580" name="connsiteX9"/>
                <a:gd fmla="*/ 426525 h 605592" name="connsiteY9"/>
                <a:gd fmla="*/ 256904 w 606580" name="connsiteX10"/>
                <a:gd fmla="*/ 452395 h 605592" name="connsiteY10"/>
                <a:gd fmla="*/ 231031 w 606580" name="connsiteX11"/>
                <a:gd fmla="*/ 426525 h 605592" name="connsiteY11"/>
                <a:gd fmla="*/ 231031 w 606580" name="connsiteX12"/>
                <a:gd fmla="*/ 278353 h 605592" name="connsiteY12"/>
                <a:gd fmla="*/ 256904 w 606580" name="connsiteX13"/>
                <a:gd fmla="*/ 252483 h 605592" name="connsiteY13"/>
                <a:gd fmla="*/ 349733 w 606580" name="connsiteX14"/>
                <a:gd fmla="*/ 151998 h 605592" name="connsiteY14"/>
                <a:gd fmla="*/ 375549 w 606580" name="connsiteX15"/>
                <a:gd fmla="*/ 177866 h 605592" name="connsiteY15"/>
                <a:gd fmla="*/ 375549 w 606580" name="connsiteX16"/>
                <a:gd fmla="*/ 426527 h 605592" name="connsiteY16"/>
                <a:gd fmla="*/ 349733 w 606580" name="connsiteX17"/>
                <a:gd fmla="*/ 452395 h 605592" name="connsiteY17"/>
                <a:gd fmla="*/ 323825 w 606580" name="connsiteX18"/>
                <a:gd fmla="*/ 426527 h 605592" name="connsiteY18"/>
                <a:gd fmla="*/ 323825 w 606580" name="connsiteX19"/>
                <a:gd fmla="*/ 177866 h 605592" name="connsiteY19"/>
                <a:gd fmla="*/ 349733 w 606580" name="connsiteX20"/>
                <a:gd fmla="*/ 151998 h 605592" name="connsiteY20"/>
                <a:gd fmla="*/ 163877 w 606580" name="connsiteX21"/>
                <a:gd fmla="*/ 151998 h 605592" name="connsiteY21"/>
                <a:gd fmla="*/ 189750 w 606580" name="connsiteX22"/>
                <a:gd fmla="*/ 177866 h 605592" name="connsiteY22"/>
                <a:gd fmla="*/ 189750 w 606580" name="connsiteX23"/>
                <a:gd fmla="*/ 426527 h 605592" name="connsiteY23"/>
                <a:gd fmla="*/ 163877 w 606580" name="connsiteX24"/>
                <a:gd fmla="*/ 452395 h 605592" name="connsiteY24"/>
                <a:gd fmla="*/ 138096 w 606580" name="connsiteX25"/>
                <a:gd fmla="*/ 426527 h 605592" name="connsiteY25"/>
                <a:gd fmla="*/ 138096 w 606580" name="connsiteX26"/>
                <a:gd fmla="*/ 177866 h 605592" name="connsiteY26"/>
                <a:gd fmla="*/ 163877 w 606580" name="connsiteX27"/>
                <a:gd fmla="*/ 151998 h 605592" name="connsiteY27"/>
                <a:gd fmla="*/ 303336 w 606580" name="connsiteX28"/>
                <a:gd fmla="*/ 50335 h 605592" name="connsiteY28"/>
                <a:gd fmla="*/ 50417 w 606580" name="connsiteX29"/>
                <a:gd fmla="*/ 302842 h 605592" name="connsiteY29"/>
                <a:gd fmla="*/ 303336 w 606580" name="connsiteX30"/>
                <a:gd fmla="*/ 555350 h 605592" name="connsiteY30"/>
                <a:gd fmla="*/ 556256 w 606580" name="connsiteX31"/>
                <a:gd fmla="*/ 302842 h 605592" name="connsiteY31"/>
                <a:gd fmla="*/ 303336 w 606580" name="connsiteX32"/>
                <a:gd fmla="*/ 50335 h 605592" name="connsiteY32"/>
                <a:gd fmla="*/ 303336 w 606580" name="connsiteX33"/>
                <a:gd fmla="*/ 0 h 605592" name="connsiteY33"/>
                <a:gd fmla="*/ 606580 w 606580" name="connsiteX34"/>
                <a:gd fmla="*/ 302842 h 605592" name="connsiteY34"/>
                <a:gd fmla="*/ 303336 w 606580" name="connsiteX35"/>
                <a:gd fmla="*/ 605592 h 605592" name="connsiteY35"/>
                <a:gd fmla="*/ 0 w 606580" name="connsiteX36"/>
                <a:gd fmla="*/ 302842 h 605592" name="connsiteY36"/>
                <a:gd fmla="*/ 303336 w 606580" name="connsiteX37"/>
                <a:gd fmla="*/ 0 h 605592"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605592" w="606580">
                  <a:moveTo>
                    <a:pt x="442692" y="252483"/>
                  </a:moveTo>
                  <a:cubicBezTo>
                    <a:pt x="456913" y="252483"/>
                    <a:pt x="468439" y="264073"/>
                    <a:pt x="468625" y="278353"/>
                  </a:cubicBezTo>
                  <a:lnTo>
                    <a:pt x="468625" y="426525"/>
                  </a:lnTo>
                  <a:cubicBezTo>
                    <a:pt x="468625" y="442103"/>
                    <a:pt x="456913" y="452395"/>
                    <a:pt x="442692" y="452395"/>
                  </a:cubicBezTo>
                  <a:cubicBezTo>
                    <a:pt x="428471" y="452395"/>
                    <a:pt x="416759" y="440805"/>
                    <a:pt x="416759" y="426525"/>
                  </a:cubicBezTo>
                  <a:lnTo>
                    <a:pt x="416759" y="278353"/>
                  </a:lnTo>
                  <a:cubicBezTo>
                    <a:pt x="416759" y="264073"/>
                    <a:pt x="428471" y="252483"/>
                    <a:pt x="442692" y="252483"/>
                  </a:cubicBezTo>
                  <a:close/>
                  <a:moveTo>
                    <a:pt x="256904" y="252483"/>
                  </a:moveTo>
                  <a:cubicBezTo>
                    <a:pt x="271000" y="252483"/>
                    <a:pt x="282592" y="264073"/>
                    <a:pt x="282685" y="278353"/>
                  </a:cubicBezTo>
                  <a:lnTo>
                    <a:pt x="282685" y="426525"/>
                  </a:lnTo>
                  <a:cubicBezTo>
                    <a:pt x="282685" y="442103"/>
                    <a:pt x="271093" y="452395"/>
                    <a:pt x="256904" y="452395"/>
                  </a:cubicBezTo>
                  <a:cubicBezTo>
                    <a:pt x="242623" y="452395"/>
                    <a:pt x="231031" y="440805"/>
                    <a:pt x="231031" y="426525"/>
                  </a:cubicBezTo>
                  <a:lnTo>
                    <a:pt x="231031" y="278353"/>
                  </a:lnTo>
                  <a:cubicBezTo>
                    <a:pt x="231031" y="264073"/>
                    <a:pt x="242623" y="252483"/>
                    <a:pt x="256904" y="252483"/>
                  </a:cubicBezTo>
                  <a:close/>
                  <a:moveTo>
                    <a:pt x="349733" y="151998"/>
                  </a:moveTo>
                  <a:cubicBezTo>
                    <a:pt x="363941" y="151998"/>
                    <a:pt x="375549" y="163587"/>
                    <a:pt x="375549" y="177866"/>
                  </a:cubicBezTo>
                  <a:lnTo>
                    <a:pt x="375549" y="426527"/>
                  </a:lnTo>
                  <a:cubicBezTo>
                    <a:pt x="375549" y="442104"/>
                    <a:pt x="363941" y="452395"/>
                    <a:pt x="349733" y="452395"/>
                  </a:cubicBezTo>
                  <a:cubicBezTo>
                    <a:pt x="335433" y="452395"/>
                    <a:pt x="323825" y="440806"/>
                    <a:pt x="323825" y="426527"/>
                  </a:cubicBezTo>
                  <a:lnTo>
                    <a:pt x="323825" y="177866"/>
                  </a:lnTo>
                  <a:cubicBezTo>
                    <a:pt x="323825" y="163587"/>
                    <a:pt x="335433" y="151998"/>
                    <a:pt x="349733" y="151998"/>
                  </a:cubicBezTo>
                  <a:close/>
                  <a:moveTo>
                    <a:pt x="163877" y="151998"/>
                  </a:moveTo>
                  <a:cubicBezTo>
                    <a:pt x="178158" y="151998"/>
                    <a:pt x="189750" y="163587"/>
                    <a:pt x="189750" y="177866"/>
                  </a:cubicBezTo>
                  <a:lnTo>
                    <a:pt x="189750" y="426527"/>
                  </a:lnTo>
                  <a:cubicBezTo>
                    <a:pt x="189750" y="442104"/>
                    <a:pt x="178158" y="452395"/>
                    <a:pt x="163877" y="452395"/>
                  </a:cubicBezTo>
                  <a:cubicBezTo>
                    <a:pt x="149688" y="452395"/>
                    <a:pt x="138096" y="440806"/>
                    <a:pt x="138096" y="426527"/>
                  </a:cubicBezTo>
                  <a:lnTo>
                    <a:pt x="138096" y="177866"/>
                  </a:lnTo>
                  <a:cubicBezTo>
                    <a:pt x="138096" y="163587"/>
                    <a:pt x="149688" y="151998"/>
                    <a:pt x="163877" y="151998"/>
                  </a:cubicBezTo>
                  <a:close/>
                  <a:moveTo>
                    <a:pt x="303336" y="50335"/>
                  </a:moveTo>
                  <a:cubicBezTo>
                    <a:pt x="163878" y="50335"/>
                    <a:pt x="50417" y="163611"/>
                    <a:pt x="50417" y="302842"/>
                  </a:cubicBezTo>
                  <a:cubicBezTo>
                    <a:pt x="50417" y="441981"/>
                    <a:pt x="163878" y="555350"/>
                    <a:pt x="303336" y="555350"/>
                  </a:cubicBezTo>
                  <a:cubicBezTo>
                    <a:pt x="442702" y="555350"/>
                    <a:pt x="556256" y="441981"/>
                    <a:pt x="556256" y="302842"/>
                  </a:cubicBezTo>
                  <a:cubicBezTo>
                    <a:pt x="556256" y="163611"/>
                    <a:pt x="442702" y="50335"/>
                    <a:pt x="303336" y="50335"/>
                  </a:cubicBezTo>
                  <a:close/>
                  <a:moveTo>
                    <a:pt x="303336" y="0"/>
                  </a:moveTo>
                  <a:cubicBezTo>
                    <a:pt x="471021" y="0"/>
                    <a:pt x="606580" y="135338"/>
                    <a:pt x="606580" y="302842"/>
                  </a:cubicBezTo>
                  <a:cubicBezTo>
                    <a:pt x="606580" y="470254"/>
                    <a:pt x="471021" y="605592"/>
                    <a:pt x="303336" y="605592"/>
                  </a:cubicBezTo>
                  <a:cubicBezTo>
                    <a:pt x="135559" y="605592"/>
                    <a:pt x="0" y="470254"/>
                    <a:pt x="0" y="302842"/>
                  </a:cubicBezTo>
                  <a:cubicBezTo>
                    <a:pt x="0" y="135338"/>
                    <a:pt x="135559" y="0"/>
                    <a:pt x="303336" y="0"/>
                  </a:cubicBezTo>
                  <a:close/>
                </a:path>
              </a:pathLst>
            </a:custGeom>
            <a:solidFill>
              <a:schemeClr val="bg1"/>
            </a:solidFill>
            <a:ln>
              <a:noFill/>
            </a:ln>
            <a:effectLst>
              <a:outerShdw algn="ctr" blurRad="6731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9" name="组合 38"/>
          <p:cNvGrpSpPr/>
          <p:nvPr/>
        </p:nvGrpSpPr>
        <p:grpSpPr>
          <a:xfrm>
            <a:off x="6095111" y="3290379"/>
            <a:ext cx="850900" cy="850900"/>
            <a:chOff x="2959100" y="1866900"/>
            <a:chExt cx="1536700" cy="1536700"/>
          </a:xfrm>
        </p:grpSpPr>
        <p:sp>
          <p:nvSpPr>
            <p:cNvPr id="40" name="椭圆 39"/>
            <p:cNvSpPr/>
            <p:nvPr/>
          </p:nvSpPr>
          <p:spPr>
            <a:xfrm>
              <a:off x="2959100" y="1866900"/>
              <a:ext cx="1536700" cy="15367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椭圆 2"/>
            <p:cNvSpPr/>
            <p:nvPr/>
          </p:nvSpPr>
          <p:spPr>
            <a:xfrm>
              <a:off x="3361590" y="2269986"/>
              <a:ext cx="731720" cy="730528"/>
            </a:xfrm>
            <a:custGeom>
              <a:gdLst>
                <a:gd fmla="*/ 575475 w 606580" name="connsiteX0"/>
                <a:gd fmla="*/ 220373 h 605592" name="connsiteY0"/>
                <a:gd fmla="*/ 344742 w 606580" name="connsiteX1"/>
                <a:gd fmla="*/ 448112 h 605592" name="connsiteY1"/>
                <a:gd fmla="*/ 186525 w 606580" name="connsiteX2"/>
                <a:gd fmla="*/ 286739 h 605592" name="connsiteY2"/>
                <a:gd fmla="*/ 44743 w 606580" name="connsiteX3"/>
                <a:gd fmla="*/ 421139 h 605592" name="connsiteY3"/>
                <a:gd fmla="*/ 303331 w 606580" name="connsiteX4"/>
                <a:gd fmla="*/ 586683 h 605592" name="connsiteY4"/>
                <a:gd fmla="*/ 587639 w 606580" name="connsiteX5"/>
                <a:gd fmla="*/ 302867 h 605592" name="connsiteY5"/>
                <a:gd fmla="*/ 575475 w 606580" name="connsiteX6"/>
                <a:gd fmla="*/ 220373 h 605592" name="connsiteY6"/>
                <a:gd fmla="*/ 583460 w 606580" name="connsiteX7"/>
                <a:gd fmla="*/ 185799 h 605592" name="connsiteY7"/>
                <a:gd fmla="*/ 588567 w 606580" name="connsiteX8"/>
                <a:gd fmla="*/ 199703 h 605592" name="connsiteY8"/>
                <a:gd fmla="*/ 606580 w 606580" name="connsiteX9"/>
                <a:gd fmla="*/ 302867 h 605592" name="connsiteY9"/>
                <a:gd fmla="*/ 303331 w 606580" name="connsiteX10"/>
                <a:gd fmla="*/ 605592 h 605592" name="connsiteY10"/>
                <a:gd fmla="*/ 24687 w 606580" name="connsiteX11"/>
                <a:gd fmla="*/ 422622 h 605592" name="connsiteY11"/>
                <a:gd fmla="*/ 22087 w 606580" name="connsiteX12"/>
                <a:gd fmla="*/ 416505 h 605592" name="connsiteY12"/>
                <a:gd fmla="*/ 186989 w 606580" name="connsiteX13"/>
                <a:gd fmla="*/ 260229 h 605592" name="connsiteY13"/>
                <a:gd fmla="*/ 344928 w 606580" name="connsiteX14"/>
                <a:gd fmla="*/ 421232 h 605592" name="connsiteY14"/>
                <a:gd fmla="*/ 303342 w 606580" name="connsiteX15"/>
                <a:gd fmla="*/ 18912 h 605592" name="connsiteY15"/>
                <a:gd fmla="*/ 18942 w 606580" name="connsiteX16"/>
                <a:gd fmla="*/ 302863 h 605592" name="connsiteY16"/>
                <a:gd fmla="*/ 20242 w 606580" name="connsiteX17"/>
                <a:gd fmla="*/ 329840 h 605592" name="connsiteY17"/>
                <a:gd fmla="*/ 188672 w 606580" name="connsiteX18"/>
                <a:gd fmla="*/ 170111 h 605592" name="connsiteY18"/>
                <a:gd fmla="*/ 345682 w 606580" name="connsiteX19"/>
                <a:gd fmla="*/ 330303 h 605592" name="connsiteY19"/>
                <a:gd fmla="*/ 537140 w 606580" name="connsiteX20"/>
                <a:gd fmla="*/ 141281 h 605592" name="connsiteY20"/>
                <a:gd fmla="*/ 303342 w 606580" name="connsiteX21"/>
                <a:gd fmla="*/ 18912 h 605592" name="connsiteY21"/>
                <a:gd fmla="*/ 303342 w 606580" name="connsiteX22"/>
                <a:gd fmla="*/ 0 h 605592" name="connsiteY22"/>
                <a:gd fmla="*/ 557288 w 606580" name="connsiteX23"/>
                <a:gd fmla="*/ 137387 h 605592" name="connsiteY23"/>
                <a:gd fmla="*/ 561559 w 606580" name="connsiteX24"/>
                <a:gd fmla="*/ 143876 h 605592" name="connsiteY24"/>
                <a:gd fmla="*/ 345496 w 606580" name="connsiteX25"/>
                <a:gd fmla="*/ 357095 h 605592" name="connsiteY25"/>
                <a:gd fmla="*/ 188208 w 606580" name="connsiteX26"/>
                <a:gd fmla="*/ 196717 h 605592" name="connsiteY26"/>
                <a:gd fmla="*/ 6685 w 606580" name="connsiteX27"/>
                <a:gd fmla="*/ 368775 h 605592" name="connsiteY27"/>
                <a:gd fmla="*/ 3900 w 606580" name="connsiteX28"/>
                <a:gd fmla="*/ 350976 h 605592" name="connsiteY28"/>
                <a:gd fmla="*/ 0 w 606580" name="connsiteX29"/>
                <a:gd fmla="*/ 302863 h 605592" name="connsiteY29"/>
                <a:gd fmla="*/ 303342 w 606580" name="connsiteX30"/>
                <a:gd fmla="*/ 0 h 605592"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605592" w="606580">
                  <a:moveTo>
                    <a:pt x="575475" y="220373"/>
                  </a:moveTo>
                  <a:lnTo>
                    <a:pt x="344742" y="448112"/>
                  </a:lnTo>
                  <a:lnTo>
                    <a:pt x="186525" y="286739"/>
                  </a:lnTo>
                  <a:lnTo>
                    <a:pt x="44743" y="421139"/>
                  </a:lnTo>
                  <a:cubicBezTo>
                    <a:pt x="91075" y="521893"/>
                    <a:pt x="191818" y="586683"/>
                    <a:pt x="303331" y="586683"/>
                  </a:cubicBezTo>
                  <a:cubicBezTo>
                    <a:pt x="460062" y="586683"/>
                    <a:pt x="587639" y="459327"/>
                    <a:pt x="587639" y="302867"/>
                  </a:cubicBezTo>
                  <a:cubicBezTo>
                    <a:pt x="587639" y="274689"/>
                    <a:pt x="583553" y="246975"/>
                    <a:pt x="575475" y="220373"/>
                  </a:cubicBezTo>
                  <a:close/>
                  <a:moveTo>
                    <a:pt x="583460" y="185799"/>
                  </a:moveTo>
                  <a:lnTo>
                    <a:pt x="588567" y="199703"/>
                  </a:lnTo>
                  <a:cubicBezTo>
                    <a:pt x="600545" y="232700"/>
                    <a:pt x="606580" y="267459"/>
                    <a:pt x="606580" y="302867"/>
                  </a:cubicBezTo>
                  <a:cubicBezTo>
                    <a:pt x="606580" y="469801"/>
                    <a:pt x="470554" y="605592"/>
                    <a:pt x="303331" y="605592"/>
                  </a:cubicBezTo>
                  <a:cubicBezTo>
                    <a:pt x="182068" y="605592"/>
                    <a:pt x="72691" y="533757"/>
                    <a:pt x="24687" y="422622"/>
                  </a:cubicBezTo>
                  <a:lnTo>
                    <a:pt x="22087" y="416505"/>
                  </a:lnTo>
                  <a:lnTo>
                    <a:pt x="186989" y="260229"/>
                  </a:lnTo>
                  <a:lnTo>
                    <a:pt x="344928" y="421232"/>
                  </a:lnTo>
                  <a:close/>
                  <a:moveTo>
                    <a:pt x="303342" y="18912"/>
                  </a:moveTo>
                  <a:cubicBezTo>
                    <a:pt x="146518" y="18912"/>
                    <a:pt x="18942" y="146287"/>
                    <a:pt x="18942" y="302863"/>
                  </a:cubicBezTo>
                  <a:cubicBezTo>
                    <a:pt x="18942" y="311763"/>
                    <a:pt x="19406" y="320755"/>
                    <a:pt x="20242" y="329840"/>
                  </a:cubicBezTo>
                  <a:lnTo>
                    <a:pt x="188672" y="170111"/>
                  </a:lnTo>
                  <a:lnTo>
                    <a:pt x="345682" y="330303"/>
                  </a:lnTo>
                  <a:lnTo>
                    <a:pt x="537140" y="141281"/>
                  </a:lnTo>
                  <a:cubicBezTo>
                    <a:pt x="483843" y="64522"/>
                    <a:pt x="397028" y="18912"/>
                    <a:pt x="303342" y="18912"/>
                  </a:cubicBezTo>
                  <a:close/>
                  <a:moveTo>
                    <a:pt x="303342" y="0"/>
                  </a:moveTo>
                  <a:cubicBezTo>
                    <a:pt x="406035" y="0"/>
                    <a:pt x="500928" y="51358"/>
                    <a:pt x="557288" y="137387"/>
                  </a:cubicBezTo>
                  <a:lnTo>
                    <a:pt x="561559" y="143876"/>
                  </a:lnTo>
                  <a:lnTo>
                    <a:pt x="345496" y="357095"/>
                  </a:lnTo>
                  <a:lnTo>
                    <a:pt x="188208" y="196717"/>
                  </a:lnTo>
                  <a:lnTo>
                    <a:pt x="6685" y="368775"/>
                  </a:lnTo>
                  <a:lnTo>
                    <a:pt x="3900" y="350976"/>
                  </a:lnTo>
                  <a:cubicBezTo>
                    <a:pt x="1300" y="335031"/>
                    <a:pt x="0" y="318808"/>
                    <a:pt x="0" y="302863"/>
                  </a:cubicBezTo>
                  <a:cubicBezTo>
                    <a:pt x="0" y="135811"/>
                    <a:pt x="136026" y="0"/>
                    <a:pt x="303342" y="0"/>
                  </a:cubicBezTo>
                  <a:close/>
                </a:path>
              </a:pathLst>
            </a:custGeom>
            <a:solidFill>
              <a:schemeClr val="bg1"/>
            </a:solidFill>
            <a:ln>
              <a:noFill/>
            </a:ln>
            <a:effectLst>
              <a:outerShdw algn="ctr" blurRad="6731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2" name="组合 41"/>
          <p:cNvGrpSpPr/>
          <p:nvPr/>
        </p:nvGrpSpPr>
        <p:grpSpPr>
          <a:xfrm>
            <a:off x="6095111" y="4650359"/>
            <a:ext cx="850900" cy="850900"/>
            <a:chOff x="2959100" y="1866900"/>
            <a:chExt cx="1536700" cy="1536700"/>
          </a:xfrm>
        </p:grpSpPr>
        <p:sp>
          <p:nvSpPr>
            <p:cNvPr id="43" name="椭圆 42"/>
            <p:cNvSpPr/>
            <p:nvPr/>
          </p:nvSpPr>
          <p:spPr>
            <a:xfrm>
              <a:off x="2959100" y="1866900"/>
              <a:ext cx="1536700" cy="15367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椭圆 2"/>
            <p:cNvSpPr/>
            <p:nvPr/>
          </p:nvSpPr>
          <p:spPr>
            <a:xfrm>
              <a:off x="3361590" y="2269905"/>
              <a:ext cx="731720" cy="730689"/>
            </a:xfrm>
            <a:custGeom>
              <a:gdLst>
                <a:gd fmla="*/ 215718 w 600864" name="connsiteX0"/>
                <a:gd fmla="*/ 368211 h 600018" name="connsiteY0"/>
                <a:gd fmla="*/ 248486 w 600864" name="connsiteX1"/>
                <a:gd fmla="*/ 368211 h 600018" name="connsiteY1"/>
                <a:gd fmla="*/ 278592 w 600864" name="connsiteX2"/>
                <a:gd fmla="*/ 415069 h 600018" name="connsiteY2"/>
                <a:gd fmla="*/ 278592 w 600864" name="connsiteX3"/>
                <a:gd fmla="*/ 449855 h 600018" name="connsiteY3"/>
                <a:gd fmla="*/ 215718 w 600864" name="connsiteX4"/>
                <a:gd fmla="*/ 368211 h 600018" name="connsiteY4"/>
                <a:gd fmla="*/ 322272 w 600864" name="connsiteX5"/>
                <a:gd fmla="*/ 286566 h 600018" name="connsiteY5"/>
                <a:gd fmla="*/ 385146 w 600864" name="connsiteX6"/>
                <a:gd fmla="*/ 368210 h 600018" name="connsiteY6"/>
                <a:gd fmla="*/ 322272 w 600864" name="connsiteX7"/>
                <a:gd fmla="*/ 449854 h 600018" name="connsiteY7"/>
                <a:gd fmla="*/ 322272 w 600864" name="connsiteX8"/>
                <a:gd fmla="*/ 415068 h 600018" name="connsiteY8"/>
                <a:gd fmla="*/ 352378 w 600864" name="connsiteX9"/>
                <a:gd fmla="*/ 368210 h 600018" name="connsiteY9"/>
                <a:gd fmla="*/ 322272 w 600864" name="connsiteX10"/>
                <a:gd fmla="*/ 321352 h 600018" name="connsiteY10"/>
                <a:gd fmla="*/ 322272 w 600864" name="connsiteX11"/>
                <a:gd fmla="*/ 150163 h 600018" name="connsiteY11"/>
                <a:gd fmla="*/ 385146 w 600864" name="connsiteX12"/>
                <a:gd fmla="*/ 231807 h 600018" name="connsiteY12"/>
                <a:gd fmla="*/ 352378 w 600864" name="connsiteX13"/>
                <a:gd fmla="*/ 231807 h 600018" name="connsiteY13"/>
                <a:gd fmla="*/ 322272 w 600864" name="connsiteX14"/>
                <a:gd fmla="*/ 184949 h 600018" name="connsiteY14"/>
                <a:gd fmla="*/ 278592 w 600864" name="connsiteX15"/>
                <a:gd fmla="*/ 150163 h 600018" name="connsiteY15"/>
                <a:gd fmla="*/ 278592 w 600864" name="connsiteX16"/>
                <a:gd fmla="*/ 184935 h 600018" name="connsiteY16"/>
                <a:gd fmla="*/ 248486 w 600864" name="connsiteX17"/>
                <a:gd fmla="*/ 231776 h 600018" name="connsiteY17"/>
                <a:gd fmla="*/ 278592 w 600864" name="connsiteX18"/>
                <a:gd fmla="*/ 278821 h 600018" name="connsiteY18"/>
                <a:gd fmla="*/ 278592 w 600864" name="connsiteX19"/>
                <a:gd fmla="*/ 313593 h 600018" name="connsiteY19"/>
                <a:gd fmla="*/ 215718 w 600864" name="connsiteX20"/>
                <a:gd fmla="*/ 231776 h 600018" name="connsiteY20"/>
                <a:gd fmla="*/ 278592 w 600864" name="connsiteX21"/>
                <a:gd fmla="*/ 150163 h 600018" name="connsiteY21"/>
                <a:gd fmla="*/ 286848 w 600864" name="connsiteX22"/>
                <a:gd fmla="*/ 138097 h 600018" name="connsiteY22"/>
                <a:gd fmla="*/ 314086 w 600864" name="connsiteX23"/>
                <a:gd fmla="*/ 138097 h 600018" name="connsiteY23"/>
                <a:gd fmla="*/ 314086 w 600864" name="connsiteX24"/>
                <a:gd fmla="*/ 462134 h 600018" name="connsiteY24"/>
                <a:gd fmla="*/ 286848 w 600864" name="connsiteX25"/>
                <a:gd fmla="*/ 462134 h 600018" name="connsiteY25"/>
                <a:gd fmla="*/ 300534 w 600864" name="connsiteX26"/>
                <a:gd fmla="*/ 61388 h 600018" name="connsiteY26"/>
                <a:gd fmla="*/ 61471 w 600864" name="connsiteX27"/>
                <a:gd fmla="*/ 300111 h 600018" name="connsiteY27"/>
                <a:gd fmla="*/ 300534 w 600864" name="connsiteX28"/>
                <a:gd fmla="*/ 538629 h 600018" name="connsiteY28"/>
                <a:gd fmla="*/ 539393 w 600864" name="connsiteX29"/>
                <a:gd fmla="*/ 300111 h 600018" name="connsiteY29"/>
                <a:gd fmla="*/ 300534 w 600864" name="connsiteX30"/>
                <a:gd fmla="*/ 61388 h 600018" name="connsiteY30"/>
                <a:gd fmla="*/ 300534 w 600864" name="connsiteX31"/>
                <a:gd fmla="*/ 53206 h 600018" name="connsiteY31"/>
                <a:gd fmla="*/ 547587 w 600864" name="connsiteX32"/>
                <a:gd fmla="*/ 300111 h 600018" name="connsiteY32"/>
                <a:gd fmla="*/ 300534 w 600864" name="connsiteX33"/>
                <a:gd fmla="*/ 546811 h 600018" name="connsiteY33"/>
                <a:gd fmla="*/ 53277 w 600864" name="connsiteX34"/>
                <a:gd fmla="*/ 300111 h 600018" name="connsiteY34"/>
                <a:gd fmla="*/ 300534 w 600864" name="connsiteX35"/>
                <a:gd fmla="*/ 53206 h 600018" name="connsiteY35"/>
                <a:gd fmla="*/ 300535 w 600864" name="connsiteX36"/>
                <a:gd fmla="*/ 27208 h 600018" name="connsiteY36"/>
                <a:gd fmla="*/ 27247 w 600864" name="connsiteX37"/>
                <a:gd fmla="*/ 300111 h 600018" name="connsiteY37"/>
                <a:gd fmla="*/ 300535 w 600864" name="connsiteX38"/>
                <a:gd fmla="*/ 572810 h 600018" name="connsiteY38"/>
                <a:gd fmla="*/ 573617 w 600864" name="connsiteX39"/>
                <a:gd fmla="*/ 300111 h 600018" name="connsiteY39"/>
                <a:gd fmla="*/ 300535 w 600864" name="connsiteX40"/>
                <a:gd fmla="*/ 27208 h 600018" name="connsiteY40"/>
                <a:gd fmla="*/ 300535 w 600864" name="connsiteX41"/>
                <a:gd fmla="*/ 0 h 600018" name="connsiteY41"/>
                <a:gd fmla="*/ 600864 w 600864" name="connsiteX42"/>
                <a:gd fmla="*/ 300111 h 600018" name="connsiteY42"/>
                <a:gd fmla="*/ 300535 w 600864" name="connsiteX43"/>
                <a:gd fmla="*/ 600018 h 600018" name="connsiteY43"/>
                <a:gd fmla="*/ 0 w 600864" name="connsiteX44"/>
                <a:gd fmla="*/ 300111 h 600018" name="connsiteY44"/>
                <a:gd fmla="*/ 300535 w 600864" name="connsiteX45"/>
                <a:gd fmla="*/ 0 h 600018"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600018" w="600864">
                  <a:moveTo>
                    <a:pt x="215718" y="368211"/>
                  </a:moveTo>
                  <a:lnTo>
                    <a:pt x="248486" y="368211"/>
                  </a:lnTo>
                  <a:cubicBezTo>
                    <a:pt x="248486" y="389082"/>
                    <a:pt x="260979" y="406884"/>
                    <a:pt x="278592" y="415069"/>
                  </a:cubicBezTo>
                  <a:lnTo>
                    <a:pt x="278592" y="449855"/>
                  </a:lnTo>
                  <a:cubicBezTo>
                    <a:pt x="242547" y="440238"/>
                    <a:pt x="215718" y="407294"/>
                    <a:pt x="215718" y="368211"/>
                  </a:cubicBezTo>
                  <a:close/>
                  <a:moveTo>
                    <a:pt x="322272" y="286566"/>
                  </a:moveTo>
                  <a:cubicBezTo>
                    <a:pt x="358522" y="296183"/>
                    <a:pt x="385146" y="329127"/>
                    <a:pt x="385146" y="368210"/>
                  </a:cubicBezTo>
                  <a:cubicBezTo>
                    <a:pt x="385146" y="407293"/>
                    <a:pt x="358522" y="440237"/>
                    <a:pt x="322272" y="449854"/>
                  </a:cubicBezTo>
                  <a:lnTo>
                    <a:pt x="322272" y="415068"/>
                  </a:lnTo>
                  <a:cubicBezTo>
                    <a:pt x="340090" y="406883"/>
                    <a:pt x="352378" y="389081"/>
                    <a:pt x="352378" y="368210"/>
                  </a:cubicBezTo>
                  <a:cubicBezTo>
                    <a:pt x="352378" y="347339"/>
                    <a:pt x="340090" y="329537"/>
                    <a:pt x="322272" y="321352"/>
                  </a:cubicBezTo>
                  <a:close/>
                  <a:moveTo>
                    <a:pt x="322272" y="150163"/>
                  </a:moveTo>
                  <a:cubicBezTo>
                    <a:pt x="358522" y="159780"/>
                    <a:pt x="385146" y="192724"/>
                    <a:pt x="385146" y="231807"/>
                  </a:cubicBezTo>
                  <a:lnTo>
                    <a:pt x="352378" y="231807"/>
                  </a:lnTo>
                  <a:cubicBezTo>
                    <a:pt x="352378" y="211140"/>
                    <a:pt x="340090" y="193134"/>
                    <a:pt x="322272" y="184949"/>
                  </a:cubicBezTo>
                  <a:close/>
                  <a:moveTo>
                    <a:pt x="278592" y="150163"/>
                  </a:moveTo>
                  <a:lnTo>
                    <a:pt x="278592" y="184935"/>
                  </a:lnTo>
                  <a:cubicBezTo>
                    <a:pt x="260979" y="193117"/>
                    <a:pt x="248486" y="211117"/>
                    <a:pt x="248486" y="231776"/>
                  </a:cubicBezTo>
                  <a:cubicBezTo>
                    <a:pt x="248486" y="252639"/>
                    <a:pt x="260979" y="270434"/>
                    <a:pt x="278592" y="278821"/>
                  </a:cubicBezTo>
                  <a:lnTo>
                    <a:pt x="278592" y="313593"/>
                  </a:lnTo>
                  <a:cubicBezTo>
                    <a:pt x="242547" y="303775"/>
                    <a:pt x="215718" y="270843"/>
                    <a:pt x="215718" y="231776"/>
                  </a:cubicBezTo>
                  <a:cubicBezTo>
                    <a:pt x="215718" y="192708"/>
                    <a:pt x="242547" y="159777"/>
                    <a:pt x="278592" y="150163"/>
                  </a:cubicBezTo>
                  <a:close/>
                  <a:moveTo>
                    <a:pt x="286848" y="138097"/>
                  </a:moveTo>
                  <a:lnTo>
                    <a:pt x="314086" y="138097"/>
                  </a:lnTo>
                  <a:lnTo>
                    <a:pt x="314086" y="462134"/>
                  </a:lnTo>
                  <a:lnTo>
                    <a:pt x="286848" y="462134"/>
                  </a:lnTo>
                  <a:close/>
                  <a:moveTo>
                    <a:pt x="300534" y="61388"/>
                  </a:moveTo>
                  <a:cubicBezTo>
                    <a:pt x="168609" y="61388"/>
                    <a:pt x="61471" y="168374"/>
                    <a:pt x="61471" y="300111"/>
                  </a:cubicBezTo>
                  <a:cubicBezTo>
                    <a:pt x="61471" y="431643"/>
                    <a:pt x="168609" y="538629"/>
                    <a:pt x="300534" y="538629"/>
                  </a:cubicBezTo>
                  <a:cubicBezTo>
                    <a:pt x="432255" y="538629"/>
                    <a:pt x="539393" y="431643"/>
                    <a:pt x="539393" y="300111"/>
                  </a:cubicBezTo>
                  <a:cubicBezTo>
                    <a:pt x="539393" y="168374"/>
                    <a:pt x="432255" y="61388"/>
                    <a:pt x="300534" y="61388"/>
                  </a:cubicBezTo>
                  <a:close/>
                  <a:moveTo>
                    <a:pt x="300534" y="53206"/>
                  </a:moveTo>
                  <a:cubicBezTo>
                    <a:pt x="436762" y="53206"/>
                    <a:pt x="547587" y="163873"/>
                    <a:pt x="547587" y="300111"/>
                  </a:cubicBezTo>
                  <a:cubicBezTo>
                    <a:pt x="547587" y="436144"/>
                    <a:pt x="436762" y="546811"/>
                    <a:pt x="300534" y="546811"/>
                  </a:cubicBezTo>
                  <a:cubicBezTo>
                    <a:pt x="164102" y="546811"/>
                    <a:pt x="53277" y="436144"/>
                    <a:pt x="53277" y="300111"/>
                  </a:cubicBezTo>
                  <a:cubicBezTo>
                    <a:pt x="53277" y="163873"/>
                    <a:pt x="164102" y="53206"/>
                    <a:pt x="300534" y="53206"/>
                  </a:cubicBezTo>
                  <a:close/>
                  <a:moveTo>
                    <a:pt x="300535" y="27208"/>
                  </a:moveTo>
                  <a:cubicBezTo>
                    <a:pt x="149755" y="27208"/>
                    <a:pt x="27247" y="149544"/>
                    <a:pt x="27247" y="300111"/>
                  </a:cubicBezTo>
                  <a:cubicBezTo>
                    <a:pt x="27247" y="450474"/>
                    <a:pt x="149755" y="572810"/>
                    <a:pt x="300535" y="572810"/>
                  </a:cubicBezTo>
                  <a:cubicBezTo>
                    <a:pt x="451109" y="572810"/>
                    <a:pt x="573617" y="450474"/>
                    <a:pt x="573617" y="300111"/>
                  </a:cubicBezTo>
                  <a:cubicBezTo>
                    <a:pt x="573617" y="149544"/>
                    <a:pt x="451109" y="27208"/>
                    <a:pt x="300535" y="27208"/>
                  </a:cubicBezTo>
                  <a:close/>
                  <a:moveTo>
                    <a:pt x="300535" y="0"/>
                  </a:moveTo>
                  <a:cubicBezTo>
                    <a:pt x="466064" y="0"/>
                    <a:pt x="600864" y="134610"/>
                    <a:pt x="600864" y="300111"/>
                  </a:cubicBezTo>
                  <a:cubicBezTo>
                    <a:pt x="600864" y="465408"/>
                    <a:pt x="466064" y="600018"/>
                    <a:pt x="300535" y="600018"/>
                  </a:cubicBezTo>
                  <a:cubicBezTo>
                    <a:pt x="134800" y="600018"/>
                    <a:pt x="0" y="465408"/>
                    <a:pt x="0" y="300111"/>
                  </a:cubicBezTo>
                  <a:cubicBezTo>
                    <a:pt x="0" y="134610"/>
                    <a:pt x="134800" y="0"/>
                    <a:pt x="300535" y="0"/>
                  </a:cubicBezTo>
                  <a:close/>
                </a:path>
              </a:pathLst>
            </a:custGeom>
            <a:solidFill>
              <a:schemeClr val="bg1"/>
            </a:solidFill>
            <a:ln>
              <a:noFill/>
            </a:ln>
            <a:effectLst>
              <a:outerShdw algn="ctr" blurRad="6731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8" name="组合 17"/>
          <p:cNvGrpSpPr/>
          <p:nvPr/>
        </p:nvGrpSpPr>
        <p:grpSpPr>
          <a:xfrm>
            <a:off x="7168877" y="1966475"/>
            <a:ext cx="4007123" cy="778748"/>
            <a:chOff x="7727479" y="3464575"/>
            <a:chExt cx="4007123" cy="778748"/>
          </a:xfrm>
        </p:grpSpPr>
        <p:sp>
          <p:nvSpPr>
            <p:cNvPr id="19" name="矩形 18"/>
            <p:cNvSpPr/>
            <p:nvPr/>
          </p:nvSpPr>
          <p:spPr>
            <a:xfrm>
              <a:off x="7727478" y="3747033"/>
              <a:ext cx="400712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0" name="矩形 19"/>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latin typeface="+mn-ea"/>
                </a:rPr>
                <a:t>标题文字添加</a:t>
              </a:r>
            </a:p>
          </p:txBody>
        </p:sp>
      </p:grpSp>
      <p:grpSp>
        <p:nvGrpSpPr>
          <p:cNvPr id="21" name="组合 20"/>
          <p:cNvGrpSpPr/>
          <p:nvPr/>
        </p:nvGrpSpPr>
        <p:grpSpPr>
          <a:xfrm>
            <a:off x="7168877" y="3327475"/>
            <a:ext cx="4007123" cy="778748"/>
            <a:chOff x="7727479" y="3464575"/>
            <a:chExt cx="4007123" cy="778748"/>
          </a:xfrm>
        </p:grpSpPr>
        <p:sp>
          <p:nvSpPr>
            <p:cNvPr id="22" name="矩形 21"/>
            <p:cNvSpPr/>
            <p:nvPr/>
          </p:nvSpPr>
          <p:spPr>
            <a:xfrm>
              <a:off x="7727478" y="3747033"/>
              <a:ext cx="400712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3" name="矩形 22"/>
            <p:cNvSpPr/>
            <p:nvPr/>
          </p:nvSpPr>
          <p:spPr>
            <a:xfrm>
              <a:off x="7727479" y="3464574"/>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latin typeface="+mn-ea"/>
                </a:rPr>
                <a:t>标题文字添加</a:t>
              </a:r>
            </a:p>
          </p:txBody>
        </p:sp>
      </p:grpSp>
      <p:grpSp>
        <p:nvGrpSpPr>
          <p:cNvPr id="24" name="组合 23"/>
          <p:cNvGrpSpPr/>
          <p:nvPr/>
        </p:nvGrpSpPr>
        <p:grpSpPr>
          <a:xfrm>
            <a:off x="7168877" y="4686435"/>
            <a:ext cx="4007123" cy="778748"/>
            <a:chOff x="7727479" y="3464575"/>
            <a:chExt cx="4007123" cy="778748"/>
          </a:xfrm>
        </p:grpSpPr>
        <p:sp>
          <p:nvSpPr>
            <p:cNvPr id="25" name="矩形 24"/>
            <p:cNvSpPr/>
            <p:nvPr/>
          </p:nvSpPr>
          <p:spPr>
            <a:xfrm>
              <a:off x="7727478" y="3747033"/>
              <a:ext cx="400712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6" name="矩形 25"/>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latin typeface="+mn-ea"/>
                </a:rPr>
                <a:t>标题文字添加</a:t>
              </a:r>
            </a:p>
          </p:txBody>
        </p:sp>
      </p:grpSp>
      <p:grpSp>
        <p:nvGrpSpPr>
          <p:cNvPr id="45" name="组合 44"/>
          <p:cNvGrpSpPr/>
          <p:nvPr/>
        </p:nvGrpSpPr>
        <p:grpSpPr>
          <a:xfrm>
            <a:off x="1277938" y="4675759"/>
            <a:ext cx="4132262" cy="789424"/>
            <a:chOff x="1277938" y="4675759"/>
            <a:chExt cx="4132262" cy="789424"/>
          </a:xfrm>
        </p:grpSpPr>
        <p:grpSp>
          <p:nvGrpSpPr>
            <p:cNvPr id="27" name="组合 26"/>
            <p:cNvGrpSpPr/>
            <p:nvPr/>
          </p:nvGrpSpPr>
          <p:grpSpPr>
            <a:xfrm>
              <a:off x="1403077" y="4686435"/>
              <a:ext cx="4007123" cy="778748"/>
              <a:chOff x="7727479" y="3464575"/>
              <a:chExt cx="4007123" cy="778748"/>
            </a:xfrm>
          </p:grpSpPr>
          <p:sp>
            <p:nvSpPr>
              <p:cNvPr id="28" name="矩形 27"/>
              <p:cNvSpPr/>
              <p:nvPr/>
            </p:nvSpPr>
            <p:spPr>
              <a:xfrm>
                <a:off x="7727479" y="3747033"/>
                <a:ext cx="400712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9" name="矩形 28"/>
              <p:cNvSpPr/>
              <p:nvPr/>
            </p:nvSpPr>
            <p:spPr>
              <a:xfrm>
                <a:off x="7727480"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latin typeface="+mn-ea"/>
                  </a:rPr>
                  <a:t>标题文字添加</a:t>
                </a:r>
              </a:p>
            </p:txBody>
          </p:sp>
        </p:grpSp>
        <p:cxnSp>
          <p:nvCxnSpPr>
            <p:cNvPr id="31" name="直接连接符 30"/>
            <p:cNvCxnSpPr/>
            <p:nvPr/>
          </p:nvCxnSpPr>
          <p:spPr>
            <a:xfrm flipH="1">
              <a:off x="1277938" y="4675759"/>
              <a:ext cx="0" cy="71305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5" name="图片占位符 34"/>
          <p:cNvPicPr>
            <a:picLocks noChangeAspect="1" noGrp="1"/>
          </p:cNvPicPr>
          <p:nvPr>
            <p:ph idx="10" sz="quarter" type="pic"/>
          </p:nvPr>
        </p:nvPicPr>
        <p:blipFill>
          <a:blip r:embed="rId3">
            <a:extLst>
              <a:ext uri="{28A0092B-C50C-407E-A947-70E740481C1C}">
                <a14:useLocalDpi/>
              </a:ext>
            </a:extLst>
          </a:blip>
          <a:stretch>
            <a:fillRect/>
          </a:stretch>
        </p:blipFill>
        <p:spPr>
          <a:xfrm>
            <a:off x="1250771" y="1930399"/>
            <a:ext cx="4320354" cy="2565401"/>
          </a:xfrm>
        </p:spPr>
      </p:pic>
      <p:grpSp>
        <p:nvGrpSpPr>
          <p:cNvPr id="30" name="组合 29"/>
          <p:cNvGrpSpPr/>
          <p:nvPr/>
        </p:nvGrpSpPr>
        <p:grpSpPr>
          <a:xfrm>
            <a:off x="4212505" y="354939"/>
            <a:ext cx="3766991" cy="717686"/>
            <a:chOff x="2976152" y="4708118"/>
            <a:chExt cx="3766991" cy="717686"/>
          </a:xfrm>
        </p:grpSpPr>
        <p:sp>
          <p:nvSpPr>
            <p:cNvPr id="32" name="文本框 31"/>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33" name="文本框 32"/>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11109712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1000" id="7"/>
                                        <p:tgtEl>
                                          <p:spTgt spid="35"/>
                                        </p:tgtEl>
                                      </p:cBhvr>
                                    </p:animEffect>
                                    <p:anim calcmode="lin" valueType="num">
                                      <p:cBhvr>
                                        <p:cTn dur="1000" fill="hold" id="8"/>
                                        <p:tgtEl>
                                          <p:spTgt spid="35"/>
                                        </p:tgtEl>
                                        <p:attrNameLst>
                                          <p:attrName>ppt_x</p:attrName>
                                        </p:attrNameLst>
                                      </p:cBhvr>
                                      <p:tavLst>
                                        <p:tav tm="0">
                                          <p:val>
                                            <p:strVal val="#ppt_x"/>
                                          </p:val>
                                        </p:tav>
                                        <p:tav tm="100000">
                                          <p:val>
                                            <p:strVal val="#ppt_x"/>
                                          </p:val>
                                        </p:tav>
                                      </p:tavLst>
                                    </p:anim>
                                    <p:anim calcmode="lin" valueType="num">
                                      <p:cBhvr>
                                        <p:cTn dur="1000" fill="hold" id="9"/>
                                        <p:tgtEl>
                                          <p:spTgt spid="3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2" presetSubtype="1">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additive="base">
                                        <p:cTn dur="500" id="13"/>
                                        <p:tgtEl>
                                          <p:spTgt spid="45"/>
                                        </p:tgtEl>
                                        <p:attrNameLst>
                                          <p:attrName>ppt_y</p:attrName>
                                        </p:attrNameLst>
                                      </p:cBhvr>
                                      <p:tavLst>
                                        <p:tav tm="0">
                                          <p:val>
                                            <p:strVal val="#ppt_y-#ppt_h*1.125000"/>
                                          </p:val>
                                        </p:tav>
                                        <p:tav tm="100000">
                                          <p:val>
                                            <p:strVal val="#ppt_y"/>
                                          </p:val>
                                        </p:tav>
                                      </p:tavLst>
                                    </p:anim>
                                    <p:animEffect filter="wipe(down)" transition="in">
                                      <p:cBhvr>
                                        <p:cTn dur="500" id="14"/>
                                        <p:tgtEl>
                                          <p:spTgt spid="45"/>
                                        </p:tgtEl>
                                      </p:cBhvr>
                                    </p:animEffect>
                                  </p:childTnLst>
                                </p:cTn>
                              </p:par>
                            </p:childTnLst>
                          </p:cTn>
                        </p:par>
                        <p:par>
                          <p:cTn fill="hold" id="15" nodeType="afterGroup">
                            <p:stCondLst>
                              <p:cond delay="1500"/>
                            </p:stCondLst>
                            <p:childTnLst>
                              <p:par>
                                <p:cTn fill="hold" id="16" nodeType="afterEffect" presetClass="entr" presetID="53" presetSubtype="0">
                                  <p:stCondLst>
                                    <p:cond delay="0"/>
                                  </p:stCondLst>
                                  <p:childTnLst>
                                    <p:set>
                                      <p:cBhvr>
                                        <p:cTn dur="1" fill="hold" id="17">
                                          <p:stCondLst>
                                            <p:cond delay="0"/>
                                          </p:stCondLst>
                                        </p:cTn>
                                        <p:tgtEl>
                                          <p:spTgt spid="36"/>
                                        </p:tgtEl>
                                        <p:attrNameLst>
                                          <p:attrName>style.visibility</p:attrName>
                                        </p:attrNameLst>
                                      </p:cBhvr>
                                      <p:to>
                                        <p:strVal val="visible"/>
                                      </p:to>
                                    </p:set>
                                    <p:anim calcmode="lin" valueType="num">
                                      <p:cBhvr>
                                        <p:cTn dur="500" fill="hold" id="18"/>
                                        <p:tgtEl>
                                          <p:spTgt spid="36"/>
                                        </p:tgtEl>
                                        <p:attrNameLst>
                                          <p:attrName>ppt_w</p:attrName>
                                        </p:attrNameLst>
                                      </p:cBhvr>
                                      <p:tavLst>
                                        <p:tav tm="0">
                                          <p:val>
                                            <p:fltVal val="0"/>
                                          </p:val>
                                        </p:tav>
                                        <p:tav tm="100000">
                                          <p:val>
                                            <p:strVal val="#ppt_w"/>
                                          </p:val>
                                        </p:tav>
                                      </p:tavLst>
                                    </p:anim>
                                    <p:anim calcmode="lin" valueType="num">
                                      <p:cBhvr>
                                        <p:cTn dur="500" fill="hold" id="19"/>
                                        <p:tgtEl>
                                          <p:spTgt spid="36"/>
                                        </p:tgtEl>
                                        <p:attrNameLst>
                                          <p:attrName>ppt_h</p:attrName>
                                        </p:attrNameLst>
                                      </p:cBhvr>
                                      <p:tavLst>
                                        <p:tav tm="0">
                                          <p:val>
                                            <p:fltVal val="0"/>
                                          </p:val>
                                        </p:tav>
                                        <p:tav tm="100000">
                                          <p:val>
                                            <p:strVal val="#ppt_h"/>
                                          </p:val>
                                        </p:tav>
                                      </p:tavLst>
                                    </p:anim>
                                    <p:animEffect filter="fade" transition="in">
                                      <p:cBhvr>
                                        <p:cTn dur="500" id="20"/>
                                        <p:tgtEl>
                                          <p:spTgt spid="36"/>
                                        </p:tgtEl>
                                      </p:cBhvr>
                                    </p:animEffect>
                                  </p:childTnLst>
                                </p:cTn>
                              </p:par>
                              <p:par>
                                <p:cTn fill="hold" id="21" nodeType="withEffect" presetClass="entr" presetID="53" presetSubtype="0">
                                  <p:stCondLst>
                                    <p:cond delay="0"/>
                                  </p:stCondLst>
                                  <p:childTnLst>
                                    <p:set>
                                      <p:cBhvr>
                                        <p:cTn dur="1" fill="hold" id="22">
                                          <p:stCondLst>
                                            <p:cond delay="0"/>
                                          </p:stCondLst>
                                        </p:cTn>
                                        <p:tgtEl>
                                          <p:spTgt spid="39"/>
                                        </p:tgtEl>
                                        <p:attrNameLst>
                                          <p:attrName>style.visibility</p:attrName>
                                        </p:attrNameLst>
                                      </p:cBhvr>
                                      <p:to>
                                        <p:strVal val="visible"/>
                                      </p:to>
                                    </p:set>
                                    <p:anim calcmode="lin" valueType="num">
                                      <p:cBhvr>
                                        <p:cTn dur="500" fill="hold" id="23"/>
                                        <p:tgtEl>
                                          <p:spTgt spid="39"/>
                                        </p:tgtEl>
                                        <p:attrNameLst>
                                          <p:attrName>ppt_w</p:attrName>
                                        </p:attrNameLst>
                                      </p:cBhvr>
                                      <p:tavLst>
                                        <p:tav tm="0">
                                          <p:val>
                                            <p:fltVal val="0"/>
                                          </p:val>
                                        </p:tav>
                                        <p:tav tm="100000">
                                          <p:val>
                                            <p:strVal val="#ppt_w"/>
                                          </p:val>
                                        </p:tav>
                                      </p:tavLst>
                                    </p:anim>
                                    <p:anim calcmode="lin" valueType="num">
                                      <p:cBhvr>
                                        <p:cTn dur="500" fill="hold" id="24"/>
                                        <p:tgtEl>
                                          <p:spTgt spid="39"/>
                                        </p:tgtEl>
                                        <p:attrNameLst>
                                          <p:attrName>ppt_h</p:attrName>
                                        </p:attrNameLst>
                                      </p:cBhvr>
                                      <p:tavLst>
                                        <p:tav tm="0">
                                          <p:val>
                                            <p:fltVal val="0"/>
                                          </p:val>
                                        </p:tav>
                                        <p:tav tm="100000">
                                          <p:val>
                                            <p:strVal val="#ppt_h"/>
                                          </p:val>
                                        </p:tav>
                                      </p:tavLst>
                                    </p:anim>
                                    <p:animEffect filter="fade" transition="in">
                                      <p:cBhvr>
                                        <p:cTn dur="500" id="25"/>
                                        <p:tgtEl>
                                          <p:spTgt spid="39"/>
                                        </p:tgtEl>
                                      </p:cBhvr>
                                    </p:animEffect>
                                  </p:childTnLst>
                                </p:cTn>
                              </p:par>
                              <p:par>
                                <p:cTn fill="hold" id="26" nodeType="withEffect" presetClass="entr" presetID="53" presetSubtype="0">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p:cTn dur="500" fill="hold" id="28"/>
                                        <p:tgtEl>
                                          <p:spTgt spid="42"/>
                                        </p:tgtEl>
                                        <p:attrNameLst>
                                          <p:attrName>ppt_w</p:attrName>
                                        </p:attrNameLst>
                                      </p:cBhvr>
                                      <p:tavLst>
                                        <p:tav tm="0">
                                          <p:val>
                                            <p:fltVal val="0"/>
                                          </p:val>
                                        </p:tav>
                                        <p:tav tm="100000">
                                          <p:val>
                                            <p:strVal val="#ppt_w"/>
                                          </p:val>
                                        </p:tav>
                                      </p:tavLst>
                                    </p:anim>
                                    <p:anim calcmode="lin" valueType="num">
                                      <p:cBhvr>
                                        <p:cTn dur="500" fill="hold" id="29"/>
                                        <p:tgtEl>
                                          <p:spTgt spid="42"/>
                                        </p:tgtEl>
                                        <p:attrNameLst>
                                          <p:attrName>ppt_h</p:attrName>
                                        </p:attrNameLst>
                                      </p:cBhvr>
                                      <p:tavLst>
                                        <p:tav tm="0">
                                          <p:val>
                                            <p:fltVal val="0"/>
                                          </p:val>
                                        </p:tav>
                                        <p:tav tm="100000">
                                          <p:val>
                                            <p:strVal val="#ppt_h"/>
                                          </p:val>
                                        </p:tav>
                                      </p:tavLst>
                                    </p:anim>
                                    <p:animEffect filter="fade" transition="in">
                                      <p:cBhvr>
                                        <p:cTn dur="500" id="30"/>
                                        <p:tgtEl>
                                          <p:spTgt spid="42"/>
                                        </p:tgtEl>
                                      </p:cBhvr>
                                    </p:animEffect>
                                  </p:childTnLst>
                                </p:cTn>
                              </p:par>
                            </p:childTnLst>
                          </p:cTn>
                        </p:par>
                        <p:par>
                          <p:cTn fill="hold" id="31" nodeType="afterGroup">
                            <p:stCondLst>
                              <p:cond delay="2000"/>
                            </p:stCondLst>
                            <p:childTnLst>
                              <p:par>
                                <p:cTn fill="hold" id="32" nodeType="afterEffect" presetClass="entr" presetID="2" presetSubtype="2">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additive="base">
                                        <p:cTn dur="500" fill="hold" id="34"/>
                                        <p:tgtEl>
                                          <p:spTgt spid="18"/>
                                        </p:tgtEl>
                                        <p:attrNameLst>
                                          <p:attrName>ppt_x</p:attrName>
                                        </p:attrNameLst>
                                      </p:cBhvr>
                                      <p:tavLst>
                                        <p:tav tm="0">
                                          <p:val>
                                            <p:strVal val="1+#ppt_w/2"/>
                                          </p:val>
                                        </p:tav>
                                        <p:tav tm="100000">
                                          <p:val>
                                            <p:strVal val="#ppt_x"/>
                                          </p:val>
                                        </p:tav>
                                      </p:tavLst>
                                    </p:anim>
                                    <p:anim calcmode="lin" valueType="num">
                                      <p:cBhvr additive="base">
                                        <p:cTn dur="500" fill="hold" id="35"/>
                                        <p:tgtEl>
                                          <p:spTgt spid="18"/>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500"/>
                            </p:stCondLst>
                            <p:childTnLst>
                              <p:par>
                                <p:cTn fill="hold" id="37" nodeType="afterEffect" presetClass="entr" presetID="2" presetSubtype="2">
                                  <p:stCondLst>
                                    <p:cond delay="0"/>
                                  </p:stCondLst>
                                  <p:childTnLst>
                                    <p:set>
                                      <p:cBhvr>
                                        <p:cTn dur="1" fill="hold" id="38">
                                          <p:stCondLst>
                                            <p:cond delay="0"/>
                                          </p:stCondLst>
                                        </p:cTn>
                                        <p:tgtEl>
                                          <p:spTgt spid="21"/>
                                        </p:tgtEl>
                                        <p:attrNameLst>
                                          <p:attrName>style.visibility</p:attrName>
                                        </p:attrNameLst>
                                      </p:cBhvr>
                                      <p:to>
                                        <p:strVal val="visible"/>
                                      </p:to>
                                    </p:set>
                                    <p:anim calcmode="lin" valueType="num">
                                      <p:cBhvr additive="base">
                                        <p:cTn dur="500" fill="hold" id="39"/>
                                        <p:tgtEl>
                                          <p:spTgt spid="21"/>
                                        </p:tgtEl>
                                        <p:attrNameLst>
                                          <p:attrName>ppt_x</p:attrName>
                                        </p:attrNameLst>
                                      </p:cBhvr>
                                      <p:tavLst>
                                        <p:tav tm="0">
                                          <p:val>
                                            <p:strVal val="1+#ppt_w/2"/>
                                          </p:val>
                                        </p:tav>
                                        <p:tav tm="100000">
                                          <p:val>
                                            <p:strVal val="#ppt_x"/>
                                          </p:val>
                                        </p:tav>
                                      </p:tavLst>
                                    </p:anim>
                                    <p:anim calcmode="lin" valueType="num">
                                      <p:cBhvr additive="base">
                                        <p:cTn dur="500" fill="hold" id="40"/>
                                        <p:tgtEl>
                                          <p:spTgt spid="21"/>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000"/>
                            </p:stCondLst>
                            <p:childTnLst>
                              <p:par>
                                <p:cTn fill="hold" id="42" nodeType="afterEffect" presetClass="entr" presetID="2" presetSubtype="2">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additive="base">
                                        <p:cTn dur="500" fill="hold" id="44"/>
                                        <p:tgtEl>
                                          <p:spTgt spid="24"/>
                                        </p:tgtEl>
                                        <p:attrNameLst>
                                          <p:attrName>ppt_x</p:attrName>
                                        </p:attrNameLst>
                                      </p:cBhvr>
                                      <p:tavLst>
                                        <p:tav tm="0">
                                          <p:val>
                                            <p:strVal val="1+#ppt_w/2"/>
                                          </p:val>
                                        </p:tav>
                                        <p:tav tm="100000">
                                          <p:val>
                                            <p:strVal val="#ppt_x"/>
                                          </p:val>
                                        </p:tav>
                                      </p:tavLst>
                                    </p:anim>
                                    <p:anim calcmode="lin" valueType="num">
                                      <p:cBhvr additive="base">
                                        <p:cTn dur="500" fill="hold" id="45"/>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占位符 28"/>
          <p:cNvPicPr>
            <a:picLocks noChangeAspect="1" noGrp="1"/>
          </p:cNvPicPr>
          <p:nvPr>
            <p:ph idx="10" sz="quarter" type="pic"/>
          </p:nvPr>
        </p:nvPicPr>
        <p:blipFill>
          <a:blip r:embed="rId3">
            <a:grayscl/>
            <a:extLst>
              <a:ext uri="{28A0092B-C50C-407E-A947-70E740481C1C}">
                <a14:useLocalDpi/>
              </a:ext>
            </a:extLst>
          </a:blip>
          <a:stretch>
            <a:fillRect/>
          </a:stretch>
        </p:blipFill>
        <p:spPr>
          <a:ln w="38100">
            <a:solidFill>
              <a:schemeClr val="accent1"/>
            </a:solidFill>
          </a:ln>
        </p:spPr>
      </p:pic>
      <p:pic>
        <p:nvPicPr>
          <p:cNvPr id="30" name="图片占位符 29"/>
          <p:cNvPicPr>
            <a:picLocks noChangeAspect="1" noGrp="1"/>
          </p:cNvPicPr>
          <p:nvPr>
            <p:ph idx="11" sz="quarter" type="pic"/>
          </p:nvPr>
        </p:nvPicPr>
        <p:blipFill>
          <a:blip r:embed="rId4">
            <a:grayscl/>
            <a:extLst>
              <a:ext uri="{28A0092B-C50C-407E-A947-70E740481C1C}">
                <a14:useLocalDpi/>
              </a:ext>
            </a:extLst>
          </a:blip>
          <a:stretch>
            <a:fillRect/>
          </a:stretch>
        </p:blipFill>
        <p:spPr>
          <a:ln w="38100">
            <a:solidFill>
              <a:schemeClr val="accent1"/>
            </a:solidFill>
          </a:ln>
        </p:spPr>
      </p:pic>
      <p:pic>
        <p:nvPicPr>
          <p:cNvPr id="31" name="图片占位符 30"/>
          <p:cNvPicPr>
            <a:picLocks noChangeAspect="1" noGrp="1"/>
          </p:cNvPicPr>
          <p:nvPr>
            <p:ph idx="12" sz="quarter" type="pic"/>
          </p:nvPr>
        </p:nvPicPr>
        <p:blipFill>
          <a:blip r:embed="rId5">
            <a:grayscl/>
            <a:extLst>
              <a:ext uri="{28A0092B-C50C-407E-A947-70E740481C1C}">
                <a14:useLocalDpi/>
              </a:ext>
            </a:extLst>
          </a:blip>
          <a:stretch>
            <a:fillRect/>
          </a:stretch>
        </p:blipFill>
        <p:spPr>
          <a:ln w="38100">
            <a:solidFill>
              <a:schemeClr val="accent1"/>
            </a:solidFill>
          </a:ln>
        </p:spPr>
      </p:pic>
      <p:grpSp>
        <p:nvGrpSpPr>
          <p:cNvPr id="5" name="组合 4"/>
          <p:cNvGrpSpPr/>
          <p:nvPr/>
        </p:nvGrpSpPr>
        <p:grpSpPr>
          <a:xfrm>
            <a:off x="1900894" y="4223239"/>
            <a:ext cx="2480606" cy="1624009"/>
            <a:chOff x="8115092" y="3308839"/>
            <a:chExt cx="2480606" cy="1624009"/>
          </a:xfrm>
        </p:grpSpPr>
        <p:sp>
          <p:nvSpPr>
            <p:cNvPr id="6" name="矩形 5"/>
            <p:cNvSpPr/>
            <p:nvPr/>
          </p:nvSpPr>
          <p:spPr>
            <a:xfrm>
              <a:off x="8115092" y="3732519"/>
              <a:ext cx="2480606" cy="118872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a:t>
              </a:r>
            </a:p>
          </p:txBody>
        </p:sp>
        <p:sp>
          <p:nvSpPr>
            <p:cNvPr id="7" name="矩形 6"/>
            <p:cNvSpPr/>
            <p:nvPr/>
          </p:nvSpPr>
          <p:spPr>
            <a:xfrm>
              <a:off x="8330118" y="3308839"/>
              <a:ext cx="2050552" cy="457200"/>
            </a:xfrm>
            <a:prstGeom prst="rect">
              <a:avLst/>
            </a:prstGeom>
          </p:spPr>
          <p:txBody>
            <a:bodyPr wrap="square">
              <a:spAutoFit/>
              <a:scene3d>
                <a:camera prst="orthographicFront"/>
                <a:lightRig dir="t" rig="threePt"/>
              </a:scene3d>
              <a:sp3d contourW="12700"/>
            </a:bodyPr>
            <a:lstStyle/>
            <a:p>
              <a:pPr algn="ctr">
                <a:lnSpc>
                  <a:spcPct val="150000"/>
                </a:lnSpc>
              </a:pPr>
              <a:r>
                <a:rPr altLang="en-US" b="1" lang="zh-CN" sz="1600">
                  <a:solidFill>
                    <a:schemeClr val="tx1">
                      <a:lumMod val="65000"/>
                      <a:lumOff val="35000"/>
                    </a:schemeClr>
                  </a:solidFill>
                  <a:latin typeface="+mn-ea"/>
                </a:rPr>
                <a:t>标题文字添加</a:t>
              </a:r>
            </a:p>
          </p:txBody>
        </p:sp>
      </p:grpSp>
      <p:grpSp>
        <p:nvGrpSpPr>
          <p:cNvPr id="17" name="组合 16"/>
          <p:cNvGrpSpPr/>
          <p:nvPr/>
        </p:nvGrpSpPr>
        <p:grpSpPr>
          <a:xfrm>
            <a:off x="4858407" y="4223239"/>
            <a:ext cx="2480606" cy="1624009"/>
            <a:chOff x="8115092" y="3308839"/>
            <a:chExt cx="2480606" cy="1624009"/>
          </a:xfrm>
        </p:grpSpPr>
        <p:sp>
          <p:nvSpPr>
            <p:cNvPr id="18" name="矩形 17"/>
            <p:cNvSpPr/>
            <p:nvPr/>
          </p:nvSpPr>
          <p:spPr>
            <a:xfrm>
              <a:off x="8115092" y="3732519"/>
              <a:ext cx="2480606" cy="118872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a:t>
              </a:r>
            </a:p>
          </p:txBody>
        </p:sp>
        <p:sp>
          <p:nvSpPr>
            <p:cNvPr id="19" name="矩形 18"/>
            <p:cNvSpPr/>
            <p:nvPr/>
          </p:nvSpPr>
          <p:spPr>
            <a:xfrm>
              <a:off x="8330119" y="3308839"/>
              <a:ext cx="2050552" cy="457200"/>
            </a:xfrm>
            <a:prstGeom prst="rect">
              <a:avLst/>
            </a:prstGeom>
          </p:spPr>
          <p:txBody>
            <a:bodyPr wrap="square">
              <a:spAutoFit/>
              <a:scene3d>
                <a:camera prst="orthographicFront"/>
                <a:lightRig dir="t" rig="threePt"/>
              </a:scene3d>
              <a:sp3d contourW="12700"/>
            </a:bodyPr>
            <a:lstStyle/>
            <a:p>
              <a:pPr algn="ctr">
                <a:lnSpc>
                  <a:spcPct val="150000"/>
                </a:lnSpc>
              </a:pPr>
              <a:r>
                <a:rPr altLang="en-US" b="1" lang="zh-CN" sz="1600">
                  <a:solidFill>
                    <a:schemeClr val="tx1">
                      <a:lumMod val="65000"/>
                      <a:lumOff val="35000"/>
                    </a:schemeClr>
                  </a:solidFill>
                  <a:latin typeface="+mn-ea"/>
                </a:rPr>
                <a:t>标题文字添加</a:t>
              </a:r>
            </a:p>
          </p:txBody>
        </p:sp>
      </p:grpSp>
      <p:grpSp>
        <p:nvGrpSpPr>
          <p:cNvPr id="20" name="组合 19"/>
          <p:cNvGrpSpPr/>
          <p:nvPr/>
        </p:nvGrpSpPr>
        <p:grpSpPr>
          <a:xfrm>
            <a:off x="7815919" y="4223239"/>
            <a:ext cx="2480606" cy="1624009"/>
            <a:chOff x="8115092" y="3308839"/>
            <a:chExt cx="2480606" cy="1624009"/>
          </a:xfrm>
        </p:grpSpPr>
        <p:sp>
          <p:nvSpPr>
            <p:cNvPr id="21" name="矩形 20"/>
            <p:cNvSpPr/>
            <p:nvPr/>
          </p:nvSpPr>
          <p:spPr>
            <a:xfrm>
              <a:off x="8115092" y="3732519"/>
              <a:ext cx="2480606" cy="118872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a:t>
              </a:r>
            </a:p>
          </p:txBody>
        </p:sp>
        <p:sp>
          <p:nvSpPr>
            <p:cNvPr id="22" name="矩形 21"/>
            <p:cNvSpPr/>
            <p:nvPr/>
          </p:nvSpPr>
          <p:spPr>
            <a:xfrm>
              <a:off x="8330118" y="3308839"/>
              <a:ext cx="2050552" cy="457200"/>
            </a:xfrm>
            <a:prstGeom prst="rect">
              <a:avLst/>
            </a:prstGeom>
          </p:spPr>
          <p:txBody>
            <a:bodyPr wrap="square">
              <a:spAutoFit/>
              <a:scene3d>
                <a:camera prst="orthographicFront"/>
                <a:lightRig dir="t" rig="threePt"/>
              </a:scene3d>
              <a:sp3d contourW="12700"/>
            </a:bodyPr>
            <a:lstStyle/>
            <a:p>
              <a:pPr algn="ctr">
                <a:lnSpc>
                  <a:spcPct val="150000"/>
                </a:lnSpc>
              </a:pPr>
              <a:r>
                <a:rPr altLang="en-US" b="1" lang="zh-CN" sz="1600">
                  <a:solidFill>
                    <a:schemeClr val="tx1">
                      <a:lumMod val="65000"/>
                      <a:lumOff val="35000"/>
                    </a:schemeClr>
                  </a:solidFill>
                  <a:latin typeface="+mn-ea"/>
                </a:rPr>
                <a:t>标题文字添加</a:t>
              </a:r>
            </a:p>
          </p:txBody>
        </p:sp>
      </p:grpSp>
      <p:grpSp>
        <p:nvGrpSpPr>
          <p:cNvPr id="14" name="组合 13"/>
          <p:cNvGrpSpPr/>
          <p:nvPr/>
        </p:nvGrpSpPr>
        <p:grpSpPr>
          <a:xfrm>
            <a:off x="4212505" y="354939"/>
            <a:ext cx="3766991" cy="717686"/>
            <a:chOff x="2976152" y="4708118"/>
            <a:chExt cx="3766991" cy="717686"/>
          </a:xfrm>
        </p:grpSpPr>
        <p:sp>
          <p:nvSpPr>
            <p:cNvPr id="15" name="文本框 1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16" name="文本框 1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24095086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par>
                                <p:cTn fill="hold" id="10" nodeType="withEffect" presetClass="entr" presetID="53" presetSubtype="0">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p:cTn dur="500" fill="hold" id="12"/>
                                        <p:tgtEl>
                                          <p:spTgt spid="30"/>
                                        </p:tgtEl>
                                        <p:attrNameLst>
                                          <p:attrName>ppt_w</p:attrName>
                                        </p:attrNameLst>
                                      </p:cBhvr>
                                      <p:tavLst>
                                        <p:tav tm="0">
                                          <p:val>
                                            <p:fltVal val="0"/>
                                          </p:val>
                                        </p:tav>
                                        <p:tav tm="100000">
                                          <p:val>
                                            <p:strVal val="#ppt_w"/>
                                          </p:val>
                                        </p:tav>
                                      </p:tavLst>
                                    </p:anim>
                                    <p:anim calcmode="lin" valueType="num">
                                      <p:cBhvr>
                                        <p:cTn dur="500" fill="hold" id="13"/>
                                        <p:tgtEl>
                                          <p:spTgt spid="30"/>
                                        </p:tgtEl>
                                        <p:attrNameLst>
                                          <p:attrName>ppt_h</p:attrName>
                                        </p:attrNameLst>
                                      </p:cBhvr>
                                      <p:tavLst>
                                        <p:tav tm="0">
                                          <p:val>
                                            <p:fltVal val="0"/>
                                          </p:val>
                                        </p:tav>
                                        <p:tav tm="100000">
                                          <p:val>
                                            <p:strVal val="#ppt_h"/>
                                          </p:val>
                                        </p:tav>
                                      </p:tavLst>
                                    </p:anim>
                                    <p:animEffect filter="fade" transition="in">
                                      <p:cBhvr>
                                        <p:cTn dur="500" id="14"/>
                                        <p:tgtEl>
                                          <p:spTgt spid="30"/>
                                        </p:tgtEl>
                                      </p:cBhvr>
                                    </p:animEffect>
                                  </p:childTnLst>
                                </p:cTn>
                              </p:par>
                              <p:par>
                                <p:cTn fill="hold" id="15" nodeType="withEffect" presetClass="entr" presetID="53" presetSubtype="0">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500" fill="hold" id="17"/>
                                        <p:tgtEl>
                                          <p:spTgt spid="31"/>
                                        </p:tgtEl>
                                        <p:attrNameLst>
                                          <p:attrName>ppt_w</p:attrName>
                                        </p:attrNameLst>
                                      </p:cBhvr>
                                      <p:tavLst>
                                        <p:tav tm="0">
                                          <p:val>
                                            <p:fltVal val="0"/>
                                          </p:val>
                                        </p:tav>
                                        <p:tav tm="100000">
                                          <p:val>
                                            <p:strVal val="#ppt_w"/>
                                          </p:val>
                                        </p:tav>
                                      </p:tavLst>
                                    </p:anim>
                                    <p:anim calcmode="lin" valueType="num">
                                      <p:cBhvr>
                                        <p:cTn dur="500" fill="hold" id="18"/>
                                        <p:tgtEl>
                                          <p:spTgt spid="31"/>
                                        </p:tgtEl>
                                        <p:attrNameLst>
                                          <p:attrName>ppt_h</p:attrName>
                                        </p:attrNameLst>
                                      </p:cBhvr>
                                      <p:tavLst>
                                        <p:tav tm="0">
                                          <p:val>
                                            <p:fltVal val="0"/>
                                          </p:val>
                                        </p:tav>
                                        <p:tav tm="100000">
                                          <p:val>
                                            <p:strVal val="#ppt_h"/>
                                          </p:val>
                                        </p:tav>
                                      </p:tavLst>
                                    </p:anim>
                                    <p:animEffect filter="fade" transition="in">
                                      <p:cBhvr>
                                        <p:cTn dur="500" id="19"/>
                                        <p:tgtEl>
                                          <p:spTgt spid="31"/>
                                        </p:tgtEl>
                                      </p:cBhvr>
                                    </p:animEffect>
                                  </p:childTnLst>
                                </p:cTn>
                              </p:par>
                            </p:childTnLst>
                          </p:cTn>
                        </p:par>
                        <p:par>
                          <p:cTn fill="hold" id="20" nodeType="afterGroup">
                            <p:stCondLst>
                              <p:cond delay="500"/>
                            </p:stCondLst>
                            <p:childTnLst>
                              <p:par>
                                <p:cTn fill="hold" id="21" nodeType="after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ppt_x"/>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000"/>
                            </p:stCondLst>
                            <p:childTnLst>
                              <p:par>
                                <p:cTn fill="hold" id="26" nodeType="afterEffect" presetClass="entr" presetID="2" presetSubtype="4">
                                  <p:stCondLst>
                                    <p:cond delay="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500" fill="hold" id="28"/>
                                        <p:tgtEl>
                                          <p:spTgt spid="17"/>
                                        </p:tgtEl>
                                        <p:attrNameLst>
                                          <p:attrName>ppt_x</p:attrName>
                                        </p:attrNameLst>
                                      </p:cBhvr>
                                      <p:tavLst>
                                        <p:tav tm="0">
                                          <p:val>
                                            <p:strVal val="#ppt_x"/>
                                          </p:val>
                                        </p:tav>
                                        <p:tav tm="100000">
                                          <p:val>
                                            <p:strVal val="#ppt_x"/>
                                          </p:val>
                                        </p:tav>
                                      </p:tavLst>
                                    </p:anim>
                                    <p:anim calcmode="lin" valueType="num">
                                      <p:cBhvr additive="base">
                                        <p:cTn dur="500" fill="hold" id="29"/>
                                        <p:tgtEl>
                                          <p:spTgt spid="1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500"/>
                            </p:stCondLst>
                            <p:childTnLst>
                              <p:par>
                                <p:cTn fill="hold" id="31" nodeType="afterEffect" presetClass="entr" presetID="2" presetSubtype="4">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4060371" y="1393371"/>
            <a:ext cx="4071258" cy="4071258"/>
            <a:chOff x="3759200" y="1092200"/>
            <a:chExt cx="4673600" cy="4673600"/>
          </a:xfrm>
        </p:grpSpPr>
        <p:sp>
          <p:nvSpPr>
            <p:cNvPr id="5" name="椭圆 4"/>
            <p:cNvSpPr/>
            <p:nvPr/>
          </p:nvSpPr>
          <p:spPr>
            <a:xfrm>
              <a:off x="3759200" y="1092200"/>
              <a:ext cx="4673600" cy="4673600"/>
            </a:xfrm>
            <a:prstGeom prst="ellipse">
              <a:avLst/>
            </a:prstGeom>
            <a:no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020457" y="1353457"/>
              <a:ext cx="4151086" cy="4151086"/>
            </a:xfrm>
            <a:prstGeom prst="ellipse">
              <a:avLst/>
            </a:prstGeom>
            <a:noFill/>
            <a:ln w="15875">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4408447" y="3098787"/>
            <a:ext cx="3375106" cy="1422882"/>
            <a:chOff x="4408447" y="3098787"/>
            <a:chExt cx="3375106" cy="1422882"/>
          </a:xfrm>
        </p:grpSpPr>
        <p:cxnSp>
          <p:nvCxnSpPr>
            <p:cNvPr id="8" name="直接连接符 7"/>
            <p:cNvCxnSpPr/>
            <p:nvPr/>
          </p:nvCxnSpPr>
          <p:spPr>
            <a:xfrm>
              <a:off x="5323115" y="3882798"/>
              <a:ext cx="1545771" cy="0"/>
            </a:xfrm>
            <a:prstGeom prst="line">
              <a:avLst/>
            </a:prstGeom>
            <a:ln cap="rnd" w="25400">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408447" y="3098787"/>
              <a:ext cx="3375106" cy="1422882"/>
              <a:chOff x="2849419" y="4562974"/>
              <a:chExt cx="3375106" cy="1422882"/>
            </a:xfrm>
          </p:grpSpPr>
          <p:sp>
            <p:nvSpPr>
              <p:cNvPr id="10" name="文本框 9"/>
              <p:cNvSpPr txBox="1"/>
              <p:nvPr/>
            </p:nvSpPr>
            <p:spPr>
              <a:xfrm>
                <a:off x="2849419" y="5462636"/>
                <a:ext cx="3375106"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1400">
                    <a:solidFill>
                      <a:schemeClr val="bg1"/>
                    </a:solidFill>
                    <a:latin charset="0" panose="020b0502020202020204" pitchFamily="34" typeface="Century Gothic"/>
                  </a:rPr>
                  <a:t>The user can demonstrate on a projector or computer</a:t>
                </a:r>
              </a:p>
            </p:txBody>
          </p:sp>
          <p:sp>
            <p:nvSpPr>
              <p:cNvPr id="11" name="文本框 10"/>
              <p:cNvSpPr txBox="1"/>
              <p:nvPr/>
            </p:nvSpPr>
            <p:spPr>
              <a:xfrm>
                <a:off x="3073934" y="4562974"/>
                <a:ext cx="29260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rPr>
                  <a:t>工作措施实施</a:t>
                </a:r>
              </a:p>
            </p:txBody>
          </p:sp>
        </p:grpSp>
      </p:grpSp>
      <p:sp>
        <p:nvSpPr>
          <p:cNvPr id="14" name="六边形 35"/>
          <p:cNvSpPr/>
          <p:nvPr/>
        </p:nvSpPr>
        <p:spPr>
          <a:xfrm>
            <a:off x="5856222" y="2301240"/>
            <a:ext cx="479556" cy="543666"/>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10485399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036432" y="3170666"/>
            <a:ext cx="3220470" cy="1875997"/>
            <a:chOff x="1036432" y="3170666"/>
            <a:chExt cx="3220470" cy="1875997"/>
          </a:xfrm>
        </p:grpSpPr>
        <p:sp>
          <p:nvSpPr>
            <p:cNvPr id="21" name="矩形 20"/>
            <p:cNvSpPr/>
            <p:nvPr/>
          </p:nvSpPr>
          <p:spPr>
            <a:xfrm>
              <a:off x="1036432" y="3257176"/>
              <a:ext cx="3220470" cy="1789487"/>
            </a:xfrm>
            <a:prstGeom prst="rect">
              <a:avLst/>
            </a:prstGeom>
            <a:noFill/>
            <a:ln cmpd="sng"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 name="矩形 21"/>
            <p:cNvSpPr/>
            <p:nvPr/>
          </p:nvSpPr>
          <p:spPr>
            <a:xfrm>
              <a:off x="1123961" y="3170666"/>
              <a:ext cx="763707" cy="88820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t>01</a:t>
              </a:r>
            </a:p>
          </p:txBody>
        </p:sp>
        <p:sp>
          <p:nvSpPr>
            <p:cNvPr id="15" name="矩形 14">
              <a:extLst>
                <a:ext uri="{FF2B5EF4-FFF2-40B4-BE49-F238E27FC236}">
                  <a16:creationId xmlns:a16="http://schemas.microsoft.com/office/drawing/2014/main" id="{E3EB1709-6D20-4440-8800-976CC5E9712E}"/>
                </a:ext>
              </a:extLst>
            </p:cNvPr>
            <p:cNvSpPr/>
            <p:nvPr/>
          </p:nvSpPr>
          <p:spPr>
            <a:xfrm>
              <a:off x="1136661" y="4165704"/>
              <a:ext cx="2990839"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16" name="矩形 15">
              <a:extLst>
                <a:ext uri="{FF2B5EF4-FFF2-40B4-BE49-F238E27FC236}">
                  <a16:creationId xmlns:a16="http://schemas.microsoft.com/office/drawing/2014/main" id="{CBCE2F27-1948-4AAF-B7D2-B7B4F23C2784}"/>
                </a:ext>
              </a:extLst>
            </p:cNvPr>
            <p:cNvSpPr/>
            <p:nvPr/>
          </p:nvSpPr>
          <p:spPr>
            <a:xfrm>
              <a:off x="2013856" y="3696533"/>
              <a:ext cx="1655371"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grpSp>
      <p:grpSp>
        <p:nvGrpSpPr>
          <p:cNvPr id="6" name="组合 5"/>
          <p:cNvGrpSpPr/>
          <p:nvPr/>
        </p:nvGrpSpPr>
        <p:grpSpPr>
          <a:xfrm>
            <a:off x="4485765" y="3170666"/>
            <a:ext cx="3220470" cy="1875997"/>
            <a:chOff x="4485765" y="3170666"/>
            <a:chExt cx="3220470" cy="1875997"/>
          </a:xfrm>
        </p:grpSpPr>
        <p:sp>
          <p:nvSpPr>
            <p:cNvPr id="7" name="矩形 6"/>
            <p:cNvSpPr/>
            <p:nvPr/>
          </p:nvSpPr>
          <p:spPr>
            <a:xfrm>
              <a:off x="4485765" y="3257176"/>
              <a:ext cx="3220470" cy="1789487"/>
            </a:xfrm>
            <a:prstGeom prst="rect">
              <a:avLst/>
            </a:prstGeom>
            <a:noFill/>
            <a:ln cmpd="sng"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 name="矩形 7"/>
            <p:cNvSpPr/>
            <p:nvPr/>
          </p:nvSpPr>
          <p:spPr>
            <a:xfrm>
              <a:off x="4573294" y="3170666"/>
              <a:ext cx="763707" cy="8882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t>02</a:t>
              </a:r>
            </a:p>
          </p:txBody>
        </p:sp>
        <p:sp>
          <p:nvSpPr>
            <p:cNvPr id="17" name="矩形 16">
              <a:extLst>
                <a:ext uri="{FF2B5EF4-FFF2-40B4-BE49-F238E27FC236}">
                  <a16:creationId xmlns:a16="http://schemas.microsoft.com/office/drawing/2014/main" id="{CBCE2F27-1948-4AAF-B7D2-B7B4F23C2784}"/>
                </a:ext>
              </a:extLst>
            </p:cNvPr>
            <p:cNvSpPr/>
            <p:nvPr/>
          </p:nvSpPr>
          <p:spPr>
            <a:xfrm>
              <a:off x="5451301" y="3696533"/>
              <a:ext cx="1655371"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sp>
          <p:nvSpPr>
            <p:cNvPr id="19" name="矩形 18">
              <a:extLst>
                <a:ext uri="{FF2B5EF4-FFF2-40B4-BE49-F238E27FC236}">
                  <a16:creationId xmlns:a16="http://schemas.microsoft.com/office/drawing/2014/main" id="{E3EB1709-6D20-4440-8800-976CC5E9712E}"/>
                </a:ext>
              </a:extLst>
            </p:cNvPr>
            <p:cNvSpPr/>
            <p:nvPr/>
          </p:nvSpPr>
          <p:spPr>
            <a:xfrm>
              <a:off x="4587364" y="4165704"/>
              <a:ext cx="2990839"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grpSp>
      <p:grpSp>
        <p:nvGrpSpPr>
          <p:cNvPr id="9" name="组合 8"/>
          <p:cNvGrpSpPr/>
          <p:nvPr/>
        </p:nvGrpSpPr>
        <p:grpSpPr>
          <a:xfrm>
            <a:off x="7935097" y="3170666"/>
            <a:ext cx="3220470" cy="1875997"/>
            <a:chOff x="7935097" y="3170666"/>
            <a:chExt cx="3220470" cy="1875997"/>
          </a:xfrm>
        </p:grpSpPr>
        <p:sp>
          <p:nvSpPr>
            <p:cNvPr id="12" name="矩形 11"/>
            <p:cNvSpPr/>
            <p:nvPr/>
          </p:nvSpPr>
          <p:spPr>
            <a:xfrm>
              <a:off x="7935097" y="3257176"/>
              <a:ext cx="3220470" cy="1789487"/>
            </a:xfrm>
            <a:prstGeom prst="rect">
              <a:avLst/>
            </a:prstGeom>
            <a:noFill/>
            <a:ln cmpd="sng"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3" name="矩形 12"/>
            <p:cNvSpPr/>
            <p:nvPr/>
          </p:nvSpPr>
          <p:spPr>
            <a:xfrm>
              <a:off x="8022626" y="3170666"/>
              <a:ext cx="763707" cy="88820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t>03</a:t>
              </a:r>
            </a:p>
          </p:txBody>
        </p:sp>
        <p:sp>
          <p:nvSpPr>
            <p:cNvPr id="18" name="矩形 17">
              <a:extLst>
                <a:ext uri="{FF2B5EF4-FFF2-40B4-BE49-F238E27FC236}">
                  <a16:creationId xmlns:a16="http://schemas.microsoft.com/office/drawing/2014/main" id="{CBCE2F27-1948-4AAF-B7D2-B7B4F23C2784}"/>
                </a:ext>
              </a:extLst>
            </p:cNvPr>
            <p:cNvSpPr/>
            <p:nvPr/>
          </p:nvSpPr>
          <p:spPr>
            <a:xfrm>
              <a:off x="8900631" y="3696533"/>
              <a:ext cx="1655371"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sp>
          <p:nvSpPr>
            <p:cNvPr id="20" name="矩形 19">
              <a:extLst>
                <a:ext uri="{FF2B5EF4-FFF2-40B4-BE49-F238E27FC236}">
                  <a16:creationId xmlns:a16="http://schemas.microsoft.com/office/drawing/2014/main" id="{E3EB1709-6D20-4440-8800-976CC5E9712E}"/>
                </a:ext>
              </a:extLst>
            </p:cNvPr>
            <p:cNvSpPr/>
            <p:nvPr/>
          </p:nvSpPr>
          <p:spPr>
            <a:xfrm>
              <a:off x="8037211" y="4165704"/>
              <a:ext cx="2990839"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grpSp>
      <p:sp>
        <p:nvSpPr>
          <p:cNvPr id="23" name="矩形 22">
            <a:extLst>
              <a:ext uri="{FF2B5EF4-FFF2-40B4-BE49-F238E27FC236}">
                <a16:creationId xmlns:a16="http://schemas.microsoft.com/office/drawing/2014/main" id="{E3EB1709-6D20-4440-8800-976CC5E9712E}"/>
              </a:ext>
            </a:extLst>
          </p:cNvPr>
          <p:cNvSpPr/>
          <p:nvPr/>
        </p:nvSpPr>
        <p:spPr>
          <a:xfrm>
            <a:off x="1635998" y="1981492"/>
            <a:ext cx="8920006" cy="64008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grpSp>
        <p:nvGrpSpPr>
          <p:cNvPr id="24" name="组合 23"/>
          <p:cNvGrpSpPr/>
          <p:nvPr/>
        </p:nvGrpSpPr>
        <p:grpSpPr>
          <a:xfrm>
            <a:off x="4212505" y="354939"/>
            <a:ext cx="3766991" cy="717686"/>
            <a:chOff x="2976152" y="4708118"/>
            <a:chExt cx="3766991" cy="717686"/>
          </a:xfrm>
        </p:grpSpPr>
        <p:sp>
          <p:nvSpPr>
            <p:cNvPr id="25" name="文本框 2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6" name="文本框 2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extLst>
      <p:ext uri="{BB962C8B-B14F-4D97-AF65-F5344CB8AC3E}">
        <p14:creationId val="14513591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Effect filter="fade" transition="in">
                                      <p:cBhvr>
                                        <p:cTn dur="500" id="21"/>
                                        <p:tgtEl>
                                          <p:spTgt spid="6"/>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4804687" y="2294038"/>
            <a:ext cx="1354015" cy="1354012"/>
            <a:chOff x="4804687" y="2294038"/>
            <a:chExt cx="1354015" cy="1354012"/>
          </a:xfrm>
        </p:grpSpPr>
        <p:sp>
          <p:nvSpPr>
            <p:cNvPr id="5" name="ïṧḷïḓê-任意多边形: 形状 4">
              <a:extLst>
                <a:ext uri="{FF2B5EF4-FFF2-40B4-BE49-F238E27FC236}">
                  <a16:creationId xmlns:a16="http://schemas.microsoft.com/office/drawing/2014/main" id="{86A49E6A-6B1A-47FB-9631-DCE52C050E4F}"/>
                </a:ext>
              </a:extLst>
            </p:cNvPr>
            <p:cNvSpPr/>
            <p:nvPr/>
          </p:nvSpPr>
          <p:spPr>
            <a:xfrm>
              <a:off x="4804687" y="2294038"/>
              <a:ext cx="1354015" cy="1354012"/>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6" name="ïṧḷïḓê-Oval 5">
              <a:extLst>
                <a:ext uri="{FF2B5EF4-FFF2-40B4-BE49-F238E27FC236}">
                  <a16:creationId xmlns:a16="http://schemas.microsoft.com/office/drawing/2014/main" id="{6908010F-8E5D-45DA-8274-EB48CB6B3B2E}"/>
                </a:ext>
              </a:extLst>
            </p:cNvPr>
            <p:cNvSpPr/>
            <p:nvPr/>
          </p:nvSpPr>
          <p:spPr>
            <a:xfrm>
              <a:off x="5061660" y="2551010"/>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scene3d>
                <a:camera prst="orthographicFront"/>
                <a:lightRig dir="t" rig="threePt"/>
              </a:scene3d>
              <a:sp3d contourW="12700"/>
            </a:bodyPr>
            <a:lstStyle/>
            <a:p>
              <a:pPr algn="ctr"/>
              <a:r>
                <a:rPr altLang="en-US" lang="zh-CN" sz="1400">
                  <a:solidFill>
                    <a:schemeClr val="tx1"/>
                  </a:solidFill>
                </a:rPr>
                <a:t>关键词</a:t>
              </a:r>
            </a:p>
          </p:txBody>
        </p:sp>
      </p:grpSp>
      <p:grpSp>
        <p:nvGrpSpPr>
          <p:cNvPr id="55" name="组合 54"/>
          <p:cNvGrpSpPr/>
          <p:nvPr/>
        </p:nvGrpSpPr>
        <p:grpSpPr>
          <a:xfrm>
            <a:off x="7966176" y="2311291"/>
            <a:ext cx="1354015" cy="1354012"/>
            <a:chOff x="7966176" y="2311291"/>
            <a:chExt cx="1354015" cy="1354012"/>
          </a:xfrm>
        </p:grpSpPr>
        <p:sp>
          <p:nvSpPr>
            <p:cNvPr id="9" name="ïṧḷïḓê-任意多边形: 形状 10">
              <a:extLst>
                <a:ext uri="{FF2B5EF4-FFF2-40B4-BE49-F238E27FC236}">
                  <a16:creationId xmlns:a16="http://schemas.microsoft.com/office/drawing/2014/main" id="{7F6911B1-DDB8-44F4-B77D-5F96FD427A1E}"/>
                </a:ext>
              </a:extLst>
            </p:cNvPr>
            <p:cNvSpPr/>
            <p:nvPr/>
          </p:nvSpPr>
          <p:spPr>
            <a:xfrm>
              <a:off x="7966176" y="2311291"/>
              <a:ext cx="1354015" cy="1354012"/>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bIns="0" lIns="0" rIns="0" spcFirstLastPara="0" tIns="0" vert="horz" wrap="none">
              <a:normAutofit/>
              <a:scene3d>
                <a:camera prst="orthographicFront"/>
                <a:lightRig dir="t" rig="threePt"/>
              </a:scene3d>
              <a:sp3d contourW="12700"/>
            </a:bodyPr>
            <a:lstStyle/>
            <a:p>
              <a:pPr algn="ctr" defTabSz="1777956">
                <a:lnSpc>
                  <a:spcPct val="120000"/>
                </a:lnSpc>
                <a:spcBef>
                  <a:spcPct val="0"/>
                </a:spcBef>
                <a:spcAft>
                  <a:spcPct val="0"/>
                </a:spcAft>
              </a:pPr>
              <a:r>
                <a:rPr altLang="en-US" lang="zh-CN" sz="1400">
                  <a:solidFill>
                    <a:schemeClr val="tx1"/>
                  </a:solidFill>
                </a:rPr>
                <a:t>关键词</a:t>
              </a:r>
            </a:p>
          </p:txBody>
        </p:sp>
        <p:sp>
          <p:nvSpPr>
            <p:cNvPr id="10" name="ïṧḷïḓê-Oval 9">
              <a:extLst>
                <a:ext uri="{FF2B5EF4-FFF2-40B4-BE49-F238E27FC236}">
                  <a16:creationId xmlns:a16="http://schemas.microsoft.com/office/drawing/2014/main" id="{551677DA-F3B4-49DE-9269-24DF7B72F6B3}"/>
                </a:ext>
              </a:extLst>
            </p:cNvPr>
            <p:cNvSpPr/>
            <p:nvPr/>
          </p:nvSpPr>
          <p:spPr>
            <a:xfrm>
              <a:off x="8223149" y="2568263"/>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scene3d>
                <a:camera prst="orthographicFront"/>
                <a:lightRig dir="t" rig="threePt"/>
              </a:scene3d>
              <a:sp3d contourW="12700"/>
            </a:bodyPr>
            <a:lstStyle/>
            <a:p>
              <a:pPr algn="ctr"/>
              <a:r>
                <a:rPr altLang="en-US" lang="zh-CN" sz="1400">
                  <a:solidFill>
                    <a:schemeClr val="tx1"/>
                  </a:solidFill>
                </a:rPr>
                <a:t>关键词</a:t>
              </a:r>
            </a:p>
          </p:txBody>
        </p:sp>
      </p:grpSp>
      <p:sp>
        <p:nvSpPr>
          <p:cNvPr id="11" name="ïṧḷïḓê-Arc 10">
            <a:extLst>
              <a:ext uri="{FF2B5EF4-FFF2-40B4-BE49-F238E27FC236}">
                <a16:creationId xmlns:a16="http://schemas.microsoft.com/office/drawing/2014/main" id="{44E5993D-5D73-4FD4-A349-C8FF2435103B}"/>
              </a:ext>
            </a:extLst>
          </p:cNvPr>
          <p:cNvSpPr/>
          <p:nvPr/>
        </p:nvSpPr>
        <p:spPr>
          <a:xfrm rot="19051048">
            <a:off x="4025027" y="1978352"/>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sp>
        <p:nvSpPr>
          <p:cNvPr id="12" name="ïṧḷïḓê-Arc 11">
            <a:extLst>
              <a:ext uri="{FF2B5EF4-FFF2-40B4-BE49-F238E27FC236}">
                <a16:creationId xmlns:a16="http://schemas.microsoft.com/office/drawing/2014/main" id="{DF22B553-B3CA-406B-879A-95E6E5A1215C}"/>
              </a:ext>
            </a:extLst>
          </p:cNvPr>
          <p:cNvSpPr/>
          <p:nvPr/>
        </p:nvSpPr>
        <p:spPr>
          <a:xfrm rot="19051048">
            <a:off x="7128908" y="1978351"/>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sp>
        <p:nvSpPr>
          <p:cNvPr id="13" name="is1ide-Arc 12">
            <a:extLst>
              <a:ext uri="{FF2B5EF4-FFF2-40B4-BE49-F238E27FC236}">
                <a16:creationId xmlns:a16="http://schemas.microsoft.com/office/drawing/2014/main" id="{295A8F55-099A-4647-9F32-718FA08CA05D}"/>
              </a:ext>
            </a:extLst>
          </p:cNvPr>
          <p:cNvSpPr/>
          <p:nvPr/>
        </p:nvSpPr>
        <p:spPr>
          <a:xfrm flipV="1" rot="2548953">
            <a:off x="5285748" y="2652823"/>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grpSp>
        <p:nvGrpSpPr>
          <p:cNvPr id="52" name="组合 51"/>
          <p:cNvGrpSpPr/>
          <p:nvPr/>
        </p:nvGrpSpPr>
        <p:grpSpPr>
          <a:xfrm>
            <a:off x="2871809" y="2252236"/>
            <a:ext cx="1951143" cy="1951139"/>
            <a:chOff x="2871809" y="2252236"/>
            <a:chExt cx="1951143" cy="1951139"/>
          </a:xfrm>
        </p:grpSpPr>
        <p:sp>
          <p:nvSpPr>
            <p:cNvPr id="3" name="ïṧḷïḓê-任意多边形: 形状 2">
              <a:extLst>
                <a:ext uri="{FF2B5EF4-FFF2-40B4-BE49-F238E27FC236}">
                  <a16:creationId xmlns:a16="http://schemas.microsoft.com/office/drawing/2014/main" id="{B7EA278B-2D6F-4202-89AC-28C9D71241FD}"/>
                </a:ext>
              </a:extLst>
            </p:cNvPr>
            <p:cNvSpPr/>
            <p:nvPr/>
          </p:nvSpPr>
          <p:spPr>
            <a:xfrm>
              <a:off x="2871809" y="2252236"/>
              <a:ext cx="1951143" cy="1951139"/>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4" name="ïṧḷïḓê-Oval 3">
              <a:extLst>
                <a:ext uri="{FF2B5EF4-FFF2-40B4-BE49-F238E27FC236}">
                  <a16:creationId xmlns:a16="http://schemas.microsoft.com/office/drawing/2014/main" id="{36AF8AB7-F6B7-430D-A380-29D73DB8853E}"/>
                </a:ext>
              </a:extLst>
            </p:cNvPr>
            <p:cNvSpPr/>
            <p:nvPr/>
          </p:nvSpPr>
          <p:spPr>
            <a:xfrm>
              <a:off x="3242109" y="2622534"/>
              <a:ext cx="1210543" cy="121054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a:endParaRPr/>
            </a:p>
          </p:txBody>
        </p:sp>
        <p:grpSp>
          <p:nvGrpSpPr>
            <p:cNvPr id="14" name="组合 13">
              <a:extLst>
                <a:ext uri="{FF2B5EF4-FFF2-40B4-BE49-F238E27FC236}">
                  <a16:creationId xmlns:a16="http://schemas.microsoft.com/office/drawing/2014/main" id="{6CE852F9-F5D6-44D0-8BEA-F6FFDE7A09AF}"/>
                </a:ext>
              </a:extLst>
            </p:cNvPr>
            <p:cNvGrpSpPr/>
            <p:nvPr/>
          </p:nvGrpSpPr>
          <p:grpSpPr>
            <a:xfrm>
              <a:off x="3253333" y="2856779"/>
              <a:ext cx="1188094" cy="795393"/>
              <a:chOff x="3265256" y="3396025"/>
              <a:chExt cx="1188094" cy="795393"/>
            </a:xfrm>
          </p:grpSpPr>
          <p:sp>
            <p:nvSpPr>
              <p:cNvPr id="38" name="is1ide-任意多边形: 形状 23">
                <a:extLst>
                  <a:ext uri="{FF2B5EF4-FFF2-40B4-BE49-F238E27FC236}">
                    <a16:creationId xmlns:a16="http://schemas.microsoft.com/office/drawing/2014/main" id="{C6AED1AC-4D16-4490-88C0-1E73F34D2031}"/>
                  </a:ext>
                </a:extLst>
              </p:cNvPr>
              <p:cNvSpPr/>
              <p:nvPr/>
            </p:nvSpPr>
            <p:spPr bwMode="auto">
              <a:xfrm>
                <a:off x="3706258" y="3396025"/>
                <a:ext cx="306090" cy="291915"/>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bIns="0" lIns="0" rIns="0" tIns="0">
                <a:scene3d>
                  <a:camera prst="orthographicFront"/>
                  <a:lightRig dir="t" rig="threePt"/>
                </a:scene3d>
                <a:sp3d contourW="12700"/>
              </a:bodyPr>
              <a:lstStyle/>
              <a:p>
                <a:pPr algn="ctr"/>
                <a:endParaRPr/>
              </a:p>
            </p:txBody>
          </p:sp>
          <p:sp>
            <p:nvSpPr>
              <p:cNvPr id="39" name="is1ide-文本框 24">
                <a:extLst>
                  <a:ext uri="{FF2B5EF4-FFF2-40B4-BE49-F238E27FC236}">
                    <a16:creationId xmlns:a16="http://schemas.microsoft.com/office/drawing/2014/main" id="{3903990A-2BEE-4F86-98A0-8161923A5560}"/>
                  </a:ext>
                </a:extLst>
              </p:cNvPr>
              <p:cNvSpPr txBox="1"/>
              <p:nvPr/>
            </p:nvSpPr>
            <p:spPr>
              <a:xfrm>
                <a:off x="3265256" y="3627154"/>
                <a:ext cx="1188094" cy="564264"/>
              </a:xfrm>
              <a:prstGeom prst="rect">
                <a:avLst/>
              </a:prstGeom>
              <a:noFill/>
            </p:spPr>
            <p:txBody>
              <a:bodyPr anchor="ctr" anchorCtr="0" bIns="0" lIns="0" rIns="0" tIns="0" wrap="none">
                <a:normAutofit/>
                <a:scene3d>
                  <a:camera prst="orthographicFront"/>
                  <a:lightRig dir="t" rig="threePt"/>
                </a:scene3d>
                <a:sp3d contourW="12700"/>
              </a:bodyPr>
              <a:lstStyle/>
              <a:p>
                <a:pPr algn="ctr"/>
                <a:r>
                  <a:rPr altLang="en-US" lang="zh-CN" sz="1600">
                    <a:solidFill>
                      <a:schemeClr val="bg1"/>
                    </a:solidFill>
                  </a:rPr>
                  <a:t>关键词</a:t>
                </a:r>
              </a:p>
            </p:txBody>
          </p:sp>
        </p:grpSp>
      </p:grpSp>
      <p:grpSp>
        <p:nvGrpSpPr>
          <p:cNvPr id="54" name="组合 53"/>
          <p:cNvGrpSpPr/>
          <p:nvPr/>
        </p:nvGrpSpPr>
        <p:grpSpPr>
          <a:xfrm>
            <a:off x="6092077" y="2252236"/>
            <a:ext cx="1951143" cy="1951139"/>
            <a:chOff x="6092077" y="2252236"/>
            <a:chExt cx="1951143" cy="1951139"/>
          </a:xfrm>
        </p:grpSpPr>
        <p:sp>
          <p:nvSpPr>
            <p:cNvPr id="7" name="ïṧḷïḓê-任意多边形: 形状 7">
              <a:extLst>
                <a:ext uri="{FF2B5EF4-FFF2-40B4-BE49-F238E27FC236}">
                  <a16:creationId xmlns:a16="http://schemas.microsoft.com/office/drawing/2014/main" id="{4DB22554-44D5-465A-AA70-E88B03498F67}"/>
                </a:ext>
              </a:extLst>
            </p:cNvPr>
            <p:cNvSpPr/>
            <p:nvPr/>
          </p:nvSpPr>
          <p:spPr>
            <a:xfrm>
              <a:off x="6092077" y="2252236"/>
              <a:ext cx="1951143" cy="1951139"/>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8" name="ïṧḷïḓê-Oval 7">
              <a:extLst>
                <a:ext uri="{FF2B5EF4-FFF2-40B4-BE49-F238E27FC236}">
                  <a16:creationId xmlns:a16="http://schemas.microsoft.com/office/drawing/2014/main" id="{36463783-8109-4AD4-964A-7B6255CE15B6}"/>
                </a:ext>
              </a:extLst>
            </p:cNvPr>
            <p:cNvSpPr/>
            <p:nvPr/>
          </p:nvSpPr>
          <p:spPr>
            <a:xfrm>
              <a:off x="6462377" y="2622534"/>
              <a:ext cx="1210543" cy="1210542"/>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a:endParaRPr/>
            </a:p>
          </p:txBody>
        </p:sp>
        <p:grpSp>
          <p:nvGrpSpPr>
            <p:cNvPr id="15" name="组合 14">
              <a:extLst>
                <a:ext uri="{FF2B5EF4-FFF2-40B4-BE49-F238E27FC236}">
                  <a16:creationId xmlns:a16="http://schemas.microsoft.com/office/drawing/2014/main" id="{67755B44-39AD-4BFC-B9FC-7037C63D70B4}"/>
                </a:ext>
              </a:extLst>
            </p:cNvPr>
            <p:cNvGrpSpPr/>
            <p:nvPr/>
          </p:nvGrpSpPr>
          <p:grpSpPr>
            <a:xfrm>
              <a:off x="6473601" y="2852930"/>
              <a:ext cx="1188094" cy="795471"/>
              <a:chOff x="3265256" y="3395947"/>
              <a:chExt cx="1188094" cy="795471"/>
            </a:xfrm>
          </p:grpSpPr>
          <p:sp>
            <p:nvSpPr>
              <p:cNvPr id="36" name="is1ide-任意多边形: 形状 58">
                <a:extLst>
                  <a:ext uri="{FF2B5EF4-FFF2-40B4-BE49-F238E27FC236}">
                    <a16:creationId xmlns:a16="http://schemas.microsoft.com/office/drawing/2014/main" id="{C3301749-9DD3-46FB-976C-7737718C736A}"/>
                  </a:ext>
                </a:extLst>
              </p:cNvPr>
              <p:cNvSpPr/>
              <p:nvPr/>
            </p:nvSpPr>
            <p:spPr bwMode="auto">
              <a:xfrm>
                <a:off x="3706258" y="3395947"/>
                <a:ext cx="306090" cy="276832"/>
              </a:xfrm>
              <a:custGeom>
                <a:gdLst>
                  <a:gd fmla="*/ 503202 w 607568" name="connsiteX0"/>
                  <a:gd fmla="*/ 459310 h 549494" name="connsiteY0"/>
                  <a:gd fmla="*/ 548364 w 607568" name="connsiteX1"/>
                  <a:gd fmla="*/ 504402 h 549494" name="connsiteY1"/>
                  <a:gd fmla="*/ 503202 w 607568" name="connsiteX2"/>
                  <a:gd fmla="*/ 549494 h 549494" name="connsiteY2"/>
                  <a:gd fmla="*/ 458040 w 607568" name="connsiteX3"/>
                  <a:gd fmla="*/ 504402 h 549494" name="connsiteY3"/>
                  <a:gd fmla="*/ 503202 w 607568" name="connsiteX4"/>
                  <a:gd fmla="*/ 459310 h 549494" name="connsiteY4"/>
                  <a:gd fmla="*/ 197795 w 607568" name="connsiteX5"/>
                  <a:gd fmla="*/ 459310 h 549494" name="connsiteY5"/>
                  <a:gd fmla="*/ 242957 w 607568" name="connsiteX6"/>
                  <a:gd fmla="*/ 504402 h 549494" name="connsiteY6"/>
                  <a:gd fmla="*/ 197795 w 607568" name="connsiteX7"/>
                  <a:gd fmla="*/ 549494 h 549494" name="connsiteY7"/>
                  <a:gd fmla="*/ 152633 w 607568" name="connsiteX8"/>
                  <a:gd fmla="*/ 504402 h 549494" name="connsiteY8"/>
                  <a:gd fmla="*/ 197795 w 607568" name="connsiteX9"/>
                  <a:gd fmla="*/ 459310 h 549494" name="connsiteY9"/>
                  <a:gd fmla="*/ 143318 w 607568" name="connsiteX10"/>
                  <a:gd fmla="*/ 390791 h 549494" name="connsiteY10"/>
                  <a:gd fmla="*/ 554573 w 607568" name="connsiteX11"/>
                  <a:gd fmla="*/ 390791 h 549494" name="connsiteY11"/>
                  <a:gd fmla="*/ 554573 w 607568" name="connsiteX12"/>
                  <a:gd fmla="*/ 437435 h 549494" name="connsiteY12"/>
                  <a:gd fmla="*/ 143318 w 607568" name="connsiteX13"/>
                  <a:gd fmla="*/ 437435 h 549494" name="connsiteY13"/>
                  <a:gd fmla="*/ 115304 w 607568" name="connsiteX14"/>
                  <a:gd fmla="*/ 313028 h 549494" name="connsiteY14"/>
                  <a:gd fmla="*/ 582659 w 607568" name="connsiteX15"/>
                  <a:gd fmla="*/ 313028 h 549494" name="connsiteY15"/>
                  <a:gd fmla="*/ 582659 w 607568" name="connsiteX16"/>
                  <a:gd fmla="*/ 359672 h 549494" name="connsiteY16"/>
                  <a:gd fmla="*/ 115304 w 607568" name="connsiteX17"/>
                  <a:gd fmla="*/ 359672 h 549494" name="connsiteY17"/>
                  <a:gd fmla="*/ 0 w 607568" name="connsiteX18"/>
                  <a:gd fmla="*/ 169922 h 549494" name="connsiteY18"/>
                  <a:gd fmla="*/ 78962 w 607568" name="connsiteX19"/>
                  <a:gd fmla="*/ 169922 h 549494" name="connsiteY19"/>
                  <a:gd fmla="*/ 108516 w 607568" name="connsiteX20"/>
                  <a:gd fmla="*/ 235254 h 549494" name="connsiteY20"/>
                  <a:gd fmla="*/ 607568 w 607568" name="connsiteX21"/>
                  <a:gd fmla="*/ 235254 h 549494" name="connsiteY21"/>
                  <a:gd fmla="*/ 607568 w 607568" name="connsiteX22"/>
                  <a:gd fmla="*/ 281909 h 549494" name="connsiteY22"/>
                  <a:gd fmla="*/ 78428 w 607568" name="connsiteX23"/>
                  <a:gd fmla="*/ 281909 h 549494" name="connsiteY23"/>
                  <a:gd fmla="*/ 48798 w 607568" name="connsiteX24"/>
                  <a:gd fmla="*/ 216577 h 549494" name="connsiteY24"/>
                  <a:gd fmla="*/ 0 w 607568" name="connsiteX25"/>
                  <a:gd fmla="*/ 216577 h 549494" name="connsiteY25"/>
                  <a:gd fmla="*/ 257720 w 607568" name="connsiteX26"/>
                  <a:gd fmla="*/ 0 h 549494" name="connsiteY26"/>
                  <a:gd fmla="*/ 254207 w 607568" name="connsiteX27"/>
                  <a:gd fmla="*/ 30201 h 549494" name="connsiteY27"/>
                  <a:gd fmla="*/ 407797 w 607568" name="connsiteX28"/>
                  <a:gd fmla="*/ 197372 h 549494" name="connsiteY28"/>
                  <a:gd fmla="*/ 241147 w 607568" name="connsiteX29"/>
                  <a:gd fmla="*/ 144063 h 549494" name="connsiteY29"/>
                  <a:gd fmla="*/ 237633 w 607568" name="connsiteX30"/>
                  <a:gd fmla="*/ 174264 h 549494" name="connsiteY30"/>
                  <a:gd fmla="*/ 115586 w 607568" name="connsiteX31"/>
                  <a:gd fmla="*/ 71993 h 549494"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49494" w="607568">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anchor="ctr" bIns="0" lIns="0" rIns="0" tIns="0">
                <a:scene3d>
                  <a:camera prst="orthographicFront"/>
                  <a:lightRig dir="t" rig="threePt"/>
                </a:scene3d>
                <a:sp3d contourW="12700"/>
              </a:bodyPr>
              <a:lstStyle/>
              <a:p>
                <a:pPr algn="ctr"/>
                <a:endParaRPr/>
              </a:p>
            </p:txBody>
          </p:sp>
          <p:sp>
            <p:nvSpPr>
              <p:cNvPr id="37" name="is1ide-文本框 59">
                <a:extLst>
                  <a:ext uri="{FF2B5EF4-FFF2-40B4-BE49-F238E27FC236}">
                    <a16:creationId xmlns:a16="http://schemas.microsoft.com/office/drawing/2014/main" id="{AF17DF92-52A9-496C-A992-C4286401A2FF}"/>
                  </a:ext>
                </a:extLst>
              </p:cNvPr>
              <p:cNvSpPr txBox="1"/>
              <p:nvPr/>
            </p:nvSpPr>
            <p:spPr>
              <a:xfrm>
                <a:off x="3265256" y="3627154"/>
                <a:ext cx="1188094" cy="564264"/>
              </a:xfrm>
              <a:prstGeom prst="rect">
                <a:avLst/>
              </a:prstGeom>
              <a:noFill/>
            </p:spPr>
            <p:txBody>
              <a:bodyPr anchor="ctr" anchorCtr="0" bIns="0" lIns="0" rIns="0" tIns="0" wrap="none">
                <a:normAutofit/>
                <a:scene3d>
                  <a:camera prst="orthographicFront"/>
                  <a:lightRig dir="t" rig="threePt"/>
                </a:scene3d>
                <a:sp3d contourW="12700"/>
              </a:bodyPr>
              <a:lstStyle/>
              <a:p>
                <a:pPr algn="ctr"/>
                <a:r>
                  <a:rPr altLang="en-US" lang="zh-CN" sz="1600">
                    <a:solidFill>
                      <a:schemeClr val="bg1"/>
                    </a:solidFill>
                  </a:rPr>
                  <a:t>关键词</a:t>
                </a:r>
              </a:p>
            </p:txBody>
          </p:sp>
        </p:grpSp>
      </p:grpSp>
      <p:grpSp>
        <p:nvGrpSpPr>
          <p:cNvPr id="49" name="组合 48"/>
          <p:cNvGrpSpPr/>
          <p:nvPr/>
        </p:nvGrpSpPr>
        <p:grpSpPr>
          <a:xfrm>
            <a:off x="1109433" y="4560973"/>
            <a:ext cx="9973133" cy="885995"/>
            <a:chOff x="874712" y="1114425"/>
            <a:chExt cx="9973133" cy="885995"/>
          </a:xfrm>
        </p:grpSpPr>
        <p:sp>
          <p:nvSpPr>
            <p:cNvPr id="50" name="矩形 49"/>
            <p:cNvSpPr/>
            <p:nvPr/>
          </p:nvSpPr>
          <p:spPr>
            <a:xfrm>
              <a:off x="874712" y="1464889"/>
              <a:ext cx="997313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51" name="矩形 50"/>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26" name="组合 25"/>
          <p:cNvGrpSpPr/>
          <p:nvPr/>
        </p:nvGrpSpPr>
        <p:grpSpPr>
          <a:xfrm>
            <a:off x="4212505" y="354939"/>
            <a:ext cx="3766991" cy="717686"/>
            <a:chOff x="2976152" y="4708118"/>
            <a:chExt cx="3766991" cy="717686"/>
          </a:xfrm>
        </p:grpSpPr>
        <p:sp>
          <p:nvSpPr>
            <p:cNvPr id="27" name="文本框 26"/>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8" name="文本框 27"/>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custDataLst>
      <p:tags r:id="rId3"/>
    </p:custDataLst>
    <p:extLst>
      <p:ext uri="{BB962C8B-B14F-4D97-AF65-F5344CB8AC3E}">
        <p14:creationId val="19684003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1000" fill="hold" id="7"/>
                                        <p:tgtEl>
                                          <p:spTgt spid="52"/>
                                        </p:tgtEl>
                                        <p:attrNameLst>
                                          <p:attrName>ppt_w</p:attrName>
                                        </p:attrNameLst>
                                      </p:cBhvr>
                                      <p:tavLst>
                                        <p:tav tm="0">
                                          <p:val>
                                            <p:fltVal val="0"/>
                                          </p:val>
                                        </p:tav>
                                        <p:tav tm="100000">
                                          <p:val>
                                            <p:strVal val="#ppt_w"/>
                                          </p:val>
                                        </p:tav>
                                      </p:tavLst>
                                    </p:anim>
                                    <p:anim calcmode="lin" valueType="num">
                                      <p:cBhvr>
                                        <p:cTn dur="1000" fill="hold" id="8"/>
                                        <p:tgtEl>
                                          <p:spTgt spid="52"/>
                                        </p:tgtEl>
                                        <p:attrNameLst>
                                          <p:attrName>ppt_h</p:attrName>
                                        </p:attrNameLst>
                                      </p:cBhvr>
                                      <p:tavLst>
                                        <p:tav tm="0">
                                          <p:val>
                                            <p:fltVal val="0"/>
                                          </p:val>
                                        </p:tav>
                                        <p:tav tm="100000">
                                          <p:val>
                                            <p:strVal val="#ppt_h"/>
                                          </p:val>
                                        </p:tav>
                                      </p:tavLst>
                                    </p:anim>
                                    <p:anim calcmode="lin" valueType="num">
                                      <p:cBhvr>
                                        <p:cTn dur="1000" fill="hold" id="9"/>
                                        <p:tgtEl>
                                          <p:spTgt spid="52"/>
                                        </p:tgtEl>
                                        <p:attrNameLst>
                                          <p:attrName>style.rotation</p:attrName>
                                        </p:attrNameLst>
                                      </p:cBhvr>
                                      <p:tavLst>
                                        <p:tav tm="0">
                                          <p:val>
                                            <p:fltVal val="90"/>
                                          </p:val>
                                        </p:tav>
                                        <p:tav tm="100000">
                                          <p:val>
                                            <p:fltVal val="0"/>
                                          </p:val>
                                        </p:tav>
                                      </p:tavLst>
                                    </p:anim>
                                    <p:animEffect filter="fade" transition="in">
                                      <p:cBhvr>
                                        <p:cTn dur="1000" id="10"/>
                                        <p:tgtEl>
                                          <p:spTgt spid="52"/>
                                        </p:tgtEl>
                                      </p:cBhvr>
                                    </p:animEffect>
                                  </p:childTnLst>
                                </p:cTn>
                              </p:par>
                              <p:par>
                                <p:cTn fill="hold" id="11" nodeType="withEffect" presetClass="entr" presetID="31" presetSubtype="0">
                                  <p:stCondLst>
                                    <p:cond delay="0"/>
                                  </p:stCondLst>
                                  <p:childTnLst>
                                    <p:set>
                                      <p:cBhvr>
                                        <p:cTn dur="1" fill="hold" id="12">
                                          <p:stCondLst>
                                            <p:cond delay="0"/>
                                          </p:stCondLst>
                                        </p:cTn>
                                        <p:tgtEl>
                                          <p:spTgt spid="53"/>
                                        </p:tgtEl>
                                        <p:attrNameLst>
                                          <p:attrName>style.visibility</p:attrName>
                                        </p:attrNameLst>
                                      </p:cBhvr>
                                      <p:to>
                                        <p:strVal val="visible"/>
                                      </p:to>
                                    </p:set>
                                    <p:anim calcmode="lin" valueType="num">
                                      <p:cBhvr>
                                        <p:cTn dur="1000" fill="hold" id="13"/>
                                        <p:tgtEl>
                                          <p:spTgt spid="53"/>
                                        </p:tgtEl>
                                        <p:attrNameLst>
                                          <p:attrName>ppt_w</p:attrName>
                                        </p:attrNameLst>
                                      </p:cBhvr>
                                      <p:tavLst>
                                        <p:tav tm="0">
                                          <p:val>
                                            <p:fltVal val="0"/>
                                          </p:val>
                                        </p:tav>
                                        <p:tav tm="100000">
                                          <p:val>
                                            <p:strVal val="#ppt_w"/>
                                          </p:val>
                                        </p:tav>
                                      </p:tavLst>
                                    </p:anim>
                                    <p:anim calcmode="lin" valueType="num">
                                      <p:cBhvr>
                                        <p:cTn dur="1000" fill="hold" id="14"/>
                                        <p:tgtEl>
                                          <p:spTgt spid="53"/>
                                        </p:tgtEl>
                                        <p:attrNameLst>
                                          <p:attrName>ppt_h</p:attrName>
                                        </p:attrNameLst>
                                      </p:cBhvr>
                                      <p:tavLst>
                                        <p:tav tm="0">
                                          <p:val>
                                            <p:fltVal val="0"/>
                                          </p:val>
                                        </p:tav>
                                        <p:tav tm="100000">
                                          <p:val>
                                            <p:strVal val="#ppt_h"/>
                                          </p:val>
                                        </p:tav>
                                      </p:tavLst>
                                    </p:anim>
                                    <p:anim calcmode="lin" valueType="num">
                                      <p:cBhvr>
                                        <p:cTn dur="1000" fill="hold" id="15"/>
                                        <p:tgtEl>
                                          <p:spTgt spid="53"/>
                                        </p:tgtEl>
                                        <p:attrNameLst>
                                          <p:attrName>style.rotation</p:attrName>
                                        </p:attrNameLst>
                                      </p:cBhvr>
                                      <p:tavLst>
                                        <p:tav tm="0">
                                          <p:val>
                                            <p:fltVal val="90"/>
                                          </p:val>
                                        </p:tav>
                                        <p:tav tm="100000">
                                          <p:val>
                                            <p:fltVal val="0"/>
                                          </p:val>
                                        </p:tav>
                                      </p:tavLst>
                                    </p:anim>
                                    <p:animEffect filter="fade" transition="in">
                                      <p:cBhvr>
                                        <p:cTn dur="1000" id="16"/>
                                        <p:tgtEl>
                                          <p:spTgt spid="53"/>
                                        </p:tgtEl>
                                      </p:cBhvr>
                                    </p:animEffect>
                                  </p:childTnLst>
                                </p:cTn>
                              </p:par>
                              <p:par>
                                <p:cTn fill="hold" id="17" nodeType="withEffect" presetClass="entr" presetID="31" presetSubtype="0">
                                  <p:stCondLst>
                                    <p:cond delay="0"/>
                                  </p:stCondLst>
                                  <p:childTnLst>
                                    <p:set>
                                      <p:cBhvr>
                                        <p:cTn dur="1" fill="hold" id="18">
                                          <p:stCondLst>
                                            <p:cond delay="0"/>
                                          </p:stCondLst>
                                        </p:cTn>
                                        <p:tgtEl>
                                          <p:spTgt spid="54"/>
                                        </p:tgtEl>
                                        <p:attrNameLst>
                                          <p:attrName>style.visibility</p:attrName>
                                        </p:attrNameLst>
                                      </p:cBhvr>
                                      <p:to>
                                        <p:strVal val="visible"/>
                                      </p:to>
                                    </p:set>
                                    <p:anim calcmode="lin" valueType="num">
                                      <p:cBhvr>
                                        <p:cTn dur="1000" fill="hold" id="19"/>
                                        <p:tgtEl>
                                          <p:spTgt spid="54"/>
                                        </p:tgtEl>
                                        <p:attrNameLst>
                                          <p:attrName>ppt_w</p:attrName>
                                        </p:attrNameLst>
                                      </p:cBhvr>
                                      <p:tavLst>
                                        <p:tav tm="0">
                                          <p:val>
                                            <p:fltVal val="0"/>
                                          </p:val>
                                        </p:tav>
                                        <p:tav tm="100000">
                                          <p:val>
                                            <p:strVal val="#ppt_w"/>
                                          </p:val>
                                        </p:tav>
                                      </p:tavLst>
                                    </p:anim>
                                    <p:anim calcmode="lin" valueType="num">
                                      <p:cBhvr>
                                        <p:cTn dur="1000" fill="hold" id="20"/>
                                        <p:tgtEl>
                                          <p:spTgt spid="54"/>
                                        </p:tgtEl>
                                        <p:attrNameLst>
                                          <p:attrName>ppt_h</p:attrName>
                                        </p:attrNameLst>
                                      </p:cBhvr>
                                      <p:tavLst>
                                        <p:tav tm="0">
                                          <p:val>
                                            <p:fltVal val="0"/>
                                          </p:val>
                                        </p:tav>
                                        <p:tav tm="100000">
                                          <p:val>
                                            <p:strVal val="#ppt_h"/>
                                          </p:val>
                                        </p:tav>
                                      </p:tavLst>
                                    </p:anim>
                                    <p:anim calcmode="lin" valueType="num">
                                      <p:cBhvr>
                                        <p:cTn dur="1000" fill="hold" id="21"/>
                                        <p:tgtEl>
                                          <p:spTgt spid="54"/>
                                        </p:tgtEl>
                                        <p:attrNameLst>
                                          <p:attrName>style.rotation</p:attrName>
                                        </p:attrNameLst>
                                      </p:cBhvr>
                                      <p:tavLst>
                                        <p:tav tm="0">
                                          <p:val>
                                            <p:fltVal val="90"/>
                                          </p:val>
                                        </p:tav>
                                        <p:tav tm="100000">
                                          <p:val>
                                            <p:fltVal val="0"/>
                                          </p:val>
                                        </p:tav>
                                      </p:tavLst>
                                    </p:anim>
                                    <p:animEffect filter="fade" transition="in">
                                      <p:cBhvr>
                                        <p:cTn dur="1000" id="22"/>
                                        <p:tgtEl>
                                          <p:spTgt spid="54"/>
                                        </p:tgtEl>
                                      </p:cBhvr>
                                    </p:animEffect>
                                  </p:childTnLst>
                                </p:cTn>
                              </p:par>
                              <p:par>
                                <p:cTn fill="hold" id="23" nodeType="withEffect" presetClass="entr" presetID="31" presetSubtype="0">
                                  <p:stCondLst>
                                    <p:cond delay="0"/>
                                  </p:stCondLst>
                                  <p:childTnLst>
                                    <p:set>
                                      <p:cBhvr>
                                        <p:cTn dur="1" fill="hold" id="24">
                                          <p:stCondLst>
                                            <p:cond delay="0"/>
                                          </p:stCondLst>
                                        </p:cTn>
                                        <p:tgtEl>
                                          <p:spTgt spid="55"/>
                                        </p:tgtEl>
                                        <p:attrNameLst>
                                          <p:attrName>style.visibility</p:attrName>
                                        </p:attrNameLst>
                                      </p:cBhvr>
                                      <p:to>
                                        <p:strVal val="visible"/>
                                      </p:to>
                                    </p:set>
                                    <p:anim calcmode="lin" valueType="num">
                                      <p:cBhvr>
                                        <p:cTn dur="1000" fill="hold" id="25"/>
                                        <p:tgtEl>
                                          <p:spTgt spid="55"/>
                                        </p:tgtEl>
                                        <p:attrNameLst>
                                          <p:attrName>ppt_w</p:attrName>
                                        </p:attrNameLst>
                                      </p:cBhvr>
                                      <p:tavLst>
                                        <p:tav tm="0">
                                          <p:val>
                                            <p:fltVal val="0"/>
                                          </p:val>
                                        </p:tav>
                                        <p:tav tm="100000">
                                          <p:val>
                                            <p:strVal val="#ppt_w"/>
                                          </p:val>
                                        </p:tav>
                                      </p:tavLst>
                                    </p:anim>
                                    <p:anim calcmode="lin" valueType="num">
                                      <p:cBhvr>
                                        <p:cTn dur="1000" fill="hold" id="26"/>
                                        <p:tgtEl>
                                          <p:spTgt spid="55"/>
                                        </p:tgtEl>
                                        <p:attrNameLst>
                                          <p:attrName>ppt_h</p:attrName>
                                        </p:attrNameLst>
                                      </p:cBhvr>
                                      <p:tavLst>
                                        <p:tav tm="0">
                                          <p:val>
                                            <p:fltVal val="0"/>
                                          </p:val>
                                        </p:tav>
                                        <p:tav tm="100000">
                                          <p:val>
                                            <p:strVal val="#ppt_h"/>
                                          </p:val>
                                        </p:tav>
                                      </p:tavLst>
                                    </p:anim>
                                    <p:anim calcmode="lin" valueType="num">
                                      <p:cBhvr>
                                        <p:cTn dur="1000" fill="hold" id="27"/>
                                        <p:tgtEl>
                                          <p:spTgt spid="55"/>
                                        </p:tgtEl>
                                        <p:attrNameLst>
                                          <p:attrName>style.rotation</p:attrName>
                                        </p:attrNameLst>
                                      </p:cBhvr>
                                      <p:tavLst>
                                        <p:tav tm="0">
                                          <p:val>
                                            <p:fltVal val="90"/>
                                          </p:val>
                                        </p:tav>
                                        <p:tav tm="100000">
                                          <p:val>
                                            <p:fltVal val="0"/>
                                          </p:val>
                                        </p:tav>
                                      </p:tavLst>
                                    </p:anim>
                                    <p:animEffect filter="fade" transition="in">
                                      <p:cBhvr>
                                        <p:cTn dur="1000" id="28"/>
                                        <p:tgtEl>
                                          <p:spTgt spid="55"/>
                                        </p:tgtEl>
                                      </p:cBhvr>
                                    </p:animEffect>
                                  </p:childTnLst>
                                </p:cTn>
                              </p:par>
                            </p:childTnLst>
                          </p:cTn>
                        </p:par>
                        <p:par>
                          <p:cTn fill="hold" id="29" nodeType="afterGroup">
                            <p:stCondLst>
                              <p:cond delay="1000"/>
                            </p:stCondLst>
                            <p:childTnLst>
                              <p:par>
                                <p:cTn fill="hold" grpId="0" id="30" nodeType="afterEffect" presetClass="entr" presetID="22" presetSubtype="8">
                                  <p:stCondLst>
                                    <p:cond delay="0"/>
                                  </p:stCondLst>
                                  <p:childTnLst>
                                    <p:set>
                                      <p:cBhvr>
                                        <p:cTn dur="1" fill="hold" id="31">
                                          <p:stCondLst>
                                            <p:cond delay="0"/>
                                          </p:stCondLst>
                                        </p:cTn>
                                        <p:tgtEl>
                                          <p:spTgt spid="11"/>
                                        </p:tgtEl>
                                        <p:attrNameLst>
                                          <p:attrName>style.visibility</p:attrName>
                                        </p:attrNameLst>
                                      </p:cBhvr>
                                      <p:to>
                                        <p:strVal val="visible"/>
                                      </p:to>
                                    </p:set>
                                    <p:animEffect filter="wipe(left)" transition="in">
                                      <p:cBhvr>
                                        <p:cTn dur="500" id="32"/>
                                        <p:tgtEl>
                                          <p:spTgt spid="11"/>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3"/>
                                        </p:tgtEl>
                                        <p:attrNameLst>
                                          <p:attrName>style.visibility</p:attrName>
                                        </p:attrNameLst>
                                      </p:cBhvr>
                                      <p:to>
                                        <p:strVal val="visible"/>
                                      </p:to>
                                    </p:set>
                                    <p:animEffect filter="wipe(left)" transition="in">
                                      <p:cBhvr>
                                        <p:cTn dur="500" id="35"/>
                                        <p:tgtEl>
                                          <p:spTgt spid="13"/>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2"/>
                                        </p:tgtEl>
                                        <p:attrNameLst>
                                          <p:attrName>style.visibility</p:attrName>
                                        </p:attrNameLst>
                                      </p:cBhvr>
                                      <p:to>
                                        <p:strVal val="visible"/>
                                      </p:to>
                                    </p:set>
                                    <p:animEffect filter="wipe(left)" transition="in">
                                      <p:cBhvr>
                                        <p:cTn dur="500" id="38"/>
                                        <p:tgtEl>
                                          <p:spTgt spid="12"/>
                                        </p:tgtEl>
                                      </p:cBhvr>
                                    </p:animEffect>
                                  </p:childTnLst>
                                </p:cTn>
                              </p:par>
                            </p:childTnLst>
                          </p:cTn>
                        </p:par>
                        <p:par>
                          <p:cTn fill="hold" id="39" nodeType="afterGroup">
                            <p:stCondLst>
                              <p:cond delay="1500"/>
                            </p:stCondLst>
                            <p:childTnLst>
                              <p:par>
                                <p:cTn fill="hold" id="40" nodeType="afterEffect" presetClass="entr" presetID="22" presetSubtype="8">
                                  <p:stCondLst>
                                    <p:cond delay="0"/>
                                  </p:stCondLst>
                                  <p:childTnLst>
                                    <p:set>
                                      <p:cBhvr>
                                        <p:cTn dur="1" fill="hold" id="41">
                                          <p:stCondLst>
                                            <p:cond delay="0"/>
                                          </p:stCondLst>
                                        </p:cTn>
                                        <p:tgtEl>
                                          <p:spTgt spid="49"/>
                                        </p:tgtEl>
                                        <p:attrNameLst>
                                          <p:attrName>style.visibility</p:attrName>
                                        </p:attrNameLst>
                                      </p:cBhvr>
                                      <p:to>
                                        <p:strVal val="visible"/>
                                      </p:to>
                                    </p:set>
                                    <p:animEffect filter="wipe(left)" transition="in">
                                      <p:cBhvr>
                                        <p:cTn dur="500" id="42"/>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1446668" y="2220689"/>
            <a:ext cx="4630057" cy="321920"/>
            <a:chOff x="1167557" y="2525486"/>
            <a:chExt cx="4630057" cy="420914"/>
          </a:xfrm>
        </p:grpSpPr>
        <p:sp>
          <p:nvSpPr>
            <p:cNvPr id="37" name="矩形 36"/>
            <p:cNvSpPr/>
            <p:nvPr/>
          </p:nvSpPr>
          <p:spPr>
            <a:xfrm>
              <a:off x="1167557" y="2525486"/>
              <a:ext cx="4630057" cy="420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1167558" y="2525486"/>
              <a:ext cx="3143186" cy="420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1446668" y="3226143"/>
            <a:ext cx="4630057" cy="321920"/>
            <a:chOff x="1167557" y="2525486"/>
            <a:chExt cx="4630057" cy="420914"/>
          </a:xfrm>
        </p:grpSpPr>
        <p:sp>
          <p:nvSpPr>
            <p:cNvPr id="40" name="矩形 39"/>
            <p:cNvSpPr/>
            <p:nvPr/>
          </p:nvSpPr>
          <p:spPr>
            <a:xfrm>
              <a:off x="1167557" y="2525486"/>
              <a:ext cx="4630057" cy="420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1167558" y="2525486"/>
              <a:ext cx="2664214" cy="420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2" name="组合 41"/>
          <p:cNvGrpSpPr/>
          <p:nvPr/>
        </p:nvGrpSpPr>
        <p:grpSpPr>
          <a:xfrm>
            <a:off x="1446668" y="4231597"/>
            <a:ext cx="4630057" cy="321920"/>
            <a:chOff x="1167557" y="2525486"/>
            <a:chExt cx="4630057" cy="420914"/>
          </a:xfrm>
        </p:grpSpPr>
        <p:sp>
          <p:nvSpPr>
            <p:cNvPr id="43" name="矩形 42"/>
            <p:cNvSpPr/>
            <p:nvPr/>
          </p:nvSpPr>
          <p:spPr>
            <a:xfrm>
              <a:off x="1167557" y="2525486"/>
              <a:ext cx="4630057" cy="420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1167557" y="2525486"/>
              <a:ext cx="4115643" cy="420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5" name="组合 44"/>
          <p:cNvGrpSpPr/>
          <p:nvPr/>
        </p:nvGrpSpPr>
        <p:grpSpPr>
          <a:xfrm>
            <a:off x="1446668" y="5237051"/>
            <a:ext cx="4630057" cy="321920"/>
            <a:chOff x="1167557" y="2525486"/>
            <a:chExt cx="4630057" cy="420914"/>
          </a:xfrm>
        </p:grpSpPr>
        <p:sp>
          <p:nvSpPr>
            <p:cNvPr id="46" name="矩形 45"/>
            <p:cNvSpPr/>
            <p:nvPr/>
          </p:nvSpPr>
          <p:spPr>
            <a:xfrm>
              <a:off x="1167557" y="2525486"/>
              <a:ext cx="4630057" cy="420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1167557" y="2525486"/>
              <a:ext cx="3810843" cy="420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 name="组合 47"/>
          <p:cNvGrpSpPr/>
          <p:nvPr/>
        </p:nvGrpSpPr>
        <p:grpSpPr>
          <a:xfrm>
            <a:off x="6680065" y="4001710"/>
            <a:ext cx="4151084" cy="1557262"/>
            <a:chOff x="6680065" y="4001710"/>
            <a:chExt cx="4151084" cy="1557262"/>
          </a:xfrm>
        </p:grpSpPr>
        <p:sp>
          <p:nvSpPr>
            <p:cNvPr id="49" name="矩形 48"/>
            <p:cNvSpPr/>
            <p:nvPr/>
          </p:nvSpPr>
          <p:spPr>
            <a:xfrm>
              <a:off x="6680065" y="4001710"/>
              <a:ext cx="4151084" cy="15572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6984865" y="4188989"/>
              <a:ext cx="3467799" cy="1182704"/>
              <a:chOff x="7727479" y="3464575"/>
              <a:chExt cx="3467799" cy="1182704"/>
            </a:xfrm>
          </p:grpSpPr>
          <p:sp>
            <p:nvSpPr>
              <p:cNvPr id="51" name="矩形 50"/>
              <p:cNvSpPr/>
              <p:nvPr/>
            </p:nvSpPr>
            <p:spPr>
              <a:xfrm>
                <a:off x="7727478" y="3747034"/>
                <a:ext cx="3467799" cy="89154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bg1"/>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52" name="矩形 51"/>
              <p:cNvSpPr/>
              <p:nvPr/>
            </p:nvSpPr>
            <p:spPr>
              <a:xfrm>
                <a:off x="7727481"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bg1"/>
                    </a:solidFill>
                    <a:latin typeface="+mn-ea"/>
                  </a:rPr>
                  <a:t>标题文字添加</a:t>
                </a:r>
              </a:p>
            </p:txBody>
          </p:sp>
        </p:grpSp>
      </p:grpSp>
      <p:sp>
        <p:nvSpPr>
          <p:cNvPr id="53" name="矩形 52"/>
          <p:cNvSpPr/>
          <p:nvPr/>
        </p:nvSpPr>
        <p:spPr>
          <a:xfrm>
            <a:off x="1395868" y="1860716"/>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sp>
        <p:nvSpPr>
          <p:cNvPr id="54" name="矩形 53"/>
          <p:cNvSpPr/>
          <p:nvPr/>
        </p:nvSpPr>
        <p:spPr>
          <a:xfrm>
            <a:off x="1395868" y="2863351"/>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sp>
        <p:nvSpPr>
          <p:cNvPr id="55" name="矩形 54"/>
          <p:cNvSpPr/>
          <p:nvPr/>
        </p:nvSpPr>
        <p:spPr>
          <a:xfrm>
            <a:off x="1395868" y="3867546"/>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sp>
        <p:nvSpPr>
          <p:cNvPr id="56" name="矩形 55"/>
          <p:cNvSpPr/>
          <p:nvPr/>
        </p:nvSpPr>
        <p:spPr>
          <a:xfrm>
            <a:off x="1395868" y="4874259"/>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sp>
        <p:nvSpPr>
          <p:cNvPr id="57" name="矩形 56"/>
          <p:cNvSpPr/>
          <p:nvPr/>
        </p:nvSpPr>
        <p:spPr>
          <a:xfrm>
            <a:off x="4049759" y="1860716"/>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zh-CN" lang="en-US" smtClean="0" sz="1600">
                <a:latin charset="0" panose="020b0502020202020204" pitchFamily="34" typeface="Century Gothic"/>
              </a:rPr>
              <a:t>72%</a:t>
            </a:r>
          </a:p>
        </p:txBody>
      </p:sp>
      <p:sp>
        <p:nvSpPr>
          <p:cNvPr id="58" name="矩形 57"/>
          <p:cNvSpPr/>
          <p:nvPr/>
        </p:nvSpPr>
        <p:spPr>
          <a:xfrm>
            <a:off x="4049759" y="2863351"/>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zh-CN" lang="en-US" smtClean="0" sz="1600">
                <a:latin charset="0" panose="020b0502020202020204" pitchFamily="34" typeface="Century Gothic"/>
              </a:rPr>
              <a:t>60%</a:t>
            </a:r>
          </a:p>
        </p:txBody>
      </p:sp>
      <p:sp>
        <p:nvSpPr>
          <p:cNvPr id="59" name="矩形 58"/>
          <p:cNvSpPr/>
          <p:nvPr/>
        </p:nvSpPr>
        <p:spPr>
          <a:xfrm>
            <a:off x="4049759" y="3867546"/>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zh-CN" lang="en-US" smtClean="0" sz="1600">
                <a:latin charset="0" panose="020b0502020202020204" pitchFamily="34" typeface="Century Gothic"/>
              </a:rPr>
              <a:t>83%</a:t>
            </a:r>
          </a:p>
        </p:txBody>
      </p:sp>
      <p:sp>
        <p:nvSpPr>
          <p:cNvPr id="60" name="矩形 59"/>
          <p:cNvSpPr/>
          <p:nvPr/>
        </p:nvSpPr>
        <p:spPr>
          <a:xfrm>
            <a:off x="4049759" y="4874259"/>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zh-CN" lang="en-US" smtClean="0" sz="1600">
                <a:latin charset="0" panose="020b0502020202020204" pitchFamily="34" typeface="Century Gothic"/>
              </a:rPr>
              <a:t>80%</a:t>
            </a:r>
          </a:p>
        </p:txBody>
      </p:sp>
      <p:pic>
        <p:nvPicPr>
          <p:cNvPr id="61" name="图片占位符 33"/>
          <p:cNvPicPr>
            <a:picLocks noChangeAspect="1"/>
          </p:cNvPicPr>
          <p:nvPr/>
        </p:nvPicPr>
        <p:blipFill>
          <a:blip r:embed="rId3">
            <a:extLst>
              <a:ext uri="{28A0092B-C50C-407E-A947-70E740481C1C}">
                <a14:useLocalDpi/>
              </a:ext>
            </a:extLst>
          </a:blip>
          <a:stretch>
            <a:fillRect/>
          </a:stretch>
        </p:blipFill>
        <p:spPr>
          <a:xfrm>
            <a:off x="6680065" y="1945301"/>
            <a:ext cx="4151084" cy="2054207"/>
          </a:xfrm>
          <a:custGeom>
            <a:gdLst>
              <a:gd fmla="*/ 0 w 2260600" name="connsiteX0"/>
              <a:gd fmla="*/ 0 h 4019550" name="connsiteY0"/>
              <a:gd fmla="*/ 2260600 w 2260600" name="connsiteX1"/>
              <a:gd fmla="*/ 0 h 4019550" name="connsiteY1"/>
              <a:gd fmla="*/ 2260600 w 2260600" name="connsiteX2"/>
              <a:gd fmla="*/ 4019550 h 4019550" name="connsiteY2"/>
              <a:gd fmla="*/ 0 w 2260600" name="connsiteX3"/>
              <a:gd fmla="*/ 4019550 h 4019550" name="connsiteY3"/>
            </a:gdLst>
            <a:cxnLst>
              <a:cxn ang="0">
                <a:pos x="connsiteX0" y="connsiteY0"/>
              </a:cxn>
              <a:cxn ang="0">
                <a:pos x="connsiteX1" y="connsiteY1"/>
              </a:cxn>
              <a:cxn ang="0">
                <a:pos x="connsiteX2" y="connsiteY2"/>
              </a:cxn>
              <a:cxn ang="0">
                <a:pos x="connsiteX3" y="connsiteY3"/>
              </a:cxn>
            </a:cxnLst>
            <a:rect b="b" l="l" r="r" t="t"/>
            <a:pathLst>
              <a:path h="4019550" w="2260600">
                <a:moveTo>
                  <a:pt x="0" y="0"/>
                </a:moveTo>
                <a:lnTo>
                  <a:pt x="2260600" y="0"/>
                </a:lnTo>
                <a:lnTo>
                  <a:pt x="2260600" y="4019550"/>
                </a:lnTo>
                <a:lnTo>
                  <a:pt x="0" y="4019550"/>
                </a:lnTo>
                <a:close/>
              </a:path>
            </a:pathLst>
          </a:custGeom>
        </p:spPr>
      </p:pic>
      <p:grpSp>
        <p:nvGrpSpPr>
          <p:cNvPr id="28" name="组合 27"/>
          <p:cNvGrpSpPr/>
          <p:nvPr/>
        </p:nvGrpSpPr>
        <p:grpSpPr>
          <a:xfrm>
            <a:off x="4212505" y="354939"/>
            <a:ext cx="3766991" cy="717686"/>
            <a:chOff x="2976152" y="4708118"/>
            <a:chExt cx="3766991" cy="717686"/>
          </a:xfrm>
        </p:grpSpPr>
        <p:sp>
          <p:nvSpPr>
            <p:cNvPr id="29" name="文本框 28"/>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30" name="文本框 29"/>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extLst>
      <p:ext uri="{BB962C8B-B14F-4D97-AF65-F5344CB8AC3E}">
        <p14:creationId val="38184353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500" fill="hold" id="11"/>
                                        <p:tgtEl>
                                          <p:spTgt spid="39"/>
                                        </p:tgtEl>
                                        <p:attrNameLst>
                                          <p:attrName>ppt_x</p:attrName>
                                        </p:attrNameLst>
                                      </p:cBhvr>
                                      <p:tavLst>
                                        <p:tav tm="0">
                                          <p:val>
                                            <p:strVal val="0-#ppt_w/2"/>
                                          </p:val>
                                        </p:tav>
                                        <p:tav tm="100000">
                                          <p:val>
                                            <p:strVal val="#ppt_x"/>
                                          </p:val>
                                        </p:tav>
                                      </p:tavLst>
                                    </p:anim>
                                    <p:anim calcmode="lin" valueType="num">
                                      <p:cBhvr additive="base">
                                        <p:cTn dur="500" fill="hold" id="12"/>
                                        <p:tgtEl>
                                          <p:spTgt spid="39"/>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42"/>
                                        </p:tgtEl>
                                        <p:attrNameLst>
                                          <p:attrName>style.visibility</p:attrName>
                                        </p:attrNameLst>
                                      </p:cBhvr>
                                      <p:to>
                                        <p:strVal val="visible"/>
                                      </p:to>
                                    </p:set>
                                    <p:anim calcmode="lin" valueType="num">
                                      <p:cBhvr additive="base">
                                        <p:cTn dur="500" fill="hold" id="15"/>
                                        <p:tgtEl>
                                          <p:spTgt spid="42"/>
                                        </p:tgtEl>
                                        <p:attrNameLst>
                                          <p:attrName>ppt_x</p:attrName>
                                        </p:attrNameLst>
                                      </p:cBhvr>
                                      <p:tavLst>
                                        <p:tav tm="0">
                                          <p:val>
                                            <p:strVal val="0-#ppt_w/2"/>
                                          </p:val>
                                        </p:tav>
                                        <p:tav tm="100000">
                                          <p:val>
                                            <p:strVal val="#ppt_x"/>
                                          </p:val>
                                        </p:tav>
                                      </p:tavLst>
                                    </p:anim>
                                    <p:anim calcmode="lin" valueType="num">
                                      <p:cBhvr additive="base">
                                        <p:cTn dur="500" fill="hold" id="16"/>
                                        <p:tgtEl>
                                          <p:spTgt spid="42"/>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additive="base">
                                        <p:cTn dur="500" fill="hold" id="19"/>
                                        <p:tgtEl>
                                          <p:spTgt spid="45"/>
                                        </p:tgtEl>
                                        <p:attrNameLst>
                                          <p:attrName>ppt_x</p:attrName>
                                        </p:attrNameLst>
                                      </p:cBhvr>
                                      <p:tavLst>
                                        <p:tav tm="0">
                                          <p:val>
                                            <p:strVal val="0-#ppt_w/2"/>
                                          </p:val>
                                        </p:tav>
                                        <p:tav tm="100000">
                                          <p:val>
                                            <p:strVal val="#ppt_x"/>
                                          </p:val>
                                        </p:tav>
                                      </p:tavLst>
                                    </p:anim>
                                    <p:anim calcmode="lin" valueType="num">
                                      <p:cBhvr additive="base">
                                        <p:cTn dur="500" fill="hold" id="20"/>
                                        <p:tgtEl>
                                          <p:spTgt spid="4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2" presetSubtype="4">
                                  <p:stCondLst>
                                    <p:cond delay="0"/>
                                  </p:stCondLst>
                                  <p:childTnLst>
                                    <p:set>
                                      <p:cBhvr>
                                        <p:cTn dur="1" fill="hold" id="23">
                                          <p:stCondLst>
                                            <p:cond delay="0"/>
                                          </p:stCondLst>
                                        </p:cTn>
                                        <p:tgtEl>
                                          <p:spTgt spid="53"/>
                                        </p:tgtEl>
                                        <p:attrNameLst>
                                          <p:attrName>style.visibility</p:attrName>
                                        </p:attrNameLst>
                                      </p:cBhvr>
                                      <p:to>
                                        <p:strVal val="visible"/>
                                      </p:to>
                                    </p:set>
                                    <p:anim calcmode="lin" valueType="num">
                                      <p:cBhvr additive="base">
                                        <p:cTn dur="500" id="24"/>
                                        <p:tgtEl>
                                          <p:spTgt spid="53"/>
                                        </p:tgtEl>
                                        <p:attrNameLst>
                                          <p:attrName>ppt_y</p:attrName>
                                        </p:attrNameLst>
                                      </p:cBhvr>
                                      <p:tavLst>
                                        <p:tav tm="0">
                                          <p:val>
                                            <p:strVal val="#ppt_y+#ppt_h*1.125000"/>
                                          </p:val>
                                        </p:tav>
                                        <p:tav tm="100000">
                                          <p:val>
                                            <p:strVal val="#ppt_y"/>
                                          </p:val>
                                        </p:tav>
                                      </p:tavLst>
                                    </p:anim>
                                    <p:animEffect filter="wipe(up)" transition="in">
                                      <p:cBhvr>
                                        <p:cTn dur="500" id="25"/>
                                        <p:tgtEl>
                                          <p:spTgt spid="53"/>
                                        </p:tgtEl>
                                      </p:cBhvr>
                                    </p:animEffect>
                                  </p:childTnLst>
                                </p:cTn>
                              </p:par>
                              <p:par>
                                <p:cTn fill="hold" grpId="0" id="26" nodeType="withEffect" presetClass="entr" presetID="12" presetSubtype="4">
                                  <p:stCondLst>
                                    <p:cond delay="0"/>
                                  </p:stCondLst>
                                  <p:childTnLst>
                                    <p:set>
                                      <p:cBhvr>
                                        <p:cTn dur="1" fill="hold" id="27">
                                          <p:stCondLst>
                                            <p:cond delay="0"/>
                                          </p:stCondLst>
                                        </p:cTn>
                                        <p:tgtEl>
                                          <p:spTgt spid="54"/>
                                        </p:tgtEl>
                                        <p:attrNameLst>
                                          <p:attrName>style.visibility</p:attrName>
                                        </p:attrNameLst>
                                      </p:cBhvr>
                                      <p:to>
                                        <p:strVal val="visible"/>
                                      </p:to>
                                    </p:set>
                                    <p:anim calcmode="lin" valueType="num">
                                      <p:cBhvr additive="base">
                                        <p:cTn dur="500" id="28"/>
                                        <p:tgtEl>
                                          <p:spTgt spid="54"/>
                                        </p:tgtEl>
                                        <p:attrNameLst>
                                          <p:attrName>ppt_y</p:attrName>
                                        </p:attrNameLst>
                                      </p:cBhvr>
                                      <p:tavLst>
                                        <p:tav tm="0">
                                          <p:val>
                                            <p:strVal val="#ppt_y+#ppt_h*1.125000"/>
                                          </p:val>
                                        </p:tav>
                                        <p:tav tm="100000">
                                          <p:val>
                                            <p:strVal val="#ppt_y"/>
                                          </p:val>
                                        </p:tav>
                                      </p:tavLst>
                                    </p:anim>
                                    <p:animEffect filter="wipe(up)" transition="in">
                                      <p:cBhvr>
                                        <p:cTn dur="500" id="29"/>
                                        <p:tgtEl>
                                          <p:spTgt spid="54"/>
                                        </p:tgtEl>
                                      </p:cBhvr>
                                    </p:animEffect>
                                  </p:childTnLst>
                                </p:cTn>
                              </p:par>
                              <p:par>
                                <p:cTn fill="hold" grpId="0" id="30" nodeType="withEffect" presetClass="entr" presetID="12" presetSubtype="4">
                                  <p:stCondLst>
                                    <p:cond delay="0"/>
                                  </p:stCondLst>
                                  <p:childTnLst>
                                    <p:set>
                                      <p:cBhvr>
                                        <p:cTn dur="1" fill="hold" id="31">
                                          <p:stCondLst>
                                            <p:cond delay="0"/>
                                          </p:stCondLst>
                                        </p:cTn>
                                        <p:tgtEl>
                                          <p:spTgt spid="55"/>
                                        </p:tgtEl>
                                        <p:attrNameLst>
                                          <p:attrName>style.visibility</p:attrName>
                                        </p:attrNameLst>
                                      </p:cBhvr>
                                      <p:to>
                                        <p:strVal val="visible"/>
                                      </p:to>
                                    </p:set>
                                    <p:anim calcmode="lin" valueType="num">
                                      <p:cBhvr additive="base">
                                        <p:cTn dur="500" id="32"/>
                                        <p:tgtEl>
                                          <p:spTgt spid="55"/>
                                        </p:tgtEl>
                                        <p:attrNameLst>
                                          <p:attrName>ppt_y</p:attrName>
                                        </p:attrNameLst>
                                      </p:cBhvr>
                                      <p:tavLst>
                                        <p:tav tm="0">
                                          <p:val>
                                            <p:strVal val="#ppt_y+#ppt_h*1.125000"/>
                                          </p:val>
                                        </p:tav>
                                        <p:tav tm="100000">
                                          <p:val>
                                            <p:strVal val="#ppt_y"/>
                                          </p:val>
                                        </p:tav>
                                      </p:tavLst>
                                    </p:anim>
                                    <p:animEffect filter="wipe(up)" transition="in">
                                      <p:cBhvr>
                                        <p:cTn dur="500" id="33"/>
                                        <p:tgtEl>
                                          <p:spTgt spid="55"/>
                                        </p:tgtEl>
                                      </p:cBhvr>
                                    </p:animEffect>
                                  </p:childTnLst>
                                </p:cTn>
                              </p:par>
                              <p:par>
                                <p:cTn fill="hold" grpId="0" id="34" nodeType="withEffect" presetClass="entr" presetID="12" presetSubtype="4">
                                  <p:stCondLst>
                                    <p:cond delay="0"/>
                                  </p:stCondLst>
                                  <p:childTnLst>
                                    <p:set>
                                      <p:cBhvr>
                                        <p:cTn dur="1" fill="hold" id="35">
                                          <p:stCondLst>
                                            <p:cond delay="0"/>
                                          </p:stCondLst>
                                        </p:cTn>
                                        <p:tgtEl>
                                          <p:spTgt spid="56"/>
                                        </p:tgtEl>
                                        <p:attrNameLst>
                                          <p:attrName>style.visibility</p:attrName>
                                        </p:attrNameLst>
                                      </p:cBhvr>
                                      <p:to>
                                        <p:strVal val="visible"/>
                                      </p:to>
                                    </p:set>
                                    <p:anim calcmode="lin" valueType="num">
                                      <p:cBhvr additive="base">
                                        <p:cTn dur="500" id="36"/>
                                        <p:tgtEl>
                                          <p:spTgt spid="56"/>
                                        </p:tgtEl>
                                        <p:attrNameLst>
                                          <p:attrName>ppt_y</p:attrName>
                                        </p:attrNameLst>
                                      </p:cBhvr>
                                      <p:tavLst>
                                        <p:tav tm="0">
                                          <p:val>
                                            <p:strVal val="#ppt_y+#ppt_h*1.125000"/>
                                          </p:val>
                                        </p:tav>
                                        <p:tav tm="100000">
                                          <p:val>
                                            <p:strVal val="#ppt_y"/>
                                          </p:val>
                                        </p:tav>
                                      </p:tavLst>
                                    </p:anim>
                                    <p:animEffect filter="wipe(up)" transition="in">
                                      <p:cBhvr>
                                        <p:cTn dur="500" id="37"/>
                                        <p:tgtEl>
                                          <p:spTgt spid="56"/>
                                        </p:tgtEl>
                                      </p:cBhvr>
                                    </p:animEffect>
                                  </p:childTnLst>
                                </p:cTn>
                              </p:par>
                              <p:par>
                                <p:cTn fill="hold" grpId="0" id="38" nodeType="withEffect" presetClass="entr" presetID="12" presetSubtype="4">
                                  <p:stCondLst>
                                    <p:cond delay="0"/>
                                  </p:stCondLst>
                                  <p:childTnLst>
                                    <p:set>
                                      <p:cBhvr>
                                        <p:cTn dur="1" fill="hold" id="39">
                                          <p:stCondLst>
                                            <p:cond delay="0"/>
                                          </p:stCondLst>
                                        </p:cTn>
                                        <p:tgtEl>
                                          <p:spTgt spid="60"/>
                                        </p:tgtEl>
                                        <p:attrNameLst>
                                          <p:attrName>style.visibility</p:attrName>
                                        </p:attrNameLst>
                                      </p:cBhvr>
                                      <p:to>
                                        <p:strVal val="visible"/>
                                      </p:to>
                                    </p:set>
                                    <p:anim calcmode="lin" valueType="num">
                                      <p:cBhvr additive="base">
                                        <p:cTn dur="500" id="40"/>
                                        <p:tgtEl>
                                          <p:spTgt spid="60"/>
                                        </p:tgtEl>
                                        <p:attrNameLst>
                                          <p:attrName>ppt_y</p:attrName>
                                        </p:attrNameLst>
                                      </p:cBhvr>
                                      <p:tavLst>
                                        <p:tav tm="0">
                                          <p:val>
                                            <p:strVal val="#ppt_y+#ppt_h*1.125000"/>
                                          </p:val>
                                        </p:tav>
                                        <p:tav tm="100000">
                                          <p:val>
                                            <p:strVal val="#ppt_y"/>
                                          </p:val>
                                        </p:tav>
                                      </p:tavLst>
                                    </p:anim>
                                    <p:animEffect filter="wipe(up)" transition="in">
                                      <p:cBhvr>
                                        <p:cTn dur="500" id="41"/>
                                        <p:tgtEl>
                                          <p:spTgt spid="60"/>
                                        </p:tgtEl>
                                      </p:cBhvr>
                                    </p:animEffect>
                                  </p:childTnLst>
                                </p:cTn>
                              </p:par>
                              <p:par>
                                <p:cTn fill="hold" grpId="0" id="42" nodeType="withEffect" presetClass="entr" presetID="12" presetSubtype="4">
                                  <p:stCondLst>
                                    <p:cond delay="0"/>
                                  </p:stCondLst>
                                  <p:childTnLst>
                                    <p:set>
                                      <p:cBhvr>
                                        <p:cTn dur="1" fill="hold" id="43">
                                          <p:stCondLst>
                                            <p:cond delay="0"/>
                                          </p:stCondLst>
                                        </p:cTn>
                                        <p:tgtEl>
                                          <p:spTgt spid="59"/>
                                        </p:tgtEl>
                                        <p:attrNameLst>
                                          <p:attrName>style.visibility</p:attrName>
                                        </p:attrNameLst>
                                      </p:cBhvr>
                                      <p:to>
                                        <p:strVal val="visible"/>
                                      </p:to>
                                    </p:set>
                                    <p:anim calcmode="lin" valueType="num">
                                      <p:cBhvr additive="base">
                                        <p:cTn dur="500" id="44"/>
                                        <p:tgtEl>
                                          <p:spTgt spid="59"/>
                                        </p:tgtEl>
                                        <p:attrNameLst>
                                          <p:attrName>ppt_y</p:attrName>
                                        </p:attrNameLst>
                                      </p:cBhvr>
                                      <p:tavLst>
                                        <p:tav tm="0">
                                          <p:val>
                                            <p:strVal val="#ppt_y+#ppt_h*1.125000"/>
                                          </p:val>
                                        </p:tav>
                                        <p:tav tm="100000">
                                          <p:val>
                                            <p:strVal val="#ppt_y"/>
                                          </p:val>
                                        </p:tav>
                                      </p:tavLst>
                                    </p:anim>
                                    <p:animEffect filter="wipe(up)" transition="in">
                                      <p:cBhvr>
                                        <p:cTn dur="500" id="45"/>
                                        <p:tgtEl>
                                          <p:spTgt spid="59"/>
                                        </p:tgtEl>
                                      </p:cBhvr>
                                    </p:animEffect>
                                  </p:childTnLst>
                                </p:cTn>
                              </p:par>
                              <p:par>
                                <p:cTn fill="hold" grpId="0" id="46" nodeType="withEffect" presetClass="entr" presetID="12" presetSubtype="4">
                                  <p:stCondLst>
                                    <p:cond delay="0"/>
                                  </p:stCondLst>
                                  <p:childTnLst>
                                    <p:set>
                                      <p:cBhvr>
                                        <p:cTn dur="1" fill="hold" id="47">
                                          <p:stCondLst>
                                            <p:cond delay="0"/>
                                          </p:stCondLst>
                                        </p:cTn>
                                        <p:tgtEl>
                                          <p:spTgt spid="57"/>
                                        </p:tgtEl>
                                        <p:attrNameLst>
                                          <p:attrName>style.visibility</p:attrName>
                                        </p:attrNameLst>
                                      </p:cBhvr>
                                      <p:to>
                                        <p:strVal val="visible"/>
                                      </p:to>
                                    </p:set>
                                    <p:anim calcmode="lin" valueType="num">
                                      <p:cBhvr additive="base">
                                        <p:cTn dur="500" id="48"/>
                                        <p:tgtEl>
                                          <p:spTgt spid="57"/>
                                        </p:tgtEl>
                                        <p:attrNameLst>
                                          <p:attrName>ppt_y</p:attrName>
                                        </p:attrNameLst>
                                      </p:cBhvr>
                                      <p:tavLst>
                                        <p:tav tm="0">
                                          <p:val>
                                            <p:strVal val="#ppt_y+#ppt_h*1.125000"/>
                                          </p:val>
                                        </p:tav>
                                        <p:tav tm="100000">
                                          <p:val>
                                            <p:strVal val="#ppt_y"/>
                                          </p:val>
                                        </p:tav>
                                      </p:tavLst>
                                    </p:anim>
                                    <p:animEffect filter="wipe(up)" transition="in">
                                      <p:cBhvr>
                                        <p:cTn dur="500" id="49"/>
                                        <p:tgtEl>
                                          <p:spTgt spid="57"/>
                                        </p:tgtEl>
                                      </p:cBhvr>
                                    </p:animEffect>
                                  </p:childTnLst>
                                </p:cTn>
                              </p:par>
                              <p:par>
                                <p:cTn fill="hold" grpId="0" id="50" nodeType="withEffect" presetClass="entr" presetID="12" presetSubtype="4">
                                  <p:stCondLst>
                                    <p:cond delay="0"/>
                                  </p:stCondLst>
                                  <p:childTnLst>
                                    <p:set>
                                      <p:cBhvr>
                                        <p:cTn dur="1" fill="hold" id="51">
                                          <p:stCondLst>
                                            <p:cond delay="0"/>
                                          </p:stCondLst>
                                        </p:cTn>
                                        <p:tgtEl>
                                          <p:spTgt spid="58"/>
                                        </p:tgtEl>
                                        <p:attrNameLst>
                                          <p:attrName>style.visibility</p:attrName>
                                        </p:attrNameLst>
                                      </p:cBhvr>
                                      <p:to>
                                        <p:strVal val="visible"/>
                                      </p:to>
                                    </p:set>
                                    <p:anim calcmode="lin" valueType="num">
                                      <p:cBhvr additive="base">
                                        <p:cTn dur="500" id="52"/>
                                        <p:tgtEl>
                                          <p:spTgt spid="58"/>
                                        </p:tgtEl>
                                        <p:attrNameLst>
                                          <p:attrName>ppt_y</p:attrName>
                                        </p:attrNameLst>
                                      </p:cBhvr>
                                      <p:tavLst>
                                        <p:tav tm="0">
                                          <p:val>
                                            <p:strVal val="#ppt_y+#ppt_h*1.125000"/>
                                          </p:val>
                                        </p:tav>
                                        <p:tav tm="100000">
                                          <p:val>
                                            <p:strVal val="#ppt_y"/>
                                          </p:val>
                                        </p:tav>
                                      </p:tavLst>
                                    </p:anim>
                                    <p:animEffect filter="wipe(up)" transition="in">
                                      <p:cBhvr>
                                        <p:cTn dur="500" id="53"/>
                                        <p:tgtEl>
                                          <p:spTgt spid="58"/>
                                        </p:tgtEl>
                                      </p:cBhvr>
                                    </p:animEffect>
                                  </p:childTnLst>
                                </p:cTn>
                              </p:par>
                            </p:childTnLst>
                          </p:cTn>
                        </p:par>
                        <p:par>
                          <p:cTn fill="hold" id="54" nodeType="afterGroup">
                            <p:stCondLst>
                              <p:cond delay="1000"/>
                            </p:stCondLst>
                            <p:childTnLst>
                              <p:par>
                                <p:cTn fill="hold" id="55" nodeType="afterEffect" presetClass="entr" presetID="42" presetSubtype="0">
                                  <p:stCondLst>
                                    <p:cond delay="0"/>
                                  </p:stCondLst>
                                  <p:childTnLst>
                                    <p:set>
                                      <p:cBhvr>
                                        <p:cTn dur="1" fill="hold" id="56">
                                          <p:stCondLst>
                                            <p:cond delay="0"/>
                                          </p:stCondLst>
                                        </p:cTn>
                                        <p:tgtEl>
                                          <p:spTgt spid="61"/>
                                        </p:tgtEl>
                                        <p:attrNameLst>
                                          <p:attrName>style.visibility</p:attrName>
                                        </p:attrNameLst>
                                      </p:cBhvr>
                                      <p:to>
                                        <p:strVal val="visible"/>
                                      </p:to>
                                    </p:set>
                                    <p:animEffect filter="fade" transition="in">
                                      <p:cBhvr>
                                        <p:cTn dur="1000" id="57"/>
                                        <p:tgtEl>
                                          <p:spTgt spid="61"/>
                                        </p:tgtEl>
                                      </p:cBhvr>
                                    </p:animEffect>
                                    <p:anim calcmode="lin" valueType="num">
                                      <p:cBhvr>
                                        <p:cTn dur="1000" fill="hold" id="58"/>
                                        <p:tgtEl>
                                          <p:spTgt spid="61"/>
                                        </p:tgtEl>
                                        <p:attrNameLst>
                                          <p:attrName>ppt_x</p:attrName>
                                        </p:attrNameLst>
                                      </p:cBhvr>
                                      <p:tavLst>
                                        <p:tav tm="0">
                                          <p:val>
                                            <p:strVal val="#ppt_x"/>
                                          </p:val>
                                        </p:tav>
                                        <p:tav tm="100000">
                                          <p:val>
                                            <p:strVal val="#ppt_x"/>
                                          </p:val>
                                        </p:tav>
                                      </p:tavLst>
                                    </p:anim>
                                    <p:anim calcmode="lin" valueType="num">
                                      <p:cBhvr>
                                        <p:cTn dur="1000" fill="hold" id="59"/>
                                        <p:tgtEl>
                                          <p:spTgt spid="61"/>
                                        </p:tgtEl>
                                        <p:attrNameLst>
                                          <p:attrName>ppt_y</p:attrName>
                                        </p:attrNameLst>
                                      </p:cBhvr>
                                      <p:tavLst>
                                        <p:tav tm="0">
                                          <p:val>
                                            <p:strVal val="#ppt_y+.1"/>
                                          </p:val>
                                        </p:tav>
                                        <p:tav tm="100000">
                                          <p:val>
                                            <p:strVal val="#ppt_y"/>
                                          </p:val>
                                        </p:tav>
                                      </p:tavLst>
                                    </p:anim>
                                  </p:childTnLst>
                                </p:cTn>
                              </p:par>
                              <p:par>
                                <p:cTn fill="hold" id="60" nodeType="withEffect" presetClass="entr" presetID="47" presetSubtype="0">
                                  <p:stCondLst>
                                    <p:cond delay="0"/>
                                  </p:stCondLst>
                                  <p:childTnLst>
                                    <p:set>
                                      <p:cBhvr>
                                        <p:cTn dur="1" fill="hold" id="61">
                                          <p:stCondLst>
                                            <p:cond delay="0"/>
                                          </p:stCondLst>
                                        </p:cTn>
                                        <p:tgtEl>
                                          <p:spTgt spid="48"/>
                                        </p:tgtEl>
                                        <p:attrNameLst>
                                          <p:attrName>style.visibility</p:attrName>
                                        </p:attrNameLst>
                                      </p:cBhvr>
                                      <p:to>
                                        <p:strVal val="visible"/>
                                      </p:to>
                                    </p:set>
                                    <p:animEffect filter="fade" transition="in">
                                      <p:cBhvr>
                                        <p:cTn dur="1000" id="62"/>
                                        <p:tgtEl>
                                          <p:spTgt spid="48"/>
                                        </p:tgtEl>
                                      </p:cBhvr>
                                    </p:animEffect>
                                    <p:anim calcmode="lin" valueType="num">
                                      <p:cBhvr>
                                        <p:cTn dur="1000" fill="hold" id="63"/>
                                        <p:tgtEl>
                                          <p:spTgt spid="48"/>
                                        </p:tgtEl>
                                        <p:attrNameLst>
                                          <p:attrName>ppt_x</p:attrName>
                                        </p:attrNameLst>
                                      </p:cBhvr>
                                      <p:tavLst>
                                        <p:tav tm="0">
                                          <p:val>
                                            <p:strVal val="#ppt_x"/>
                                          </p:val>
                                        </p:tav>
                                        <p:tav tm="100000">
                                          <p:val>
                                            <p:strVal val="#ppt_x"/>
                                          </p:val>
                                        </p:tav>
                                      </p:tavLst>
                                    </p:anim>
                                    <p:anim calcmode="lin" valueType="num">
                                      <p:cBhvr>
                                        <p:cTn dur="1000" fill="hold" id="64"/>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iS1ide-Freeform: Shape 95"/>
          <p:cNvSpPr>
            <a:spLocks noChangeAspect="1"/>
          </p:cNvSpPr>
          <p:nvPr/>
        </p:nvSpPr>
        <p:spPr bwMode="auto">
          <a:xfrm>
            <a:off x="3132770" y="2307710"/>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1"/>
          </a:solidFill>
          <a:ln>
            <a:noFill/>
          </a:ln>
        </p:spPr>
        <p:txBody>
          <a:bodyPr anchor="ctr"/>
          <a:lstStyle/>
          <a:p>
            <a:pPr algn="ctr"/>
            <a:endParaRPr/>
          </a:p>
        </p:txBody>
      </p:sp>
      <p:sp>
        <p:nvSpPr>
          <p:cNvPr id="30" name="iS1ide-Freeform: Shape 98"/>
          <p:cNvSpPr>
            <a:spLocks noChangeAspect="1"/>
          </p:cNvSpPr>
          <p:nvPr/>
        </p:nvSpPr>
        <p:spPr bwMode="auto">
          <a:xfrm>
            <a:off x="8641655" y="2307710"/>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2"/>
          </a:solidFill>
          <a:ln>
            <a:noFill/>
          </a:ln>
        </p:spPr>
        <p:txBody>
          <a:bodyPr anchor="ctr"/>
          <a:lstStyle/>
          <a:p>
            <a:pPr algn="ctr"/>
            <a:endParaRPr/>
          </a:p>
        </p:txBody>
      </p:sp>
      <p:sp>
        <p:nvSpPr>
          <p:cNvPr id="31" name="iS1ide-Freeform: Shape 99"/>
          <p:cNvSpPr>
            <a:spLocks noChangeAspect="1"/>
          </p:cNvSpPr>
          <p:nvPr/>
        </p:nvSpPr>
        <p:spPr bwMode="auto">
          <a:xfrm>
            <a:off x="3132770" y="5195543"/>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4"/>
          </a:solidFill>
          <a:ln>
            <a:noFill/>
          </a:ln>
        </p:spPr>
        <p:txBody>
          <a:bodyPr anchor="ctr"/>
          <a:lstStyle/>
          <a:p>
            <a:pPr algn="ctr"/>
            <a:endParaRPr/>
          </a:p>
        </p:txBody>
      </p:sp>
      <p:sp>
        <p:nvSpPr>
          <p:cNvPr id="32" name="iS1ide-Freeform: Shape 100"/>
          <p:cNvSpPr>
            <a:spLocks noChangeAspect="1"/>
          </p:cNvSpPr>
          <p:nvPr/>
        </p:nvSpPr>
        <p:spPr bwMode="auto">
          <a:xfrm>
            <a:off x="8641655" y="5195543"/>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3"/>
          </a:solidFill>
          <a:ln>
            <a:noFill/>
          </a:ln>
        </p:spPr>
        <p:txBody>
          <a:bodyPr anchor="ctr"/>
          <a:lstStyle/>
          <a:p>
            <a:pPr algn="ctr"/>
            <a:endParaRPr/>
          </a:p>
        </p:txBody>
      </p:sp>
      <p:grpSp>
        <p:nvGrpSpPr>
          <p:cNvPr id="53" name="组合 52"/>
          <p:cNvGrpSpPr/>
          <p:nvPr/>
        </p:nvGrpSpPr>
        <p:grpSpPr>
          <a:xfrm>
            <a:off x="8475369" y="2364294"/>
            <a:ext cx="2841919" cy="1107594"/>
            <a:chOff x="874713" y="1114425"/>
            <a:chExt cx="2841919" cy="1107594"/>
          </a:xfrm>
        </p:grpSpPr>
        <p:sp>
          <p:nvSpPr>
            <p:cNvPr id="54" name="矩形 53"/>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1632245" y="1114425"/>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t>标题文字添加</a:t>
              </a:r>
            </a:p>
          </p:txBody>
        </p:sp>
      </p:grpSp>
      <p:grpSp>
        <p:nvGrpSpPr>
          <p:cNvPr id="56" name="组合 55"/>
          <p:cNvGrpSpPr/>
          <p:nvPr/>
        </p:nvGrpSpPr>
        <p:grpSpPr>
          <a:xfrm>
            <a:off x="8475369" y="4080969"/>
            <a:ext cx="2841919" cy="1107594"/>
            <a:chOff x="874713" y="1114425"/>
            <a:chExt cx="2841919" cy="1107594"/>
          </a:xfrm>
        </p:grpSpPr>
        <p:sp>
          <p:nvSpPr>
            <p:cNvPr id="57" name="矩形 56"/>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1632245" y="1114424"/>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t>标题文字添加</a:t>
              </a:r>
            </a:p>
          </p:txBody>
        </p:sp>
      </p:grpSp>
      <p:grpSp>
        <p:nvGrpSpPr>
          <p:cNvPr id="59" name="组合 58"/>
          <p:cNvGrpSpPr/>
          <p:nvPr/>
        </p:nvGrpSpPr>
        <p:grpSpPr>
          <a:xfrm>
            <a:off x="1019116" y="2364294"/>
            <a:ext cx="2841919" cy="1107594"/>
            <a:chOff x="874713" y="1114425"/>
            <a:chExt cx="2841919" cy="1107594"/>
          </a:xfrm>
        </p:grpSpPr>
        <p:sp>
          <p:nvSpPr>
            <p:cNvPr id="60" name="矩形 59"/>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61" name="矩形 60"/>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62" name="组合 61"/>
          <p:cNvGrpSpPr/>
          <p:nvPr/>
        </p:nvGrpSpPr>
        <p:grpSpPr>
          <a:xfrm>
            <a:off x="1019116" y="4080969"/>
            <a:ext cx="2841919" cy="1107594"/>
            <a:chOff x="874713" y="1114425"/>
            <a:chExt cx="2841919" cy="1107594"/>
          </a:xfrm>
        </p:grpSpPr>
        <p:sp>
          <p:nvSpPr>
            <p:cNvPr id="63" name="矩形 62"/>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64" name="矩形 63"/>
            <p:cNvSpPr/>
            <p:nvPr/>
          </p:nvSpPr>
          <p:spPr>
            <a:xfrm>
              <a:off x="874713" y="11144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69" name="组合 68"/>
          <p:cNvGrpSpPr/>
          <p:nvPr/>
        </p:nvGrpSpPr>
        <p:grpSpPr>
          <a:xfrm>
            <a:off x="3443625" y="2422882"/>
            <a:ext cx="5090115" cy="3023999"/>
            <a:chOff x="3443625" y="2422882"/>
            <a:chExt cx="5090115" cy="3023999"/>
          </a:xfrm>
        </p:grpSpPr>
        <p:grpSp>
          <p:nvGrpSpPr>
            <p:cNvPr id="3" name="Group 2"/>
            <p:cNvGrpSpPr>
              <a:grpSpLocks noChangeAspect="1"/>
            </p:cNvGrpSpPr>
            <p:nvPr/>
          </p:nvGrpSpPr>
          <p:grpSpPr>
            <a:xfrm>
              <a:off x="4584358" y="2422882"/>
              <a:ext cx="3023284" cy="3023999"/>
              <a:chOff x="943" y="1000"/>
              <a:chExt cx="2696" cy="2695"/>
            </a:xfrm>
          </p:grpSpPr>
          <p:sp>
            <p:nvSpPr>
              <p:cNvPr id="35" name="iS1ide-Freeform: Shape 41"/>
              <p:cNvSpPr/>
              <p:nvPr/>
            </p:nvSpPr>
            <p:spPr bwMode="auto">
              <a:xfrm>
                <a:off x="2362" y="1002"/>
                <a:ext cx="1277" cy="1544"/>
              </a:xfrm>
              <a:custGeom>
                <a:gdLst>
                  <a:gd fmla="*/ 0 w 539" name="T0"/>
                  <a:gd fmla="*/ 322 h 652" name="T1"/>
                  <a:gd fmla="*/ 218 w 539" name="T2"/>
                  <a:gd fmla="*/ 564 h 652" name="T3"/>
                  <a:gd fmla="*/ 379 w 539" name="T4"/>
                  <a:gd fmla="*/ 652 h 652" name="T5"/>
                  <a:gd fmla="*/ 539 w 539" name="T6"/>
                  <a:gd fmla="*/ 564 h 652" name="T7"/>
                  <a:gd fmla="*/ 2 w 539" name="T8"/>
                  <a:gd fmla="*/ 0 h 652" name="T9"/>
                  <a:gd fmla="*/ 89 w 539" name="T10"/>
                  <a:gd fmla="*/ 158 h 652" name="T11"/>
                  <a:gd fmla="*/ 0 w 539" name="T12"/>
                  <a:gd fmla="*/ 322 h 652" name="T13"/>
                </a:gdLst>
                <a:cxnLst>
                  <a:cxn ang="0">
                    <a:pos x="T0" y="T1"/>
                  </a:cxn>
                  <a:cxn ang="0">
                    <a:pos x="T2" y="T3"/>
                  </a:cxn>
                  <a:cxn ang="0">
                    <a:pos x="T4" y="T5"/>
                  </a:cxn>
                  <a:cxn ang="0">
                    <a:pos x="T6" y="T7"/>
                  </a:cxn>
                  <a:cxn ang="0">
                    <a:pos x="T8" y="T9"/>
                  </a:cxn>
                  <a:cxn ang="0">
                    <a:pos x="T10" y="T11"/>
                  </a:cxn>
                  <a:cxn ang="0">
                    <a:pos x="T12" y="T13"/>
                  </a:cxn>
                </a:cxnLst>
                <a:rect b="b" l="0" r="r" t="0"/>
                <a:pathLst>
                  <a:path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S1ide-Freeform: Shape 42"/>
              <p:cNvSpPr/>
              <p:nvPr/>
            </p:nvSpPr>
            <p:spPr bwMode="auto">
              <a:xfrm>
                <a:off x="943" y="1000"/>
                <a:ext cx="1545" cy="1276"/>
              </a:xfrm>
              <a:custGeom>
                <a:gdLst>
                  <a:gd fmla="*/ 322 w 652" name="T0"/>
                  <a:gd fmla="*/ 539 h 539" name="T1"/>
                  <a:gd fmla="*/ 564 w 652" name="T2"/>
                  <a:gd fmla="*/ 321 h 539" name="T3"/>
                  <a:gd fmla="*/ 652 w 652" name="T4"/>
                  <a:gd fmla="*/ 160 h 539" name="T5"/>
                  <a:gd fmla="*/ 564 w 652" name="T6"/>
                  <a:gd fmla="*/ 0 h 539" name="T7"/>
                  <a:gd fmla="*/ 0 w 652" name="T8"/>
                  <a:gd fmla="*/ 537 h 539" name="T9"/>
                  <a:gd fmla="*/ 159 w 652" name="T10"/>
                  <a:gd fmla="*/ 450 h 539" name="T11"/>
                  <a:gd fmla="*/ 322 w 652" name="T12"/>
                  <a:gd fmla="*/ 539 h 539" name="T13"/>
                </a:gdLst>
                <a:cxnLst>
                  <a:cxn ang="0">
                    <a:pos x="T0" y="T1"/>
                  </a:cxn>
                  <a:cxn ang="0">
                    <a:pos x="T2" y="T3"/>
                  </a:cxn>
                  <a:cxn ang="0">
                    <a:pos x="T4" y="T5"/>
                  </a:cxn>
                  <a:cxn ang="0">
                    <a:pos x="T6" y="T7"/>
                  </a:cxn>
                  <a:cxn ang="0">
                    <a:pos x="T8" y="T9"/>
                  </a:cxn>
                  <a:cxn ang="0">
                    <a:pos x="T10" y="T11"/>
                  </a:cxn>
                  <a:cxn ang="0">
                    <a:pos x="T12" y="T13"/>
                  </a:cxn>
                </a:cxnLst>
                <a:rect b="b" l="0" r="r" t="0"/>
                <a:pathLst>
                  <a:path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iS1ide-Freeform: Shape 43"/>
              <p:cNvSpPr/>
              <p:nvPr/>
            </p:nvSpPr>
            <p:spPr bwMode="auto">
              <a:xfrm>
                <a:off x="2092" y="2421"/>
                <a:ext cx="1544" cy="1274"/>
              </a:xfrm>
              <a:custGeom>
                <a:gdLst>
                  <a:gd fmla="*/ 652 w 652" name="T0"/>
                  <a:gd fmla="*/ 2 h 538" name="T1"/>
                  <a:gd fmla="*/ 494 w 652" name="T2"/>
                  <a:gd fmla="*/ 89 h 538" name="T3"/>
                  <a:gd fmla="*/ 330 w 652" name="T4"/>
                  <a:gd fmla="*/ 0 h 538" name="T5"/>
                  <a:gd fmla="*/ 88 w 652" name="T6"/>
                  <a:gd fmla="*/ 218 h 538" name="T7"/>
                  <a:gd fmla="*/ 0 w 652" name="T8"/>
                  <a:gd fmla="*/ 379 h 538" name="T9"/>
                  <a:gd fmla="*/ 88 w 652" name="T10"/>
                  <a:gd fmla="*/ 538 h 538" name="T11"/>
                  <a:gd fmla="*/ 652 w 652" name="T12"/>
                  <a:gd fmla="*/ 2 h 538" name="T13"/>
                </a:gdLst>
                <a:cxnLst>
                  <a:cxn ang="0">
                    <a:pos x="T0" y="T1"/>
                  </a:cxn>
                  <a:cxn ang="0">
                    <a:pos x="T2" y="T3"/>
                  </a:cxn>
                  <a:cxn ang="0">
                    <a:pos x="T4" y="T5"/>
                  </a:cxn>
                  <a:cxn ang="0">
                    <a:pos x="T6" y="T7"/>
                  </a:cxn>
                  <a:cxn ang="0">
                    <a:pos x="T8" y="T9"/>
                  </a:cxn>
                  <a:cxn ang="0">
                    <a:pos x="T10" y="T11"/>
                  </a:cxn>
                  <a:cxn ang="0">
                    <a:pos x="T12" y="T13"/>
                  </a:cxn>
                </a:cxnLst>
                <a:rect b="b" l="0" r="r" t="0"/>
                <a:pathLst>
                  <a:path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iS1ide-Freeform: Shape 44"/>
              <p:cNvSpPr/>
              <p:nvPr/>
            </p:nvSpPr>
            <p:spPr bwMode="auto">
              <a:xfrm>
                <a:off x="943" y="2151"/>
                <a:ext cx="1275" cy="1544"/>
              </a:xfrm>
              <a:custGeom>
                <a:gdLst>
                  <a:gd fmla="*/ 538 w 538" name="T0"/>
                  <a:gd fmla="*/ 330 h 652" name="T1"/>
                  <a:gd fmla="*/ 320 w 538" name="T2"/>
                  <a:gd fmla="*/ 88 h 652" name="T3"/>
                  <a:gd fmla="*/ 159 w 538" name="T4"/>
                  <a:gd fmla="*/ 0 h 652" name="T5"/>
                  <a:gd fmla="*/ 0 w 538" name="T6"/>
                  <a:gd fmla="*/ 88 h 652" name="T7"/>
                  <a:gd fmla="*/ 536 w 538" name="T8"/>
                  <a:gd fmla="*/ 652 h 652" name="T9"/>
                  <a:gd fmla="*/ 449 w 538" name="T10"/>
                  <a:gd fmla="*/ 493 h 652" name="T11"/>
                  <a:gd fmla="*/ 538 w 538" name="T12"/>
                  <a:gd fmla="*/ 330 h 652" name="T13"/>
                </a:gdLst>
                <a:cxnLst>
                  <a:cxn ang="0">
                    <a:pos x="T0" y="T1"/>
                  </a:cxn>
                  <a:cxn ang="0">
                    <a:pos x="T2" y="T3"/>
                  </a:cxn>
                  <a:cxn ang="0">
                    <a:pos x="T4" y="T5"/>
                  </a:cxn>
                  <a:cxn ang="0">
                    <a:pos x="T6" y="T7"/>
                  </a:cxn>
                  <a:cxn ang="0">
                    <a:pos x="T8" y="T9"/>
                  </a:cxn>
                  <a:cxn ang="0">
                    <a:pos x="T10" y="T11"/>
                  </a:cxn>
                  <a:cxn ang="0">
                    <a:pos x="T12" y="T13"/>
                  </a:cxn>
                </a:cxnLst>
                <a:rect b="b" l="0" r="r" t="0"/>
                <a:pathLst>
                  <a:path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cxnSp>
          <p:nvCxnSpPr>
            <p:cNvPr id="5" name="iS1ide-Straight Connector 46"/>
            <p:cNvCxnSpPr/>
            <p:nvPr/>
          </p:nvCxnSpPr>
          <p:spPr>
            <a:xfrm flipV="1">
              <a:off x="6950945" y="2454581"/>
              <a:ext cx="281165" cy="346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iS1ide-Straight Connector 47"/>
            <p:cNvCxnSpPr/>
            <p:nvPr/>
          </p:nvCxnSpPr>
          <p:spPr>
            <a:xfrm>
              <a:off x="7232110" y="2454582"/>
              <a:ext cx="1301630"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 name="iS1ide-Straight Connector 49"/>
            <p:cNvCxnSpPr/>
            <p:nvPr/>
          </p:nvCxnSpPr>
          <p:spPr>
            <a:xfrm>
              <a:off x="6823184" y="4963860"/>
              <a:ext cx="376247"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iS1ide-Straight Connector 50"/>
            <p:cNvCxnSpPr/>
            <p:nvPr/>
          </p:nvCxnSpPr>
          <p:spPr>
            <a:xfrm>
              <a:off x="7199431" y="5351264"/>
              <a:ext cx="133430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iS1ide-Straight Connector 52"/>
            <p:cNvCxnSpPr/>
            <p:nvPr/>
          </p:nvCxnSpPr>
          <p:spPr>
            <a:xfrm flipH="1" flipV="1">
              <a:off x="4867312" y="2454582"/>
              <a:ext cx="340964" cy="4166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iS1ide-Straight Connector 53"/>
            <p:cNvCxnSpPr/>
            <p:nvPr/>
          </p:nvCxnSpPr>
          <p:spPr>
            <a:xfrm flipH="1">
              <a:off x="3443625" y="2454582"/>
              <a:ext cx="142368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iS1ide-Straight Connector 55"/>
            <p:cNvCxnSpPr/>
            <p:nvPr/>
          </p:nvCxnSpPr>
          <p:spPr>
            <a:xfrm flipH="1">
              <a:off x="4940640" y="4963860"/>
              <a:ext cx="373520"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iS1ide-Straight Connector 56"/>
            <p:cNvCxnSpPr/>
            <p:nvPr/>
          </p:nvCxnSpPr>
          <p:spPr>
            <a:xfrm flipH="1">
              <a:off x="3443625" y="5351264"/>
              <a:ext cx="1497016"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rot="19606376">
              <a:off x="5003012" y="2994370"/>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01</a:t>
              </a:r>
            </a:p>
          </p:txBody>
        </p:sp>
        <p:sp>
          <p:nvSpPr>
            <p:cNvPr id="66" name="文本框 65"/>
            <p:cNvSpPr txBox="1"/>
            <p:nvPr/>
          </p:nvSpPr>
          <p:spPr>
            <a:xfrm rot="3036447">
              <a:off x="6201523" y="3284069"/>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02</a:t>
              </a:r>
            </a:p>
          </p:txBody>
        </p:sp>
        <p:sp>
          <p:nvSpPr>
            <p:cNvPr id="67" name="文本框 66"/>
            <p:cNvSpPr txBox="1"/>
            <p:nvPr/>
          </p:nvSpPr>
          <p:spPr>
            <a:xfrm rot="8702632">
              <a:off x="5870925" y="4363976"/>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03</a:t>
              </a:r>
            </a:p>
          </p:txBody>
        </p:sp>
        <p:sp>
          <p:nvSpPr>
            <p:cNvPr id="68" name="文本框 67"/>
            <p:cNvSpPr txBox="1"/>
            <p:nvPr/>
          </p:nvSpPr>
          <p:spPr>
            <a:xfrm rot="13716171">
              <a:off x="4815288" y="4104678"/>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04</a:t>
              </a:r>
            </a:p>
          </p:txBody>
        </p:sp>
      </p:grpSp>
      <p:grpSp>
        <p:nvGrpSpPr>
          <p:cNvPr id="39" name="组合 38"/>
          <p:cNvGrpSpPr/>
          <p:nvPr/>
        </p:nvGrpSpPr>
        <p:grpSpPr>
          <a:xfrm>
            <a:off x="4212505" y="354939"/>
            <a:ext cx="3766991" cy="717686"/>
            <a:chOff x="2976152" y="4708118"/>
            <a:chExt cx="3766991" cy="717686"/>
          </a:xfrm>
        </p:grpSpPr>
        <p:sp>
          <p:nvSpPr>
            <p:cNvPr id="40" name="文本框 39"/>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41" name="文本框 40"/>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custDataLst>
      <p:tags r:id="rId3"/>
    </p:custDataLst>
    <p:extLst>
      <p:ext uri="{BB962C8B-B14F-4D97-AF65-F5344CB8AC3E}">
        <p14:creationId val="24161104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9"/>
                                        </p:tgtEl>
                                        <p:attrNameLst>
                                          <p:attrName>style.visibility</p:attrName>
                                        </p:attrNameLst>
                                      </p:cBhvr>
                                      <p:to>
                                        <p:strVal val="visible"/>
                                      </p:to>
                                    </p:set>
                                    <p:anim calcmode="lin" valueType="num">
                                      <p:cBhvr>
                                        <p:cTn dur="1000" fill="hold" id="7"/>
                                        <p:tgtEl>
                                          <p:spTgt spid="69"/>
                                        </p:tgtEl>
                                        <p:attrNameLst>
                                          <p:attrName>ppt_w</p:attrName>
                                        </p:attrNameLst>
                                      </p:cBhvr>
                                      <p:tavLst>
                                        <p:tav tm="0">
                                          <p:val>
                                            <p:fltVal val="0"/>
                                          </p:val>
                                        </p:tav>
                                        <p:tav tm="100000">
                                          <p:val>
                                            <p:strVal val="#ppt_w"/>
                                          </p:val>
                                        </p:tav>
                                      </p:tavLst>
                                    </p:anim>
                                    <p:anim calcmode="lin" valueType="num">
                                      <p:cBhvr>
                                        <p:cTn dur="1000" fill="hold" id="8"/>
                                        <p:tgtEl>
                                          <p:spTgt spid="69"/>
                                        </p:tgtEl>
                                        <p:attrNameLst>
                                          <p:attrName>ppt_h</p:attrName>
                                        </p:attrNameLst>
                                      </p:cBhvr>
                                      <p:tavLst>
                                        <p:tav tm="0">
                                          <p:val>
                                            <p:fltVal val="0"/>
                                          </p:val>
                                        </p:tav>
                                        <p:tav tm="100000">
                                          <p:val>
                                            <p:strVal val="#ppt_h"/>
                                          </p:val>
                                        </p:tav>
                                      </p:tavLst>
                                    </p:anim>
                                    <p:anim calcmode="lin" valueType="num">
                                      <p:cBhvr>
                                        <p:cTn dur="1000" fill="hold" id="9"/>
                                        <p:tgtEl>
                                          <p:spTgt spid="69"/>
                                        </p:tgtEl>
                                        <p:attrNameLst>
                                          <p:attrName>style.rotation</p:attrName>
                                        </p:attrNameLst>
                                      </p:cBhvr>
                                      <p:tavLst>
                                        <p:tav tm="0">
                                          <p:val>
                                            <p:fltVal val="90"/>
                                          </p:val>
                                        </p:tav>
                                        <p:tav tm="100000">
                                          <p:val>
                                            <p:fltVal val="0"/>
                                          </p:val>
                                        </p:tav>
                                      </p:tavLst>
                                    </p:anim>
                                    <p:animEffect filter="fade" transition="in">
                                      <p:cBhvr>
                                        <p:cTn dur="1000" id="10"/>
                                        <p:tgtEl>
                                          <p:spTgt spid="69"/>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7"/>
                                        </p:tgtEl>
                                        <p:attrNameLst>
                                          <p:attrName>style.visibility</p:attrName>
                                        </p:attrNameLst>
                                      </p:cBhvr>
                                      <p:to>
                                        <p:strVal val="visible"/>
                                      </p:to>
                                    </p:set>
                                    <p:anim calcmode="lin" valueType="num">
                                      <p:cBhvr>
                                        <p:cTn dur="500" fill="hold" id="14"/>
                                        <p:tgtEl>
                                          <p:spTgt spid="17"/>
                                        </p:tgtEl>
                                        <p:attrNameLst>
                                          <p:attrName>ppt_w</p:attrName>
                                        </p:attrNameLst>
                                      </p:cBhvr>
                                      <p:tavLst>
                                        <p:tav tm="0">
                                          <p:val>
                                            <p:fltVal val="0"/>
                                          </p:val>
                                        </p:tav>
                                        <p:tav tm="100000">
                                          <p:val>
                                            <p:strVal val="#ppt_w"/>
                                          </p:val>
                                        </p:tav>
                                      </p:tavLst>
                                    </p:anim>
                                    <p:anim calcmode="lin" valueType="num">
                                      <p:cBhvr>
                                        <p:cTn dur="500" fill="hold" id="15"/>
                                        <p:tgtEl>
                                          <p:spTgt spid="17"/>
                                        </p:tgtEl>
                                        <p:attrNameLst>
                                          <p:attrName>ppt_h</p:attrName>
                                        </p:attrNameLst>
                                      </p:cBhvr>
                                      <p:tavLst>
                                        <p:tav tm="0">
                                          <p:val>
                                            <p:fltVal val="0"/>
                                          </p:val>
                                        </p:tav>
                                        <p:tav tm="100000">
                                          <p:val>
                                            <p:strVal val="#ppt_h"/>
                                          </p:val>
                                        </p:tav>
                                      </p:tavLst>
                                    </p:anim>
                                    <p:animEffect filter="fade" transition="in">
                                      <p:cBhvr>
                                        <p:cTn dur="500" id="16"/>
                                        <p:tgtEl>
                                          <p:spTgt spid="17"/>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p:cTn dur="500" fill="hold" id="19"/>
                                        <p:tgtEl>
                                          <p:spTgt spid="31"/>
                                        </p:tgtEl>
                                        <p:attrNameLst>
                                          <p:attrName>ppt_w</p:attrName>
                                        </p:attrNameLst>
                                      </p:cBhvr>
                                      <p:tavLst>
                                        <p:tav tm="0">
                                          <p:val>
                                            <p:fltVal val="0"/>
                                          </p:val>
                                        </p:tav>
                                        <p:tav tm="100000">
                                          <p:val>
                                            <p:strVal val="#ppt_w"/>
                                          </p:val>
                                        </p:tav>
                                      </p:tavLst>
                                    </p:anim>
                                    <p:anim calcmode="lin" valueType="num">
                                      <p:cBhvr>
                                        <p:cTn dur="500" fill="hold" id="20"/>
                                        <p:tgtEl>
                                          <p:spTgt spid="31"/>
                                        </p:tgtEl>
                                        <p:attrNameLst>
                                          <p:attrName>ppt_h</p:attrName>
                                        </p:attrNameLst>
                                      </p:cBhvr>
                                      <p:tavLst>
                                        <p:tav tm="0">
                                          <p:val>
                                            <p:fltVal val="0"/>
                                          </p:val>
                                        </p:tav>
                                        <p:tav tm="100000">
                                          <p:val>
                                            <p:strVal val="#ppt_h"/>
                                          </p:val>
                                        </p:tav>
                                      </p:tavLst>
                                    </p:anim>
                                    <p:animEffect filter="fade" transition="in">
                                      <p:cBhvr>
                                        <p:cTn dur="500" id="21"/>
                                        <p:tgtEl>
                                          <p:spTgt spid="31"/>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p:cTn dur="500" fill="hold" id="24"/>
                                        <p:tgtEl>
                                          <p:spTgt spid="30"/>
                                        </p:tgtEl>
                                        <p:attrNameLst>
                                          <p:attrName>ppt_w</p:attrName>
                                        </p:attrNameLst>
                                      </p:cBhvr>
                                      <p:tavLst>
                                        <p:tav tm="0">
                                          <p:val>
                                            <p:fltVal val="0"/>
                                          </p:val>
                                        </p:tav>
                                        <p:tav tm="100000">
                                          <p:val>
                                            <p:strVal val="#ppt_w"/>
                                          </p:val>
                                        </p:tav>
                                      </p:tavLst>
                                    </p:anim>
                                    <p:anim calcmode="lin" valueType="num">
                                      <p:cBhvr>
                                        <p:cTn dur="500" fill="hold" id="25"/>
                                        <p:tgtEl>
                                          <p:spTgt spid="30"/>
                                        </p:tgtEl>
                                        <p:attrNameLst>
                                          <p:attrName>ppt_h</p:attrName>
                                        </p:attrNameLst>
                                      </p:cBhvr>
                                      <p:tavLst>
                                        <p:tav tm="0">
                                          <p:val>
                                            <p:fltVal val="0"/>
                                          </p:val>
                                        </p:tav>
                                        <p:tav tm="100000">
                                          <p:val>
                                            <p:strVal val="#ppt_h"/>
                                          </p:val>
                                        </p:tav>
                                      </p:tavLst>
                                    </p:anim>
                                    <p:animEffect filter="fade" transition="in">
                                      <p:cBhvr>
                                        <p:cTn dur="500" id="26"/>
                                        <p:tgtEl>
                                          <p:spTgt spid="30"/>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32"/>
                                        </p:tgtEl>
                                        <p:attrNameLst>
                                          <p:attrName>style.visibility</p:attrName>
                                        </p:attrNameLst>
                                      </p:cBhvr>
                                      <p:to>
                                        <p:strVal val="visible"/>
                                      </p:to>
                                    </p:set>
                                    <p:anim calcmode="lin" valueType="num">
                                      <p:cBhvr>
                                        <p:cTn dur="500" fill="hold" id="29"/>
                                        <p:tgtEl>
                                          <p:spTgt spid="32"/>
                                        </p:tgtEl>
                                        <p:attrNameLst>
                                          <p:attrName>ppt_w</p:attrName>
                                        </p:attrNameLst>
                                      </p:cBhvr>
                                      <p:tavLst>
                                        <p:tav tm="0">
                                          <p:val>
                                            <p:fltVal val="0"/>
                                          </p:val>
                                        </p:tav>
                                        <p:tav tm="100000">
                                          <p:val>
                                            <p:strVal val="#ppt_w"/>
                                          </p:val>
                                        </p:tav>
                                      </p:tavLst>
                                    </p:anim>
                                    <p:anim calcmode="lin" valueType="num">
                                      <p:cBhvr>
                                        <p:cTn dur="500" fill="hold" id="30"/>
                                        <p:tgtEl>
                                          <p:spTgt spid="32"/>
                                        </p:tgtEl>
                                        <p:attrNameLst>
                                          <p:attrName>ppt_h</p:attrName>
                                        </p:attrNameLst>
                                      </p:cBhvr>
                                      <p:tavLst>
                                        <p:tav tm="0">
                                          <p:val>
                                            <p:fltVal val="0"/>
                                          </p:val>
                                        </p:tav>
                                        <p:tav tm="100000">
                                          <p:val>
                                            <p:strVal val="#ppt_h"/>
                                          </p:val>
                                        </p:tav>
                                      </p:tavLst>
                                    </p:anim>
                                    <p:animEffect filter="fade" transition="in">
                                      <p:cBhvr>
                                        <p:cTn dur="500" id="31"/>
                                        <p:tgtEl>
                                          <p:spTgt spid="32"/>
                                        </p:tgtEl>
                                      </p:cBhvr>
                                    </p:animEffect>
                                  </p:childTnLst>
                                </p:cTn>
                              </p:par>
                            </p:childTnLst>
                          </p:cTn>
                        </p:par>
                        <p:par>
                          <p:cTn fill="hold" id="32" nodeType="afterGroup">
                            <p:stCondLst>
                              <p:cond delay="1500"/>
                            </p:stCondLst>
                            <p:childTnLst>
                              <p:par>
                                <p:cTn fill="hold" id="33" nodeType="afterEffect" presetClass="entr" presetID="2" presetSubtype="8">
                                  <p:stCondLst>
                                    <p:cond delay="0"/>
                                  </p:stCondLst>
                                  <p:childTnLst>
                                    <p:set>
                                      <p:cBhvr>
                                        <p:cTn dur="1" fill="hold" id="34">
                                          <p:stCondLst>
                                            <p:cond delay="0"/>
                                          </p:stCondLst>
                                        </p:cTn>
                                        <p:tgtEl>
                                          <p:spTgt spid="59"/>
                                        </p:tgtEl>
                                        <p:attrNameLst>
                                          <p:attrName>style.visibility</p:attrName>
                                        </p:attrNameLst>
                                      </p:cBhvr>
                                      <p:to>
                                        <p:strVal val="visible"/>
                                      </p:to>
                                    </p:set>
                                    <p:anim calcmode="lin" valueType="num">
                                      <p:cBhvr additive="base">
                                        <p:cTn dur="500" fill="hold" id="35"/>
                                        <p:tgtEl>
                                          <p:spTgt spid="59"/>
                                        </p:tgtEl>
                                        <p:attrNameLst>
                                          <p:attrName>ppt_x</p:attrName>
                                        </p:attrNameLst>
                                      </p:cBhvr>
                                      <p:tavLst>
                                        <p:tav tm="0">
                                          <p:val>
                                            <p:strVal val="0-#ppt_w/2"/>
                                          </p:val>
                                        </p:tav>
                                        <p:tav tm="100000">
                                          <p:val>
                                            <p:strVal val="#ppt_x"/>
                                          </p:val>
                                        </p:tav>
                                      </p:tavLst>
                                    </p:anim>
                                    <p:anim calcmode="lin" valueType="num">
                                      <p:cBhvr additive="base">
                                        <p:cTn dur="500" fill="hold" id="36"/>
                                        <p:tgtEl>
                                          <p:spTgt spid="59"/>
                                        </p:tgtEl>
                                        <p:attrNameLst>
                                          <p:attrName>ppt_y</p:attrName>
                                        </p:attrNameLst>
                                      </p:cBhvr>
                                      <p:tavLst>
                                        <p:tav tm="0">
                                          <p:val>
                                            <p:strVal val="#ppt_y"/>
                                          </p:val>
                                        </p:tav>
                                        <p:tav tm="100000">
                                          <p:val>
                                            <p:strVal val="#ppt_y"/>
                                          </p:val>
                                        </p:tav>
                                      </p:tavLst>
                                    </p:anim>
                                  </p:childTnLst>
                                </p:cTn>
                              </p:par>
                              <p:par>
                                <p:cTn fill="hold" id="37" nodeType="withEffect" presetClass="entr" presetID="2" presetSubtype="8">
                                  <p:stCondLst>
                                    <p:cond delay="0"/>
                                  </p:stCondLst>
                                  <p:childTnLst>
                                    <p:set>
                                      <p:cBhvr>
                                        <p:cTn dur="1" fill="hold" id="38">
                                          <p:stCondLst>
                                            <p:cond delay="0"/>
                                          </p:stCondLst>
                                        </p:cTn>
                                        <p:tgtEl>
                                          <p:spTgt spid="62"/>
                                        </p:tgtEl>
                                        <p:attrNameLst>
                                          <p:attrName>style.visibility</p:attrName>
                                        </p:attrNameLst>
                                      </p:cBhvr>
                                      <p:to>
                                        <p:strVal val="visible"/>
                                      </p:to>
                                    </p:set>
                                    <p:anim calcmode="lin" valueType="num">
                                      <p:cBhvr additive="base">
                                        <p:cTn dur="500" fill="hold" id="39"/>
                                        <p:tgtEl>
                                          <p:spTgt spid="62"/>
                                        </p:tgtEl>
                                        <p:attrNameLst>
                                          <p:attrName>ppt_x</p:attrName>
                                        </p:attrNameLst>
                                      </p:cBhvr>
                                      <p:tavLst>
                                        <p:tav tm="0">
                                          <p:val>
                                            <p:strVal val="0-#ppt_w/2"/>
                                          </p:val>
                                        </p:tav>
                                        <p:tav tm="100000">
                                          <p:val>
                                            <p:strVal val="#ppt_x"/>
                                          </p:val>
                                        </p:tav>
                                      </p:tavLst>
                                    </p:anim>
                                    <p:anim calcmode="lin" valueType="num">
                                      <p:cBhvr additive="base">
                                        <p:cTn dur="500" fill="hold" id="40"/>
                                        <p:tgtEl>
                                          <p:spTgt spid="62"/>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53"/>
                                        </p:tgtEl>
                                        <p:attrNameLst>
                                          <p:attrName>style.visibility</p:attrName>
                                        </p:attrNameLst>
                                      </p:cBhvr>
                                      <p:to>
                                        <p:strVal val="visible"/>
                                      </p:to>
                                    </p:set>
                                    <p:anim calcmode="lin" valueType="num">
                                      <p:cBhvr additive="base">
                                        <p:cTn dur="500" fill="hold" id="43"/>
                                        <p:tgtEl>
                                          <p:spTgt spid="53"/>
                                        </p:tgtEl>
                                        <p:attrNameLst>
                                          <p:attrName>ppt_x</p:attrName>
                                        </p:attrNameLst>
                                      </p:cBhvr>
                                      <p:tavLst>
                                        <p:tav tm="0">
                                          <p:val>
                                            <p:strVal val="1+#ppt_w/2"/>
                                          </p:val>
                                        </p:tav>
                                        <p:tav tm="100000">
                                          <p:val>
                                            <p:strVal val="#ppt_x"/>
                                          </p:val>
                                        </p:tav>
                                      </p:tavLst>
                                    </p:anim>
                                    <p:anim calcmode="lin" valueType="num">
                                      <p:cBhvr additive="base">
                                        <p:cTn dur="500" fill="hold" id="44"/>
                                        <p:tgtEl>
                                          <p:spTgt spid="53"/>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0"/>
                                  </p:stCondLst>
                                  <p:childTnLst>
                                    <p:set>
                                      <p:cBhvr>
                                        <p:cTn dur="1" fill="hold" id="46">
                                          <p:stCondLst>
                                            <p:cond delay="0"/>
                                          </p:stCondLst>
                                        </p:cTn>
                                        <p:tgtEl>
                                          <p:spTgt spid="56"/>
                                        </p:tgtEl>
                                        <p:attrNameLst>
                                          <p:attrName>style.visibility</p:attrName>
                                        </p:attrNameLst>
                                      </p:cBhvr>
                                      <p:to>
                                        <p:strVal val="visible"/>
                                      </p:to>
                                    </p:set>
                                    <p:anim calcmode="lin" valueType="num">
                                      <p:cBhvr additive="base">
                                        <p:cTn dur="500" fill="hold" id="47"/>
                                        <p:tgtEl>
                                          <p:spTgt spid="56"/>
                                        </p:tgtEl>
                                        <p:attrNameLst>
                                          <p:attrName>ppt_x</p:attrName>
                                        </p:attrNameLst>
                                      </p:cBhvr>
                                      <p:tavLst>
                                        <p:tav tm="0">
                                          <p:val>
                                            <p:strVal val="1+#ppt_w/2"/>
                                          </p:val>
                                        </p:tav>
                                        <p:tav tm="100000">
                                          <p:val>
                                            <p:strVal val="#ppt_x"/>
                                          </p:val>
                                        </p:tav>
                                      </p:tavLst>
                                    </p:anim>
                                    <p:anim calcmode="lin" valueType="num">
                                      <p:cBhvr additive="base">
                                        <p:cTn dur="500" fill="hold" id="48"/>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0"/>
      <p:bldP grpId="0" spid="31"/>
      <p:bldP grpId="0" spid="3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6" name="组合 45"/>
          <p:cNvGrpSpPr/>
          <p:nvPr/>
        </p:nvGrpSpPr>
        <p:grpSpPr>
          <a:xfrm>
            <a:off x="3707235" y="30442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5755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燕尾形 18"/>
          <p:cNvSpPr/>
          <p:nvPr/>
        </p:nvSpPr>
        <p:spPr>
          <a:xfrm rot="20150452">
            <a:off x="5853015" y="36897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燕尾形 19"/>
          <p:cNvSpPr/>
          <p:nvPr/>
        </p:nvSpPr>
        <p:spPr>
          <a:xfrm rot="20150452">
            <a:off x="7853264" y="28487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3" name="组合 22"/>
          <p:cNvGrpSpPr/>
          <p:nvPr/>
        </p:nvGrpSpPr>
        <p:grpSpPr>
          <a:xfrm>
            <a:off x="1332696" y="2099693"/>
            <a:ext cx="1607355" cy="859836"/>
            <a:chOff x="1332696" y="1896493"/>
            <a:chExt cx="1607355" cy="859836"/>
          </a:xfrm>
        </p:grpSpPr>
        <p:sp>
          <p:nvSpPr>
            <p:cNvPr id="21" name="矩形 20"/>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2" name="矩形 21"/>
            <p:cNvSpPr/>
            <p:nvPr/>
          </p:nvSpPr>
          <p:spPr>
            <a:xfrm>
              <a:off x="1332696"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24" name="组合 23"/>
          <p:cNvGrpSpPr/>
          <p:nvPr/>
        </p:nvGrpSpPr>
        <p:grpSpPr>
          <a:xfrm>
            <a:off x="3022391" y="5161040"/>
            <a:ext cx="1607355" cy="859836"/>
            <a:chOff x="1332696" y="1896493"/>
            <a:chExt cx="1607355" cy="859836"/>
          </a:xfrm>
        </p:grpSpPr>
        <p:sp>
          <p:nvSpPr>
            <p:cNvPr id="25" name="矩形 24"/>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6" name="矩形 25"/>
            <p:cNvSpPr/>
            <p:nvPr/>
          </p:nvSpPr>
          <p:spPr>
            <a:xfrm>
              <a:off x="1332696"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27" name="组合 26"/>
          <p:cNvGrpSpPr/>
          <p:nvPr/>
        </p:nvGrpSpPr>
        <p:grpSpPr>
          <a:xfrm>
            <a:off x="7248345" y="4481529"/>
            <a:ext cx="1607355" cy="859836"/>
            <a:chOff x="1332696" y="1896493"/>
            <a:chExt cx="1607355" cy="859836"/>
          </a:xfrm>
        </p:grpSpPr>
        <p:sp>
          <p:nvSpPr>
            <p:cNvPr id="28" name="矩形 27"/>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9" name="矩形 28"/>
            <p:cNvSpPr/>
            <p:nvPr/>
          </p:nvSpPr>
          <p:spPr>
            <a:xfrm>
              <a:off x="1332697"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30" name="组合 29"/>
          <p:cNvGrpSpPr/>
          <p:nvPr/>
        </p:nvGrpSpPr>
        <p:grpSpPr>
          <a:xfrm>
            <a:off x="9689295" y="3139097"/>
            <a:ext cx="1607355" cy="859836"/>
            <a:chOff x="1332696" y="1896493"/>
            <a:chExt cx="1607355" cy="859836"/>
          </a:xfrm>
        </p:grpSpPr>
        <p:sp>
          <p:nvSpPr>
            <p:cNvPr id="31" name="矩形 30"/>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32" name="矩形 31"/>
            <p:cNvSpPr/>
            <p:nvPr/>
          </p:nvSpPr>
          <p:spPr>
            <a:xfrm>
              <a:off x="1332695"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45" name="组合 44"/>
          <p:cNvGrpSpPr/>
          <p:nvPr/>
        </p:nvGrpSpPr>
        <p:grpSpPr>
          <a:xfrm>
            <a:off x="2486024" y="3085551"/>
            <a:ext cx="1340045" cy="1155212"/>
            <a:chOff x="2486024" y="2882351"/>
            <a:chExt cx="1340045" cy="1155212"/>
          </a:xfrm>
        </p:grpSpPr>
        <p:sp>
          <p:nvSpPr>
            <p:cNvPr id="6" name="六边形 5"/>
            <p:cNvSpPr/>
            <p:nvPr/>
          </p:nvSpPr>
          <p:spPr>
            <a:xfrm>
              <a:off x="2486024" y="2882351"/>
              <a:ext cx="1340045" cy="11552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六边形 33"/>
            <p:cNvSpPr/>
            <p:nvPr/>
          </p:nvSpPr>
          <p:spPr>
            <a:xfrm>
              <a:off x="2806426" y="3125462"/>
              <a:ext cx="699242" cy="695960"/>
            </a:xfrm>
            <a:custGeom>
              <a:gdLst>
                <a:gd fmla="*/ 315609 w 338137" name="connsiteX0"/>
                <a:gd fmla="*/ 185737 h 336550" name="connsiteY0"/>
                <a:gd fmla="*/ 338137 w 338137" name="connsiteX1"/>
                <a:gd fmla="*/ 185737 h 336550" name="connsiteY1"/>
                <a:gd fmla="*/ 185737 w 338137" name="connsiteX2"/>
                <a:gd fmla="*/ 336550 h 336550" name="connsiteY2"/>
                <a:gd fmla="*/ 185737 w 338137" name="connsiteX3"/>
                <a:gd fmla="*/ 314256 h 336550" name="connsiteY3"/>
                <a:gd fmla="*/ 315609 w 338137" name="connsiteX4"/>
                <a:gd fmla="*/ 185737 h 336550" name="connsiteY4"/>
                <a:gd fmla="*/ 249042 w 338137" name="connsiteX5"/>
                <a:gd fmla="*/ 185737 h 336550" name="connsiteY5"/>
                <a:gd fmla="*/ 271462 w 338137" name="connsiteX6"/>
                <a:gd fmla="*/ 185737 h 336550" name="connsiteY6"/>
                <a:gd fmla="*/ 185737 w 338137" name="connsiteX7"/>
                <a:gd fmla="*/ 269875 h 336550" name="connsiteY7"/>
                <a:gd fmla="*/ 185737 w 338137" name="connsiteX8"/>
                <a:gd fmla="*/ 247870 h 336550" name="connsiteY8"/>
                <a:gd fmla="*/ 249042 w 338137" name="connsiteX9"/>
                <a:gd fmla="*/ 185737 h 336550" name="connsiteY9"/>
                <a:gd fmla="*/ 66675 w 338137" name="connsiteX10"/>
                <a:gd fmla="*/ 185737 h 336550" name="connsiteY10"/>
                <a:gd fmla="*/ 89095 w 338137" name="connsiteX11"/>
                <a:gd fmla="*/ 185737 h 336550" name="connsiteY11"/>
                <a:gd fmla="*/ 152400 w 338137" name="connsiteX12"/>
                <a:gd fmla="*/ 247870 h 336550" name="connsiteY12"/>
                <a:gd fmla="*/ 152400 w 338137" name="connsiteX13"/>
                <a:gd fmla="*/ 269875 h 336550" name="connsiteY13"/>
                <a:gd fmla="*/ 66675 w 338137" name="connsiteX14"/>
                <a:gd fmla="*/ 185737 h 336550" name="connsiteY14"/>
                <a:gd fmla="*/ 0 w 338137" name="connsiteX15"/>
                <a:gd fmla="*/ 185737 h 336550" name="connsiteY15"/>
                <a:gd fmla="*/ 22528 w 338137" name="connsiteX16"/>
                <a:gd fmla="*/ 185737 h 336550" name="connsiteY16"/>
                <a:gd fmla="*/ 152400 w 338137" name="connsiteX17"/>
                <a:gd fmla="*/ 314256 h 336550" name="connsiteY17"/>
                <a:gd fmla="*/ 152400 w 338137" name="connsiteX18"/>
                <a:gd fmla="*/ 336550 h 336550" name="connsiteY18"/>
                <a:gd fmla="*/ 0 w 338137" name="connsiteX19"/>
                <a:gd fmla="*/ 185737 h 336550" name="connsiteY19"/>
                <a:gd fmla="*/ 169069 w 338137" name="connsiteX20"/>
                <a:gd fmla="*/ 127000 h 336550" name="connsiteY20"/>
                <a:gd fmla="*/ 186045 w 338137" name="connsiteX21"/>
                <a:gd fmla="*/ 130918 h 336550" name="connsiteY21"/>
                <a:gd fmla="*/ 205633 w 338137" name="connsiteX22"/>
                <a:gd fmla="*/ 150506 h 336550" name="connsiteY22"/>
                <a:gd fmla="*/ 209550 w 338137" name="connsiteX23"/>
                <a:gd fmla="*/ 167482 h 336550" name="connsiteY23"/>
                <a:gd fmla="*/ 205633 w 338137" name="connsiteX24"/>
                <a:gd fmla="*/ 184458 h 336550" name="connsiteY24"/>
                <a:gd fmla="*/ 186045 w 338137" name="connsiteX25"/>
                <a:gd fmla="*/ 204046 h 336550" name="connsiteY25"/>
                <a:gd fmla="*/ 169069 w 338137" name="connsiteX26"/>
                <a:gd fmla="*/ 207963 h 336550" name="connsiteY26"/>
                <a:gd fmla="*/ 152093 w 338137" name="connsiteX27"/>
                <a:gd fmla="*/ 204046 h 336550" name="connsiteY27"/>
                <a:gd fmla="*/ 132505 w 338137" name="connsiteX28"/>
                <a:gd fmla="*/ 184458 h 336550" name="connsiteY28"/>
                <a:gd fmla="*/ 128587 w 338137" name="connsiteX29"/>
                <a:gd fmla="*/ 167482 h 336550" name="connsiteY29"/>
                <a:gd fmla="*/ 132505 w 338137" name="connsiteX30"/>
                <a:gd fmla="*/ 150506 h 336550" name="connsiteY30"/>
                <a:gd fmla="*/ 152093 w 338137" name="connsiteX31"/>
                <a:gd fmla="*/ 130918 h 336550" name="connsiteY31"/>
                <a:gd fmla="*/ 169069 w 338137" name="connsiteX32"/>
                <a:gd fmla="*/ 127000 h 336550" name="connsiteY32"/>
                <a:gd fmla="*/ 185737 w 338137" name="connsiteX33"/>
                <a:gd fmla="*/ 65087 h 336550" name="connsiteY33"/>
                <a:gd fmla="*/ 271462 w 338137" name="connsiteX34"/>
                <a:gd fmla="*/ 150812 h 336550" name="connsiteY34"/>
                <a:gd fmla="*/ 249042 w 338137" name="connsiteX35"/>
                <a:gd fmla="*/ 150812 h 336550" name="connsiteY35"/>
                <a:gd fmla="*/ 185737 w 338137" name="connsiteX36"/>
                <a:gd fmla="*/ 87507 h 336550" name="connsiteY36"/>
                <a:gd fmla="*/ 185737 w 338137" name="connsiteX37"/>
                <a:gd fmla="*/ 65087 h 336550" name="connsiteY37"/>
                <a:gd fmla="*/ 152400 w 338137" name="connsiteX38"/>
                <a:gd fmla="*/ 65087 h 336550" name="connsiteY38"/>
                <a:gd fmla="*/ 152400 w 338137" name="connsiteX39"/>
                <a:gd fmla="*/ 87507 h 336550" name="connsiteY39"/>
                <a:gd fmla="*/ 89095 w 338137" name="connsiteX40"/>
                <a:gd fmla="*/ 150812 h 336550" name="connsiteY40"/>
                <a:gd fmla="*/ 66675 w 338137" name="connsiteX41"/>
                <a:gd fmla="*/ 150812 h 336550" name="connsiteY41"/>
                <a:gd fmla="*/ 152400 w 338137" name="connsiteX42"/>
                <a:gd fmla="*/ 65087 h 336550" name="connsiteY42"/>
                <a:gd fmla="*/ 185737 w 338137" name="connsiteX43"/>
                <a:gd fmla="*/ 0 h 336550" name="connsiteY43"/>
                <a:gd fmla="*/ 338137 w 338137" name="connsiteX44"/>
                <a:gd fmla="*/ 150813 h 336550" name="connsiteY44"/>
                <a:gd fmla="*/ 315609 w 338137" name="connsiteX45"/>
                <a:gd fmla="*/ 150813 h 336550" name="connsiteY45"/>
                <a:gd fmla="*/ 185737 w 338137" name="connsiteX46"/>
                <a:gd fmla="*/ 22294 h 336550" name="connsiteY46"/>
                <a:gd fmla="*/ 185737 w 338137" name="connsiteX47"/>
                <a:gd fmla="*/ 0 h 336550" name="connsiteY47"/>
                <a:gd fmla="*/ 152400 w 338137" name="connsiteX48"/>
                <a:gd fmla="*/ 0 h 336550" name="connsiteY48"/>
                <a:gd fmla="*/ 152400 w 338137" name="connsiteX49"/>
                <a:gd fmla="*/ 22294 h 336550" name="connsiteY49"/>
                <a:gd fmla="*/ 22528 w 338137" name="connsiteX50"/>
                <a:gd fmla="*/ 150813 h 336550" name="connsiteY50"/>
                <a:gd fmla="*/ 0 w 338137" name="connsiteX51"/>
                <a:gd fmla="*/ 150813 h 336550" name="connsiteY51"/>
                <a:gd fmla="*/ 152400 w 338137" name="connsiteX52"/>
                <a:gd fmla="*/ 0 h 336550"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336550" w="338137">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4" name="组合 43"/>
          <p:cNvGrpSpPr/>
          <p:nvPr/>
        </p:nvGrpSpPr>
        <p:grpSpPr>
          <a:xfrm>
            <a:off x="4442046" y="3964554"/>
            <a:ext cx="1340045" cy="1155212"/>
            <a:chOff x="4442046" y="3761354"/>
            <a:chExt cx="1340045" cy="1155212"/>
          </a:xfrm>
        </p:grpSpPr>
        <p:sp>
          <p:nvSpPr>
            <p:cNvPr id="7" name="六边形 6"/>
            <p:cNvSpPr/>
            <p:nvPr/>
          </p:nvSpPr>
          <p:spPr>
            <a:xfrm>
              <a:off x="4442046" y="3761354"/>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六边形 34"/>
            <p:cNvSpPr/>
            <p:nvPr/>
          </p:nvSpPr>
          <p:spPr>
            <a:xfrm>
              <a:off x="4762447" y="4009426"/>
              <a:ext cx="699242" cy="659068"/>
            </a:xfrm>
            <a:custGeom>
              <a:gdLst>
                <a:gd fmla="*/ 256155 w 336853" name="connsiteX0"/>
                <a:gd fmla="*/ 263525 h 317500" name="connsiteY0"/>
                <a:gd fmla="*/ 268061 w 336853" name="connsiteX1"/>
                <a:gd fmla="*/ 299070 h 317500" name="connsiteY1"/>
                <a:gd fmla="*/ 269384 w 336853" name="connsiteX2"/>
                <a:gd fmla="*/ 303019 h 317500" name="connsiteY2"/>
                <a:gd fmla="*/ 274676 w 336853" name="connsiteX3"/>
                <a:gd fmla="*/ 289855 h 317500" name="connsiteY3"/>
                <a:gd fmla="*/ 277322 w 336853" name="connsiteX4"/>
                <a:gd fmla="*/ 272740 h 317500" name="connsiteY4"/>
                <a:gd fmla="*/ 279968 w 336853" name="connsiteX5"/>
                <a:gd fmla="*/ 289855 h 317500" name="connsiteY5"/>
                <a:gd fmla="*/ 285259 w 336853" name="connsiteX6"/>
                <a:gd fmla="*/ 303019 h 317500" name="connsiteY6"/>
                <a:gd fmla="*/ 286582 w 336853" name="connsiteX7"/>
                <a:gd fmla="*/ 299070 h 317500" name="connsiteY7"/>
                <a:gd fmla="*/ 298489 w 336853" name="connsiteX8"/>
                <a:gd fmla="*/ 263525 h 317500" name="connsiteY8"/>
                <a:gd fmla="*/ 320978 w 336853" name="connsiteX9"/>
                <a:gd fmla="*/ 275373 h 317500" name="connsiteY9"/>
                <a:gd fmla="*/ 336853 w 336853" name="connsiteX10"/>
                <a:gd fmla="*/ 317500 h 317500" name="connsiteY10"/>
                <a:gd fmla="*/ 217790 w 336853" name="connsiteX11"/>
                <a:gd fmla="*/ 317500 h 317500" name="connsiteY11"/>
                <a:gd fmla="*/ 233665 w 336853" name="connsiteX12"/>
                <a:gd fmla="*/ 275373 h 317500" name="connsiteY12"/>
                <a:gd fmla="*/ 256155 w 336853" name="connsiteX13"/>
                <a:gd fmla="*/ 263525 h 317500" name="connsiteY13"/>
                <a:gd fmla="*/ 37966 w 336853" name="connsiteX14"/>
                <a:gd fmla="*/ 263525 h 317500" name="connsiteY14"/>
                <a:gd fmla="*/ 48433 w 336853" name="connsiteX15"/>
                <a:gd fmla="*/ 299070 h 317500" name="connsiteY15"/>
                <a:gd fmla="*/ 51050 w 336853" name="connsiteX16"/>
                <a:gd fmla="*/ 303019 h 317500" name="connsiteY16"/>
                <a:gd fmla="*/ 54975 w 336853" name="connsiteX17"/>
                <a:gd fmla="*/ 289855 h 317500" name="connsiteY17"/>
                <a:gd fmla="*/ 58900 w 336853" name="connsiteX18"/>
                <a:gd fmla="*/ 272740 h 317500" name="connsiteY18"/>
                <a:gd fmla="*/ 61517 w 336853" name="connsiteX19"/>
                <a:gd fmla="*/ 289855 h 317500" name="connsiteY19"/>
                <a:gd fmla="*/ 66751 w 336853" name="connsiteX20"/>
                <a:gd fmla="*/ 303019 h 317500" name="connsiteY20"/>
                <a:gd fmla="*/ 68059 w 336853" name="connsiteX21"/>
                <a:gd fmla="*/ 299070 h 317500" name="connsiteY21"/>
                <a:gd fmla="*/ 78526 w 336853" name="connsiteX22"/>
                <a:gd fmla="*/ 263525 h 317500" name="connsiteY22"/>
                <a:gd fmla="*/ 102077 w 336853" name="connsiteX23"/>
                <a:gd fmla="*/ 275373 h 317500" name="connsiteY23"/>
                <a:gd fmla="*/ 116469 w 336853" name="connsiteX24"/>
                <a:gd fmla="*/ 317500 h 317500" name="connsiteY24"/>
                <a:gd fmla="*/ 23 w 336853" name="connsiteX25"/>
                <a:gd fmla="*/ 317500 h 317500" name="connsiteY25"/>
                <a:gd fmla="*/ 15724 w 336853" name="connsiteX26"/>
                <a:gd fmla="*/ 275373 h 317500" name="connsiteY26"/>
                <a:gd fmla="*/ 37966 w 336853" name="connsiteX27"/>
                <a:gd fmla="*/ 263525 h 317500" name="connsiteY27"/>
                <a:gd fmla="*/ 212235 w 336853" name="connsiteX28"/>
                <a:gd fmla="*/ 236538 h 317500" name="connsiteY28"/>
                <a:gd fmla="*/ 217792 w 336853" name="connsiteX29"/>
                <a:gd fmla="*/ 242888 h 317500" name="connsiteY29"/>
                <a:gd fmla="*/ 212235 w 336853" name="connsiteX30"/>
                <a:gd fmla="*/ 249238 h 317500" name="connsiteY30"/>
                <a:gd fmla="*/ 206678 w 336853" name="connsiteX31"/>
                <a:gd fmla="*/ 242888 h 317500" name="connsiteY31"/>
                <a:gd fmla="*/ 212235 w 336853" name="connsiteX32"/>
                <a:gd fmla="*/ 236538 h 317500" name="connsiteY32"/>
                <a:gd fmla="*/ 124128 w 336853" name="connsiteX33"/>
                <a:gd fmla="*/ 236538 h 317500" name="connsiteY33"/>
                <a:gd fmla="*/ 130478 w 336853" name="connsiteX34"/>
                <a:gd fmla="*/ 242888 h 317500" name="connsiteY34"/>
                <a:gd fmla="*/ 124128 w 336853" name="connsiteX35"/>
                <a:gd fmla="*/ 249238 h 317500" name="connsiteY35"/>
                <a:gd fmla="*/ 117778 w 336853" name="connsiteX36"/>
                <a:gd fmla="*/ 242888 h 317500" name="connsiteY36"/>
                <a:gd fmla="*/ 124128 w 336853" name="connsiteX37"/>
                <a:gd fmla="*/ 236538 h 317500" name="connsiteY37"/>
                <a:gd fmla="*/ 196360 w 336853" name="connsiteX38"/>
                <a:gd fmla="*/ 227013 h 317500" name="connsiteY38"/>
                <a:gd fmla="*/ 201917 w 336853" name="connsiteX39"/>
                <a:gd fmla="*/ 233363 h 317500" name="connsiteY39"/>
                <a:gd fmla="*/ 196360 w 336853" name="connsiteX40"/>
                <a:gd fmla="*/ 239713 h 317500" name="connsiteY40"/>
                <a:gd fmla="*/ 190803 w 336853" name="connsiteX41"/>
                <a:gd fmla="*/ 233363 h 317500" name="connsiteY41"/>
                <a:gd fmla="*/ 196360 w 336853" name="connsiteX42"/>
                <a:gd fmla="*/ 227013 h 317500" name="connsiteY42"/>
                <a:gd fmla="*/ 138415 w 336853" name="connsiteX43"/>
                <a:gd fmla="*/ 227013 h 317500" name="connsiteY43"/>
                <a:gd fmla="*/ 144765 w 336853" name="connsiteX44"/>
                <a:gd fmla="*/ 233363 h 317500" name="connsiteY44"/>
                <a:gd fmla="*/ 138415 w 336853" name="connsiteX45"/>
                <a:gd fmla="*/ 239713 h 317500" name="connsiteY45"/>
                <a:gd fmla="*/ 132065 w 336853" name="connsiteX46"/>
                <a:gd fmla="*/ 233363 h 317500" name="connsiteY46"/>
                <a:gd fmla="*/ 138415 w 336853" name="connsiteX47"/>
                <a:gd fmla="*/ 227013 h 317500" name="connsiteY47"/>
                <a:gd fmla="*/ 185405 w 336853" name="connsiteX48"/>
                <a:gd fmla="*/ 218758 h 317500" name="connsiteY48"/>
                <a:gd fmla="*/ 187945 w 336853" name="connsiteX49"/>
                <a:gd fmla="*/ 226378 h 317500" name="connsiteY49"/>
                <a:gd fmla="*/ 179055 w 336853" name="connsiteX50"/>
                <a:gd fmla="*/ 228918 h 317500" name="connsiteY50"/>
                <a:gd fmla="*/ 177785 w 336853" name="connsiteX51"/>
                <a:gd fmla="*/ 221298 h 317500" name="connsiteY51"/>
                <a:gd fmla="*/ 185405 w 336853" name="connsiteX52"/>
                <a:gd fmla="*/ 218758 h 317500" name="connsiteY52"/>
                <a:gd fmla="*/ 149210 w 336853" name="connsiteX53"/>
                <a:gd fmla="*/ 218758 h 317500" name="connsiteY53"/>
                <a:gd fmla="*/ 159212 w 336853" name="connsiteX54"/>
                <a:gd fmla="*/ 221298 h 317500" name="connsiteY54"/>
                <a:gd fmla="*/ 156354 w 336853" name="connsiteX55"/>
                <a:gd fmla="*/ 228918 h 317500" name="connsiteY55"/>
                <a:gd fmla="*/ 147782 w 336853" name="connsiteX56"/>
                <a:gd fmla="*/ 226378 h 317500" name="connsiteY56"/>
                <a:gd fmla="*/ 149210 w 336853" name="connsiteX57"/>
                <a:gd fmla="*/ 218758 h 317500" name="connsiteY57"/>
                <a:gd fmla="*/ 167785 w 336853" name="connsiteX58"/>
                <a:gd fmla="*/ 207963 h 317500" name="connsiteY58"/>
                <a:gd fmla="*/ 173342 w 336853" name="connsiteX59"/>
                <a:gd fmla="*/ 213520 h 317500" name="connsiteY59"/>
                <a:gd fmla="*/ 167785 w 336853" name="connsiteX60"/>
                <a:gd fmla="*/ 219077 h 317500" name="connsiteY60"/>
                <a:gd fmla="*/ 162228 w 336853" name="connsiteX61"/>
                <a:gd fmla="*/ 213520 h 317500" name="connsiteY61"/>
                <a:gd fmla="*/ 167785 w 336853" name="connsiteX62"/>
                <a:gd fmla="*/ 207963 h 317500" name="connsiteY62"/>
                <a:gd fmla="*/ 167785 w 336853" name="connsiteX63"/>
                <a:gd fmla="*/ 190500 h 317500" name="connsiteY63"/>
                <a:gd fmla="*/ 173342 w 336853" name="connsiteX64"/>
                <a:gd fmla="*/ 196850 h 317500" name="connsiteY64"/>
                <a:gd fmla="*/ 167785 w 336853" name="connsiteX65"/>
                <a:gd fmla="*/ 203200 h 317500" name="connsiteY65"/>
                <a:gd fmla="*/ 162228 w 336853" name="connsiteX66"/>
                <a:gd fmla="*/ 196850 h 317500" name="connsiteY66"/>
                <a:gd fmla="*/ 167785 w 336853" name="connsiteX67"/>
                <a:gd fmla="*/ 190500 h 317500" name="connsiteY67"/>
                <a:gd fmla="*/ 269512 w 336853" name="connsiteX68"/>
                <a:gd fmla="*/ 182286 h 317500" name="connsiteY68"/>
                <a:gd fmla="*/ 276020 w 336853" name="connsiteX69"/>
                <a:gd fmla="*/ 182286 h 317500" name="connsiteY69"/>
                <a:gd fmla="*/ 290340 w 336853" name="connsiteX70"/>
                <a:gd fmla="*/ 184906 h 317500" name="connsiteY70"/>
                <a:gd fmla="*/ 296849 w 336853" name="connsiteX71"/>
                <a:gd fmla="*/ 191458 h 317500" name="connsiteY71"/>
                <a:gd fmla="*/ 304659 w 336853" name="connsiteX72"/>
                <a:gd fmla="*/ 216354 h 317500" name="connsiteY72"/>
                <a:gd fmla="*/ 304659 w 336853" name="connsiteX73"/>
                <a:gd fmla="*/ 220285 h 317500" name="connsiteY73"/>
                <a:gd fmla="*/ 307263 w 336853" name="connsiteX74"/>
                <a:gd fmla="*/ 230767 h 317500" name="connsiteY74"/>
                <a:gd fmla="*/ 302056 w 336853" name="connsiteX75"/>
                <a:gd fmla="*/ 239940 h 317500" name="connsiteY75"/>
                <a:gd fmla="*/ 283831 w 336853" name="connsiteX76"/>
                <a:gd fmla="*/ 262215 h 317500" name="connsiteY76"/>
                <a:gd fmla="*/ 270813 w 336853" name="connsiteX77"/>
                <a:gd fmla="*/ 262215 h 317500" name="connsiteY77"/>
                <a:gd fmla="*/ 252589 w 336853" name="connsiteX78"/>
                <a:gd fmla="*/ 239940 h 317500" name="connsiteY78"/>
                <a:gd fmla="*/ 247382 w 336853" name="connsiteX79"/>
                <a:gd fmla="*/ 232078 h 317500" name="connsiteY79"/>
                <a:gd fmla="*/ 249985 w 336853" name="connsiteX80"/>
                <a:gd fmla="*/ 220285 h 317500" name="connsiteY80"/>
                <a:gd fmla="*/ 248684 w 336853" name="connsiteX81"/>
                <a:gd fmla="*/ 216354 h 317500" name="connsiteY81"/>
                <a:gd fmla="*/ 248684 w 336853" name="connsiteX82"/>
                <a:gd fmla="*/ 204561 h 317500" name="connsiteY82"/>
                <a:gd fmla="*/ 256494 w 336853" name="connsiteX83"/>
                <a:gd fmla="*/ 191458 h 317500" name="connsiteY83"/>
                <a:gd fmla="*/ 263003 w 336853" name="connsiteX84"/>
                <a:gd fmla="*/ 186217 h 317500" name="connsiteY84"/>
                <a:gd fmla="*/ 269512 w 336853" name="connsiteX85"/>
                <a:gd fmla="*/ 182286 h 317500" name="connsiteY85"/>
                <a:gd fmla="*/ 50941 w 336853" name="connsiteX86"/>
                <a:gd fmla="*/ 182286 h 317500" name="connsiteY86"/>
                <a:gd fmla="*/ 56254 w 336853" name="connsiteX87"/>
                <a:gd fmla="*/ 182286 h 317500" name="connsiteY87"/>
                <a:gd fmla="*/ 72194 w 336853" name="connsiteX88"/>
                <a:gd fmla="*/ 184906 h 317500" name="connsiteY88"/>
                <a:gd fmla="*/ 78836 w 336853" name="connsiteX89"/>
                <a:gd fmla="*/ 191458 h 317500" name="connsiteY89"/>
                <a:gd fmla="*/ 86806 w 336853" name="connsiteX90"/>
                <a:gd fmla="*/ 216354 h 317500" name="connsiteY90"/>
                <a:gd fmla="*/ 85477 w 336853" name="connsiteX91"/>
                <a:gd fmla="*/ 220285 h 317500" name="connsiteY91"/>
                <a:gd fmla="*/ 88134 w 336853" name="connsiteX92"/>
                <a:gd fmla="*/ 230767 h 317500" name="connsiteY92"/>
                <a:gd fmla="*/ 82821 w 336853" name="connsiteX93"/>
                <a:gd fmla="*/ 239940 h 317500" name="connsiteY93"/>
                <a:gd fmla="*/ 65553 w 336853" name="connsiteX94"/>
                <a:gd fmla="*/ 262215 h 317500" name="connsiteY94"/>
                <a:gd fmla="*/ 52269 w 336853" name="connsiteX95"/>
                <a:gd fmla="*/ 262215 h 317500" name="connsiteY95"/>
                <a:gd fmla="*/ 33673 w 336853" name="connsiteX96"/>
                <a:gd fmla="*/ 239940 h 317500" name="connsiteY96"/>
                <a:gd fmla="*/ 28359 w 336853" name="connsiteX97"/>
                <a:gd fmla="*/ 232078 h 317500" name="connsiteY97"/>
                <a:gd fmla="*/ 31016 w 336853" name="connsiteX98"/>
                <a:gd fmla="*/ 220285 h 317500" name="connsiteY98"/>
                <a:gd fmla="*/ 29688 w 336853" name="connsiteX99"/>
                <a:gd fmla="*/ 216354 h 317500" name="connsiteY99"/>
                <a:gd fmla="*/ 29688 w 336853" name="connsiteX100"/>
                <a:gd fmla="*/ 204561 h 317500" name="connsiteY100"/>
                <a:gd fmla="*/ 37658 w 336853" name="connsiteX101"/>
                <a:gd fmla="*/ 191458 h 317500" name="connsiteY101"/>
                <a:gd fmla="*/ 44299 w 336853" name="connsiteX102"/>
                <a:gd fmla="*/ 186217 h 317500" name="connsiteY102"/>
                <a:gd fmla="*/ 50941 w 336853" name="connsiteX103"/>
                <a:gd fmla="*/ 182286 h 317500" name="connsiteY103"/>
                <a:gd fmla="*/ 167785 w 336853" name="connsiteX104"/>
                <a:gd fmla="*/ 173038 h 317500" name="connsiteY104"/>
                <a:gd fmla="*/ 173342 w 336853" name="connsiteX105"/>
                <a:gd fmla="*/ 179388 h 317500" name="connsiteY105"/>
                <a:gd fmla="*/ 167785 w 336853" name="connsiteX106"/>
                <a:gd fmla="*/ 185738 h 317500" name="connsiteY106"/>
                <a:gd fmla="*/ 162228 w 336853" name="connsiteX107"/>
                <a:gd fmla="*/ 179388 h 317500" name="connsiteY107"/>
                <a:gd fmla="*/ 167785 w 336853" name="connsiteX108"/>
                <a:gd fmla="*/ 173038 h 317500" name="connsiteY108"/>
                <a:gd fmla="*/ 168402 w 336853" name="connsiteX109"/>
                <a:gd fmla="*/ 155575 h 317500" name="connsiteY109"/>
                <a:gd fmla="*/ 172106 w 336853" name="connsiteX110"/>
                <a:gd fmla="*/ 156986 h 317500" name="connsiteY110"/>
                <a:gd fmla="*/ 173341 w 336853" name="connsiteX111"/>
                <a:gd fmla="*/ 161219 h 317500" name="connsiteY111"/>
                <a:gd fmla="*/ 172106 w 336853" name="connsiteX112"/>
                <a:gd fmla="*/ 166864 h 317500" name="connsiteY112"/>
                <a:gd fmla="*/ 168402 w 336853" name="connsiteX113"/>
                <a:gd fmla="*/ 168275 h 317500" name="connsiteY113"/>
                <a:gd fmla="*/ 164697 w 336853" name="connsiteX114"/>
                <a:gd fmla="*/ 166864 h 317500" name="connsiteY114"/>
                <a:gd fmla="*/ 162228 w 336853" name="connsiteX115"/>
                <a:gd fmla="*/ 161219 h 317500" name="connsiteY115"/>
                <a:gd fmla="*/ 164697 w 336853" name="connsiteX116"/>
                <a:gd fmla="*/ 156986 h 317500" name="connsiteY116"/>
                <a:gd fmla="*/ 168402 w 336853" name="connsiteX117"/>
                <a:gd fmla="*/ 155575 h 317500" name="connsiteY117"/>
                <a:gd fmla="*/ 146617 w 336853" name="connsiteX118"/>
                <a:gd fmla="*/ 80963 h 317500" name="connsiteY118"/>
                <a:gd fmla="*/ 158524 w 336853" name="connsiteX119"/>
                <a:gd fmla="*/ 115191 h 317500" name="connsiteY119"/>
                <a:gd fmla="*/ 159847 w 336853" name="connsiteX120"/>
                <a:gd fmla="*/ 120457 h 317500" name="connsiteY120"/>
                <a:gd fmla="*/ 165138 w 336853" name="connsiteX121"/>
                <a:gd fmla="*/ 105976 h 317500" name="connsiteY121"/>
                <a:gd fmla="*/ 167784 w 336853" name="connsiteX122"/>
                <a:gd fmla="*/ 90178 h 317500" name="connsiteY122"/>
                <a:gd fmla="*/ 170430 w 336853" name="connsiteX123"/>
                <a:gd fmla="*/ 105976 h 317500" name="connsiteY123"/>
                <a:gd fmla="*/ 175722 w 336853" name="connsiteX124"/>
                <a:gd fmla="*/ 120457 h 317500" name="connsiteY124"/>
                <a:gd fmla="*/ 177045 w 336853" name="connsiteX125"/>
                <a:gd fmla="*/ 115191 h 317500" name="connsiteY125"/>
                <a:gd fmla="*/ 188951 w 336853" name="connsiteX126"/>
                <a:gd fmla="*/ 80963 h 317500" name="connsiteY126"/>
                <a:gd fmla="*/ 211441 w 336853" name="connsiteX127"/>
                <a:gd fmla="*/ 91494 h 317500" name="connsiteY127"/>
                <a:gd fmla="*/ 227316 w 336853" name="connsiteX128"/>
                <a:gd fmla="*/ 134938 h 317500" name="connsiteY128"/>
                <a:gd fmla="*/ 167784 w 336853" name="connsiteX129"/>
                <a:gd fmla="*/ 134938 h 317500" name="connsiteY129"/>
                <a:gd fmla="*/ 108253 w 336853" name="connsiteX130"/>
                <a:gd fmla="*/ 134938 h 317500" name="connsiteY130"/>
                <a:gd fmla="*/ 124128 w 336853" name="connsiteX131"/>
                <a:gd fmla="*/ 91494 h 317500" name="connsiteY131"/>
                <a:gd fmla="*/ 146617 w 336853" name="connsiteX132"/>
                <a:gd fmla="*/ 80963 h 317500" name="connsiteY132"/>
                <a:gd fmla="*/ 165180 w 336853" name="connsiteX133"/>
                <a:gd fmla="*/ 0 h 317500" name="connsiteY133"/>
                <a:gd fmla="*/ 180801 w 336853" name="connsiteX134"/>
                <a:gd fmla="*/ 3931 h 317500" name="connsiteY134"/>
                <a:gd fmla="*/ 187310 w 336853" name="connsiteX135"/>
                <a:gd fmla="*/ 10482 h 317500" name="connsiteY135"/>
                <a:gd fmla="*/ 195121 w 336853" name="connsiteX136"/>
                <a:gd fmla="*/ 35378 h 317500" name="connsiteY136"/>
                <a:gd fmla="*/ 195121 w 336853" name="connsiteX137"/>
                <a:gd fmla="*/ 39309 h 317500" name="connsiteY137"/>
                <a:gd fmla="*/ 196422 w 336853" name="connsiteX138"/>
                <a:gd fmla="*/ 49792 h 317500" name="connsiteY138"/>
                <a:gd fmla="*/ 192517 w 336853" name="connsiteX139"/>
                <a:gd fmla="*/ 58964 h 317500" name="connsiteY139"/>
                <a:gd fmla="*/ 174293 w 336853" name="connsiteX140"/>
                <a:gd fmla="*/ 81239 h 317500" name="connsiteY140"/>
                <a:gd fmla="*/ 161275 w 336853" name="connsiteX141"/>
                <a:gd fmla="*/ 81239 h 317500" name="connsiteY141"/>
                <a:gd fmla="*/ 143050 w 336853" name="connsiteX142"/>
                <a:gd fmla="*/ 58964 h 317500" name="connsiteY142"/>
                <a:gd fmla="*/ 137843 w 336853" name="connsiteX143"/>
                <a:gd fmla="*/ 49792 h 317500" name="connsiteY143"/>
                <a:gd fmla="*/ 140447 w 336853" name="connsiteX144"/>
                <a:gd fmla="*/ 39309 h 317500" name="connsiteY144"/>
                <a:gd fmla="*/ 139145 w 336853" name="connsiteX145"/>
                <a:gd fmla="*/ 35378 h 317500" name="connsiteY145"/>
                <a:gd fmla="*/ 139145 w 336853" name="connsiteX146"/>
                <a:gd fmla="*/ 23585 h 317500" name="connsiteY146"/>
                <a:gd fmla="*/ 146956 w 336853" name="connsiteX147"/>
                <a:gd fmla="*/ 10482 h 317500" name="connsiteY147"/>
                <a:gd fmla="*/ 153464 w 336853" name="connsiteX148"/>
                <a:gd fmla="*/ 5241 h 317500" name="connsiteY148"/>
                <a:gd fmla="*/ 159973 w 336853" name="connsiteX149"/>
                <a:gd fmla="*/ 1310 h 317500" name="connsiteY149"/>
                <a:gd fmla="*/ 165180 w 336853" name="connsiteX150"/>
                <a:gd fmla="*/ 0 h 317500" name="connsiteY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b="b" l="l" r="r" t="t"/>
              <a:pathLst>
                <a:path h="317500" w="336853">
                  <a:moveTo>
                    <a:pt x="256155" y="263525"/>
                  </a:moveTo>
                  <a:cubicBezTo>
                    <a:pt x="256155" y="263525"/>
                    <a:pt x="256155" y="263525"/>
                    <a:pt x="268061" y="299070"/>
                  </a:cubicBezTo>
                  <a:cubicBezTo>
                    <a:pt x="268061" y="299070"/>
                    <a:pt x="268061" y="299070"/>
                    <a:pt x="269384" y="303019"/>
                  </a:cubicBezTo>
                  <a:cubicBezTo>
                    <a:pt x="269384" y="303019"/>
                    <a:pt x="269384" y="303019"/>
                    <a:pt x="274676" y="289855"/>
                  </a:cubicBezTo>
                  <a:cubicBezTo>
                    <a:pt x="262770" y="274057"/>
                    <a:pt x="274676" y="272740"/>
                    <a:pt x="277322" y="272740"/>
                  </a:cubicBezTo>
                  <a:cubicBezTo>
                    <a:pt x="279968" y="272740"/>
                    <a:pt x="291874" y="274057"/>
                    <a:pt x="279968" y="289855"/>
                  </a:cubicBezTo>
                  <a:cubicBezTo>
                    <a:pt x="279968" y="289855"/>
                    <a:pt x="279968" y="289855"/>
                    <a:pt x="285259" y="303019"/>
                  </a:cubicBezTo>
                  <a:cubicBezTo>
                    <a:pt x="285259" y="303019"/>
                    <a:pt x="285259" y="303019"/>
                    <a:pt x="286582" y="299070"/>
                  </a:cubicBezTo>
                  <a:cubicBezTo>
                    <a:pt x="286582" y="299070"/>
                    <a:pt x="286582" y="299070"/>
                    <a:pt x="298489" y="263525"/>
                  </a:cubicBezTo>
                  <a:cubicBezTo>
                    <a:pt x="298489" y="263525"/>
                    <a:pt x="306426" y="268791"/>
                    <a:pt x="320978" y="275373"/>
                  </a:cubicBezTo>
                  <a:cubicBezTo>
                    <a:pt x="336853" y="280639"/>
                    <a:pt x="336853" y="293804"/>
                    <a:pt x="336853" y="317500"/>
                  </a:cubicBezTo>
                  <a:cubicBezTo>
                    <a:pt x="336853" y="317500"/>
                    <a:pt x="336853" y="317500"/>
                    <a:pt x="217790" y="317500"/>
                  </a:cubicBezTo>
                  <a:cubicBezTo>
                    <a:pt x="219113" y="293804"/>
                    <a:pt x="217790" y="280639"/>
                    <a:pt x="233665" y="275373"/>
                  </a:cubicBezTo>
                  <a:cubicBezTo>
                    <a:pt x="248217" y="268791"/>
                    <a:pt x="256155" y="263525"/>
                    <a:pt x="256155" y="263525"/>
                  </a:cubicBezTo>
                  <a:close/>
                  <a:moveTo>
                    <a:pt x="37966" y="263525"/>
                  </a:moveTo>
                  <a:cubicBezTo>
                    <a:pt x="37966" y="263525"/>
                    <a:pt x="37966" y="263525"/>
                    <a:pt x="48433" y="299070"/>
                  </a:cubicBezTo>
                  <a:cubicBezTo>
                    <a:pt x="48433" y="299070"/>
                    <a:pt x="48433" y="299070"/>
                    <a:pt x="51050" y="303019"/>
                  </a:cubicBezTo>
                  <a:cubicBezTo>
                    <a:pt x="51050" y="303019"/>
                    <a:pt x="51050" y="303019"/>
                    <a:pt x="54975" y="289855"/>
                  </a:cubicBezTo>
                  <a:cubicBezTo>
                    <a:pt x="44508" y="274057"/>
                    <a:pt x="56284" y="272740"/>
                    <a:pt x="58900" y="272740"/>
                  </a:cubicBezTo>
                  <a:cubicBezTo>
                    <a:pt x="60209" y="272740"/>
                    <a:pt x="73293" y="274057"/>
                    <a:pt x="61517" y="289855"/>
                  </a:cubicBezTo>
                  <a:cubicBezTo>
                    <a:pt x="61517" y="289855"/>
                    <a:pt x="61517" y="289855"/>
                    <a:pt x="66751" y="303019"/>
                  </a:cubicBezTo>
                  <a:cubicBezTo>
                    <a:pt x="66751" y="303019"/>
                    <a:pt x="66751" y="303019"/>
                    <a:pt x="68059" y="299070"/>
                  </a:cubicBezTo>
                  <a:cubicBezTo>
                    <a:pt x="68059" y="299070"/>
                    <a:pt x="68059" y="299070"/>
                    <a:pt x="78526" y="263525"/>
                  </a:cubicBezTo>
                  <a:cubicBezTo>
                    <a:pt x="78526" y="263525"/>
                    <a:pt x="87685" y="268791"/>
                    <a:pt x="102077" y="275373"/>
                  </a:cubicBezTo>
                  <a:cubicBezTo>
                    <a:pt x="117778" y="280639"/>
                    <a:pt x="116469" y="293804"/>
                    <a:pt x="116469" y="317500"/>
                  </a:cubicBezTo>
                  <a:cubicBezTo>
                    <a:pt x="116469" y="317500"/>
                    <a:pt x="116469" y="317500"/>
                    <a:pt x="23" y="317500"/>
                  </a:cubicBezTo>
                  <a:cubicBezTo>
                    <a:pt x="23" y="293804"/>
                    <a:pt x="-1285" y="280639"/>
                    <a:pt x="15724" y="275373"/>
                  </a:cubicBezTo>
                  <a:cubicBezTo>
                    <a:pt x="30116" y="268791"/>
                    <a:pt x="37966" y="263525"/>
                    <a:pt x="37966" y="263525"/>
                  </a:cubicBezTo>
                  <a:close/>
                  <a:moveTo>
                    <a:pt x="212235" y="236538"/>
                  </a:moveTo>
                  <a:cubicBezTo>
                    <a:pt x="215304" y="236538"/>
                    <a:pt x="217792" y="239381"/>
                    <a:pt x="217792" y="242888"/>
                  </a:cubicBezTo>
                  <a:cubicBezTo>
                    <a:pt x="217792" y="246395"/>
                    <a:pt x="215304" y="249238"/>
                    <a:pt x="212235" y="249238"/>
                  </a:cubicBezTo>
                  <a:cubicBezTo>
                    <a:pt x="209166" y="249238"/>
                    <a:pt x="206678" y="246395"/>
                    <a:pt x="206678" y="242888"/>
                  </a:cubicBezTo>
                  <a:cubicBezTo>
                    <a:pt x="206678" y="239381"/>
                    <a:pt x="209166" y="236538"/>
                    <a:pt x="212235" y="236538"/>
                  </a:cubicBezTo>
                  <a:close/>
                  <a:moveTo>
                    <a:pt x="124128" y="236538"/>
                  </a:moveTo>
                  <a:cubicBezTo>
                    <a:pt x="127635" y="236538"/>
                    <a:pt x="130478" y="239381"/>
                    <a:pt x="130478" y="242888"/>
                  </a:cubicBezTo>
                  <a:cubicBezTo>
                    <a:pt x="130478" y="246395"/>
                    <a:pt x="127635" y="249238"/>
                    <a:pt x="124128" y="249238"/>
                  </a:cubicBezTo>
                  <a:cubicBezTo>
                    <a:pt x="120621" y="249238"/>
                    <a:pt x="117778" y="246395"/>
                    <a:pt x="117778" y="242888"/>
                  </a:cubicBezTo>
                  <a:cubicBezTo>
                    <a:pt x="117778" y="239381"/>
                    <a:pt x="120621" y="236538"/>
                    <a:pt x="124128" y="236538"/>
                  </a:cubicBezTo>
                  <a:close/>
                  <a:moveTo>
                    <a:pt x="196360" y="227013"/>
                  </a:moveTo>
                  <a:cubicBezTo>
                    <a:pt x="199429" y="227013"/>
                    <a:pt x="201917" y="229856"/>
                    <a:pt x="201917" y="233363"/>
                  </a:cubicBezTo>
                  <a:cubicBezTo>
                    <a:pt x="201917" y="236870"/>
                    <a:pt x="199429" y="239713"/>
                    <a:pt x="196360" y="239713"/>
                  </a:cubicBezTo>
                  <a:cubicBezTo>
                    <a:pt x="193291" y="239713"/>
                    <a:pt x="190803" y="236870"/>
                    <a:pt x="190803" y="233363"/>
                  </a:cubicBezTo>
                  <a:cubicBezTo>
                    <a:pt x="190803" y="229856"/>
                    <a:pt x="193291" y="227013"/>
                    <a:pt x="196360" y="227013"/>
                  </a:cubicBezTo>
                  <a:close/>
                  <a:moveTo>
                    <a:pt x="138415" y="227013"/>
                  </a:moveTo>
                  <a:cubicBezTo>
                    <a:pt x="141922" y="227013"/>
                    <a:pt x="144765" y="229856"/>
                    <a:pt x="144765" y="233363"/>
                  </a:cubicBezTo>
                  <a:cubicBezTo>
                    <a:pt x="144765" y="236870"/>
                    <a:pt x="141922" y="239713"/>
                    <a:pt x="138415" y="239713"/>
                  </a:cubicBezTo>
                  <a:cubicBezTo>
                    <a:pt x="134908" y="239713"/>
                    <a:pt x="132065" y="236870"/>
                    <a:pt x="132065" y="233363"/>
                  </a:cubicBezTo>
                  <a:cubicBezTo>
                    <a:pt x="132065" y="229856"/>
                    <a:pt x="134908" y="227013"/>
                    <a:pt x="138415" y="227013"/>
                  </a:cubicBezTo>
                  <a:close/>
                  <a:moveTo>
                    <a:pt x="185405" y="218758"/>
                  </a:moveTo>
                  <a:cubicBezTo>
                    <a:pt x="187945" y="221298"/>
                    <a:pt x="189215" y="223838"/>
                    <a:pt x="187945" y="226378"/>
                  </a:cubicBezTo>
                  <a:cubicBezTo>
                    <a:pt x="185405" y="230188"/>
                    <a:pt x="182865" y="230188"/>
                    <a:pt x="179055" y="228918"/>
                  </a:cubicBezTo>
                  <a:cubicBezTo>
                    <a:pt x="176515" y="226378"/>
                    <a:pt x="176515" y="223838"/>
                    <a:pt x="177785" y="221298"/>
                  </a:cubicBezTo>
                  <a:cubicBezTo>
                    <a:pt x="179055" y="217488"/>
                    <a:pt x="182865" y="217488"/>
                    <a:pt x="185405" y="218758"/>
                  </a:cubicBezTo>
                  <a:close/>
                  <a:moveTo>
                    <a:pt x="149210" y="218758"/>
                  </a:moveTo>
                  <a:cubicBezTo>
                    <a:pt x="152068" y="217488"/>
                    <a:pt x="156354" y="217488"/>
                    <a:pt x="159212" y="221298"/>
                  </a:cubicBezTo>
                  <a:cubicBezTo>
                    <a:pt x="160641" y="223838"/>
                    <a:pt x="159212" y="226378"/>
                    <a:pt x="156354" y="228918"/>
                  </a:cubicBezTo>
                  <a:cubicBezTo>
                    <a:pt x="153497" y="230188"/>
                    <a:pt x="149210" y="230188"/>
                    <a:pt x="147782" y="226378"/>
                  </a:cubicBezTo>
                  <a:cubicBezTo>
                    <a:pt x="146353" y="223838"/>
                    <a:pt x="146353" y="221298"/>
                    <a:pt x="149210" y="218758"/>
                  </a:cubicBezTo>
                  <a:close/>
                  <a:moveTo>
                    <a:pt x="167785" y="207963"/>
                  </a:moveTo>
                  <a:cubicBezTo>
                    <a:pt x="170854" y="207963"/>
                    <a:pt x="173342" y="210451"/>
                    <a:pt x="173342" y="213520"/>
                  </a:cubicBezTo>
                  <a:cubicBezTo>
                    <a:pt x="173342" y="216589"/>
                    <a:pt x="170854" y="219077"/>
                    <a:pt x="167785" y="219077"/>
                  </a:cubicBezTo>
                  <a:cubicBezTo>
                    <a:pt x="164716" y="219077"/>
                    <a:pt x="162228" y="216589"/>
                    <a:pt x="162228" y="213520"/>
                  </a:cubicBezTo>
                  <a:cubicBezTo>
                    <a:pt x="162228" y="210451"/>
                    <a:pt x="164716" y="207963"/>
                    <a:pt x="167785" y="207963"/>
                  </a:cubicBezTo>
                  <a:close/>
                  <a:moveTo>
                    <a:pt x="167785" y="190500"/>
                  </a:moveTo>
                  <a:cubicBezTo>
                    <a:pt x="170854" y="190500"/>
                    <a:pt x="173342" y="193343"/>
                    <a:pt x="173342" y="196850"/>
                  </a:cubicBezTo>
                  <a:cubicBezTo>
                    <a:pt x="173342" y="200357"/>
                    <a:pt x="170854" y="203200"/>
                    <a:pt x="167785" y="203200"/>
                  </a:cubicBezTo>
                  <a:cubicBezTo>
                    <a:pt x="164716" y="203200"/>
                    <a:pt x="162228" y="200357"/>
                    <a:pt x="162228" y="196850"/>
                  </a:cubicBezTo>
                  <a:cubicBezTo>
                    <a:pt x="162228" y="193343"/>
                    <a:pt x="164716" y="190500"/>
                    <a:pt x="167785" y="190500"/>
                  </a:cubicBezTo>
                  <a:close/>
                  <a:moveTo>
                    <a:pt x="269512" y="182286"/>
                  </a:moveTo>
                  <a:cubicBezTo>
                    <a:pt x="270813" y="182286"/>
                    <a:pt x="273417" y="182286"/>
                    <a:pt x="276020" y="182286"/>
                  </a:cubicBezTo>
                  <a:cubicBezTo>
                    <a:pt x="281228" y="180975"/>
                    <a:pt x="286435" y="182286"/>
                    <a:pt x="290340" y="184906"/>
                  </a:cubicBezTo>
                  <a:cubicBezTo>
                    <a:pt x="295547" y="187527"/>
                    <a:pt x="296849" y="191458"/>
                    <a:pt x="296849" y="191458"/>
                  </a:cubicBezTo>
                  <a:cubicBezTo>
                    <a:pt x="296849" y="191458"/>
                    <a:pt x="309866" y="192768"/>
                    <a:pt x="304659" y="216354"/>
                  </a:cubicBezTo>
                  <a:cubicBezTo>
                    <a:pt x="304659" y="217664"/>
                    <a:pt x="304659" y="218974"/>
                    <a:pt x="304659" y="220285"/>
                  </a:cubicBezTo>
                  <a:cubicBezTo>
                    <a:pt x="307263" y="220285"/>
                    <a:pt x="309866" y="221595"/>
                    <a:pt x="307263" y="230767"/>
                  </a:cubicBezTo>
                  <a:cubicBezTo>
                    <a:pt x="304659" y="238629"/>
                    <a:pt x="303357" y="239940"/>
                    <a:pt x="302056" y="239940"/>
                  </a:cubicBezTo>
                  <a:cubicBezTo>
                    <a:pt x="300754" y="249112"/>
                    <a:pt x="294245" y="258284"/>
                    <a:pt x="283831" y="262215"/>
                  </a:cubicBezTo>
                  <a:cubicBezTo>
                    <a:pt x="279926" y="263525"/>
                    <a:pt x="274719" y="263525"/>
                    <a:pt x="270813" y="262215"/>
                  </a:cubicBezTo>
                  <a:cubicBezTo>
                    <a:pt x="260399" y="258284"/>
                    <a:pt x="253891" y="249112"/>
                    <a:pt x="252589" y="239940"/>
                  </a:cubicBezTo>
                  <a:cubicBezTo>
                    <a:pt x="251287" y="239940"/>
                    <a:pt x="249985" y="238629"/>
                    <a:pt x="247382" y="232078"/>
                  </a:cubicBezTo>
                  <a:cubicBezTo>
                    <a:pt x="244778" y="221595"/>
                    <a:pt x="247382" y="220285"/>
                    <a:pt x="249985" y="220285"/>
                  </a:cubicBezTo>
                  <a:cubicBezTo>
                    <a:pt x="249985" y="218974"/>
                    <a:pt x="249985" y="217664"/>
                    <a:pt x="248684" y="216354"/>
                  </a:cubicBezTo>
                  <a:cubicBezTo>
                    <a:pt x="248684" y="212423"/>
                    <a:pt x="248684" y="208492"/>
                    <a:pt x="248684" y="204561"/>
                  </a:cubicBezTo>
                  <a:cubicBezTo>
                    <a:pt x="249985" y="199320"/>
                    <a:pt x="252589" y="195389"/>
                    <a:pt x="256494" y="191458"/>
                  </a:cubicBezTo>
                  <a:cubicBezTo>
                    <a:pt x="257796" y="190147"/>
                    <a:pt x="260399" y="187527"/>
                    <a:pt x="263003" y="186217"/>
                  </a:cubicBezTo>
                  <a:cubicBezTo>
                    <a:pt x="264305" y="184906"/>
                    <a:pt x="266908" y="183596"/>
                    <a:pt x="269512" y="182286"/>
                  </a:cubicBezTo>
                  <a:close/>
                  <a:moveTo>
                    <a:pt x="50941" y="182286"/>
                  </a:moveTo>
                  <a:cubicBezTo>
                    <a:pt x="52269" y="182286"/>
                    <a:pt x="54926" y="182286"/>
                    <a:pt x="56254" y="182286"/>
                  </a:cubicBezTo>
                  <a:cubicBezTo>
                    <a:pt x="62896" y="180975"/>
                    <a:pt x="68209" y="182286"/>
                    <a:pt x="72194" y="184906"/>
                  </a:cubicBezTo>
                  <a:cubicBezTo>
                    <a:pt x="77507" y="187527"/>
                    <a:pt x="78836" y="191458"/>
                    <a:pt x="78836" y="191458"/>
                  </a:cubicBezTo>
                  <a:cubicBezTo>
                    <a:pt x="78836" y="191458"/>
                    <a:pt x="90791" y="192768"/>
                    <a:pt x="86806" y="216354"/>
                  </a:cubicBezTo>
                  <a:cubicBezTo>
                    <a:pt x="86806" y="217664"/>
                    <a:pt x="86806" y="218974"/>
                    <a:pt x="85477" y="220285"/>
                  </a:cubicBezTo>
                  <a:cubicBezTo>
                    <a:pt x="88134" y="220285"/>
                    <a:pt x="90791" y="221595"/>
                    <a:pt x="88134" y="230767"/>
                  </a:cubicBezTo>
                  <a:cubicBezTo>
                    <a:pt x="86806" y="238629"/>
                    <a:pt x="84149" y="239940"/>
                    <a:pt x="82821" y="239940"/>
                  </a:cubicBezTo>
                  <a:cubicBezTo>
                    <a:pt x="81492" y="249112"/>
                    <a:pt x="74851" y="258284"/>
                    <a:pt x="65553" y="262215"/>
                  </a:cubicBezTo>
                  <a:cubicBezTo>
                    <a:pt x="60239" y="263525"/>
                    <a:pt x="56254" y="263525"/>
                    <a:pt x="52269" y="262215"/>
                  </a:cubicBezTo>
                  <a:cubicBezTo>
                    <a:pt x="41643" y="258284"/>
                    <a:pt x="35001" y="249112"/>
                    <a:pt x="33673" y="239940"/>
                  </a:cubicBezTo>
                  <a:cubicBezTo>
                    <a:pt x="32344" y="239940"/>
                    <a:pt x="29688" y="238629"/>
                    <a:pt x="28359" y="232078"/>
                  </a:cubicBezTo>
                  <a:cubicBezTo>
                    <a:pt x="25703" y="221595"/>
                    <a:pt x="28359" y="220285"/>
                    <a:pt x="31016" y="220285"/>
                  </a:cubicBezTo>
                  <a:cubicBezTo>
                    <a:pt x="31016" y="218974"/>
                    <a:pt x="29688" y="217664"/>
                    <a:pt x="29688" y="216354"/>
                  </a:cubicBezTo>
                  <a:cubicBezTo>
                    <a:pt x="28359" y="212423"/>
                    <a:pt x="28359" y="208492"/>
                    <a:pt x="29688" y="204561"/>
                  </a:cubicBezTo>
                  <a:cubicBezTo>
                    <a:pt x="31016" y="199320"/>
                    <a:pt x="33673" y="195389"/>
                    <a:pt x="37658" y="191458"/>
                  </a:cubicBezTo>
                  <a:cubicBezTo>
                    <a:pt x="38986" y="190147"/>
                    <a:pt x="41643" y="187527"/>
                    <a:pt x="44299" y="186217"/>
                  </a:cubicBezTo>
                  <a:cubicBezTo>
                    <a:pt x="45628" y="184906"/>
                    <a:pt x="48284" y="183596"/>
                    <a:pt x="50941" y="182286"/>
                  </a:cubicBezTo>
                  <a:close/>
                  <a:moveTo>
                    <a:pt x="167785" y="173038"/>
                  </a:moveTo>
                  <a:cubicBezTo>
                    <a:pt x="170854" y="173038"/>
                    <a:pt x="173342" y="175881"/>
                    <a:pt x="173342" y="179388"/>
                  </a:cubicBezTo>
                  <a:cubicBezTo>
                    <a:pt x="173342" y="182895"/>
                    <a:pt x="170854" y="185738"/>
                    <a:pt x="167785" y="185738"/>
                  </a:cubicBezTo>
                  <a:cubicBezTo>
                    <a:pt x="164716" y="185738"/>
                    <a:pt x="162228" y="182895"/>
                    <a:pt x="162228" y="179388"/>
                  </a:cubicBezTo>
                  <a:cubicBezTo>
                    <a:pt x="162228" y="175881"/>
                    <a:pt x="164716" y="173038"/>
                    <a:pt x="167785" y="173038"/>
                  </a:cubicBezTo>
                  <a:close/>
                  <a:moveTo>
                    <a:pt x="168402" y="155575"/>
                  </a:moveTo>
                  <a:cubicBezTo>
                    <a:pt x="169636" y="155575"/>
                    <a:pt x="170871" y="155575"/>
                    <a:pt x="172106" y="156986"/>
                  </a:cubicBezTo>
                  <a:cubicBezTo>
                    <a:pt x="173341" y="158397"/>
                    <a:pt x="173341" y="159808"/>
                    <a:pt x="173341" y="161219"/>
                  </a:cubicBezTo>
                  <a:cubicBezTo>
                    <a:pt x="173341" y="164041"/>
                    <a:pt x="173341" y="165453"/>
                    <a:pt x="172106" y="166864"/>
                  </a:cubicBezTo>
                  <a:cubicBezTo>
                    <a:pt x="170871" y="166864"/>
                    <a:pt x="169636" y="168275"/>
                    <a:pt x="168402" y="168275"/>
                  </a:cubicBezTo>
                  <a:cubicBezTo>
                    <a:pt x="167167" y="168275"/>
                    <a:pt x="165932" y="166864"/>
                    <a:pt x="164697" y="166864"/>
                  </a:cubicBezTo>
                  <a:cubicBezTo>
                    <a:pt x="163463" y="165453"/>
                    <a:pt x="162228" y="164041"/>
                    <a:pt x="162228" y="161219"/>
                  </a:cubicBezTo>
                  <a:cubicBezTo>
                    <a:pt x="162228" y="159808"/>
                    <a:pt x="163463" y="158397"/>
                    <a:pt x="164697" y="156986"/>
                  </a:cubicBezTo>
                  <a:cubicBezTo>
                    <a:pt x="165932" y="155575"/>
                    <a:pt x="167167" y="155575"/>
                    <a:pt x="168402" y="155575"/>
                  </a:cubicBezTo>
                  <a:close/>
                  <a:moveTo>
                    <a:pt x="146617" y="80963"/>
                  </a:moveTo>
                  <a:cubicBezTo>
                    <a:pt x="146617" y="80963"/>
                    <a:pt x="146617" y="80963"/>
                    <a:pt x="158524" y="115191"/>
                  </a:cubicBezTo>
                  <a:cubicBezTo>
                    <a:pt x="158524" y="115191"/>
                    <a:pt x="158524" y="115191"/>
                    <a:pt x="159847" y="120457"/>
                  </a:cubicBezTo>
                  <a:cubicBezTo>
                    <a:pt x="159847" y="120457"/>
                    <a:pt x="159847" y="120457"/>
                    <a:pt x="165138" y="105976"/>
                  </a:cubicBezTo>
                  <a:cubicBezTo>
                    <a:pt x="153232" y="90178"/>
                    <a:pt x="165138" y="90178"/>
                    <a:pt x="167784" y="90178"/>
                  </a:cubicBezTo>
                  <a:cubicBezTo>
                    <a:pt x="170430" y="90178"/>
                    <a:pt x="182336" y="90178"/>
                    <a:pt x="170430" y="105976"/>
                  </a:cubicBezTo>
                  <a:cubicBezTo>
                    <a:pt x="170430" y="105976"/>
                    <a:pt x="170430" y="105976"/>
                    <a:pt x="175722" y="120457"/>
                  </a:cubicBezTo>
                  <a:cubicBezTo>
                    <a:pt x="175722" y="120457"/>
                    <a:pt x="175722" y="120457"/>
                    <a:pt x="177045" y="115191"/>
                  </a:cubicBezTo>
                  <a:cubicBezTo>
                    <a:pt x="177045" y="115191"/>
                    <a:pt x="177045" y="115191"/>
                    <a:pt x="188951" y="80963"/>
                  </a:cubicBezTo>
                  <a:cubicBezTo>
                    <a:pt x="188951" y="80963"/>
                    <a:pt x="196889" y="86229"/>
                    <a:pt x="211441" y="91494"/>
                  </a:cubicBezTo>
                  <a:cubicBezTo>
                    <a:pt x="227316" y="98077"/>
                    <a:pt x="225993" y="111241"/>
                    <a:pt x="227316" y="134938"/>
                  </a:cubicBezTo>
                  <a:cubicBezTo>
                    <a:pt x="227316" y="134938"/>
                    <a:pt x="227316" y="134938"/>
                    <a:pt x="167784" y="134938"/>
                  </a:cubicBezTo>
                  <a:lnTo>
                    <a:pt x="108253" y="134938"/>
                  </a:lnTo>
                  <a:cubicBezTo>
                    <a:pt x="108253" y="111241"/>
                    <a:pt x="108253" y="98077"/>
                    <a:pt x="124128" y="91494"/>
                  </a:cubicBezTo>
                  <a:cubicBezTo>
                    <a:pt x="138680" y="86229"/>
                    <a:pt x="146617" y="80963"/>
                    <a:pt x="146617" y="80963"/>
                  </a:cubicBezTo>
                  <a:close/>
                  <a:moveTo>
                    <a:pt x="165180" y="0"/>
                  </a:moveTo>
                  <a:cubicBezTo>
                    <a:pt x="171689" y="0"/>
                    <a:pt x="176896" y="1310"/>
                    <a:pt x="180801" y="3931"/>
                  </a:cubicBezTo>
                  <a:cubicBezTo>
                    <a:pt x="186008" y="6551"/>
                    <a:pt x="187310" y="10482"/>
                    <a:pt x="187310" y="10482"/>
                  </a:cubicBezTo>
                  <a:cubicBezTo>
                    <a:pt x="187310" y="10482"/>
                    <a:pt x="199026" y="10482"/>
                    <a:pt x="195121" y="35378"/>
                  </a:cubicBezTo>
                  <a:cubicBezTo>
                    <a:pt x="195121" y="36689"/>
                    <a:pt x="195121" y="37999"/>
                    <a:pt x="195121" y="39309"/>
                  </a:cubicBezTo>
                  <a:cubicBezTo>
                    <a:pt x="196422" y="39309"/>
                    <a:pt x="200328" y="40620"/>
                    <a:pt x="196422" y="49792"/>
                  </a:cubicBezTo>
                  <a:cubicBezTo>
                    <a:pt x="195121" y="56343"/>
                    <a:pt x="193819" y="58964"/>
                    <a:pt x="192517" y="58964"/>
                  </a:cubicBezTo>
                  <a:cubicBezTo>
                    <a:pt x="191215" y="66826"/>
                    <a:pt x="184707" y="77308"/>
                    <a:pt x="174293" y="81239"/>
                  </a:cubicBezTo>
                  <a:cubicBezTo>
                    <a:pt x="170387" y="82550"/>
                    <a:pt x="165180" y="82550"/>
                    <a:pt x="161275" y="81239"/>
                  </a:cubicBezTo>
                  <a:cubicBezTo>
                    <a:pt x="150861" y="77308"/>
                    <a:pt x="144352" y="66826"/>
                    <a:pt x="143050" y="58964"/>
                  </a:cubicBezTo>
                  <a:cubicBezTo>
                    <a:pt x="141749" y="58964"/>
                    <a:pt x="139145" y="56343"/>
                    <a:pt x="137843" y="49792"/>
                  </a:cubicBezTo>
                  <a:cubicBezTo>
                    <a:pt x="135240" y="40620"/>
                    <a:pt x="137843" y="39309"/>
                    <a:pt x="140447" y="39309"/>
                  </a:cubicBezTo>
                  <a:cubicBezTo>
                    <a:pt x="140447" y="37999"/>
                    <a:pt x="139145" y="36689"/>
                    <a:pt x="139145" y="35378"/>
                  </a:cubicBezTo>
                  <a:cubicBezTo>
                    <a:pt x="139145" y="31447"/>
                    <a:pt x="137843" y="27516"/>
                    <a:pt x="139145" y="23585"/>
                  </a:cubicBezTo>
                  <a:cubicBezTo>
                    <a:pt x="140447" y="18344"/>
                    <a:pt x="143050" y="13103"/>
                    <a:pt x="146956" y="10482"/>
                  </a:cubicBezTo>
                  <a:cubicBezTo>
                    <a:pt x="148257" y="7862"/>
                    <a:pt x="150861" y="6551"/>
                    <a:pt x="153464" y="5241"/>
                  </a:cubicBezTo>
                  <a:cubicBezTo>
                    <a:pt x="154766" y="3931"/>
                    <a:pt x="157370" y="2620"/>
                    <a:pt x="159973" y="1310"/>
                  </a:cubicBezTo>
                  <a:cubicBezTo>
                    <a:pt x="161275" y="1310"/>
                    <a:pt x="163878" y="0"/>
                    <a:pt x="1651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3" name="组合 42"/>
          <p:cNvGrpSpPr/>
          <p:nvPr/>
        </p:nvGrpSpPr>
        <p:grpSpPr>
          <a:xfrm>
            <a:off x="6403989" y="3085551"/>
            <a:ext cx="1340045" cy="1155212"/>
            <a:chOff x="6403989" y="2882351"/>
            <a:chExt cx="1340045" cy="1155212"/>
          </a:xfrm>
        </p:grpSpPr>
        <p:sp>
          <p:nvSpPr>
            <p:cNvPr id="8" name="六边形 7"/>
            <p:cNvSpPr/>
            <p:nvPr/>
          </p:nvSpPr>
          <p:spPr>
            <a:xfrm>
              <a:off x="6403989" y="2882351"/>
              <a:ext cx="1340045" cy="115521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六边形 35"/>
            <p:cNvSpPr/>
            <p:nvPr/>
          </p:nvSpPr>
          <p:spPr>
            <a:xfrm>
              <a:off x="6765620" y="3123821"/>
              <a:ext cx="616785" cy="699242"/>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2" name="组合 41"/>
          <p:cNvGrpSpPr/>
          <p:nvPr/>
        </p:nvGrpSpPr>
        <p:grpSpPr>
          <a:xfrm>
            <a:off x="8365931" y="2206548"/>
            <a:ext cx="1340045" cy="1155212"/>
            <a:chOff x="8365931" y="2003348"/>
            <a:chExt cx="1340045" cy="1155212"/>
          </a:xfrm>
        </p:grpSpPr>
        <p:sp>
          <p:nvSpPr>
            <p:cNvPr id="9" name="六边形 8"/>
            <p:cNvSpPr/>
            <p:nvPr/>
          </p:nvSpPr>
          <p:spPr>
            <a:xfrm>
              <a:off x="8365931" y="2003348"/>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六边形 36"/>
            <p:cNvSpPr/>
            <p:nvPr/>
          </p:nvSpPr>
          <p:spPr>
            <a:xfrm>
              <a:off x="8717668" y="2244818"/>
              <a:ext cx="636574" cy="699242"/>
            </a:xfrm>
            <a:custGeom>
              <a:gdLst>
                <a:gd fmla="*/ 265967 w 306388" name="connsiteX0"/>
                <a:gd fmla="*/ 243697 h 336550" name="connsiteY0"/>
                <a:gd fmla="*/ 232996 w 306388" name="connsiteX1"/>
                <a:gd fmla="*/ 278234 h 336550" name="connsiteY1"/>
                <a:gd fmla="*/ 219808 w 306388" name="connsiteX2"/>
                <a:gd fmla="*/ 264950 h 336550" name="connsiteY2"/>
                <a:gd fmla="*/ 203982 w 306388" name="connsiteX3"/>
                <a:gd fmla="*/ 264950 h 336550" name="connsiteY3"/>
                <a:gd fmla="*/ 203982 w 306388" name="connsiteX4"/>
                <a:gd fmla="*/ 280890 h 336550" name="connsiteY4"/>
                <a:gd fmla="*/ 225083 w 306388" name="connsiteX5"/>
                <a:gd fmla="*/ 300815 h 336550" name="connsiteY5"/>
                <a:gd fmla="*/ 232996 w 306388" name="connsiteX6"/>
                <a:gd fmla="*/ 304800 h 336550" name="connsiteY6"/>
                <a:gd fmla="*/ 239591 w 306388" name="connsiteX7"/>
                <a:gd fmla="*/ 300815 h 336550" name="connsiteY7"/>
                <a:gd fmla="*/ 281794 w 306388" name="connsiteX8"/>
                <a:gd fmla="*/ 259637 h 336550" name="connsiteY8"/>
                <a:gd fmla="*/ 281794 w 306388" name="connsiteX9"/>
                <a:gd fmla="*/ 243697 h 336550" name="connsiteY9"/>
                <a:gd fmla="*/ 265967 w 306388" name="connsiteX10"/>
                <a:gd fmla="*/ 243697 h 336550" name="connsiteY10"/>
                <a:gd fmla="*/ 242094 w 306388" name="connsiteX11"/>
                <a:gd fmla="*/ 209550 h 336550" name="connsiteY11"/>
                <a:gd fmla="*/ 306388 w 306388" name="connsiteX12"/>
                <a:gd fmla="*/ 273050 h 336550" name="connsiteY12"/>
                <a:gd fmla="*/ 242094 w 306388" name="connsiteX13"/>
                <a:gd fmla="*/ 336550 h 336550" name="connsiteY13"/>
                <a:gd fmla="*/ 177800 w 306388" name="connsiteX14"/>
                <a:gd fmla="*/ 273050 h 336550" name="connsiteY14"/>
                <a:gd fmla="*/ 242094 w 306388" name="connsiteX15"/>
                <a:gd fmla="*/ 209550 h 336550" name="connsiteY15"/>
                <a:gd fmla="*/ 65986 w 306388" name="connsiteX16"/>
                <a:gd fmla="*/ 133087 h 336550" name="connsiteY16"/>
                <a:gd fmla="*/ 69946 w 306388" name="connsiteX17"/>
                <a:gd fmla="*/ 135738 h 336550" name="connsiteY17"/>
                <a:gd fmla="*/ 104259 w 306388" name="connsiteX18"/>
                <a:gd fmla="*/ 228503 h 336550" name="connsiteY18"/>
                <a:gd fmla="*/ 116136 w 306388" name="connsiteX19"/>
                <a:gd fmla="*/ 228503 h 336550" name="connsiteY19"/>
                <a:gd fmla="*/ 149130 w 306388" name="connsiteX20"/>
                <a:gd fmla="*/ 135738 h 336550" name="connsiteY20"/>
                <a:gd fmla="*/ 155728 w 306388" name="connsiteX21"/>
                <a:gd fmla="*/ 133087 h 336550" name="connsiteY21"/>
                <a:gd fmla="*/ 184762 w 306388" name="connsiteX22"/>
                <a:gd fmla="*/ 138388 h 336550" name="connsiteY22"/>
                <a:gd fmla="*/ 219075 w 306388" name="connsiteX23"/>
                <a:gd fmla="*/ 184771 h 336550" name="connsiteY23"/>
                <a:gd fmla="*/ 219075 w 306388" name="connsiteX24"/>
                <a:gd fmla="*/ 195373 h 336550" name="connsiteY24"/>
                <a:gd fmla="*/ 161007 w 306388" name="connsiteX25"/>
                <a:gd fmla="*/ 273561 h 336550" name="connsiteY25"/>
                <a:gd fmla="*/ 162327 w 306388" name="connsiteX26"/>
                <a:gd fmla="*/ 284162 h 336550" name="connsiteY26"/>
                <a:gd fmla="*/ 21116 w 306388" name="connsiteX27"/>
                <a:gd fmla="*/ 284162 h 336550" name="connsiteY27"/>
                <a:gd fmla="*/ 0 w 306388" name="connsiteX28"/>
                <a:gd fmla="*/ 262959 h 336550" name="connsiteY28"/>
                <a:gd fmla="*/ 0 w 306388" name="connsiteX29"/>
                <a:gd fmla="*/ 186096 h 336550" name="connsiteY29"/>
                <a:gd fmla="*/ 34313 w 306388" name="connsiteX30"/>
                <a:gd fmla="*/ 138388 h 336550" name="connsiteY30"/>
                <a:gd fmla="*/ 65986 w 306388" name="connsiteX31"/>
                <a:gd fmla="*/ 133087 h 336550" name="connsiteY31"/>
                <a:gd fmla="*/ 103043 w 306388" name="connsiteX32"/>
                <a:gd fmla="*/ 125412 h 336550" name="connsiteY32"/>
                <a:gd fmla="*/ 117331 w 306388" name="connsiteX33"/>
                <a:gd fmla="*/ 125412 h 336550" name="connsiteY33"/>
                <a:gd fmla="*/ 122526 w 306388" name="connsiteX34"/>
                <a:gd fmla="*/ 128077 h 336550" name="connsiteY34"/>
                <a:gd fmla="*/ 122526 w 306388" name="connsiteX35"/>
                <a:gd fmla="*/ 136071 h 336550" name="connsiteY35"/>
                <a:gd fmla="*/ 116032 w 306388" name="connsiteX36"/>
                <a:gd fmla="*/ 148063 h 336550" name="connsiteY36"/>
                <a:gd fmla="*/ 118630 w 306388" name="connsiteX37"/>
                <a:gd fmla="*/ 178707 h 336550" name="connsiteY37"/>
                <a:gd fmla="*/ 112135 w 306388" name="connsiteX38"/>
                <a:gd fmla="*/ 197360 h 336550" name="connsiteY38"/>
                <a:gd fmla="*/ 108239 w 306388" name="connsiteX39"/>
                <a:gd fmla="*/ 197360 h 336550" name="connsiteY39"/>
                <a:gd fmla="*/ 100446 w 306388" name="connsiteX40"/>
                <a:gd fmla="*/ 178707 h 336550" name="connsiteY40"/>
                <a:gd fmla="*/ 104342 w 306388" name="connsiteX41"/>
                <a:gd fmla="*/ 148063 h 336550" name="connsiteY41"/>
                <a:gd fmla="*/ 96549 w 306388" name="connsiteX42"/>
                <a:gd fmla="*/ 136071 h 336550" name="connsiteY42"/>
                <a:gd fmla="*/ 97848 w 306388" name="connsiteX43"/>
                <a:gd fmla="*/ 128077 h 336550" name="connsiteY43"/>
                <a:gd fmla="*/ 103043 w 306388" name="connsiteX44"/>
                <a:gd fmla="*/ 125412 h 336550" name="connsiteY44"/>
                <a:gd fmla="*/ 110332 w 306388" name="connsiteX45"/>
                <a:gd fmla="*/ 0 h 336550" name="connsiteY45"/>
                <a:gd fmla="*/ 166689 w 306388" name="connsiteX46"/>
                <a:gd fmla="*/ 55563 h 336550" name="connsiteY46"/>
                <a:gd fmla="*/ 110332 w 306388" name="connsiteX47"/>
                <a:gd fmla="*/ 111126 h 336550" name="connsiteY47"/>
                <a:gd fmla="*/ 53975 w 306388" name="connsiteX48"/>
                <a:gd fmla="*/ 55563 h 336550" name="connsiteY48"/>
                <a:gd fmla="*/ 110332 w 306388"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306388">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3" name="组合 32"/>
          <p:cNvGrpSpPr/>
          <p:nvPr/>
        </p:nvGrpSpPr>
        <p:grpSpPr>
          <a:xfrm>
            <a:off x="4212505" y="354939"/>
            <a:ext cx="3766991" cy="717686"/>
            <a:chOff x="2976152" y="4708118"/>
            <a:chExt cx="3766991" cy="717686"/>
          </a:xfrm>
        </p:grpSpPr>
        <p:sp>
          <p:nvSpPr>
            <p:cNvPr id="34" name="文本框 33"/>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35" name="文本框 34"/>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extLst>
      <p:ext uri="{BB962C8B-B14F-4D97-AF65-F5344CB8AC3E}">
        <p14:creationId val="17597764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p:cTn dur="500" fill="hold" id="7"/>
                                        <p:tgtEl>
                                          <p:spTgt spid="45"/>
                                        </p:tgtEl>
                                        <p:attrNameLst>
                                          <p:attrName>ppt_w</p:attrName>
                                        </p:attrNameLst>
                                      </p:cBhvr>
                                      <p:tavLst>
                                        <p:tav tm="0">
                                          <p:val>
                                            <p:fltVal val="0"/>
                                          </p:val>
                                        </p:tav>
                                        <p:tav tm="100000">
                                          <p:val>
                                            <p:strVal val="#ppt_w"/>
                                          </p:val>
                                        </p:tav>
                                      </p:tavLst>
                                    </p:anim>
                                    <p:anim calcmode="lin" valueType="num">
                                      <p:cBhvr>
                                        <p:cTn dur="500" fill="hold" id="8"/>
                                        <p:tgtEl>
                                          <p:spTgt spid="45"/>
                                        </p:tgtEl>
                                        <p:attrNameLst>
                                          <p:attrName>ppt_h</p:attrName>
                                        </p:attrNameLst>
                                      </p:cBhvr>
                                      <p:tavLst>
                                        <p:tav tm="0">
                                          <p:val>
                                            <p:fltVal val="0"/>
                                          </p:val>
                                        </p:tav>
                                        <p:tav tm="100000">
                                          <p:val>
                                            <p:strVal val="#ppt_h"/>
                                          </p:val>
                                        </p:tav>
                                      </p:tavLst>
                                    </p:anim>
                                    <p:animEffect filter="fade" transition="in">
                                      <p:cBhvr>
                                        <p:cTn dur="500" id="9"/>
                                        <p:tgtEl>
                                          <p:spTgt spid="45"/>
                                        </p:tgtEl>
                                      </p:cBhvr>
                                    </p:animEffect>
                                  </p:childTnLst>
                                </p:cTn>
                              </p:par>
                              <p:par>
                                <p:cTn fill="hold" id="10" nodeType="withEffect" presetClass="entr" presetID="53" presetSubtype="0">
                                  <p:stCondLst>
                                    <p:cond delay="0"/>
                                  </p:stCondLst>
                                  <p:childTnLst>
                                    <p:set>
                                      <p:cBhvr>
                                        <p:cTn dur="1" fill="hold" id="11">
                                          <p:stCondLst>
                                            <p:cond delay="0"/>
                                          </p:stCondLst>
                                        </p:cTn>
                                        <p:tgtEl>
                                          <p:spTgt spid="44"/>
                                        </p:tgtEl>
                                        <p:attrNameLst>
                                          <p:attrName>style.visibility</p:attrName>
                                        </p:attrNameLst>
                                      </p:cBhvr>
                                      <p:to>
                                        <p:strVal val="visible"/>
                                      </p:to>
                                    </p:set>
                                    <p:anim calcmode="lin" valueType="num">
                                      <p:cBhvr>
                                        <p:cTn dur="500" fill="hold" id="12"/>
                                        <p:tgtEl>
                                          <p:spTgt spid="44"/>
                                        </p:tgtEl>
                                        <p:attrNameLst>
                                          <p:attrName>ppt_w</p:attrName>
                                        </p:attrNameLst>
                                      </p:cBhvr>
                                      <p:tavLst>
                                        <p:tav tm="0">
                                          <p:val>
                                            <p:fltVal val="0"/>
                                          </p:val>
                                        </p:tav>
                                        <p:tav tm="100000">
                                          <p:val>
                                            <p:strVal val="#ppt_w"/>
                                          </p:val>
                                        </p:tav>
                                      </p:tavLst>
                                    </p:anim>
                                    <p:anim calcmode="lin" valueType="num">
                                      <p:cBhvr>
                                        <p:cTn dur="500" fill="hold" id="13"/>
                                        <p:tgtEl>
                                          <p:spTgt spid="44"/>
                                        </p:tgtEl>
                                        <p:attrNameLst>
                                          <p:attrName>ppt_h</p:attrName>
                                        </p:attrNameLst>
                                      </p:cBhvr>
                                      <p:tavLst>
                                        <p:tav tm="0">
                                          <p:val>
                                            <p:fltVal val="0"/>
                                          </p:val>
                                        </p:tav>
                                        <p:tav tm="100000">
                                          <p:val>
                                            <p:strVal val="#ppt_h"/>
                                          </p:val>
                                        </p:tav>
                                      </p:tavLst>
                                    </p:anim>
                                    <p:animEffect filter="fade" transition="in">
                                      <p:cBhvr>
                                        <p:cTn dur="500" id="14"/>
                                        <p:tgtEl>
                                          <p:spTgt spid="44"/>
                                        </p:tgtEl>
                                      </p:cBhvr>
                                    </p:animEffect>
                                  </p:childTnLst>
                                </p:cTn>
                              </p:par>
                              <p:par>
                                <p:cTn fill="hold" id="15" nodeType="withEffect" presetClass="entr" presetID="53" presetSubtype="0">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p:cTn dur="500" fill="hold" id="17"/>
                                        <p:tgtEl>
                                          <p:spTgt spid="43"/>
                                        </p:tgtEl>
                                        <p:attrNameLst>
                                          <p:attrName>ppt_w</p:attrName>
                                        </p:attrNameLst>
                                      </p:cBhvr>
                                      <p:tavLst>
                                        <p:tav tm="0">
                                          <p:val>
                                            <p:fltVal val="0"/>
                                          </p:val>
                                        </p:tav>
                                        <p:tav tm="100000">
                                          <p:val>
                                            <p:strVal val="#ppt_w"/>
                                          </p:val>
                                        </p:tav>
                                      </p:tavLst>
                                    </p:anim>
                                    <p:anim calcmode="lin" valueType="num">
                                      <p:cBhvr>
                                        <p:cTn dur="500" fill="hold" id="18"/>
                                        <p:tgtEl>
                                          <p:spTgt spid="43"/>
                                        </p:tgtEl>
                                        <p:attrNameLst>
                                          <p:attrName>ppt_h</p:attrName>
                                        </p:attrNameLst>
                                      </p:cBhvr>
                                      <p:tavLst>
                                        <p:tav tm="0">
                                          <p:val>
                                            <p:fltVal val="0"/>
                                          </p:val>
                                        </p:tav>
                                        <p:tav tm="100000">
                                          <p:val>
                                            <p:strVal val="#ppt_h"/>
                                          </p:val>
                                        </p:tav>
                                      </p:tavLst>
                                    </p:anim>
                                    <p:animEffect filter="fade" transition="in">
                                      <p:cBhvr>
                                        <p:cTn dur="500" id="19"/>
                                        <p:tgtEl>
                                          <p:spTgt spid="43"/>
                                        </p:tgtEl>
                                      </p:cBhvr>
                                    </p:animEffect>
                                  </p:childTnLst>
                                </p:cTn>
                              </p:par>
                              <p:par>
                                <p:cTn fill="hold"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500" fill="hold" id="22"/>
                                        <p:tgtEl>
                                          <p:spTgt spid="42"/>
                                        </p:tgtEl>
                                        <p:attrNameLst>
                                          <p:attrName>ppt_w</p:attrName>
                                        </p:attrNameLst>
                                      </p:cBhvr>
                                      <p:tavLst>
                                        <p:tav tm="0">
                                          <p:val>
                                            <p:fltVal val="0"/>
                                          </p:val>
                                        </p:tav>
                                        <p:tav tm="100000">
                                          <p:val>
                                            <p:strVal val="#ppt_w"/>
                                          </p:val>
                                        </p:tav>
                                      </p:tavLst>
                                    </p:anim>
                                    <p:anim calcmode="lin" valueType="num">
                                      <p:cBhvr>
                                        <p:cTn dur="500" fill="hold" id="23"/>
                                        <p:tgtEl>
                                          <p:spTgt spid="42"/>
                                        </p:tgtEl>
                                        <p:attrNameLst>
                                          <p:attrName>ppt_h</p:attrName>
                                        </p:attrNameLst>
                                      </p:cBhvr>
                                      <p:tavLst>
                                        <p:tav tm="0">
                                          <p:val>
                                            <p:fltVal val="0"/>
                                          </p:val>
                                        </p:tav>
                                        <p:tav tm="100000">
                                          <p:val>
                                            <p:strVal val="#ppt_h"/>
                                          </p:val>
                                        </p:tav>
                                      </p:tavLst>
                                    </p:anim>
                                    <p:animEffect filter="fade" transition="in">
                                      <p:cBhvr>
                                        <p:cTn dur="500" id="24"/>
                                        <p:tgtEl>
                                          <p:spTgt spid="42"/>
                                        </p:tgtEl>
                                      </p:cBhvr>
                                    </p:animEffect>
                                  </p:childTnLst>
                                </p:cTn>
                              </p:par>
                            </p:childTnLst>
                          </p:cTn>
                        </p:par>
                        <p:par>
                          <p:cTn fill="hold" id="25" nodeType="afterGroup">
                            <p:stCondLst>
                              <p:cond delay="500"/>
                            </p:stCondLst>
                            <p:childTnLst>
                              <p:par>
                                <p:cTn fill="hold" id="26" nodeType="afterEffect" presetClass="entr" presetID="22" presetSubtype="8">
                                  <p:stCondLst>
                                    <p:cond delay="0"/>
                                  </p:stCondLst>
                                  <p:childTnLst>
                                    <p:set>
                                      <p:cBhvr>
                                        <p:cTn dur="1" fill="hold" id="27">
                                          <p:stCondLst>
                                            <p:cond delay="0"/>
                                          </p:stCondLst>
                                        </p:cTn>
                                        <p:tgtEl>
                                          <p:spTgt spid="46"/>
                                        </p:tgtEl>
                                        <p:attrNameLst>
                                          <p:attrName>style.visibility</p:attrName>
                                        </p:attrNameLst>
                                      </p:cBhvr>
                                      <p:to>
                                        <p:strVal val="visible"/>
                                      </p:to>
                                    </p:set>
                                    <p:animEffect filter="wipe(left)" transition="in">
                                      <p:cBhvr>
                                        <p:cTn dur="500" id="28"/>
                                        <p:tgtEl>
                                          <p:spTgt spid="46"/>
                                        </p:tgtEl>
                                      </p:cBhvr>
                                    </p:animEffect>
                                  </p:childTnLst>
                                </p:cTn>
                              </p:par>
                            </p:childTnLst>
                          </p:cTn>
                        </p:par>
                        <p:par>
                          <p:cTn fill="hold" id="29" nodeType="afterGroup">
                            <p:stCondLst>
                              <p:cond delay="1000"/>
                            </p:stCondLst>
                            <p:childTnLst>
                              <p:par>
                                <p:cTn fill="hold" grpId="0" id="30" nodeType="afterEffect" presetClass="entr" presetID="10"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500" id="38"/>
                                        <p:tgtEl>
                                          <p:spTgt spid="18"/>
                                        </p:tgtEl>
                                      </p:cBhvr>
                                    </p:animEffect>
                                  </p:childTnLst>
                                </p:cTn>
                              </p:par>
                            </p:childTnLst>
                          </p:cTn>
                        </p:par>
                        <p:par>
                          <p:cTn fill="hold" id="39" nodeType="afterGroup">
                            <p:stCondLst>
                              <p:cond delay="1500"/>
                            </p:stCondLst>
                            <p:childTnLst>
                              <p:par>
                                <p:cTn fill="hold" id="40" nodeType="afterEffect" presetClass="entr" presetID="53" presetSubtype="0">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animEffect filter="fade" transition="in">
                                      <p:cBhvr>
                                        <p:cTn dur="500" id="44"/>
                                        <p:tgtEl>
                                          <p:spTgt spid="23"/>
                                        </p:tgtEl>
                                      </p:cBhvr>
                                    </p:animEffect>
                                  </p:childTnLst>
                                </p:cTn>
                              </p:par>
                            </p:childTnLst>
                          </p:cTn>
                        </p:par>
                        <p:par>
                          <p:cTn fill="hold" id="45" nodeType="afterGroup">
                            <p:stCondLst>
                              <p:cond delay="2000"/>
                            </p:stCondLst>
                            <p:childTnLst>
                              <p:par>
                                <p:cTn fill="hold" id="46" nodeType="afterEffect" presetClass="entr" presetID="53" presetSubtype="0">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p:cTn dur="500" fill="hold" id="48"/>
                                        <p:tgtEl>
                                          <p:spTgt spid="24"/>
                                        </p:tgtEl>
                                        <p:attrNameLst>
                                          <p:attrName>ppt_w</p:attrName>
                                        </p:attrNameLst>
                                      </p:cBhvr>
                                      <p:tavLst>
                                        <p:tav tm="0">
                                          <p:val>
                                            <p:fltVal val="0"/>
                                          </p:val>
                                        </p:tav>
                                        <p:tav tm="100000">
                                          <p:val>
                                            <p:strVal val="#ppt_w"/>
                                          </p:val>
                                        </p:tav>
                                      </p:tavLst>
                                    </p:anim>
                                    <p:anim calcmode="lin" valueType="num">
                                      <p:cBhvr>
                                        <p:cTn dur="500" fill="hold" id="49"/>
                                        <p:tgtEl>
                                          <p:spTgt spid="24"/>
                                        </p:tgtEl>
                                        <p:attrNameLst>
                                          <p:attrName>ppt_h</p:attrName>
                                        </p:attrNameLst>
                                      </p:cBhvr>
                                      <p:tavLst>
                                        <p:tav tm="0">
                                          <p:val>
                                            <p:fltVal val="0"/>
                                          </p:val>
                                        </p:tav>
                                        <p:tav tm="100000">
                                          <p:val>
                                            <p:strVal val="#ppt_h"/>
                                          </p:val>
                                        </p:tav>
                                      </p:tavLst>
                                    </p:anim>
                                    <p:animEffect filter="fade" transition="in">
                                      <p:cBhvr>
                                        <p:cTn dur="500" id="50"/>
                                        <p:tgtEl>
                                          <p:spTgt spid="24"/>
                                        </p:tgtEl>
                                      </p:cBhvr>
                                    </p:animEffect>
                                  </p:childTnLst>
                                </p:cTn>
                              </p:par>
                            </p:childTnLst>
                          </p:cTn>
                        </p:par>
                        <p:par>
                          <p:cTn fill="hold" id="51" nodeType="afterGroup">
                            <p:stCondLst>
                              <p:cond delay="2500"/>
                            </p:stCondLst>
                            <p:childTnLst>
                              <p:par>
                                <p:cTn fill="hold" id="52" nodeType="afterEffect" presetClass="entr" presetID="53" presetSubtype="0">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p:cTn dur="500" fill="hold" id="54"/>
                                        <p:tgtEl>
                                          <p:spTgt spid="27"/>
                                        </p:tgtEl>
                                        <p:attrNameLst>
                                          <p:attrName>ppt_w</p:attrName>
                                        </p:attrNameLst>
                                      </p:cBhvr>
                                      <p:tavLst>
                                        <p:tav tm="0">
                                          <p:val>
                                            <p:fltVal val="0"/>
                                          </p:val>
                                        </p:tav>
                                        <p:tav tm="100000">
                                          <p:val>
                                            <p:strVal val="#ppt_w"/>
                                          </p:val>
                                        </p:tav>
                                      </p:tavLst>
                                    </p:anim>
                                    <p:anim calcmode="lin" valueType="num">
                                      <p:cBhvr>
                                        <p:cTn dur="500" fill="hold" id="55"/>
                                        <p:tgtEl>
                                          <p:spTgt spid="27"/>
                                        </p:tgtEl>
                                        <p:attrNameLst>
                                          <p:attrName>ppt_h</p:attrName>
                                        </p:attrNameLst>
                                      </p:cBhvr>
                                      <p:tavLst>
                                        <p:tav tm="0">
                                          <p:val>
                                            <p:fltVal val="0"/>
                                          </p:val>
                                        </p:tav>
                                        <p:tav tm="100000">
                                          <p:val>
                                            <p:strVal val="#ppt_h"/>
                                          </p:val>
                                        </p:tav>
                                      </p:tavLst>
                                    </p:anim>
                                    <p:animEffect filter="fade" transition="in">
                                      <p:cBhvr>
                                        <p:cTn dur="500" id="56"/>
                                        <p:tgtEl>
                                          <p:spTgt spid="27"/>
                                        </p:tgtEl>
                                      </p:cBhvr>
                                    </p:animEffect>
                                  </p:childTnLst>
                                </p:cTn>
                              </p:par>
                            </p:childTnLst>
                          </p:cTn>
                        </p:par>
                        <p:par>
                          <p:cTn fill="hold" id="57" nodeType="afterGroup">
                            <p:stCondLst>
                              <p:cond delay="3000"/>
                            </p:stCondLst>
                            <p:childTnLst>
                              <p:par>
                                <p:cTn fill="hold" id="58" nodeType="afterEffect" presetClass="entr" presetID="53" presetSubtype="0">
                                  <p:stCondLst>
                                    <p:cond delay="0"/>
                                  </p:stCondLst>
                                  <p:childTnLst>
                                    <p:set>
                                      <p:cBhvr>
                                        <p:cTn dur="1" fill="hold" id="59">
                                          <p:stCondLst>
                                            <p:cond delay="0"/>
                                          </p:stCondLst>
                                        </p:cTn>
                                        <p:tgtEl>
                                          <p:spTgt spid="30"/>
                                        </p:tgtEl>
                                        <p:attrNameLst>
                                          <p:attrName>style.visibility</p:attrName>
                                        </p:attrNameLst>
                                      </p:cBhvr>
                                      <p:to>
                                        <p:strVal val="visible"/>
                                      </p:to>
                                    </p:set>
                                    <p:anim calcmode="lin" valueType="num">
                                      <p:cBhvr>
                                        <p:cTn dur="500" fill="hold" id="60"/>
                                        <p:tgtEl>
                                          <p:spTgt spid="30"/>
                                        </p:tgtEl>
                                        <p:attrNameLst>
                                          <p:attrName>ppt_w</p:attrName>
                                        </p:attrNameLst>
                                      </p:cBhvr>
                                      <p:tavLst>
                                        <p:tav tm="0">
                                          <p:val>
                                            <p:fltVal val="0"/>
                                          </p:val>
                                        </p:tav>
                                        <p:tav tm="100000">
                                          <p:val>
                                            <p:strVal val="#ppt_w"/>
                                          </p:val>
                                        </p:tav>
                                      </p:tavLst>
                                    </p:anim>
                                    <p:anim calcmode="lin" valueType="num">
                                      <p:cBhvr>
                                        <p:cTn dur="500" fill="hold" id="61"/>
                                        <p:tgtEl>
                                          <p:spTgt spid="30"/>
                                        </p:tgtEl>
                                        <p:attrNameLst>
                                          <p:attrName>ppt_h</p:attrName>
                                        </p:attrNameLst>
                                      </p:cBhvr>
                                      <p:tavLst>
                                        <p:tav tm="0">
                                          <p:val>
                                            <p:fltVal val="0"/>
                                          </p:val>
                                        </p:tav>
                                        <p:tav tm="100000">
                                          <p:val>
                                            <p:strVal val="#ppt_h"/>
                                          </p:val>
                                        </p:tav>
                                      </p:tavLst>
                                    </p:anim>
                                    <p:animEffect filter="fade" transition="in">
                                      <p:cBhvr>
                                        <p:cTn dur="500" id="6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a:ext>
            </a:extLst>
          </a:blip>
          <a:stretch>
            <a:fillRect/>
          </a:stretch>
        </p:blipFill>
        <p:spPr>
          <a:xfrm>
            <a:off x="0" y="0"/>
            <a:ext cx="12192000" cy="6858000"/>
          </a:xfrm>
        </p:spPr>
      </p:pic>
      <p:sp>
        <p:nvSpPr>
          <p:cNvPr id="4" name="矩形 3"/>
          <p:cNvSpPr/>
          <p:nvPr/>
        </p:nvSpPr>
        <p:spPr>
          <a:xfrm>
            <a:off x="0" y="-8535"/>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文本框 62"/>
          <p:cNvSpPr txBox="1"/>
          <p:nvPr/>
        </p:nvSpPr>
        <p:spPr>
          <a:xfrm>
            <a:off x="4467863" y="788999"/>
            <a:ext cx="3256280" cy="762000"/>
          </a:xfrm>
          <a:prstGeom prst="rect">
            <a:avLst/>
          </a:prstGeom>
          <a:noFill/>
        </p:spPr>
        <p:txBody>
          <a:bodyPr rtlCol="0" wrap="none">
            <a:spAutoFit/>
            <a:scene3d>
              <a:camera prst="orthographicFront"/>
              <a:lightRig dir="t" rig="threePt"/>
            </a:scene3d>
            <a:sp3d contourW="12700"/>
          </a:bodyPr>
          <a:lstStyle/>
          <a:p>
            <a:pPr algn="ctr"/>
            <a:r>
              <a:rPr altLang="zh-CN" b="1" lang="en-US" smtClean="0" sz="4400">
                <a:solidFill>
                  <a:schemeClr val="bg1"/>
                </a:solidFill>
              </a:rPr>
              <a:t>CONTENTS</a:t>
            </a:r>
          </a:p>
        </p:txBody>
      </p:sp>
      <p:grpSp>
        <p:nvGrpSpPr>
          <p:cNvPr id="76" name="组合 75"/>
          <p:cNvGrpSpPr/>
          <p:nvPr/>
        </p:nvGrpSpPr>
        <p:grpSpPr>
          <a:xfrm>
            <a:off x="1688976" y="2170100"/>
            <a:ext cx="4145939" cy="1322908"/>
            <a:chOff x="1688976" y="2170100"/>
            <a:chExt cx="4145939" cy="1322908"/>
          </a:xfrm>
        </p:grpSpPr>
        <p:grpSp>
          <p:nvGrpSpPr>
            <p:cNvPr id="35" name="组合 34"/>
            <p:cNvGrpSpPr/>
            <p:nvPr/>
          </p:nvGrpSpPr>
          <p:grpSpPr>
            <a:xfrm>
              <a:off x="1688976" y="2170100"/>
              <a:ext cx="4145939" cy="1322908"/>
              <a:chOff x="1688973" y="1344613"/>
              <a:chExt cx="13064768" cy="4168774"/>
            </a:xfrm>
          </p:grpSpPr>
          <p:sp>
            <p:nvSpPr>
              <p:cNvPr id="57" name="矩形 56"/>
              <p:cNvSpPr/>
              <p:nvPr/>
            </p:nvSpPr>
            <p:spPr>
              <a:xfrm>
                <a:off x="1688973" y="1344613"/>
                <a:ext cx="13064768"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1913270" y="1554164"/>
                <a:ext cx="12638213" cy="3730624"/>
                <a:chOff x="1676400" y="1770052"/>
                <a:chExt cx="13353917" cy="3941890"/>
              </a:xfrm>
            </p:grpSpPr>
            <p:sp>
              <p:nvSpPr>
                <p:cNvPr id="59" name="任意多边形 58"/>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flipH="1">
                  <a:off x="14706467"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flipH="1" flipV="1">
                  <a:off x="14706467"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4" name="组合 63"/>
            <p:cNvGrpSpPr/>
            <p:nvPr/>
          </p:nvGrpSpPr>
          <p:grpSpPr>
            <a:xfrm>
              <a:off x="2032768" y="2528513"/>
              <a:ext cx="3766991" cy="606081"/>
              <a:chOff x="2976152" y="4708118"/>
              <a:chExt cx="3766991" cy="606081"/>
            </a:xfrm>
          </p:grpSpPr>
          <p:sp>
            <p:nvSpPr>
              <p:cNvPr id="65" name="文本框 64"/>
              <p:cNvSpPr txBox="1"/>
              <p:nvPr/>
            </p:nvSpPr>
            <p:spPr>
              <a:xfrm>
                <a:off x="2976152"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66" name="文本框 65"/>
              <p:cNvSpPr txBox="1"/>
              <p:nvPr/>
            </p:nvSpPr>
            <p:spPr>
              <a:xfrm>
                <a:off x="2976152" y="4708118"/>
                <a:ext cx="2519680" cy="457200"/>
              </a:xfrm>
              <a:prstGeom prst="rect">
                <a:avLst/>
              </a:prstGeom>
              <a:noFill/>
            </p:spPr>
            <p:txBody>
              <a:bodyPr rtlCol="0" wrap="none">
                <a:spAutoFit/>
                <a:scene3d>
                  <a:camera prst="orthographicFront"/>
                  <a:lightRig dir="t" rig="threePt"/>
                </a:scene3d>
                <a:sp3d contourW="12700"/>
              </a:bodyPr>
              <a:lstStyle/>
              <a:p>
                <a:r>
                  <a:rPr altLang="zh-CN" b="1" lang="en-US" smtClean="0" sz="2400">
                    <a:solidFill>
                      <a:schemeClr val="tx1">
                        <a:lumMod val="75000"/>
                        <a:lumOff val="25000"/>
                      </a:schemeClr>
                    </a:solidFill>
                  </a:rPr>
                  <a:t>01. 工作整体思路</a:t>
                </a:r>
              </a:p>
            </p:txBody>
          </p:sp>
        </p:grpSp>
      </p:grpSp>
      <p:grpSp>
        <p:nvGrpSpPr>
          <p:cNvPr id="78" name="组合 77"/>
          <p:cNvGrpSpPr/>
          <p:nvPr/>
        </p:nvGrpSpPr>
        <p:grpSpPr>
          <a:xfrm>
            <a:off x="1688976" y="4085717"/>
            <a:ext cx="4145939" cy="1322908"/>
            <a:chOff x="1688976" y="4085717"/>
            <a:chExt cx="4145939" cy="1322908"/>
          </a:xfrm>
        </p:grpSpPr>
        <p:grpSp>
          <p:nvGrpSpPr>
            <p:cNvPr id="36" name="组合 35"/>
            <p:cNvGrpSpPr/>
            <p:nvPr/>
          </p:nvGrpSpPr>
          <p:grpSpPr>
            <a:xfrm>
              <a:off x="1688976" y="4085717"/>
              <a:ext cx="4145939" cy="1322908"/>
              <a:chOff x="1688973" y="1344613"/>
              <a:chExt cx="13064768" cy="4168774"/>
            </a:xfrm>
          </p:grpSpPr>
          <p:sp>
            <p:nvSpPr>
              <p:cNvPr id="51" name="矩形 50"/>
              <p:cNvSpPr/>
              <p:nvPr/>
            </p:nvSpPr>
            <p:spPr>
              <a:xfrm>
                <a:off x="1688973" y="1344613"/>
                <a:ext cx="13064768"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2" name="组合 51"/>
              <p:cNvGrpSpPr/>
              <p:nvPr/>
            </p:nvGrpSpPr>
            <p:grpSpPr>
              <a:xfrm>
                <a:off x="1913270" y="1554164"/>
                <a:ext cx="12638213" cy="3730624"/>
                <a:chOff x="1676400" y="1770052"/>
                <a:chExt cx="13353917" cy="3941890"/>
              </a:xfrm>
            </p:grpSpPr>
            <p:sp>
              <p:nvSpPr>
                <p:cNvPr id="53" name="任意多边形 52"/>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53"/>
                <p:cNvSpPr/>
                <p:nvPr/>
              </p:nvSpPr>
              <p:spPr>
                <a:xfrm flipH="1">
                  <a:off x="14706467"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flipH="1" flipV="1">
                  <a:off x="14706467"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7" name="组合 66"/>
            <p:cNvGrpSpPr/>
            <p:nvPr/>
          </p:nvGrpSpPr>
          <p:grpSpPr>
            <a:xfrm>
              <a:off x="2032768" y="4441108"/>
              <a:ext cx="3766991" cy="606081"/>
              <a:chOff x="2976152" y="4708118"/>
              <a:chExt cx="3766991" cy="606081"/>
            </a:xfrm>
          </p:grpSpPr>
          <p:sp>
            <p:nvSpPr>
              <p:cNvPr id="68" name="文本框 67"/>
              <p:cNvSpPr txBox="1"/>
              <p:nvPr/>
            </p:nvSpPr>
            <p:spPr>
              <a:xfrm>
                <a:off x="2976152"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69" name="文本框 68"/>
              <p:cNvSpPr txBox="1"/>
              <p:nvPr/>
            </p:nvSpPr>
            <p:spPr>
              <a:xfrm>
                <a:off x="2976152" y="4708118"/>
                <a:ext cx="2519680" cy="457200"/>
              </a:xfrm>
              <a:prstGeom prst="rect">
                <a:avLst/>
              </a:prstGeom>
              <a:noFill/>
            </p:spPr>
            <p:txBody>
              <a:bodyPr rtlCol="0" wrap="none">
                <a:spAutoFit/>
                <a:scene3d>
                  <a:camera prst="orthographicFront"/>
                  <a:lightRig dir="t" rig="threePt"/>
                </a:scene3d>
                <a:sp3d contourW="12700"/>
              </a:bodyPr>
              <a:lstStyle/>
              <a:p>
                <a:r>
                  <a:rPr altLang="zh-CN" b="1" lang="en-US" sz="2400">
                    <a:solidFill>
                      <a:schemeClr val="tx1">
                        <a:lumMod val="75000"/>
                        <a:lumOff val="25000"/>
                      </a:schemeClr>
                    </a:solidFill>
                  </a:rPr>
                  <a:t>03. 工作措施实施</a:t>
                </a:r>
              </a:p>
            </p:txBody>
          </p:sp>
        </p:grpSp>
      </p:grpSp>
      <p:grpSp>
        <p:nvGrpSpPr>
          <p:cNvPr id="77" name="组合 76"/>
          <p:cNvGrpSpPr/>
          <p:nvPr/>
        </p:nvGrpSpPr>
        <p:grpSpPr>
          <a:xfrm>
            <a:off x="6382237" y="2170100"/>
            <a:ext cx="4145939" cy="1322908"/>
            <a:chOff x="6382237" y="2170100"/>
            <a:chExt cx="4145939" cy="1322908"/>
          </a:xfrm>
        </p:grpSpPr>
        <p:grpSp>
          <p:nvGrpSpPr>
            <p:cNvPr id="37" name="组合 36"/>
            <p:cNvGrpSpPr/>
            <p:nvPr/>
          </p:nvGrpSpPr>
          <p:grpSpPr>
            <a:xfrm>
              <a:off x="6382237" y="2170100"/>
              <a:ext cx="4145939" cy="1322908"/>
              <a:chOff x="1688973" y="1344613"/>
              <a:chExt cx="13064768" cy="4168774"/>
            </a:xfrm>
          </p:grpSpPr>
          <p:sp>
            <p:nvSpPr>
              <p:cNvPr id="45" name="矩形 44"/>
              <p:cNvSpPr/>
              <p:nvPr/>
            </p:nvSpPr>
            <p:spPr>
              <a:xfrm>
                <a:off x="1688973" y="1344613"/>
                <a:ext cx="13064768"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1913270" y="1554164"/>
                <a:ext cx="12638213" cy="3730624"/>
                <a:chOff x="1676400" y="1770052"/>
                <a:chExt cx="13353917" cy="3941890"/>
              </a:xfrm>
            </p:grpSpPr>
            <p:sp>
              <p:nvSpPr>
                <p:cNvPr id="47" name="任意多边形 46"/>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47"/>
                <p:cNvSpPr/>
                <p:nvPr/>
              </p:nvSpPr>
              <p:spPr>
                <a:xfrm flipH="1">
                  <a:off x="14706467"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flipH="1" flipV="1">
                  <a:off x="14706467"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0" name="组合 69"/>
            <p:cNvGrpSpPr/>
            <p:nvPr/>
          </p:nvGrpSpPr>
          <p:grpSpPr>
            <a:xfrm>
              <a:off x="6708026" y="2528513"/>
              <a:ext cx="3766991" cy="606081"/>
              <a:chOff x="2976152" y="4708118"/>
              <a:chExt cx="3766991" cy="606081"/>
            </a:xfrm>
          </p:grpSpPr>
          <p:sp>
            <p:nvSpPr>
              <p:cNvPr id="71" name="文本框 70"/>
              <p:cNvSpPr txBox="1"/>
              <p:nvPr/>
            </p:nvSpPr>
            <p:spPr>
              <a:xfrm>
                <a:off x="2976152"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72" name="文本框 71"/>
              <p:cNvSpPr txBox="1"/>
              <p:nvPr/>
            </p:nvSpPr>
            <p:spPr>
              <a:xfrm>
                <a:off x="2976153" y="4708118"/>
                <a:ext cx="2519680" cy="457200"/>
              </a:xfrm>
              <a:prstGeom prst="rect">
                <a:avLst/>
              </a:prstGeom>
              <a:noFill/>
            </p:spPr>
            <p:txBody>
              <a:bodyPr rtlCol="0" wrap="none">
                <a:spAutoFit/>
                <a:scene3d>
                  <a:camera prst="orthographicFront"/>
                  <a:lightRig dir="t" rig="threePt"/>
                </a:scene3d>
                <a:sp3d contourW="12700"/>
              </a:bodyPr>
              <a:lstStyle/>
              <a:p>
                <a:r>
                  <a:rPr altLang="zh-CN" b="1" lang="en-US" sz="2400">
                    <a:solidFill>
                      <a:schemeClr val="tx1">
                        <a:lumMod val="75000"/>
                        <a:lumOff val="25000"/>
                      </a:schemeClr>
                    </a:solidFill>
                  </a:rPr>
                  <a:t>02. 工作目标展示</a:t>
                </a:r>
              </a:p>
            </p:txBody>
          </p:sp>
        </p:grpSp>
      </p:grpSp>
      <p:grpSp>
        <p:nvGrpSpPr>
          <p:cNvPr id="79" name="组合 78"/>
          <p:cNvGrpSpPr/>
          <p:nvPr/>
        </p:nvGrpSpPr>
        <p:grpSpPr>
          <a:xfrm>
            <a:off x="6382237" y="4085717"/>
            <a:ext cx="4145939" cy="1322908"/>
            <a:chOff x="6382237" y="4085717"/>
            <a:chExt cx="4145939" cy="1322908"/>
          </a:xfrm>
        </p:grpSpPr>
        <p:grpSp>
          <p:nvGrpSpPr>
            <p:cNvPr id="38" name="组合 37"/>
            <p:cNvGrpSpPr/>
            <p:nvPr/>
          </p:nvGrpSpPr>
          <p:grpSpPr>
            <a:xfrm>
              <a:off x="6382237" y="4085717"/>
              <a:ext cx="4145939" cy="1322908"/>
              <a:chOff x="1688973" y="1344613"/>
              <a:chExt cx="13064768" cy="4168774"/>
            </a:xfrm>
          </p:grpSpPr>
          <p:sp>
            <p:nvSpPr>
              <p:cNvPr id="39" name="矩形 38"/>
              <p:cNvSpPr/>
              <p:nvPr/>
            </p:nvSpPr>
            <p:spPr>
              <a:xfrm>
                <a:off x="1688973" y="1344613"/>
                <a:ext cx="13064768"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 name="组合 39"/>
              <p:cNvGrpSpPr/>
              <p:nvPr/>
            </p:nvGrpSpPr>
            <p:grpSpPr>
              <a:xfrm>
                <a:off x="1913270" y="1554164"/>
                <a:ext cx="12638213" cy="3730624"/>
                <a:chOff x="1676400" y="1770052"/>
                <a:chExt cx="13353917" cy="3941890"/>
              </a:xfrm>
            </p:grpSpPr>
            <p:sp>
              <p:nvSpPr>
                <p:cNvPr id="41" name="任意多边形 40"/>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任意多边形 41"/>
                <p:cNvSpPr/>
                <p:nvPr/>
              </p:nvSpPr>
              <p:spPr>
                <a:xfrm flipH="1">
                  <a:off x="14706467"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任意多边形 42"/>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43"/>
                <p:cNvSpPr/>
                <p:nvPr/>
              </p:nvSpPr>
              <p:spPr>
                <a:xfrm flipH="1" flipV="1">
                  <a:off x="14706467"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3" name="组合 72"/>
            <p:cNvGrpSpPr/>
            <p:nvPr/>
          </p:nvGrpSpPr>
          <p:grpSpPr>
            <a:xfrm>
              <a:off x="6708026" y="4441108"/>
              <a:ext cx="3766991" cy="606081"/>
              <a:chOff x="2976152" y="4708118"/>
              <a:chExt cx="3766991" cy="606081"/>
            </a:xfrm>
          </p:grpSpPr>
          <p:sp>
            <p:nvSpPr>
              <p:cNvPr id="74" name="文本框 73"/>
              <p:cNvSpPr txBox="1"/>
              <p:nvPr/>
            </p:nvSpPr>
            <p:spPr>
              <a:xfrm>
                <a:off x="2976152"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75" name="文本框 74"/>
              <p:cNvSpPr txBox="1"/>
              <p:nvPr/>
            </p:nvSpPr>
            <p:spPr>
              <a:xfrm>
                <a:off x="2976153" y="4708118"/>
                <a:ext cx="2519680" cy="457200"/>
              </a:xfrm>
              <a:prstGeom prst="rect">
                <a:avLst/>
              </a:prstGeom>
              <a:noFill/>
            </p:spPr>
            <p:txBody>
              <a:bodyPr rtlCol="0" wrap="none">
                <a:spAutoFit/>
                <a:scene3d>
                  <a:camera prst="orthographicFront"/>
                  <a:lightRig dir="t" rig="threePt"/>
                </a:scene3d>
                <a:sp3d contourW="12700"/>
              </a:bodyPr>
              <a:lstStyle/>
              <a:p>
                <a:r>
                  <a:rPr altLang="zh-CN" b="1" lang="en-US" sz="2400">
                    <a:solidFill>
                      <a:schemeClr val="tx1">
                        <a:lumMod val="75000"/>
                        <a:lumOff val="25000"/>
                      </a:schemeClr>
                    </a:solidFill>
                  </a:rPr>
                  <a:t>04. 工作具体要求</a:t>
                </a:r>
              </a:p>
            </p:txBody>
          </p:sp>
        </p:grpSp>
      </p:grpSp>
    </p:spTree>
    <p:extLst>
      <p:ext uri="{BB962C8B-B14F-4D97-AF65-F5344CB8AC3E}">
        <p14:creationId val="23621433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6"/>
                                        </p:tgtEl>
                                        <p:attrNameLst>
                                          <p:attrName>style.visibility</p:attrName>
                                        </p:attrNameLst>
                                      </p:cBhvr>
                                      <p:to>
                                        <p:strVal val="visible"/>
                                      </p:to>
                                    </p:set>
                                    <p:anim calcmode="lin" valueType="num">
                                      <p:cBhvr>
                                        <p:cTn dur="500" fill="hold" id="7"/>
                                        <p:tgtEl>
                                          <p:spTgt spid="76"/>
                                        </p:tgtEl>
                                        <p:attrNameLst>
                                          <p:attrName>ppt_w</p:attrName>
                                        </p:attrNameLst>
                                      </p:cBhvr>
                                      <p:tavLst>
                                        <p:tav tm="0">
                                          <p:val>
                                            <p:fltVal val="0"/>
                                          </p:val>
                                        </p:tav>
                                        <p:tav tm="100000">
                                          <p:val>
                                            <p:strVal val="#ppt_w"/>
                                          </p:val>
                                        </p:tav>
                                      </p:tavLst>
                                    </p:anim>
                                    <p:anim calcmode="lin" valueType="num">
                                      <p:cBhvr>
                                        <p:cTn dur="500" fill="hold" id="8"/>
                                        <p:tgtEl>
                                          <p:spTgt spid="76"/>
                                        </p:tgtEl>
                                        <p:attrNameLst>
                                          <p:attrName>ppt_h</p:attrName>
                                        </p:attrNameLst>
                                      </p:cBhvr>
                                      <p:tavLst>
                                        <p:tav tm="0">
                                          <p:val>
                                            <p:fltVal val="0"/>
                                          </p:val>
                                        </p:tav>
                                        <p:tav tm="100000">
                                          <p:val>
                                            <p:strVal val="#ppt_h"/>
                                          </p:val>
                                        </p:tav>
                                      </p:tavLst>
                                    </p:anim>
                                    <p:animEffect filter="fade" transition="in">
                                      <p:cBhvr>
                                        <p:cTn dur="500" id="9"/>
                                        <p:tgtEl>
                                          <p:spTgt spid="7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7"/>
                                        </p:tgtEl>
                                        <p:attrNameLst>
                                          <p:attrName>style.visibility</p:attrName>
                                        </p:attrNameLst>
                                      </p:cBhvr>
                                      <p:to>
                                        <p:strVal val="visible"/>
                                      </p:to>
                                    </p:set>
                                    <p:anim calcmode="lin" valueType="num">
                                      <p:cBhvr>
                                        <p:cTn dur="500" fill="hold" id="13"/>
                                        <p:tgtEl>
                                          <p:spTgt spid="77"/>
                                        </p:tgtEl>
                                        <p:attrNameLst>
                                          <p:attrName>ppt_w</p:attrName>
                                        </p:attrNameLst>
                                      </p:cBhvr>
                                      <p:tavLst>
                                        <p:tav tm="0">
                                          <p:val>
                                            <p:fltVal val="0"/>
                                          </p:val>
                                        </p:tav>
                                        <p:tav tm="100000">
                                          <p:val>
                                            <p:strVal val="#ppt_w"/>
                                          </p:val>
                                        </p:tav>
                                      </p:tavLst>
                                    </p:anim>
                                    <p:anim calcmode="lin" valueType="num">
                                      <p:cBhvr>
                                        <p:cTn dur="500" fill="hold" id="14"/>
                                        <p:tgtEl>
                                          <p:spTgt spid="77"/>
                                        </p:tgtEl>
                                        <p:attrNameLst>
                                          <p:attrName>ppt_h</p:attrName>
                                        </p:attrNameLst>
                                      </p:cBhvr>
                                      <p:tavLst>
                                        <p:tav tm="0">
                                          <p:val>
                                            <p:fltVal val="0"/>
                                          </p:val>
                                        </p:tav>
                                        <p:tav tm="100000">
                                          <p:val>
                                            <p:strVal val="#ppt_h"/>
                                          </p:val>
                                        </p:tav>
                                      </p:tavLst>
                                    </p:anim>
                                    <p:animEffect filter="fade" transition="in">
                                      <p:cBhvr>
                                        <p:cTn dur="500" id="15"/>
                                        <p:tgtEl>
                                          <p:spTgt spid="7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78"/>
                                        </p:tgtEl>
                                        <p:attrNameLst>
                                          <p:attrName>style.visibility</p:attrName>
                                        </p:attrNameLst>
                                      </p:cBhvr>
                                      <p:to>
                                        <p:strVal val="visible"/>
                                      </p:to>
                                    </p:set>
                                    <p:anim calcmode="lin" valueType="num">
                                      <p:cBhvr>
                                        <p:cTn dur="500" fill="hold" id="19"/>
                                        <p:tgtEl>
                                          <p:spTgt spid="78"/>
                                        </p:tgtEl>
                                        <p:attrNameLst>
                                          <p:attrName>ppt_w</p:attrName>
                                        </p:attrNameLst>
                                      </p:cBhvr>
                                      <p:tavLst>
                                        <p:tav tm="0">
                                          <p:val>
                                            <p:fltVal val="0"/>
                                          </p:val>
                                        </p:tav>
                                        <p:tav tm="100000">
                                          <p:val>
                                            <p:strVal val="#ppt_w"/>
                                          </p:val>
                                        </p:tav>
                                      </p:tavLst>
                                    </p:anim>
                                    <p:anim calcmode="lin" valueType="num">
                                      <p:cBhvr>
                                        <p:cTn dur="500" fill="hold" id="20"/>
                                        <p:tgtEl>
                                          <p:spTgt spid="78"/>
                                        </p:tgtEl>
                                        <p:attrNameLst>
                                          <p:attrName>ppt_h</p:attrName>
                                        </p:attrNameLst>
                                      </p:cBhvr>
                                      <p:tavLst>
                                        <p:tav tm="0">
                                          <p:val>
                                            <p:fltVal val="0"/>
                                          </p:val>
                                        </p:tav>
                                        <p:tav tm="100000">
                                          <p:val>
                                            <p:strVal val="#ppt_h"/>
                                          </p:val>
                                        </p:tav>
                                      </p:tavLst>
                                    </p:anim>
                                    <p:animEffect filter="fade" transition="in">
                                      <p:cBhvr>
                                        <p:cTn dur="500" id="21"/>
                                        <p:tgtEl>
                                          <p:spTgt spid="78"/>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79"/>
                                        </p:tgtEl>
                                        <p:attrNameLst>
                                          <p:attrName>style.visibility</p:attrName>
                                        </p:attrNameLst>
                                      </p:cBhvr>
                                      <p:to>
                                        <p:strVal val="visible"/>
                                      </p:to>
                                    </p:set>
                                    <p:anim calcmode="lin" valueType="num">
                                      <p:cBhvr>
                                        <p:cTn dur="500" fill="hold" id="25"/>
                                        <p:tgtEl>
                                          <p:spTgt spid="79"/>
                                        </p:tgtEl>
                                        <p:attrNameLst>
                                          <p:attrName>ppt_w</p:attrName>
                                        </p:attrNameLst>
                                      </p:cBhvr>
                                      <p:tavLst>
                                        <p:tav tm="0">
                                          <p:val>
                                            <p:fltVal val="0"/>
                                          </p:val>
                                        </p:tav>
                                        <p:tav tm="100000">
                                          <p:val>
                                            <p:strVal val="#ppt_w"/>
                                          </p:val>
                                        </p:tav>
                                      </p:tavLst>
                                    </p:anim>
                                    <p:anim calcmode="lin" valueType="num">
                                      <p:cBhvr>
                                        <p:cTn dur="500" fill="hold" id="26"/>
                                        <p:tgtEl>
                                          <p:spTgt spid="79"/>
                                        </p:tgtEl>
                                        <p:attrNameLst>
                                          <p:attrName>ppt_h</p:attrName>
                                        </p:attrNameLst>
                                      </p:cBhvr>
                                      <p:tavLst>
                                        <p:tav tm="0">
                                          <p:val>
                                            <p:fltVal val="0"/>
                                          </p:val>
                                        </p:tav>
                                        <p:tav tm="100000">
                                          <p:val>
                                            <p:strVal val="#ppt_h"/>
                                          </p:val>
                                        </p:tav>
                                      </p:tavLst>
                                    </p:anim>
                                    <p:animEffect filter="fade" transition="in">
                                      <p:cBhvr>
                                        <p:cTn dur="500" id="27"/>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4060371" y="1393371"/>
            <a:ext cx="4071258" cy="4071258"/>
            <a:chOff x="3759200" y="1092200"/>
            <a:chExt cx="4673600" cy="4673600"/>
          </a:xfrm>
        </p:grpSpPr>
        <p:sp>
          <p:nvSpPr>
            <p:cNvPr id="5" name="椭圆 4"/>
            <p:cNvSpPr/>
            <p:nvPr/>
          </p:nvSpPr>
          <p:spPr>
            <a:xfrm>
              <a:off x="3759200" y="1092200"/>
              <a:ext cx="4673600" cy="4673600"/>
            </a:xfrm>
            <a:prstGeom prst="ellipse">
              <a:avLst/>
            </a:prstGeom>
            <a:no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020457" y="1353457"/>
              <a:ext cx="4151086" cy="4151086"/>
            </a:xfrm>
            <a:prstGeom prst="ellipse">
              <a:avLst/>
            </a:prstGeom>
            <a:noFill/>
            <a:ln w="15875">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4408447" y="3098787"/>
            <a:ext cx="3375106" cy="1422882"/>
            <a:chOff x="4408447" y="3098787"/>
            <a:chExt cx="3375106" cy="1422882"/>
          </a:xfrm>
        </p:grpSpPr>
        <p:cxnSp>
          <p:nvCxnSpPr>
            <p:cNvPr id="8" name="直接连接符 7"/>
            <p:cNvCxnSpPr/>
            <p:nvPr/>
          </p:nvCxnSpPr>
          <p:spPr>
            <a:xfrm>
              <a:off x="5323115" y="3882798"/>
              <a:ext cx="1545771" cy="0"/>
            </a:xfrm>
            <a:prstGeom prst="line">
              <a:avLst/>
            </a:prstGeom>
            <a:ln cap="rnd" w="25400">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408447" y="3098787"/>
              <a:ext cx="3375106" cy="1422882"/>
              <a:chOff x="2849419" y="4562974"/>
              <a:chExt cx="3375106" cy="1422882"/>
            </a:xfrm>
          </p:grpSpPr>
          <p:sp>
            <p:nvSpPr>
              <p:cNvPr id="10" name="文本框 9"/>
              <p:cNvSpPr txBox="1"/>
              <p:nvPr/>
            </p:nvSpPr>
            <p:spPr>
              <a:xfrm>
                <a:off x="2849419" y="5462636"/>
                <a:ext cx="3375106"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1400">
                    <a:solidFill>
                      <a:schemeClr val="bg1"/>
                    </a:solidFill>
                    <a:latin charset="0" panose="020b0502020202020204" pitchFamily="34" typeface="Century Gothic"/>
                  </a:rPr>
                  <a:t>The user can demonstrate on a projector or computer</a:t>
                </a:r>
              </a:p>
            </p:txBody>
          </p:sp>
          <p:sp>
            <p:nvSpPr>
              <p:cNvPr id="11" name="文本框 10"/>
              <p:cNvSpPr txBox="1"/>
              <p:nvPr/>
            </p:nvSpPr>
            <p:spPr>
              <a:xfrm>
                <a:off x="3073934" y="4562974"/>
                <a:ext cx="29260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rPr>
                  <a:t>工作具体要求</a:t>
                </a:r>
              </a:p>
            </p:txBody>
          </p:sp>
        </p:grpSp>
      </p:grpSp>
      <p:sp>
        <p:nvSpPr>
          <p:cNvPr id="14" name="六边形 35"/>
          <p:cNvSpPr/>
          <p:nvPr/>
        </p:nvSpPr>
        <p:spPr>
          <a:xfrm>
            <a:off x="5856222" y="2301240"/>
            <a:ext cx="479556" cy="543666"/>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8317286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7" name="图表 26"/>
          <p:cNvGraphicFramePr/>
          <p:nvPr>
            <p:extLst/>
          </p:nvPr>
        </p:nvGraphicFramePr>
        <p:xfrm>
          <a:off x="1065213" y="1587674"/>
          <a:ext cx="4659082" cy="2287966"/>
        </p:xfrm>
        <a:graphic>
          <a:graphicData uri="http://schemas.openxmlformats.org/drawingml/2006/chart">
            <c:chart xmlns:c="http://schemas.openxmlformats.org/drawingml/2006/chart" r:id="rId3"/>
          </a:graphicData>
        </a:graphic>
      </p:graphicFrame>
      <p:graphicFrame>
        <p:nvGraphicFramePr>
          <p:cNvPr id="37" name="图表 36"/>
          <p:cNvGraphicFramePr/>
          <p:nvPr>
            <p:extLst/>
          </p:nvPr>
        </p:nvGraphicFramePr>
        <p:xfrm>
          <a:off x="1065213" y="3872736"/>
          <a:ext cx="4659082" cy="2287966"/>
        </p:xfrm>
        <a:graphic>
          <a:graphicData uri="http://schemas.openxmlformats.org/drawingml/2006/chart">
            <c:chart xmlns:c="http://schemas.openxmlformats.org/drawingml/2006/chart" r:id="rId4"/>
          </a:graphicData>
        </a:graphic>
      </p:graphicFrame>
      <p:cxnSp>
        <p:nvCxnSpPr>
          <p:cNvPr id="29" name="直接连接符 28"/>
          <p:cNvCxnSpPr/>
          <p:nvPr/>
        </p:nvCxnSpPr>
        <p:spPr>
          <a:xfrm>
            <a:off x="1021666" y="3882573"/>
            <a:ext cx="470262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248400" y="1501869"/>
            <a:ext cx="4887913" cy="1419994"/>
            <a:chOff x="6248400" y="1501869"/>
            <a:chExt cx="4887913" cy="1419994"/>
          </a:xfrm>
        </p:grpSpPr>
        <p:cxnSp>
          <p:nvCxnSpPr>
            <p:cNvPr id="33" name="直接连接符 32"/>
            <p:cNvCxnSpPr/>
            <p:nvPr/>
          </p:nvCxnSpPr>
          <p:spPr>
            <a:xfrm>
              <a:off x="6323009" y="2011333"/>
              <a:ext cx="46212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6248400" y="1501869"/>
              <a:ext cx="4887913" cy="1419994"/>
              <a:chOff x="4265655" y="1851119"/>
              <a:chExt cx="5140816" cy="1419994"/>
            </a:xfrm>
          </p:grpSpPr>
          <p:sp>
            <p:nvSpPr>
              <p:cNvPr id="18" name="矩形 17"/>
              <p:cNvSpPr/>
              <p:nvPr/>
            </p:nvSpPr>
            <p:spPr>
              <a:xfrm>
                <a:off x="4265655" y="2347783"/>
                <a:ext cx="5140816"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22" name="矩形 21"/>
              <p:cNvSpPr/>
              <p:nvPr/>
            </p:nvSpPr>
            <p:spPr>
              <a:xfrm>
                <a:off x="4265655" y="1851119"/>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grpSp>
        <p:nvGrpSpPr>
          <p:cNvPr id="24" name="组合 23"/>
          <p:cNvGrpSpPr/>
          <p:nvPr/>
        </p:nvGrpSpPr>
        <p:grpSpPr>
          <a:xfrm>
            <a:off x="6248400" y="3019280"/>
            <a:ext cx="4887913" cy="1419994"/>
            <a:chOff x="6248400" y="1501869"/>
            <a:chExt cx="4887913" cy="1419994"/>
          </a:xfrm>
        </p:grpSpPr>
        <p:cxnSp>
          <p:nvCxnSpPr>
            <p:cNvPr id="25" name="直接连接符 24"/>
            <p:cNvCxnSpPr/>
            <p:nvPr/>
          </p:nvCxnSpPr>
          <p:spPr>
            <a:xfrm>
              <a:off x="6323009" y="2011333"/>
              <a:ext cx="46212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248400" y="1501869"/>
              <a:ext cx="4887913" cy="1419994"/>
              <a:chOff x="4265655" y="1851119"/>
              <a:chExt cx="5140816" cy="1419994"/>
            </a:xfrm>
          </p:grpSpPr>
          <p:sp>
            <p:nvSpPr>
              <p:cNvPr id="28" name="矩形 27"/>
              <p:cNvSpPr/>
              <p:nvPr/>
            </p:nvSpPr>
            <p:spPr>
              <a:xfrm>
                <a:off x="4265655" y="2347783"/>
                <a:ext cx="5140816"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30" name="矩形 29"/>
              <p:cNvSpPr/>
              <p:nvPr/>
            </p:nvSpPr>
            <p:spPr>
              <a:xfrm>
                <a:off x="4265655" y="1851120"/>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grpSp>
        <p:nvGrpSpPr>
          <p:cNvPr id="32" name="组合 31"/>
          <p:cNvGrpSpPr/>
          <p:nvPr/>
        </p:nvGrpSpPr>
        <p:grpSpPr>
          <a:xfrm>
            <a:off x="6248400" y="4536691"/>
            <a:ext cx="4887913" cy="1419994"/>
            <a:chOff x="6248400" y="1501869"/>
            <a:chExt cx="4887913" cy="1419994"/>
          </a:xfrm>
        </p:grpSpPr>
        <p:cxnSp>
          <p:nvCxnSpPr>
            <p:cNvPr id="35" name="直接连接符 34"/>
            <p:cNvCxnSpPr/>
            <p:nvPr/>
          </p:nvCxnSpPr>
          <p:spPr>
            <a:xfrm>
              <a:off x="6323009" y="2011333"/>
              <a:ext cx="46212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248400" y="1501869"/>
              <a:ext cx="4887913" cy="1419994"/>
              <a:chOff x="4265655" y="1851119"/>
              <a:chExt cx="5140816" cy="1419994"/>
            </a:xfrm>
          </p:grpSpPr>
          <p:sp>
            <p:nvSpPr>
              <p:cNvPr id="38" name="矩形 37"/>
              <p:cNvSpPr/>
              <p:nvPr/>
            </p:nvSpPr>
            <p:spPr>
              <a:xfrm>
                <a:off x="4265655" y="2347783"/>
                <a:ext cx="5140816"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39" name="矩形 38"/>
              <p:cNvSpPr/>
              <p:nvPr/>
            </p:nvSpPr>
            <p:spPr>
              <a:xfrm>
                <a:off x="4265655" y="1851119"/>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grpSp>
        <p:nvGrpSpPr>
          <p:cNvPr id="20" name="组合 19"/>
          <p:cNvGrpSpPr/>
          <p:nvPr/>
        </p:nvGrpSpPr>
        <p:grpSpPr>
          <a:xfrm>
            <a:off x="4212505" y="354939"/>
            <a:ext cx="3766991" cy="717686"/>
            <a:chOff x="2976152" y="4708118"/>
            <a:chExt cx="3766991" cy="717686"/>
          </a:xfrm>
        </p:grpSpPr>
        <p:sp>
          <p:nvSpPr>
            <p:cNvPr id="21" name="文本框 20"/>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3" name="文本框 22"/>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工作具体要求</a:t>
              </a:r>
            </a:p>
          </p:txBody>
        </p:sp>
      </p:grpSp>
    </p:spTree>
    <p:extLst>
      <p:ext uri="{BB962C8B-B14F-4D97-AF65-F5344CB8AC3E}">
        <p14:creationId val="14691276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7"/>
                                        </p:tgtEl>
                                        <p:attrNameLst>
                                          <p:attrName>style.visibility</p:attrName>
                                        </p:attrNameLst>
                                      </p:cBhvr>
                                      <p:to>
                                        <p:strVal val="visible"/>
                                      </p:to>
                                    </p:set>
                                    <p:animEffect filter="wipe(left)" transition="in">
                                      <p:cBhvr>
                                        <p:cTn dur="500" id="15"/>
                                        <p:tgtEl>
                                          <p:spTgt spid="37"/>
                                        </p:tgtEl>
                                      </p:cBhvr>
                                    </p:animEffect>
                                  </p:childTnLst>
                                </p:cTn>
                              </p:par>
                            </p:childTnLst>
                          </p:cTn>
                        </p:par>
                        <p:par>
                          <p:cTn fill="hold" id="16" nodeType="afterGroup">
                            <p:stCondLst>
                              <p:cond delay="1500"/>
                            </p:stCondLst>
                            <p:childTnLst>
                              <p:par>
                                <p:cTn fill="hold" id="17" nodeType="afterEffect" presetClass="entr" presetID="2" presetSubtype="2">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1+#ppt_w/2"/>
                                          </p:val>
                                        </p:tav>
                                        <p:tav tm="100000">
                                          <p:val>
                                            <p:strVal val="#ppt_x"/>
                                          </p:val>
                                        </p:tav>
                                      </p:tavLst>
                                    </p:anim>
                                    <p:anim calcmode="lin" valueType="num">
                                      <p:cBhvr additive="base">
                                        <p:cTn dur="500" fill="hold" id="20"/>
                                        <p:tgtEl>
                                          <p:spTgt spid="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2">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additive="base">
                                        <p:cTn dur="500" fill="hold" id="24"/>
                                        <p:tgtEl>
                                          <p:spTgt spid="24"/>
                                        </p:tgtEl>
                                        <p:attrNameLst>
                                          <p:attrName>ppt_x</p:attrName>
                                        </p:attrNameLst>
                                      </p:cBhvr>
                                      <p:tavLst>
                                        <p:tav tm="0">
                                          <p:val>
                                            <p:strVal val="1+#ppt_w/2"/>
                                          </p:val>
                                        </p:tav>
                                        <p:tav tm="100000">
                                          <p:val>
                                            <p:strVal val="#ppt_x"/>
                                          </p:val>
                                        </p:tav>
                                      </p:tavLst>
                                    </p:anim>
                                    <p:anim calcmode="lin" valueType="num">
                                      <p:cBhvr additive="base">
                                        <p:cTn dur="500" fill="hold" id="25"/>
                                        <p:tgtEl>
                                          <p:spTgt spid="2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2">
                                  <p:stCondLst>
                                    <p:cond delay="0"/>
                                  </p:stCondLst>
                                  <p:childTnLst>
                                    <p:set>
                                      <p:cBhvr>
                                        <p:cTn dur="1" fill="hold" id="28">
                                          <p:stCondLst>
                                            <p:cond delay="0"/>
                                          </p:stCondLst>
                                        </p:cTn>
                                        <p:tgtEl>
                                          <p:spTgt spid="32"/>
                                        </p:tgtEl>
                                        <p:attrNameLst>
                                          <p:attrName>style.visibility</p:attrName>
                                        </p:attrNameLst>
                                      </p:cBhvr>
                                      <p:to>
                                        <p:strVal val="visible"/>
                                      </p:to>
                                    </p:set>
                                    <p:anim calcmode="lin" valueType="num">
                                      <p:cBhvr additive="base">
                                        <p:cTn dur="500" fill="hold" id="29"/>
                                        <p:tgtEl>
                                          <p:spTgt spid="32"/>
                                        </p:tgtEl>
                                        <p:attrNameLst>
                                          <p:attrName>ppt_x</p:attrName>
                                        </p:attrNameLst>
                                      </p:cBhvr>
                                      <p:tavLst>
                                        <p:tav tm="0">
                                          <p:val>
                                            <p:strVal val="1+#ppt_w/2"/>
                                          </p:val>
                                        </p:tav>
                                        <p:tav tm="100000">
                                          <p:val>
                                            <p:strVal val="#ppt_x"/>
                                          </p:val>
                                        </p:tav>
                                      </p:tavLst>
                                    </p:anim>
                                    <p:anim calcmode="lin" valueType="num">
                                      <p:cBhvr additive="base">
                                        <p:cTn dur="500" fill="hold" id="30"/>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27">
        <p:bldAsOne/>
      </p:bldGraphic>
      <p:bldGraphic grpId="0" spid="37">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1828799" y="1988602"/>
            <a:ext cx="2322286" cy="2322286"/>
            <a:chOff x="1770743" y="2351459"/>
            <a:chExt cx="2322286" cy="2322286"/>
          </a:xfrm>
        </p:grpSpPr>
        <p:sp>
          <p:nvSpPr>
            <p:cNvPr id="8" name="椭圆 7"/>
            <p:cNvSpPr/>
            <p:nvPr/>
          </p:nvSpPr>
          <p:spPr>
            <a:xfrm>
              <a:off x="1770743" y="2351459"/>
              <a:ext cx="2322286" cy="232228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饼形 8"/>
            <p:cNvSpPr/>
            <p:nvPr/>
          </p:nvSpPr>
          <p:spPr>
            <a:xfrm>
              <a:off x="1770743" y="2351459"/>
              <a:ext cx="2322286" cy="2322286"/>
            </a:xfrm>
            <a:prstGeom prst="pi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4942113" y="1988602"/>
            <a:ext cx="2322286" cy="2322286"/>
            <a:chOff x="1770743" y="2351459"/>
            <a:chExt cx="2322286" cy="2322286"/>
          </a:xfrm>
        </p:grpSpPr>
        <p:sp>
          <p:nvSpPr>
            <p:cNvPr id="13" name="椭圆 12"/>
            <p:cNvSpPr/>
            <p:nvPr/>
          </p:nvSpPr>
          <p:spPr>
            <a:xfrm>
              <a:off x="1770743" y="2351459"/>
              <a:ext cx="2322286" cy="232228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饼形 13"/>
            <p:cNvSpPr/>
            <p:nvPr/>
          </p:nvSpPr>
          <p:spPr>
            <a:xfrm>
              <a:off x="1770743" y="2351459"/>
              <a:ext cx="2322286" cy="2322286"/>
            </a:xfrm>
            <a:prstGeom prst="pie">
              <a:avLst>
                <a:gd fmla="val 3846780" name="adj1"/>
                <a:gd fmla="val 1620000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8055427" y="1988602"/>
            <a:ext cx="2322286" cy="2322286"/>
            <a:chOff x="1770743" y="2351459"/>
            <a:chExt cx="2322286" cy="2322286"/>
          </a:xfrm>
        </p:grpSpPr>
        <p:sp>
          <p:nvSpPr>
            <p:cNvPr id="17" name="椭圆 16"/>
            <p:cNvSpPr/>
            <p:nvPr/>
          </p:nvSpPr>
          <p:spPr>
            <a:xfrm>
              <a:off x="1770743" y="2351459"/>
              <a:ext cx="2322286" cy="232228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饼形 17"/>
            <p:cNvSpPr/>
            <p:nvPr/>
          </p:nvSpPr>
          <p:spPr>
            <a:xfrm>
              <a:off x="1770743" y="2351459"/>
              <a:ext cx="2322286" cy="2322286"/>
            </a:xfrm>
            <a:prstGeom prst="pie">
              <a:avLst>
                <a:gd fmla="val 18513025" name="adj1"/>
                <a:gd fmla="val 16200000" name="adj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806714" y="4546889"/>
            <a:ext cx="2366456" cy="980726"/>
            <a:chOff x="7727480" y="3464575"/>
            <a:chExt cx="2366456" cy="980726"/>
          </a:xfrm>
        </p:grpSpPr>
        <p:sp>
          <p:nvSpPr>
            <p:cNvPr id="21" name="矩形 20"/>
            <p:cNvSpPr/>
            <p:nvPr/>
          </p:nvSpPr>
          <p:spPr>
            <a:xfrm>
              <a:off x="7727480" y="3747033"/>
              <a:ext cx="2366456"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2" name="矩形 21"/>
            <p:cNvSpPr/>
            <p:nvPr/>
          </p:nvSpPr>
          <p:spPr>
            <a:xfrm>
              <a:off x="7885432" y="3464574"/>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65000"/>
                      <a:lumOff val="35000"/>
                    </a:schemeClr>
                  </a:solidFill>
                  <a:latin typeface="+mn-ea"/>
                </a:rPr>
                <a:t>标题文字添加</a:t>
              </a:r>
            </a:p>
          </p:txBody>
        </p:sp>
      </p:grpSp>
      <p:grpSp>
        <p:nvGrpSpPr>
          <p:cNvPr id="23" name="组合 22"/>
          <p:cNvGrpSpPr/>
          <p:nvPr/>
        </p:nvGrpSpPr>
        <p:grpSpPr>
          <a:xfrm>
            <a:off x="4920028" y="4546889"/>
            <a:ext cx="2366456" cy="980726"/>
            <a:chOff x="7727480" y="3464575"/>
            <a:chExt cx="2366456" cy="980726"/>
          </a:xfrm>
        </p:grpSpPr>
        <p:sp>
          <p:nvSpPr>
            <p:cNvPr id="24" name="矩形 23"/>
            <p:cNvSpPr/>
            <p:nvPr/>
          </p:nvSpPr>
          <p:spPr>
            <a:xfrm>
              <a:off x="7727479" y="3747033"/>
              <a:ext cx="2366456"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5" name="矩形 24"/>
            <p:cNvSpPr/>
            <p:nvPr/>
          </p:nvSpPr>
          <p:spPr>
            <a:xfrm>
              <a:off x="7885433" y="3464574"/>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65000"/>
                      <a:lumOff val="35000"/>
                    </a:schemeClr>
                  </a:solidFill>
                  <a:latin typeface="+mn-ea"/>
                </a:rPr>
                <a:t>标题文字添加</a:t>
              </a:r>
            </a:p>
          </p:txBody>
        </p:sp>
      </p:grpSp>
      <p:grpSp>
        <p:nvGrpSpPr>
          <p:cNvPr id="26" name="组合 25"/>
          <p:cNvGrpSpPr/>
          <p:nvPr/>
        </p:nvGrpSpPr>
        <p:grpSpPr>
          <a:xfrm>
            <a:off x="8033342" y="4546889"/>
            <a:ext cx="2366456" cy="980726"/>
            <a:chOff x="7727480" y="3464575"/>
            <a:chExt cx="2366456" cy="980726"/>
          </a:xfrm>
        </p:grpSpPr>
        <p:sp>
          <p:nvSpPr>
            <p:cNvPr id="27" name="矩形 26"/>
            <p:cNvSpPr/>
            <p:nvPr/>
          </p:nvSpPr>
          <p:spPr>
            <a:xfrm>
              <a:off x="7727480" y="3747033"/>
              <a:ext cx="2366456"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8" name="矩形 27"/>
            <p:cNvSpPr/>
            <p:nvPr/>
          </p:nvSpPr>
          <p:spPr>
            <a:xfrm>
              <a:off x="7885432" y="3464574"/>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65000"/>
                      <a:lumOff val="35000"/>
                    </a:schemeClr>
                  </a:solidFill>
                  <a:latin typeface="+mn-ea"/>
                </a:rPr>
                <a:t>标题文字添加</a:t>
              </a:r>
            </a:p>
          </p:txBody>
        </p:sp>
      </p:grpSp>
      <p:sp>
        <p:nvSpPr>
          <p:cNvPr id="29" name="矩形 28"/>
          <p:cNvSpPr/>
          <p:nvPr/>
        </p:nvSpPr>
        <p:spPr>
          <a:xfrm>
            <a:off x="2191511" y="2808113"/>
            <a:ext cx="1596862" cy="676656"/>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mtClean="0" sz="3200">
                <a:latin charset="0" panose="020b0502020202020204" pitchFamily="34" typeface="Century Gothic"/>
              </a:rPr>
              <a:t>75%</a:t>
            </a:r>
          </a:p>
        </p:txBody>
      </p:sp>
      <p:sp>
        <p:nvSpPr>
          <p:cNvPr id="30" name="矩形 29"/>
          <p:cNvSpPr/>
          <p:nvPr/>
        </p:nvSpPr>
        <p:spPr>
          <a:xfrm>
            <a:off x="5304825" y="2808113"/>
            <a:ext cx="1596862" cy="676656"/>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mtClean="0" sz="3200">
                <a:latin charset="0" panose="020b0502020202020204" pitchFamily="34" typeface="Century Gothic"/>
              </a:rPr>
              <a:t>63%</a:t>
            </a:r>
          </a:p>
        </p:txBody>
      </p:sp>
      <p:sp>
        <p:nvSpPr>
          <p:cNvPr id="31" name="矩形 30"/>
          <p:cNvSpPr/>
          <p:nvPr/>
        </p:nvSpPr>
        <p:spPr>
          <a:xfrm>
            <a:off x="8418139" y="2808113"/>
            <a:ext cx="1596862" cy="676656"/>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mtClean="0" sz="3200">
                <a:latin charset="0" panose="020b0502020202020204" pitchFamily="34" typeface="Century Gothic"/>
              </a:rPr>
              <a:t>80%</a:t>
            </a:r>
          </a:p>
        </p:txBody>
      </p:sp>
      <p:grpSp>
        <p:nvGrpSpPr>
          <p:cNvPr id="32" name="组合 31"/>
          <p:cNvGrpSpPr/>
          <p:nvPr/>
        </p:nvGrpSpPr>
        <p:grpSpPr>
          <a:xfrm>
            <a:off x="4212505" y="354939"/>
            <a:ext cx="3766991" cy="717686"/>
            <a:chOff x="2976152" y="4708118"/>
            <a:chExt cx="3766991" cy="717686"/>
          </a:xfrm>
        </p:grpSpPr>
        <p:sp>
          <p:nvSpPr>
            <p:cNvPr id="33" name="文本框 32"/>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34" name="文本框 33"/>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工作具体要求</a:t>
              </a:r>
            </a:p>
          </p:txBody>
        </p:sp>
      </p:grpSp>
    </p:spTree>
    <p:extLst>
      <p:ext uri="{BB962C8B-B14F-4D97-AF65-F5344CB8AC3E}">
        <p14:creationId val="25635664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heel(1)" transition="in">
                                      <p:cBhvr>
                                        <p:cTn dur="2000" id="7"/>
                                        <p:tgtEl>
                                          <p:spTgt spid="11"/>
                                        </p:tgtEl>
                                      </p:cBhvr>
                                    </p:animEffect>
                                  </p:childTnLst>
                                </p:cTn>
                              </p:par>
                              <p:par>
                                <p:cTn fill="hold" id="8" nodeType="withEffect" presetClass="entr" presetID="21" presetSubtype="1">
                                  <p:stCondLst>
                                    <p:cond delay="0"/>
                                  </p:stCondLst>
                                  <p:childTnLst>
                                    <p:set>
                                      <p:cBhvr>
                                        <p:cTn dur="1" fill="hold" id="9">
                                          <p:stCondLst>
                                            <p:cond delay="0"/>
                                          </p:stCondLst>
                                        </p:cTn>
                                        <p:tgtEl>
                                          <p:spTgt spid="12"/>
                                        </p:tgtEl>
                                        <p:attrNameLst>
                                          <p:attrName>style.visibility</p:attrName>
                                        </p:attrNameLst>
                                      </p:cBhvr>
                                      <p:to>
                                        <p:strVal val="visible"/>
                                      </p:to>
                                    </p:set>
                                    <p:animEffect filter="wheel(1)" transition="in">
                                      <p:cBhvr>
                                        <p:cTn dur="2000" id="10"/>
                                        <p:tgtEl>
                                          <p:spTgt spid="12"/>
                                        </p:tgtEl>
                                      </p:cBhvr>
                                    </p:animEffect>
                                  </p:childTnLst>
                                </p:cTn>
                              </p:par>
                              <p:par>
                                <p:cTn fill="hold" id="11" nodeType="withEffect" presetClass="entr" presetID="21" presetSubtype="1">
                                  <p:stCondLst>
                                    <p:cond delay="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2000" id="13"/>
                                        <p:tgtEl>
                                          <p:spTgt spid="16"/>
                                        </p:tgtEl>
                                      </p:cBhvr>
                                    </p:animEffect>
                                  </p:childTnLst>
                                </p:cTn>
                              </p:par>
                            </p:childTnLst>
                          </p:cTn>
                        </p:par>
                        <p:par>
                          <p:cTn fill="hold" id="14" nodeType="afterGroup">
                            <p:stCondLst>
                              <p:cond delay="2000"/>
                            </p:stCondLst>
                            <p:childTnLst>
                              <p:par>
                                <p:cTn fill="hold" grpId="0" id="15" nodeType="afterEffect" presetClass="entr" presetID="53" presetSubtype="0">
                                  <p:stCondLst>
                                    <p:cond delay="0"/>
                                  </p:stCondLst>
                                  <p:childTnLst>
                                    <p:set>
                                      <p:cBhvr>
                                        <p:cTn dur="1" fill="hold" id="16">
                                          <p:stCondLst>
                                            <p:cond delay="0"/>
                                          </p:stCondLst>
                                        </p:cTn>
                                        <p:tgtEl>
                                          <p:spTgt spid="29"/>
                                        </p:tgtEl>
                                        <p:attrNameLst>
                                          <p:attrName>style.visibility</p:attrName>
                                        </p:attrNameLst>
                                      </p:cBhvr>
                                      <p:to>
                                        <p:strVal val="visible"/>
                                      </p:to>
                                    </p:set>
                                    <p:anim calcmode="lin" valueType="num">
                                      <p:cBhvr>
                                        <p:cTn dur="500" fill="hold" id="17"/>
                                        <p:tgtEl>
                                          <p:spTgt spid="29"/>
                                        </p:tgtEl>
                                        <p:attrNameLst>
                                          <p:attrName>ppt_w</p:attrName>
                                        </p:attrNameLst>
                                      </p:cBhvr>
                                      <p:tavLst>
                                        <p:tav tm="0">
                                          <p:val>
                                            <p:fltVal val="0"/>
                                          </p:val>
                                        </p:tav>
                                        <p:tav tm="100000">
                                          <p:val>
                                            <p:strVal val="#ppt_w"/>
                                          </p:val>
                                        </p:tav>
                                      </p:tavLst>
                                    </p:anim>
                                    <p:anim calcmode="lin" valueType="num">
                                      <p:cBhvr>
                                        <p:cTn dur="500" fill="hold" id="18"/>
                                        <p:tgtEl>
                                          <p:spTgt spid="29"/>
                                        </p:tgtEl>
                                        <p:attrNameLst>
                                          <p:attrName>ppt_h</p:attrName>
                                        </p:attrNameLst>
                                      </p:cBhvr>
                                      <p:tavLst>
                                        <p:tav tm="0">
                                          <p:val>
                                            <p:fltVal val="0"/>
                                          </p:val>
                                        </p:tav>
                                        <p:tav tm="100000">
                                          <p:val>
                                            <p:strVal val="#ppt_h"/>
                                          </p:val>
                                        </p:tav>
                                      </p:tavLst>
                                    </p:anim>
                                    <p:animEffect filter="fade" transition="in">
                                      <p:cBhvr>
                                        <p:cTn dur="500" id="19"/>
                                        <p:tgtEl>
                                          <p:spTgt spid="2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p:cTn dur="500" fill="hold" id="22"/>
                                        <p:tgtEl>
                                          <p:spTgt spid="30"/>
                                        </p:tgtEl>
                                        <p:attrNameLst>
                                          <p:attrName>ppt_w</p:attrName>
                                        </p:attrNameLst>
                                      </p:cBhvr>
                                      <p:tavLst>
                                        <p:tav tm="0">
                                          <p:val>
                                            <p:fltVal val="0"/>
                                          </p:val>
                                        </p:tav>
                                        <p:tav tm="100000">
                                          <p:val>
                                            <p:strVal val="#ppt_w"/>
                                          </p:val>
                                        </p:tav>
                                      </p:tavLst>
                                    </p:anim>
                                    <p:anim calcmode="lin" valueType="num">
                                      <p:cBhvr>
                                        <p:cTn dur="500" fill="hold" id="23"/>
                                        <p:tgtEl>
                                          <p:spTgt spid="30"/>
                                        </p:tgtEl>
                                        <p:attrNameLst>
                                          <p:attrName>ppt_h</p:attrName>
                                        </p:attrNameLst>
                                      </p:cBhvr>
                                      <p:tavLst>
                                        <p:tav tm="0">
                                          <p:val>
                                            <p:fltVal val="0"/>
                                          </p:val>
                                        </p:tav>
                                        <p:tav tm="100000">
                                          <p:val>
                                            <p:strVal val="#ppt_h"/>
                                          </p:val>
                                        </p:tav>
                                      </p:tavLst>
                                    </p:anim>
                                    <p:animEffect filter="fade" transition="in">
                                      <p:cBhvr>
                                        <p:cTn dur="500" id="24"/>
                                        <p:tgtEl>
                                          <p:spTgt spid="3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p:cTn dur="500" fill="hold" id="27"/>
                                        <p:tgtEl>
                                          <p:spTgt spid="31"/>
                                        </p:tgtEl>
                                        <p:attrNameLst>
                                          <p:attrName>ppt_w</p:attrName>
                                        </p:attrNameLst>
                                      </p:cBhvr>
                                      <p:tavLst>
                                        <p:tav tm="0">
                                          <p:val>
                                            <p:fltVal val="0"/>
                                          </p:val>
                                        </p:tav>
                                        <p:tav tm="100000">
                                          <p:val>
                                            <p:strVal val="#ppt_w"/>
                                          </p:val>
                                        </p:tav>
                                      </p:tavLst>
                                    </p:anim>
                                    <p:anim calcmode="lin" valueType="num">
                                      <p:cBhvr>
                                        <p:cTn dur="500" fill="hold" id="28"/>
                                        <p:tgtEl>
                                          <p:spTgt spid="31"/>
                                        </p:tgtEl>
                                        <p:attrNameLst>
                                          <p:attrName>ppt_h</p:attrName>
                                        </p:attrNameLst>
                                      </p:cBhvr>
                                      <p:tavLst>
                                        <p:tav tm="0">
                                          <p:val>
                                            <p:fltVal val="0"/>
                                          </p:val>
                                        </p:tav>
                                        <p:tav tm="100000">
                                          <p:val>
                                            <p:strVal val="#ppt_h"/>
                                          </p:val>
                                        </p:tav>
                                      </p:tavLst>
                                    </p:anim>
                                    <p:animEffect filter="fade" transition="in">
                                      <p:cBhvr>
                                        <p:cTn dur="500" id="29"/>
                                        <p:tgtEl>
                                          <p:spTgt spid="31"/>
                                        </p:tgtEl>
                                      </p:cBhvr>
                                    </p:animEffect>
                                  </p:childTnLst>
                                </p:cTn>
                              </p:par>
                            </p:childTnLst>
                          </p:cTn>
                        </p:par>
                        <p:par>
                          <p:cTn fill="hold" id="30" nodeType="afterGroup">
                            <p:stCondLst>
                              <p:cond delay="2500"/>
                            </p:stCondLst>
                            <p:childTnLst>
                              <p:par>
                                <p:cTn fill="hold" id="31" nodeType="afterEffect" presetClass="entr" presetID="2" presetSubtype="4">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100"/>
                                  </p:stCondLst>
                                  <p:childTnLst>
                                    <p:set>
                                      <p:cBhvr>
                                        <p:cTn dur="1" fill="hold" id="36">
                                          <p:stCondLst>
                                            <p:cond delay="0"/>
                                          </p:stCondLst>
                                        </p:cTn>
                                        <p:tgtEl>
                                          <p:spTgt spid="23"/>
                                        </p:tgtEl>
                                        <p:attrNameLst>
                                          <p:attrName>style.visibility</p:attrName>
                                        </p:attrNameLst>
                                      </p:cBhvr>
                                      <p:to>
                                        <p:strVal val="visible"/>
                                      </p:to>
                                    </p:set>
                                    <p:anim calcmode="lin" valueType="num">
                                      <p:cBhvr additive="base">
                                        <p:cTn dur="500" fill="hold" id="37"/>
                                        <p:tgtEl>
                                          <p:spTgt spid="23"/>
                                        </p:tgtEl>
                                        <p:attrNameLst>
                                          <p:attrName>ppt_x</p:attrName>
                                        </p:attrNameLst>
                                      </p:cBhvr>
                                      <p:tavLst>
                                        <p:tav tm="0">
                                          <p:val>
                                            <p:strVal val="#ppt_x"/>
                                          </p:val>
                                        </p:tav>
                                        <p:tav tm="100000">
                                          <p:val>
                                            <p:strVal val="#ppt_x"/>
                                          </p:val>
                                        </p:tav>
                                      </p:tavLst>
                                    </p:anim>
                                    <p:anim calcmode="lin" valueType="num">
                                      <p:cBhvr additive="base">
                                        <p:cTn dur="500" fill="hold" id="38"/>
                                        <p:tgtEl>
                                          <p:spTgt spid="23"/>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200"/>
                                  </p:stCondLst>
                                  <p:childTnLst>
                                    <p:set>
                                      <p:cBhvr>
                                        <p:cTn dur="1" fill="hold" id="40">
                                          <p:stCondLst>
                                            <p:cond delay="0"/>
                                          </p:stCondLst>
                                        </p:cTn>
                                        <p:tgtEl>
                                          <p:spTgt spid="26"/>
                                        </p:tgtEl>
                                        <p:attrNameLst>
                                          <p:attrName>style.visibility</p:attrName>
                                        </p:attrNameLst>
                                      </p:cBhvr>
                                      <p:to>
                                        <p:strVal val="visible"/>
                                      </p:to>
                                    </p:set>
                                    <p:anim calcmode="lin" valueType="num">
                                      <p:cBhvr additive="base">
                                        <p:cTn dur="500" fill="hold" id="41"/>
                                        <p:tgtEl>
                                          <p:spTgt spid="26"/>
                                        </p:tgtEl>
                                        <p:attrNameLst>
                                          <p:attrName>ppt_x</p:attrName>
                                        </p:attrNameLst>
                                      </p:cBhvr>
                                      <p:tavLst>
                                        <p:tav tm="0">
                                          <p:val>
                                            <p:strVal val="#ppt_x"/>
                                          </p:val>
                                        </p:tav>
                                        <p:tav tm="100000">
                                          <p:val>
                                            <p:strVal val="#ppt_x"/>
                                          </p:val>
                                        </p:tav>
                                      </p:tavLst>
                                    </p:anim>
                                    <p:anim calcmode="lin" valueType="num">
                                      <p:cBhvr additive="base">
                                        <p:cTn dur="500" fill="hold" id="42"/>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4" name="组合 63"/>
          <p:cNvGrpSpPr/>
          <p:nvPr/>
        </p:nvGrpSpPr>
        <p:grpSpPr>
          <a:xfrm>
            <a:off x="1250342" y="2138844"/>
            <a:ext cx="4376829" cy="3445527"/>
            <a:chOff x="1250342" y="1863072"/>
            <a:chExt cx="4376829" cy="3445527"/>
          </a:xfrm>
        </p:grpSpPr>
        <p:sp>
          <p:nvSpPr>
            <p:cNvPr id="35" name="椭圆 34"/>
            <p:cNvSpPr/>
            <p:nvPr/>
          </p:nvSpPr>
          <p:spPr>
            <a:xfrm>
              <a:off x="1817196" y="2114681"/>
              <a:ext cx="3193918" cy="3193918"/>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椭圆 35"/>
            <p:cNvSpPr/>
            <p:nvPr/>
          </p:nvSpPr>
          <p:spPr>
            <a:xfrm>
              <a:off x="2013014" y="2310499"/>
              <a:ext cx="2802283" cy="280228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椭圆 36"/>
            <p:cNvSpPr/>
            <p:nvPr/>
          </p:nvSpPr>
          <p:spPr>
            <a:xfrm>
              <a:off x="2207538" y="2505023"/>
              <a:ext cx="2413233" cy="241323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椭圆 37"/>
            <p:cNvSpPr/>
            <p:nvPr/>
          </p:nvSpPr>
          <p:spPr>
            <a:xfrm>
              <a:off x="2403736" y="2701221"/>
              <a:ext cx="2020837" cy="2020838"/>
            </a:xfrm>
            <a:prstGeom prst="ellipse">
              <a:avLst/>
            </a:prstGeom>
            <a:noFill/>
            <a:ln cap="rnd"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弧形 38"/>
            <p:cNvSpPr/>
            <p:nvPr/>
          </p:nvSpPr>
          <p:spPr>
            <a:xfrm>
              <a:off x="1817196" y="2114681"/>
              <a:ext cx="3193918" cy="3193918"/>
            </a:xfrm>
            <a:prstGeom prst="arc">
              <a:avLst>
                <a:gd fmla="val 16200000" name="adj1"/>
                <a:gd fmla="val 20886546" name="adj2"/>
              </a:avLst>
            </a:prstGeom>
            <a:noFill/>
            <a:ln cap="rnd"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弧形 39"/>
            <p:cNvSpPr/>
            <p:nvPr/>
          </p:nvSpPr>
          <p:spPr>
            <a:xfrm>
              <a:off x="2013014" y="2310498"/>
              <a:ext cx="2802283" cy="2802283"/>
            </a:xfrm>
            <a:prstGeom prst="arc">
              <a:avLst>
                <a:gd fmla="val 12350273" name="adj1"/>
                <a:gd fmla="val 15240146" name="adj2"/>
              </a:avLst>
            </a:prstGeom>
            <a:noFill/>
            <a:ln cap="rnd"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弧形 40"/>
            <p:cNvSpPr/>
            <p:nvPr/>
          </p:nvSpPr>
          <p:spPr>
            <a:xfrm>
              <a:off x="2207538" y="2505023"/>
              <a:ext cx="2413233" cy="2413233"/>
            </a:xfrm>
            <a:prstGeom prst="arc">
              <a:avLst>
                <a:gd fmla="val 3842578" name="adj1"/>
                <a:gd fmla="val 9752989" name="adj2"/>
              </a:avLst>
            </a:prstGeom>
            <a:noFill/>
            <a:ln cap="rnd"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弧形 41"/>
            <p:cNvSpPr/>
            <p:nvPr/>
          </p:nvSpPr>
          <p:spPr>
            <a:xfrm>
              <a:off x="2403736" y="2701221"/>
              <a:ext cx="2020837" cy="2020838"/>
            </a:xfrm>
            <a:prstGeom prst="arc">
              <a:avLst>
                <a:gd fmla="val 21482739" name="adj1"/>
                <a:gd fmla="val 2573572" name="adj2"/>
              </a:avLst>
            </a:prstGeom>
            <a:noFill/>
            <a:ln cap="rnd"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文本框 6"/>
            <p:cNvSpPr txBox="1"/>
            <p:nvPr/>
          </p:nvSpPr>
          <p:spPr>
            <a:xfrm>
              <a:off x="5134981" y="3040899"/>
              <a:ext cx="492190" cy="297171"/>
            </a:xfrm>
            <a:prstGeom prst="rect">
              <a:avLst/>
            </a:prstGeom>
            <a:noFill/>
          </p:spPr>
          <p:txBody>
            <a:bodyPr wrap="none">
              <a:noAutofit/>
              <a:scene3d>
                <a:camera prst="orthographicFront"/>
                <a:lightRig dir="t" rig="threePt"/>
              </a:scene3d>
              <a:sp3d contourW="12700"/>
            </a:bodyPr>
            <a:lstStyle/>
            <a:p>
              <a:pPr algn="ctr"/>
              <a:r>
                <a:rPr lang="en-US" sz="1600">
                  <a:solidFill>
                    <a:schemeClr val="tx1">
                      <a:lumMod val="75000"/>
                      <a:lumOff val="25000"/>
                    </a:schemeClr>
                  </a:solidFill>
                </a:rPr>
                <a:t>65%</a:t>
              </a:r>
            </a:p>
          </p:txBody>
        </p:sp>
        <p:sp>
          <p:nvSpPr>
            <p:cNvPr id="45" name="文本框 58"/>
            <p:cNvSpPr txBox="1"/>
            <p:nvPr/>
          </p:nvSpPr>
          <p:spPr>
            <a:xfrm>
              <a:off x="5082834" y="4238527"/>
              <a:ext cx="464674" cy="297171"/>
            </a:xfrm>
            <a:prstGeom prst="rect">
              <a:avLst/>
            </a:prstGeom>
            <a:noFill/>
          </p:spPr>
          <p:txBody>
            <a:bodyPr wrap="none">
              <a:noAutofit/>
              <a:scene3d>
                <a:camera prst="orthographicFront"/>
                <a:lightRig dir="t" rig="threePt"/>
              </a:scene3d>
              <a:sp3d contourW="12700"/>
            </a:bodyPr>
            <a:lstStyle/>
            <a:p>
              <a:pPr algn="ctr"/>
              <a:r>
                <a:rPr lang="en-US" sz="1600">
                  <a:solidFill>
                    <a:schemeClr val="tx1">
                      <a:lumMod val="75000"/>
                      <a:lumOff val="25000"/>
                    </a:schemeClr>
                  </a:solidFill>
                </a:rPr>
                <a:t>10%</a:t>
              </a:r>
            </a:p>
          </p:txBody>
        </p:sp>
        <p:sp>
          <p:nvSpPr>
            <p:cNvPr id="46" name="文本框 60"/>
            <p:cNvSpPr txBox="1"/>
            <p:nvPr/>
          </p:nvSpPr>
          <p:spPr>
            <a:xfrm>
              <a:off x="1250342" y="4338331"/>
              <a:ext cx="485311" cy="297171"/>
            </a:xfrm>
            <a:prstGeom prst="rect">
              <a:avLst/>
            </a:prstGeom>
            <a:noFill/>
          </p:spPr>
          <p:txBody>
            <a:bodyPr wrap="none">
              <a:noAutofit/>
              <a:scene3d>
                <a:camera prst="orthographicFront"/>
                <a:lightRig dir="t" rig="threePt"/>
              </a:scene3d>
              <a:sp3d contourW="12700"/>
            </a:bodyPr>
            <a:lstStyle/>
            <a:p>
              <a:pPr algn="ctr"/>
              <a:r>
                <a:rPr lang="en-US" sz="1600">
                  <a:solidFill>
                    <a:schemeClr val="tx1">
                      <a:lumMod val="75000"/>
                      <a:lumOff val="25000"/>
                    </a:schemeClr>
                  </a:solidFill>
                </a:rPr>
                <a:t>45%</a:t>
              </a:r>
            </a:p>
          </p:txBody>
        </p:sp>
        <p:sp>
          <p:nvSpPr>
            <p:cNvPr id="47" name="文本框 61"/>
            <p:cNvSpPr txBox="1"/>
            <p:nvPr/>
          </p:nvSpPr>
          <p:spPr>
            <a:xfrm>
              <a:off x="2107953" y="1863072"/>
              <a:ext cx="483590" cy="297171"/>
            </a:xfrm>
            <a:prstGeom prst="rect">
              <a:avLst/>
            </a:prstGeom>
            <a:noFill/>
          </p:spPr>
          <p:txBody>
            <a:bodyPr wrap="none">
              <a:noAutofit/>
              <a:scene3d>
                <a:camera prst="orthographicFront"/>
                <a:lightRig dir="t" rig="threePt"/>
              </a:scene3d>
              <a:sp3d contourW="12700"/>
            </a:bodyPr>
            <a:lstStyle/>
            <a:p>
              <a:pPr algn="ctr"/>
              <a:r>
                <a:rPr lang="en-US" sz="1400">
                  <a:solidFill>
                    <a:schemeClr val="tx1">
                      <a:lumMod val="75000"/>
                      <a:lumOff val="25000"/>
                    </a:schemeClr>
                  </a:solidFill>
                </a:rPr>
                <a:t>20%</a:t>
              </a:r>
            </a:p>
          </p:txBody>
        </p:sp>
      </p:grpSp>
      <p:grpSp>
        <p:nvGrpSpPr>
          <p:cNvPr id="52" name="组合 51"/>
          <p:cNvGrpSpPr/>
          <p:nvPr/>
        </p:nvGrpSpPr>
        <p:grpSpPr>
          <a:xfrm>
            <a:off x="6457950" y="2296347"/>
            <a:ext cx="4387850" cy="869105"/>
            <a:chOff x="874712" y="3344238"/>
            <a:chExt cx="4268293" cy="869105"/>
          </a:xfrm>
        </p:grpSpPr>
        <p:sp>
          <p:nvSpPr>
            <p:cNvPr id="53" name="矩形 52">
              <a:extLst>
                <a:ext uri="{FF2B5EF4-FFF2-40B4-BE49-F238E27FC236}">
                  <a16:creationId xmlns:a16="http://schemas.microsoft.com/office/drawing/2014/main" id="{E3EB1709-6D20-4440-8800-976CC5E9712E}"/>
                </a:ext>
              </a:extLst>
            </p:cNvPr>
            <p:cNvSpPr/>
            <p:nvPr/>
          </p:nvSpPr>
          <p:spPr>
            <a:xfrm>
              <a:off x="874711" y="3677812"/>
              <a:ext cx="4268293"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用户可以在投影仪或者计算机上进行演示也可以将演示文稿打印出来制作成胶片以便应用到更广泛的领域中</a:t>
              </a:r>
            </a:p>
          </p:txBody>
        </p:sp>
        <p:sp>
          <p:nvSpPr>
            <p:cNvPr id="54" name="矩形 53">
              <a:extLst>
                <a:ext uri="{FF2B5EF4-FFF2-40B4-BE49-F238E27FC236}">
                  <a16:creationId xmlns:a16="http://schemas.microsoft.com/office/drawing/2014/main" id="{CBCE2F27-1948-4AAF-B7D2-B7B4F23C2784}"/>
                </a:ext>
              </a:extLst>
            </p:cNvPr>
            <p:cNvSpPr/>
            <p:nvPr/>
          </p:nvSpPr>
          <p:spPr>
            <a:xfrm>
              <a:off x="874711"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rPr>
                <a:t>标题文字添加</a:t>
              </a:r>
            </a:p>
          </p:txBody>
        </p:sp>
      </p:grpSp>
      <p:grpSp>
        <p:nvGrpSpPr>
          <p:cNvPr id="55" name="组合 54"/>
          <p:cNvGrpSpPr/>
          <p:nvPr/>
        </p:nvGrpSpPr>
        <p:grpSpPr>
          <a:xfrm>
            <a:off x="6457950" y="3499118"/>
            <a:ext cx="4387850" cy="869105"/>
            <a:chOff x="874712" y="3344238"/>
            <a:chExt cx="4268293" cy="869105"/>
          </a:xfrm>
        </p:grpSpPr>
        <p:sp>
          <p:nvSpPr>
            <p:cNvPr id="56" name="矩形 55">
              <a:extLst>
                <a:ext uri="{FF2B5EF4-FFF2-40B4-BE49-F238E27FC236}">
                  <a16:creationId xmlns:a16="http://schemas.microsoft.com/office/drawing/2014/main" id="{E3EB1709-6D20-4440-8800-976CC5E9712E}"/>
                </a:ext>
              </a:extLst>
            </p:cNvPr>
            <p:cNvSpPr/>
            <p:nvPr/>
          </p:nvSpPr>
          <p:spPr>
            <a:xfrm>
              <a:off x="874711" y="3677812"/>
              <a:ext cx="4268293"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用户可以在投影仪或者计算机上进行演示也可以将演示文稿打印出来制作成胶片以便应用到更广泛的领域中</a:t>
              </a:r>
            </a:p>
          </p:txBody>
        </p:sp>
        <p:sp>
          <p:nvSpPr>
            <p:cNvPr id="57" name="矩形 56">
              <a:extLst>
                <a:ext uri="{FF2B5EF4-FFF2-40B4-BE49-F238E27FC236}">
                  <a16:creationId xmlns:a16="http://schemas.microsoft.com/office/drawing/2014/main" id="{CBCE2F27-1948-4AAF-B7D2-B7B4F23C2784}"/>
                </a:ext>
              </a:extLst>
            </p:cNvPr>
            <p:cNvSpPr/>
            <p:nvPr/>
          </p:nvSpPr>
          <p:spPr>
            <a:xfrm>
              <a:off x="874711"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rPr>
                <a:t>标题文字添加</a:t>
              </a:r>
            </a:p>
          </p:txBody>
        </p:sp>
      </p:grpSp>
      <p:grpSp>
        <p:nvGrpSpPr>
          <p:cNvPr id="58" name="组合 57"/>
          <p:cNvGrpSpPr/>
          <p:nvPr/>
        </p:nvGrpSpPr>
        <p:grpSpPr>
          <a:xfrm>
            <a:off x="6457950" y="4701888"/>
            <a:ext cx="4387850" cy="869105"/>
            <a:chOff x="874712" y="3344238"/>
            <a:chExt cx="4268293" cy="869105"/>
          </a:xfrm>
        </p:grpSpPr>
        <p:sp>
          <p:nvSpPr>
            <p:cNvPr id="59" name="矩形 58">
              <a:extLst>
                <a:ext uri="{FF2B5EF4-FFF2-40B4-BE49-F238E27FC236}">
                  <a16:creationId xmlns:a16="http://schemas.microsoft.com/office/drawing/2014/main" id="{E3EB1709-6D20-4440-8800-976CC5E9712E}"/>
                </a:ext>
              </a:extLst>
            </p:cNvPr>
            <p:cNvSpPr/>
            <p:nvPr/>
          </p:nvSpPr>
          <p:spPr>
            <a:xfrm>
              <a:off x="874711" y="3677812"/>
              <a:ext cx="4268293"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用户可以在投影仪或者计算机上进行演示也可以将演示文稿打印出来制作成胶片以便应用到更广泛的领域中</a:t>
              </a:r>
            </a:p>
          </p:txBody>
        </p:sp>
        <p:sp>
          <p:nvSpPr>
            <p:cNvPr id="60" name="矩形 59">
              <a:extLst>
                <a:ext uri="{FF2B5EF4-FFF2-40B4-BE49-F238E27FC236}">
                  <a16:creationId xmlns:a16="http://schemas.microsoft.com/office/drawing/2014/main" id="{CBCE2F27-1948-4AAF-B7D2-B7B4F23C2784}"/>
                </a:ext>
              </a:extLst>
            </p:cNvPr>
            <p:cNvSpPr/>
            <p:nvPr/>
          </p:nvSpPr>
          <p:spPr>
            <a:xfrm>
              <a:off x="874711"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rPr>
                <a:t>标题文字添加</a:t>
              </a:r>
            </a:p>
          </p:txBody>
        </p:sp>
      </p:grpSp>
      <p:grpSp>
        <p:nvGrpSpPr>
          <p:cNvPr id="24" name="组合 23"/>
          <p:cNvGrpSpPr/>
          <p:nvPr/>
        </p:nvGrpSpPr>
        <p:grpSpPr>
          <a:xfrm>
            <a:off x="4212505" y="367639"/>
            <a:ext cx="3766991" cy="717686"/>
            <a:chOff x="2976152" y="4708118"/>
            <a:chExt cx="3766991" cy="717686"/>
          </a:xfrm>
        </p:grpSpPr>
        <p:sp>
          <p:nvSpPr>
            <p:cNvPr id="25" name="文本框 2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6" name="文本框 2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工作具体要求</a:t>
              </a:r>
            </a:p>
          </p:txBody>
        </p:sp>
      </p:grpSp>
    </p:spTree>
    <p:extLst>
      <p:ext uri="{BB962C8B-B14F-4D97-AF65-F5344CB8AC3E}">
        <p14:creationId val="22087953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p:cTn dur="1000" fill="hold" id="7"/>
                                        <p:tgtEl>
                                          <p:spTgt spid="64"/>
                                        </p:tgtEl>
                                        <p:attrNameLst>
                                          <p:attrName>ppt_w</p:attrName>
                                        </p:attrNameLst>
                                      </p:cBhvr>
                                      <p:tavLst>
                                        <p:tav tm="0">
                                          <p:val>
                                            <p:fltVal val="0"/>
                                          </p:val>
                                        </p:tav>
                                        <p:tav tm="100000">
                                          <p:val>
                                            <p:strVal val="#ppt_w"/>
                                          </p:val>
                                        </p:tav>
                                      </p:tavLst>
                                    </p:anim>
                                    <p:anim calcmode="lin" valueType="num">
                                      <p:cBhvr>
                                        <p:cTn dur="1000" fill="hold" id="8"/>
                                        <p:tgtEl>
                                          <p:spTgt spid="64"/>
                                        </p:tgtEl>
                                        <p:attrNameLst>
                                          <p:attrName>ppt_h</p:attrName>
                                        </p:attrNameLst>
                                      </p:cBhvr>
                                      <p:tavLst>
                                        <p:tav tm="0">
                                          <p:val>
                                            <p:fltVal val="0"/>
                                          </p:val>
                                        </p:tav>
                                        <p:tav tm="100000">
                                          <p:val>
                                            <p:strVal val="#ppt_h"/>
                                          </p:val>
                                        </p:tav>
                                      </p:tavLst>
                                    </p:anim>
                                    <p:anim calcmode="lin" valueType="num">
                                      <p:cBhvr>
                                        <p:cTn dur="1000" fill="hold" id="9"/>
                                        <p:tgtEl>
                                          <p:spTgt spid="64"/>
                                        </p:tgtEl>
                                        <p:attrNameLst>
                                          <p:attrName>style.rotation</p:attrName>
                                        </p:attrNameLst>
                                      </p:cBhvr>
                                      <p:tavLst>
                                        <p:tav tm="0">
                                          <p:val>
                                            <p:fltVal val="90"/>
                                          </p:val>
                                        </p:tav>
                                        <p:tav tm="100000">
                                          <p:val>
                                            <p:fltVal val="0"/>
                                          </p:val>
                                        </p:tav>
                                      </p:tavLst>
                                    </p:anim>
                                    <p:animEffect filter="fade" transition="in">
                                      <p:cBhvr>
                                        <p:cTn dur="1000" id="10"/>
                                        <p:tgtEl>
                                          <p:spTgt spid="64"/>
                                        </p:tgtEl>
                                      </p:cBhvr>
                                    </p:animEffect>
                                  </p:childTnLst>
                                </p:cTn>
                              </p:par>
                            </p:childTnLst>
                          </p:cTn>
                        </p:par>
                        <p:par>
                          <p:cTn fill="hold" id="11" nodeType="afterGroup">
                            <p:stCondLst>
                              <p:cond delay="1000"/>
                            </p:stCondLst>
                            <p:childTnLst>
                              <p:par>
                                <p:cTn decel="100000" fill="hold" id="12" nodeType="afterEffect" presetClass="entr" presetID="2" presetSubtype="2">
                                  <p:stCondLst>
                                    <p:cond delay="0"/>
                                  </p:stCondLst>
                                  <p:childTnLst>
                                    <p:set>
                                      <p:cBhvr>
                                        <p:cTn dur="1" fill="hold" id="13">
                                          <p:stCondLst>
                                            <p:cond delay="0"/>
                                          </p:stCondLst>
                                        </p:cTn>
                                        <p:tgtEl>
                                          <p:spTgt spid="52"/>
                                        </p:tgtEl>
                                        <p:attrNameLst>
                                          <p:attrName>style.visibility</p:attrName>
                                        </p:attrNameLst>
                                      </p:cBhvr>
                                      <p:to>
                                        <p:strVal val="visible"/>
                                      </p:to>
                                    </p:set>
                                    <p:anim calcmode="lin" valueType="num">
                                      <p:cBhvr additive="base">
                                        <p:cTn dur="1000" fill="hold" id="14"/>
                                        <p:tgtEl>
                                          <p:spTgt spid="52"/>
                                        </p:tgtEl>
                                        <p:attrNameLst>
                                          <p:attrName>ppt_x</p:attrName>
                                        </p:attrNameLst>
                                      </p:cBhvr>
                                      <p:tavLst>
                                        <p:tav tm="0">
                                          <p:val>
                                            <p:strVal val="1+#ppt_w/2"/>
                                          </p:val>
                                        </p:tav>
                                        <p:tav tm="100000">
                                          <p:val>
                                            <p:strVal val="#ppt_x"/>
                                          </p:val>
                                        </p:tav>
                                      </p:tavLst>
                                    </p:anim>
                                    <p:anim calcmode="lin" valueType="num">
                                      <p:cBhvr additive="base">
                                        <p:cTn dur="1000" fill="hold" id="15"/>
                                        <p:tgtEl>
                                          <p:spTgt spid="52"/>
                                        </p:tgtEl>
                                        <p:attrNameLst>
                                          <p:attrName>ppt_y</p:attrName>
                                        </p:attrNameLst>
                                      </p:cBhvr>
                                      <p:tavLst>
                                        <p:tav tm="0">
                                          <p:val>
                                            <p:strVal val="#ppt_y"/>
                                          </p:val>
                                        </p:tav>
                                        <p:tav tm="100000">
                                          <p:val>
                                            <p:strVal val="#ppt_y"/>
                                          </p:val>
                                        </p:tav>
                                      </p:tavLst>
                                    </p:anim>
                                  </p:childTnLst>
                                </p:cTn>
                              </p:par>
                              <p:par>
                                <p:cTn decel="100000" fill="hold" id="16" nodeType="withEffect" presetClass="entr" presetID="2" presetSubtype="2">
                                  <p:stCondLst>
                                    <p:cond delay="250"/>
                                  </p:stCondLst>
                                  <p:childTnLst>
                                    <p:set>
                                      <p:cBhvr>
                                        <p:cTn dur="1" fill="hold" id="17">
                                          <p:stCondLst>
                                            <p:cond delay="0"/>
                                          </p:stCondLst>
                                        </p:cTn>
                                        <p:tgtEl>
                                          <p:spTgt spid="55"/>
                                        </p:tgtEl>
                                        <p:attrNameLst>
                                          <p:attrName>style.visibility</p:attrName>
                                        </p:attrNameLst>
                                      </p:cBhvr>
                                      <p:to>
                                        <p:strVal val="visible"/>
                                      </p:to>
                                    </p:set>
                                    <p:anim calcmode="lin" valueType="num">
                                      <p:cBhvr additive="base">
                                        <p:cTn dur="1000" fill="hold" id="18"/>
                                        <p:tgtEl>
                                          <p:spTgt spid="55"/>
                                        </p:tgtEl>
                                        <p:attrNameLst>
                                          <p:attrName>ppt_x</p:attrName>
                                        </p:attrNameLst>
                                      </p:cBhvr>
                                      <p:tavLst>
                                        <p:tav tm="0">
                                          <p:val>
                                            <p:strVal val="1+#ppt_w/2"/>
                                          </p:val>
                                        </p:tav>
                                        <p:tav tm="100000">
                                          <p:val>
                                            <p:strVal val="#ppt_x"/>
                                          </p:val>
                                        </p:tav>
                                      </p:tavLst>
                                    </p:anim>
                                    <p:anim calcmode="lin" valueType="num">
                                      <p:cBhvr additive="base">
                                        <p:cTn dur="1000" fill="hold" id="19"/>
                                        <p:tgtEl>
                                          <p:spTgt spid="55"/>
                                        </p:tgtEl>
                                        <p:attrNameLst>
                                          <p:attrName>ppt_y</p:attrName>
                                        </p:attrNameLst>
                                      </p:cBhvr>
                                      <p:tavLst>
                                        <p:tav tm="0">
                                          <p:val>
                                            <p:strVal val="#ppt_y"/>
                                          </p:val>
                                        </p:tav>
                                        <p:tav tm="100000">
                                          <p:val>
                                            <p:strVal val="#ppt_y"/>
                                          </p:val>
                                        </p:tav>
                                      </p:tavLst>
                                    </p:anim>
                                  </p:childTnLst>
                                </p:cTn>
                              </p:par>
                              <p:par>
                                <p:cTn decel="100000" fill="hold" id="20" nodeType="withEffect" presetClass="entr" presetID="2" presetSubtype="2">
                                  <p:stCondLst>
                                    <p:cond delay="500"/>
                                  </p:stCondLst>
                                  <p:childTnLst>
                                    <p:set>
                                      <p:cBhvr>
                                        <p:cTn dur="1" fill="hold" id="21">
                                          <p:stCondLst>
                                            <p:cond delay="0"/>
                                          </p:stCondLst>
                                        </p:cTn>
                                        <p:tgtEl>
                                          <p:spTgt spid="58"/>
                                        </p:tgtEl>
                                        <p:attrNameLst>
                                          <p:attrName>style.visibility</p:attrName>
                                        </p:attrNameLst>
                                      </p:cBhvr>
                                      <p:to>
                                        <p:strVal val="visible"/>
                                      </p:to>
                                    </p:set>
                                    <p:anim calcmode="lin" valueType="num">
                                      <p:cBhvr additive="base">
                                        <p:cTn dur="1000" fill="hold" id="22"/>
                                        <p:tgtEl>
                                          <p:spTgt spid="58"/>
                                        </p:tgtEl>
                                        <p:attrNameLst>
                                          <p:attrName>ppt_x</p:attrName>
                                        </p:attrNameLst>
                                      </p:cBhvr>
                                      <p:tavLst>
                                        <p:tav tm="0">
                                          <p:val>
                                            <p:strVal val="1+#ppt_w/2"/>
                                          </p:val>
                                        </p:tav>
                                        <p:tav tm="100000">
                                          <p:val>
                                            <p:strVal val="#ppt_x"/>
                                          </p:val>
                                        </p:tav>
                                      </p:tavLst>
                                    </p:anim>
                                    <p:anim calcmode="lin" valueType="num">
                                      <p:cBhvr additive="base">
                                        <p:cTn dur="1000" fill="hold" id="23"/>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56"/>
          <p:cNvSpPr/>
          <p:nvPr/>
        </p:nvSpPr>
        <p:spPr>
          <a:xfrm>
            <a:off x="1333502" y="2175663"/>
            <a:ext cx="3062541" cy="13083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5" name="Rectangle 57"/>
          <p:cNvSpPr/>
          <p:nvPr/>
        </p:nvSpPr>
        <p:spPr>
          <a:xfrm>
            <a:off x="1333502" y="3484054"/>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58"/>
          <p:cNvSpPr/>
          <p:nvPr/>
        </p:nvSpPr>
        <p:spPr>
          <a:xfrm>
            <a:off x="1333502" y="3832812"/>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59"/>
          <p:cNvSpPr/>
          <p:nvPr/>
        </p:nvSpPr>
        <p:spPr>
          <a:xfrm>
            <a:off x="1333502" y="4181570"/>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60"/>
          <p:cNvSpPr/>
          <p:nvPr/>
        </p:nvSpPr>
        <p:spPr>
          <a:xfrm>
            <a:off x="1333502" y="4530329"/>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TextBox 63"/>
          <p:cNvSpPr txBox="1"/>
          <p:nvPr/>
        </p:nvSpPr>
        <p:spPr>
          <a:xfrm>
            <a:off x="2365399" y="2397027"/>
            <a:ext cx="846409" cy="819107"/>
          </a:xfrm>
          <a:prstGeom prst="rect">
            <a:avLst/>
          </a:prstGeom>
          <a:noFill/>
          <a:ln>
            <a:noFill/>
          </a:ln>
        </p:spPr>
        <p:txBody>
          <a:bodyPr wrap="none">
            <a:normAutofit fontScale="92500" lnSpcReduction="10000"/>
          </a:bodyPr>
          <a:lstStyle/>
          <a:p>
            <a:pPr algn="ctr"/>
            <a:r>
              <a:rPr b="1" lang="id-ID" sz="5400">
                <a:solidFill>
                  <a:srgbClr val="FFFFFF"/>
                </a:solidFill>
              </a:rPr>
              <a:t>10</a:t>
            </a:r>
          </a:p>
        </p:txBody>
      </p:sp>
      <p:sp>
        <p:nvSpPr>
          <p:cNvPr id="12" name="TextBox 64"/>
          <p:cNvSpPr txBox="1"/>
          <p:nvPr/>
        </p:nvSpPr>
        <p:spPr>
          <a:xfrm>
            <a:off x="3122880" y="2646726"/>
            <a:ext cx="466720" cy="491464"/>
          </a:xfrm>
          <a:prstGeom prst="rect">
            <a:avLst/>
          </a:prstGeom>
          <a:noFill/>
          <a:ln>
            <a:noFill/>
          </a:ln>
        </p:spPr>
        <p:txBody>
          <a:bodyPr wrap="none">
            <a:normAutofit fontScale="92500" lnSpcReduction="10000"/>
          </a:bodyPr>
          <a:lstStyle/>
          <a:p>
            <a:pPr algn="ctr"/>
            <a:r>
              <a:rPr altLang="zh-CN" lang="en-US" sz="3000">
                <a:solidFill>
                  <a:srgbClr val="FFFFFF"/>
                </a:solidFill>
              </a:rPr>
              <a:t>%</a:t>
            </a:r>
          </a:p>
        </p:txBody>
      </p:sp>
      <p:sp>
        <p:nvSpPr>
          <p:cNvPr id="14" name="TextBox 66"/>
          <p:cNvSpPr txBox="1"/>
          <p:nvPr/>
        </p:nvSpPr>
        <p:spPr>
          <a:xfrm>
            <a:off x="2373311" y="3533104"/>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15" name="Rectangle 70"/>
          <p:cNvSpPr/>
          <p:nvPr/>
        </p:nvSpPr>
        <p:spPr>
          <a:xfrm>
            <a:off x="1333503" y="5092083"/>
            <a:ext cx="3062541" cy="41621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Rectangle 72"/>
          <p:cNvSpPr/>
          <p:nvPr/>
        </p:nvSpPr>
        <p:spPr>
          <a:xfrm>
            <a:off x="4564475" y="2175662"/>
            <a:ext cx="3062541" cy="130838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7" name="Rectangle 73"/>
          <p:cNvSpPr/>
          <p:nvPr/>
        </p:nvSpPr>
        <p:spPr>
          <a:xfrm>
            <a:off x="4538532" y="3484054"/>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Rectangle 74"/>
          <p:cNvSpPr/>
          <p:nvPr/>
        </p:nvSpPr>
        <p:spPr>
          <a:xfrm>
            <a:off x="4564475" y="3832812"/>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Rectangle 75"/>
          <p:cNvSpPr/>
          <p:nvPr/>
        </p:nvSpPr>
        <p:spPr>
          <a:xfrm>
            <a:off x="4564475" y="4181570"/>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Rectangle 76"/>
          <p:cNvSpPr/>
          <p:nvPr/>
        </p:nvSpPr>
        <p:spPr>
          <a:xfrm>
            <a:off x="4564475" y="4530330"/>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TextBox 82"/>
          <p:cNvSpPr txBox="1"/>
          <p:nvPr/>
        </p:nvSpPr>
        <p:spPr>
          <a:xfrm>
            <a:off x="5622012" y="2357893"/>
            <a:ext cx="923201" cy="901017"/>
          </a:xfrm>
          <a:prstGeom prst="rect">
            <a:avLst/>
          </a:prstGeom>
          <a:noFill/>
          <a:ln>
            <a:noFill/>
          </a:ln>
        </p:spPr>
        <p:txBody>
          <a:bodyPr wrap="none">
            <a:normAutofit fontScale="92500" lnSpcReduction="10000"/>
          </a:bodyPr>
          <a:lstStyle/>
          <a:p>
            <a:pPr algn="ctr"/>
            <a:r>
              <a:rPr b="1" lang="id-ID" sz="6000">
                <a:solidFill>
                  <a:srgbClr val="FFFFFF"/>
                </a:solidFill>
              </a:rPr>
              <a:t>20</a:t>
            </a:r>
          </a:p>
        </p:txBody>
      </p:sp>
      <p:sp>
        <p:nvSpPr>
          <p:cNvPr id="24" name="TextBox 83"/>
          <p:cNvSpPr txBox="1"/>
          <p:nvPr/>
        </p:nvSpPr>
        <p:spPr>
          <a:xfrm>
            <a:off x="6401126" y="2646726"/>
            <a:ext cx="466720" cy="491464"/>
          </a:xfrm>
          <a:prstGeom prst="rect">
            <a:avLst/>
          </a:prstGeom>
          <a:noFill/>
          <a:ln>
            <a:noFill/>
          </a:ln>
        </p:spPr>
        <p:txBody>
          <a:bodyPr wrap="none">
            <a:normAutofit fontScale="92500" lnSpcReduction="10000"/>
          </a:bodyPr>
          <a:lstStyle/>
          <a:p>
            <a:pPr algn="ctr"/>
            <a:r>
              <a:rPr altLang="zh-CN" lang="en-US" sz="3000">
                <a:solidFill>
                  <a:srgbClr val="FFFFFF"/>
                </a:solidFill>
              </a:rPr>
              <a:t>%</a:t>
            </a:r>
          </a:p>
        </p:txBody>
      </p:sp>
      <p:sp>
        <p:nvSpPr>
          <p:cNvPr id="26" name="Rectangle 91"/>
          <p:cNvSpPr/>
          <p:nvPr/>
        </p:nvSpPr>
        <p:spPr>
          <a:xfrm>
            <a:off x="4564474" y="5074063"/>
            <a:ext cx="3062542" cy="50361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7" name="Rectangle 93"/>
          <p:cNvSpPr/>
          <p:nvPr/>
        </p:nvSpPr>
        <p:spPr>
          <a:xfrm>
            <a:off x="7795959" y="2175663"/>
            <a:ext cx="3062541" cy="13083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8" name="Rectangle 94"/>
          <p:cNvSpPr/>
          <p:nvPr/>
        </p:nvSpPr>
        <p:spPr>
          <a:xfrm>
            <a:off x="7795959" y="3484054"/>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Rectangle 99"/>
          <p:cNvSpPr/>
          <p:nvPr/>
        </p:nvSpPr>
        <p:spPr>
          <a:xfrm>
            <a:off x="7795959" y="3832812"/>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Rectangle 100"/>
          <p:cNvSpPr/>
          <p:nvPr/>
        </p:nvSpPr>
        <p:spPr>
          <a:xfrm>
            <a:off x="7795959" y="4181570"/>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Rectangle 101"/>
          <p:cNvSpPr/>
          <p:nvPr/>
        </p:nvSpPr>
        <p:spPr>
          <a:xfrm>
            <a:off x="7795959" y="4530329"/>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TextBox 105"/>
          <p:cNvSpPr txBox="1"/>
          <p:nvPr/>
        </p:nvSpPr>
        <p:spPr>
          <a:xfrm>
            <a:off x="8904025" y="2381524"/>
            <a:ext cx="846409" cy="819107"/>
          </a:xfrm>
          <a:prstGeom prst="rect">
            <a:avLst/>
          </a:prstGeom>
          <a:noFill/>
          <a:ln>
            <a:noFill/>
          </a:ln>
        </p:spPr>
        <p:txBody>
          <a:bodyPr wrap="none">
            <a:normAutofit fontScale="92500" lnSpcReduction="10000"/>
          </a:bodyPr>
          <a:lstStyle/>
          <a:p>
            <a:pPr algn="ctr"/>
            <a:r>
              <a:rPr b="1" lang="id-ID" sz="5400">
                <a:solidFill>
                  <a:srgbClr val="FFFFFF"/>
                </a:solidFill>
              </a:rPr>
              <a:t>50</a:t>
            </a:r>
          </a:p>
        </p:txBody>
      </p:sp>
      <p:sp>
        <p:nvSpPr>
          <p:cNvPr id="35" name="TextBox 106"/>
          <p:cNvSpPr txBox="1"/>
          <p:nvPr/>
        </p:nvSpPr>
        <p:spPr>
          <a:xfrm>
            <a:off x="9632610" y="2646726"/>
            <a:ext cx="466720" cy="491464"/>
          </a:xfrm>
          <a:prstGeom prst="rect">
            <a:avLst/>
          </a:prstGeom>
          <a:noFill/>
          <a:ln>
            <a:noFill/>
          </a:ln>
        </p:spPr>
        <p:txBody>
          <a:bodyPr wrap="none">
            <a:normAutofit fontScale="92500" lnSpcReduction="10000"/>
          </a:bodyPr>
          <a:lstStyle/>
          <a:p>
            <a:pPr algn="ctr"/>
            <a:r>
              <a:rPr altLang="zh-CN" lang="en-US" sz="3000">
                <a:solidFill>
                  <a:srgbClr val="FFFFFF"/>
                </a:solidFill>
              </a:rPr>
              <a:t>%</a:t>
            </a:r>
          </a:p>
        </p:txBody>
      </p:sp>
      <p:sp>
        <p:nvSpPr>
          <p:cNvPr id="37" name="Rectangle 112"/>
          <p:cNvSpPr/>
          <p:nvPr/>
        </p:nvSpPr>
        <p:spPr>
          <a:xfrm>
            <a:off x="7795959" y="5092083"/>
            <a:ext cx="3062541" cy="41621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8" name="TextBox 115"/>
          <p:cNvSpPr txBox="1"/>
          <p:nvPr/>
        </p:nvSpPr>
        <p:spPr>
          <a:xfrm>
            <a:off x="2373311" y="3881862"/>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39" name="TextBox 117"/>
          <p:cNvSpPr txBox="1"/>
          <p:nvPr/>
        </p:nvSpPr>
        <p:spPr>
          <a:xfrm>
            <a:off x="2373311" y="4230619"/>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0" name="TextBox 118"/>
          <p:cNvSpPr txBox="1"/>
          <p:nvPr/>
        </p:nvSpPr>
        <p:spPr>
          <a:xfrm>
            <a:off x="2373311" y="4579377"/>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1" name="TextBox 119"/>
          <p:cNvSpPr txBox="1"/>
          <p:nvPr/>
        </p:nvSpPr>
        <p:spPr>
          <a:xfrm>
            <a:off x="5658423" y="3533104"/>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2" name="TextBox 120"/>
          <p:cNvSpPr txBox="1"/>
          <p:nvPr/>
        </p:nvSpPr>
        <p:spPr>
          <a:xfrm>
            <a:off x="5658423" y="3881862"/>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3" name="TextBox 122"/>
          <p:cNvSpPr txBox="1"/>
          <p:nvPr/>
        </p:nvSpPr>
        <p:spPr>
          <a:xfrm>
            <a:off x="5658423" y="4230619"/>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4" name="TextBox 123"/>
          <p:cNvSpPr txBox="1"/>
          <p:nvPr/>
        </p:nvSpPr>
        <p:spPr>
          <a:xfrm>
            <a:off x="5658423" y="4579377"/>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5" name="TextBox 124"/>
          <p:cNvSpPr txBox="1"/>
          <p:nvPr/>
        </p:nvSpPr>
        <p:spPr>
          <a:xfrm>
            <a:off x="8943534" y="3533104"/>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6" name="TextBox 125"/>
          <p:cNvSpPr txBox="1"/>
          <p:nvPr/>
        </p:nvSpPr>
        <p:spPr>
          <a:xfrm>
            <a:off x="8943534" y="3881862"/>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7" name="TextBox 126"/>
          <p:cNvSpPr txBox="1"/>
          <p:nvPr/>
        </p:nvSpPr>
        <p:spPr>
          <a:xfrm>
            <a:off x="8943534" y="4230619"/>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8" name="TextBox 127"/>
          <p:cNvSpPr txBox="1"/>
          <p:nvPr/>
        </p:nvSpPr>
        <p:spPr>
          <a:xfrm>
            <a:off x="8943534" y="4579377"/>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52" name="矩形 51">
            <a:extLst>
              <a:ext uri="{FF2B5EF4-FFF2-40B4-BE49-F238E27FC236}">
                <a16:creationId xmlns:a16="http://schemas.microsoft.com/office/drawing/2014/main" id="{CBCE2F27-1948-4AAF-B7D2-B7B4F23C2784}"/>
              </a:ext>
            </a:extLst>
          </p:cNvPr>
          <p:cNvSpPr/>
          <p:nvPr/>
        </p:nvSpPr>
        <p:spPr>
          <a:xfrm>
            <a:off x="1333502" y="5099112"/>
            <a:ext cx="306202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53" name="矩形 52">
            <a:extLst>
              <a:ext uri="{FF2B5EF4-FFF2-40B4-BE49-F238E27FC236}">
                <a16:creationId xmlns:a16="http://schemas.microsoft.com/office/drawing/2014/main" id="{CBCE2F27-1948-4AAF-B7D2-B7B4F23C2784}"/>
              </a:ext>
            </a:extLst>
          </p:cNvPr>
          <p:cNvSpPr/>
          <p:nvPr/>
        </p:nvSpPr>
        <p:spPr>
          <a:xfrm>
            <a:off x="4563961" y="5099112"/>
            <a:ext cx="306202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54" name="矩形 53">
            <a:extLst>
              <a:ext uri="{FF2B5EF4-FFF2-40B4-BE49-F238E27FC236}">
                <a16:creationId xmlns:a16="http://schemas.microsoft.com/office/drawing/2014/main" id="{CBCE2F27-1948-4AAF-B7D2-B7B4F23C2784}"/>
              </a:ext>
            </a:extLst>
          </p:cNvPr>
          <p:cNvSpPr/>
          <p:nvPr/>
        </p:nvSpPr>
        <p:spPr>
          <a:xfrm>
            <a:off x="7793907" y="5099112"/>
            <a:ext cx="306202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grpSp>
        <p:nvGrpSpPr>
          <p:cNvPr id="49" name="组合 48"/>
          <p:cNvGrpSpPr/>
          <p:nvPr/>
        </p:nvGrpSpPr>
        <p:grpSpPr>
          <a:xfrm>
            <a:off x="4212505" y="354939"/>
            <a:ext cx="3766991" cy="717686"/>
            <a:chOff x="2976152" y="4708118"/>
            <a:chExt cx="3766991" cy="717686"/>
          </a:xfrm>
        </p:grpSpPr>
        <p:sp>
          <p:nvSpPr>
            <p:cNvPr id="50" name="文本框 49"/>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51" name="文本框 50"/>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工作具体要求</a:t>
              </a:r>
            </a:p>
          </p:txBody>
        </p:sp>
      </p:grpSp>
    </p:spTree>
    <p:extLst>
      <p:ext uri="{BB962C8B-B14F-4D97-AF65-F5344CB8AC3E}">
        <p14:creationId val="1148698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1000" id="7"/>
                                        <p:tgtEl>
                                          <p:spTgt spid="4"/>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5"/>
                                        </p:tgtEl>
                                        <p:attrNameLst>
                                          <p:attrName>style.visibility</p:attrName>
                                        </p:attrNameLst>
                                      </p:cBhvr>
                                      <p:to>
                                        <p:strVal val="visible"/>
                                      </p:to>
                                    </p:set>
                                    <p:animEffect filter="randombar(horizontal)" transition="in">
                                      <p:cBhvr>
                                        <p:cTn dur="1000" id="10"/>
                                        <p:tgtEl>
                                          <p:spTgt spid="5"/>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6"/>
                                        </p:tgtEl>
                                        <p:attrNameLst>
                                          <p:attrName>style.visibility</p:attrName>
                                        </p:attrNameLst>
                                      </p:cBhvr>
                                      <p:to>
                                        <p:strVal val="visible"/>
                                      </p:to>
                                    </p:set>
                                    <p:animEffect filter="randombar(horizontal)" transition="in">
                                      <p:cBhvr>
                                        <p:cTn dur="1000" id="13"/>
                                        <p:tgtEl>
                                          <p:spTgt spid="6"/>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7"/>
                                        </p:tgtEl>
                                        <p:attrNameLst>
                                          <p:attrName>style.visibility</p:attrName>
                                        </p:attrNameLst>
                                      </p:cBhvr>
                                      <p:to>
                                        <p:strVal val="visible"/>
                                      </p:to>
                                    </p:set>
                                    <p:animEffect filter="randombar(horizontal)" transition="in">
                                      <p:cBhvr>
                                        <p:cTn dur="1000" id="16"/>
                                        <p:tgtEl>
                                          <p:spTgt spid="7"/>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8"/>
                                        </p:tgtEl>
                                        <p:attrNameLst>
                                          <p:attrName>style.visibility</p:attrName>
                                        </p:attrNameLst>
                                      </p:cBhvr>
                                      <p:to>
                                        <p:strVal val="visible"/>
                                      </p:to>
                                    </p:set>
                                    <p:animEffect filter="randombar(horizontal)" transition="in">
                                      <p:cBhvr>
                                        <p:cTn dur="1000" id="19"/>
                                        <p:tgtEl>
                                          <p:spTgt spid="8"/>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11"/>
                                        </p:tgtEl>
                                        <p:attrNameLst>
                                          <p:attrName>style.visibility</p:attrName>
                                        </p:attrNameLst>
                                      </p:cBhvr>
                                      <p:to>
                                        <p:strVal val="visible"/>
                                      </p:to>
                                    </p:set>
                                    <p:animEffect filter="randombar(horizontal)" transition="in">
                                      <p:cBhvr>
                                        <p:cTn dur="1000" id="22"/>
                                        <p:tgtEl>
                                          <p:spTgt spid="11"/>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12"/>
                                        </p:tgtEl>
                                        <p:attrNameLst>
                                          <p:attrName>style.visibility</p:attrName>
                                        </p:attrNameLst>
                                      </p:cBhvr>
                                      <p:to>
                                        <p:strVal val="visible"/>
                                      </p:to>
                                    </p:set>
                                    <p:animEffect filter="randombar(horizontal)" transition="in">
                                      <p:cBhvr>
                                        <p:cTn dur="1000" id="25"/>
                                        <p:tgtEl>
                                          <p:spTgt spid="12"/>
                                        </p:tgtEl>
                                      </p:cBhvr>
                                    </p:animEffect>
                                  </p:childTnLst>
                                </p:cTn>
                              </p:par>
                              <p:par>
                                <p:cTn fill="hold" grpId="0" id="26" nodeType="withEffect" presetClass="entr" presetID="14" presetSubtype="10">
                                  <p:stCondLst>
                                    <p:cond delay="0"/>
                                  </p:stCondLst>
                                  <p:childTnLst>
                                    <p:set>
                                      <p:cBhvr>
                                        <p:cTn dur="1" fill="hold" id="27">
                                          <p:stCondLst>
                                            <p:cond delay="0"/>
                                          </p:stCondLst>
                                        </p:cTn>
                                        <p:tgtEl>
                                          <p:spTgt spid="14"/>
                                        </p:tgtEl>
                                        <p:attrNameLst>
                                          <p:attrName>style.visibility</p:attrName>
                                        </p:attrNameLst>
                                      </p:cBhvr>
                                      <p:to>
                                        <p:strVal val="visible"/>
                                      </p:to>
                                    </p:set>
                                    <p:animEffect filter="randombar(horizontal)" transition="in">
                                      <p:cBhvr>
                                        <p:cTn dur="1000" id="28"/>
                                        <p:tgtEl>
                                          <p:spTgt spid="14"/>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15"/>
                                        </p:tgtEl>
                                        <p:attrNameLst>
                                          <p:attrName>style.visibility</p:attrName>
                                        </p:attrNameLst>
                                      </p:cBhvr>
                                      <p:to>
                                        <p:strVal val="visible"/>
                                      </p:to>
                                    </p:set>
                                    <p:animEffect filter="randombar(horizontal)" transition="in">
                                      <p:cBhvr>
                                        <p:cTn dur="1000" id="31"/>
                                        <p:tgtEl>
                                          <p:spTgt spid="15"/>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16"/>
                                        </p:tgtEl>
                                        <p:attrNameLst>
                                          <p:attrName>style.visibility</p:attrName>
                                        </p:attrNameLst>
                                      </p:cBhvr>
                                      <p:to>
                                        <p:strVal val="visible"/>
                                      </p:to>
                                    </p:set>
                                    <p:animEffect filter="randombar(horizontal)" transition="in">
                                      <p:cBhvr>
                                        <p:cTn dur="1000" id="34"/>
                                        <p:tgtEl>
                                          <p:spTgt spid="16"/>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17"/>
                                        </p:tgtEl>
                                        <p:attrNameLst>
                                          <p:attrName>style.visibility</p:attrName>
                                        </p:attrNameLst>
                                      </p:cBhvr>
                                      <p:to>
                                        <p:strVal val="visible"/>
                                      </p:to>
                                    </p:set>
                                    <p:animEffect filter="randombar(horizontal)" transition="in">
                                      <p:cBhvr>
                                        <p:cTn dur="1000" id="37"/>
                                        <p:tgtEl>
                                          <p:spTgt spid="17"/>
                                        </p:tgtEl>
                                      </p:cBhvr>
                                    </p:animEffect>
                                  </p:childTnLst>
                                </p:cTn>
                              </p:par>
                              <p:par>
                                <p:cTn fill="hold" grpId="0" id="38" nodeType="withEffect" presetClass="entr" presetID="14" presetSubtype="10">
                                  <p:stCondLst>
                                    <p:cond delay="0"/>
                                  </p:stCondLst>
                                  <p:childTnLst>
                                    <p:set>
                                      <p:cBhvr>
                                        <p:cTn dur="1" fill="hold" id="39">
                                          <p:stCondLst>
                                            <p:cond delay="0"/>
                                          </p:stCondLst>
                                        </p:cTn>
                                        <p:tgtEl>
                                          <p:spTgt spid="18"/>
                                        </p:tgtEl>
                                        <p:attrNameLst>
                                          <p:attrName>style.visibility</p:attrName>
                                        </p:attrNameLst>
                                      </p:cBhvr>
                                      <p:to>
                                        <p:strVal val="visible"/>
                                      </p:to>
                                    </p:set>
                                    <p:animEffect filter="randombar(horizontal)" transition="in">
                                      <p:cBhvr>
                                        <p:cTn dur="1000" id="40"/>
                                        <p:tgtEl>
                                          <p:spTgt spid="18"/>
                                        </p:tgtEl>
                                      </p:cBhvr>
                                    </p:animEffect>
                                  </p:childTnLst>
                                </p:cTn>
                              </p:par>
                              <p:par>
                                <p:cTn fill="hold" grpId="0" id="41" nodeType="withEffect" presetClass="entr" presetID="14" presetSubtype="10">
                                  <p:stCondLst>
                                    <p:cond delay="0"/>
                                  </p:stCondLst>
                                  <p:childTnLst>
                                    <p:set>
                                      <p:cBhvr>
                                        <p:cTn dur="1" fill="hold" id="42">
                                          <p:stCondLst>
                                            <p:cond delay="0"/>
                                          </p:stCondLst>
                                        </p:cTn>
                                        <p:tgtEl>
                                          <p:spTgt spid="19"/>
                                        </p:tgtEl>
                                        <p:attrNameLst>
                                          <p:attrName>style.visibility</p:attrName>
                                        </p:attrNameLst>
                                      </p:cBhvr>
                                      <p:to>
                                        <p:strVal val="visible"/>
                                      </p:to>
                                    </p:set>
                                    <p:animEffect filter="randombar(horizontal)" transition="in">
                                      <p:cBhvr>
                                        <p:cTn dur="1000" id="43"/>
                                        <p:tgtEl>
                                          <p:spTgt spid="19"/>
                                        </p:tgtEl>
                                      </p:cBhvr>
                                    </p:animEffect>
                                  </p:childTnLst>
                                </p:cTn>
                              </p:par>
                              <p:par>
                                <p:cTn fill="hold" grpId="0" id="44" nodeType="withEffect" presetClass="entr" presetID="14" presetSubtype="10">
                                  <p:stCondLst>
                                    <p:cond delay="0"/>
                                  </p:stCondLst>
                                  <p:childTnLst>
                                    <p:set>
                                      <p:cBhvr>
                                        <p:cTn dur="1" fill="hold" id="45">
                                          <p:stCondLst>
                                            <p:cond delay="0"/>
                                          </p:stCondLst>
                                        </p:cTn>
                                        <p:tgtEl>
                                          <p:spTgt spid="20"/>
                                        </p:tgtEl>
                                        <p:attrNameLst>
                                          <p:attrName>style.visibility</p:attrName>
                                        </p:attrNameLst>
                                      </p:cBhvr>
                                      <p:to>
                                        <p:strVal val="visible"/>
                                      </p:to>
                                    </p:set>
                                    <p:animEffect filter="randombar(horizontal)" transition="in">
                                      <p:cBhvr>
                                        <p:cTn dur="1000" id="46"/>
                                        <p:tgtEl>
                                          <p:spTgt spid="20"/>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23"/>
                                        </p:tgtEl>
                                        <p:attrNameLst>
                                          <p:attrName>style.visibility</p:attrName>
                                        </p:attrNameLst>
                                      </p:cBhvr>
                                      <p:to>
                                        <p:strVal val="visible"/>
                                      </p:to>
                                    </p:set>
                                    <p:animEffect filter="randombar(horizontal)" transition="in">
                                      <p:cBhvr>
                                        <p:cTn dur="1000" id="49"/>
                                        <p:tgtEl>
                                          <p:spTgt spid="23"/>
                                        </p:tgtEl>
                                      </p:cBhvr>
                                    </p:animEffect>
                                  </p:childTnLst>
                                </p:cTn>
                              </p:par>
                              <p:par>
                                <p:cTn fill="hold" grpId="0" id="50" nodeType="withEffect" presetClass="entr" presetID="14" presetSubtype="10">
                                  <p:stCondLst>
                                    <p:cond delay="0"/>
                                  </p:stCondLst>
                                  <p:childTnLst>
                                    <p:set>
                                      <p:cBhvr>
                                        <p:cTn dur="1" fill="hold" id="51">
                                          <p:stCondLst>
                                            <p:cond delay="0"/>
                                          </p:stCondLst>
                                        </p:cTn>
                                        <p:tgtEl>
                                          <p:spTgt spid="24"/>
                                        </p:tgtEl>
                                        <p:attrNameLst>
                                          <p:attrName>style.visibility</p:attrName>
                                        </p:attrNameLst>
                                      </p:cBhvr>
                                      <p:to>
                                        <p:strVal val="visible"/>
                                      </p:to>
                                    </p:set>
                                    <p:animEffect filter="randombar(horizontal)" transition="in">
                                      <p:cBhvr>
                                        <p:cTn dur="1000" id="52"/>
                                        <p:tgtEl>
                                          <p:spTgt spid="24"/>
                                        </p:tgtEl>
                                      </p:cBhvr>
                                    </p:animEffect>
                                  </p:childTnLst>
                                </p:cTn>
                              </p:par>
                              <p:par>
                                <p:cTn fill="hold" grpId="0" id="53" nodeType="withEffect" presetClass="entr" presetID="14" presetSubtype="10">
                                  <p:stCondLst>
                                    <p:cond delay="0"/>
                                  </p:stCondLst>
                                  <p:childTnLst>
                                    <p:set>
                                      <p:cBhvr>
                                        <p:cTn dur="1" fill="hold" id="54">
                                          <p:stCondLst>
                                            <p:cond delay="0"/>
                                          </p:stCondLst>
                                        </p:cTn>
                                        <p:tgtEl>
                                          <p:spTgt spid="26"/>
                                        </p:tgtEl>
                                        <p:attrNameLst>
                                          <p:attrName>style.visibility</p:attrName>
                                        </p:attrNameLst>
                                      </p:cBhvr>
                                      <p:to>
                                        <p:strVal val="visible"/>
                                      </p:to>
                                    </p:set>
                                    <p:animEffect filter="randombar(horizontal)" transition="in">
                                      <p:cBhvr>
                                        <p:cTn dur="1000" id="55"/>
                                        <p:tgtEl>
                                          <p:spTgt spid="26"/>
                                        </p:tgtEl>
                                      </p:cBhvr>
                                    </p:animEffect>
                                  </p:childTnLst>
                                </p:cTn>
                              </p:par>
                              <p:par>
                                <p:cTn fill="hold" grpId="0" id="56" nodeType="withEffect" presetClass="entr" presetID="14" presetSubtype="10">
                                  <p:stCondLst>
                                    <p:cond delay="0"/>
                                  </p:stCondLst>
                                  <p:childTnLst>
                                    <p:set>
                                      <p:cBhvr>
                                        <p:cTn dur="1" fill="hold" id="57">
                                          <p:stCondLst>
                                            <p:cond delay="0"/>
                                          </p:stCondLst>
                                        </p:cTn>
                                        <p:tgtEl>
                                          <p:spTgt spid="27"/>
                                        </p:tgtEl>
                                        <p:attrNameLst>
                                          <p:attrName>style.visibility</p:attrName>
                                        </p:attrNameLst>
                                      </p:cBhvr>
                                      <p:to>
                                        <p:strVal val="visible"/>
                                      </p:to>
                                    </p:set>
                                    <p:animEffect filter="randombar(horizontal)" transition="in">
                                      <p:cBhvr>
                                        <p:cTn dur="1000" id="58"/>
                                        <p:tgtEl>
                                          <p:spTgt spid="27"/>
                                        </p:tgtEl>
                                      </p:cBhvr>
                                    </p:animEffect>
                                  </p:childTnLst>
                                </p:cTn>
                              </p:par>
                              <p:par>
                                <p:cTn fill="hold" grpId="0" id="59" nodeType="withEffect" presetClass="entr" presetID="14" presetSubtype="10">
                                  <p:stCondLst>
                                    <p:cond delay="0"/>
                                  </p:stCondLst>
                                  <p:childTnLst>
                                    <p:set>
                                      <p:cBhvr>
                                        <p:cTn dur="1" fill="hold" id="60">
                                          <p:stCondLst>
                                            <p:cond delay="0"/>
                                          </p:stCondLst>
                                        </p:cTn>
                                        <p:tgtEl>
                                          <p:spTgt spid="28"/>
                                        </p:tgtEl>
                                        <p:attrNameLst>
                                          <p:attrName>style.visibility</p:attrName>
                                        </p:attrNameLst>
                                      </p:cBhvr>
                                      <p:to>
                                        <p:strVal val="visible"/>
                                      </p:to>
                                    </p:set>
                                    <p:animEffect filter="randombar(horizontal)" transition="in">
                                      <p:cBhvr>
                                        <p:cTn dur="1000" id="61"/>
                                        <p:tgtEl>
                                          <p:spTgt spid="28"/>
                                        </p:tgtEl>
                                      </p:cBhvr>
                                    </p:animEffect>
                                  </p:childTnLst>
                                </p:cTn>
                              </p:par>
                              <p:par>
                                <p:cTn fill="hold" grpId="0" id="62" nodeType="withEffect" presetClass="entr" presetID="14" presetSubtype="10">
                                  <p:stCondLst>
                                    <p:cond delay="0"/>
                                  </p:stCondLst>
                                  <p:childTnLst>
                                    <p:set>
                                      <p:cBhvr>
                                        <p:cTn dur="1" fill="hold" id="63">
                                          <p:stCondLst>
                                            <p:cond delay="0"/>
                                          </p:stCondLst>
                                        </p:cTn>
                                        <p:tgtEl>
                                          <p:spTgt spid="29"/>
                                        </p:tgtEl>
                                        <p:attrNameLst>
                                          <p:attrName>style.visibility</p:attrName>
                                        </p:attrNameLst>
                                      </p:cBhvr>
                                      <p:to>
                                        <p:strVal val="visible"/>
                                      </p:to>
                                    </p:set>
                                    <p:animEffect filter="randombar(horizontal)" transition="in">
                                      <p:cBhvr>
                                        <p:cTn dur="1000" id="64"/>
                                        <p:tgtEl>
                                          <p:spTgt spid="29"/>
                                        </p:tgtEl>
                                      </p:cBhvr>
                                    </p:animEffect>
                                  </p:childTnLst>
                                </p:cTn>
                              </p:par>
                              <p:par>
                                <p:cTn fill="hold" grpId="0" id="65" nodeType="withEffect" presetClass="entr" presetID="14" presetSubtype="10">
                                  <p:stCondLst>
                                    <p:cond delay="0"/>
                                  </p:stCondLst>
                                  <p:childTnLst>
                                    <p:set>
                                      <p:cBhvr>
                                        <p:cTn dur="1" fill="hold" id="66">
                                          <p:stCondLst>
                                            <p:cond delay="0"/>
                                          </p:stCondLst>
                                        </p:cTn>
                                        <p:tgtEl>
                                          <p:spTgt spid="30"/>
                                        </p:tgtEl>
                                        <p:attrNameLst>
                                          <p:attrName>style.visibility</p:attrName>
                                        </p:attrNameLst>
                                      </p:cBhvr>
                                      <p:to>
                                        <p:strVal val="visible"/>
                                      </p:to>
                                    </p:set>
                                    <p:animEffect filter="randombar(horizontal)" transition="in">
                                      <p:cBhvr>
                                        <p:cTn dur="1000" id="67"/>
                                        <p:tgtEl>
                                          <p:spTgt spid="30"/>
                                        </p:tgtEl>
                                      </p:cBhvr>
                                    </p:animEffect>
                                  </p:childTnLst>
                                </p:cTn>
                              </p:par>
                              <p:par>
                                <p:cTn fill="hold" grpId="0" id="68" nodeType="withEffect" presetClass="entr" presetID="14" presetSubtype="10">
                                  <p:stCondLst>
                                    <p:cond delay="0"/>
                                  </p:stCondLst>
                                  <p:childTnLst>
                                    <p:set>
                                      <p:cBhvr>
                                        <p:cTn dur="1" fill="hold" id="69">
                                          <p:stCondLst>
                                            <p:cond delay="0"/>
                                          </p:stCondLst>
                                        </p:cTn>
                                        <p:tgtEl>
                                          <p:spTgt spid="31"/>
                                        </p:tgtEl>
                                        <p:attrNameLst>
                                          <p:attrName>style.visibility</p:attrName>
                                        </p:attrNameLst>
                                      </p:cBhvr>
                                      <p:to>
                                        <p:strVal val="visible"/>
                                      </p:to>
                                    </p:set>
                                    <p:animEffect filter="randombar(horizontal)" transition="in">
                                      <p:cBhvr>
                                        <p:cTn dur="1000" id="70"/>
                                        <p:tgtEl>
                                          <p:spTgt spid="31"/>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34"/>
                                        </p:tgtEl>
                                        <p:attrNameLst>
                                          <p:attrName>style.visibility</p:attrName>
                                        </p:attrNameLst>
                                      </p:cBhvr>
                                      <p:to>
                                        <p:strVal val="visible"/>
                                      </p:to>
                                    </p:set>
                                    <p:animEffect filter="randombar(horizontal)" transition="in">
                                      <p:cBhvr>
                                        <p:cTn dur="1000" id="73"/>
                                        <p:tgtEl>
                                          <p:spTgt spid="34"/>
                                        </p:tgtEl>
                                      </p:cBhvr>
                                    </p:animEffect>
                                  </p:childTnLst>
                                </p:cTn>
                              </p:par>
                              <p:par>
                                <p:cTn fill="hold" grpId="0" id="74" nodeType="withEffect" presetClass="entr" presetID="14" presetSubtype="10">
                                  <p:stCondLst>
                                    <p:cond delay="0"/>
                                  </p:stCondLst>
                                  <p:childTnLst>
                                    <p:set>
                                      <p:cBhvr>
                                        <p:cTn dur="1" fill="hold" id="75">
                                          <p:stCondLst>
                                            <p:cond delay="0"/>
                                          </p:stCondLst>
                                        </p:cTn>
                                        <p:tgtEl>
                                          <p:spTgt spid="35"/>
                                        </p:tgtEl>
                                        <p:attrNameLst>
                                          <p:attrName>style.visibility</p:attrName>
                                        </p:attrNameLst>
                                      </p:cBhvr>
                                      <p:to>
                                        <p:strVal val="visible"/>
                                      </p:to>
                                    </p:set>
                                    <p:animEffect filter="randombar(horizontal)" transition="in">
                                      <p:cBhvr>
                                        <p:cTn dur="1000" id="76"/>
                                        <p:tgtEl>
                                          <p:spTgt spid="35"/>
                                        </p:tgtEl>
                                      </p:cBhvr>
                                    </p:animEffect>
                                  </p:childTnLst>
                                </p:cTn>
                              </p:par>
                              <p:par>
                                <p:cTn fill="hold" grpId="0" id="77" nodeType="withEffect" presetClass="entr" presetID="14" presetSubtype="10">
                                  <p:stCondLst>
                                    <p:cond delay="0"/>
                                  </p:stCondLst>
                                  <p:childTnLst>
                                    <p:set>
                                      <p:cBhvr>
                                        <p:cTn dur="1" fill="hold" id="78">
                                          <p:stCondLst>
                                            <p:cond delay="0"/>
                                          </p:stCondLst>
                                        </p:cTn>
                                        <p:tgtEl>
                                          <p:spTgt spid="37"/>
                                        </p:tgtEl>
                                        <p:attrNameLst>
                                          <p:attrName>style.visibility</p:attrName>
                                        </p:attrNameLst>
                                      </p:cBhvr>
                                      <p:to>
                                        <p:strVal val="visible"/>
                                      </p:to>
                                    </p:set>
                                    <p:animEffect filter="randombar(horizontal)" transition="in">
                                      <p:cBhvr>
                                        <p:cTn dur="1000" id="79"/>
                                        <p:tgtEl>
                                          <p:spTgt spid="37"/>
                                        </p:tgtEl>
                                      </p:cBhvr>
                                    </p:animEffect>
                                  </p:childTnLst>
                                </p:cTn>
                              </p:par>
                              <p:par>
                                <p:cTn fill="hold" grpId="0" id="80" nodeType="withEffect" presetClass="entr" presetID="14" presetSubtype="10">
                                  <p:stCondLst>
                                    <p:cond delay="0"/>
                                  </p:stCondLst>
                                  <p:childTnLst>
                                    <p:set>
                                      <p:cBhvr>
                                        <p:cTn dur="1" fill="hold" id="81">
                                          <p:stCondLst>
                                            <p:cond delay="0"/>
                                          </p:stCondLst>
                                        </p:cTn>
                                        <p:tgtEl>
                                          <p:spTgt spid="38"/>
                                        </p:tgtEl>
                                        <p:attrNameLst>
                                          <p:attrName>style.visibility</p:attrName>
                                        </p:attrNameLst>
                                      </p:cBhvr>
                                      <p:to>
                                        <p:strVal val="visible"/>
                                      </p:to>
                                    </p:set>
                                    <p:animEffect filter="randombar(horizontal)" transition="in">
                                      <p:cBhvr>
                                        <p:cTn dur="1000" id="82"/>
                                        <p:tgtEl>
                                          <p:spTgt spid="38"/>
                                        </p:tgtEl>
                                      </p:cBhvr>
                                    </p:animEffect>
                                  </p:childTnLst>
                                </p:cTn>
                              </p:par>
                              <p:par>
                                <p:cTn fill="hold" grpId="0" id="83" nodeType="withEffect" presetClass="entr" presetID="14" presetSubtype="10">
                                  <p:stCondLst>
                                    <p:cond delay="0"/>
                                  </p:stCondLst>
                                  <p:childTnLst>
                                    <p:set>
                                      <p:cBhvr>
                                        <p:cTn dur="1" fill="hold" id="84">
                                          <p:stCondLst>
                                            <p:cond delay="0"/>
                                          </p:stCondLst>
                                        </p:cTn>
                                        <p:tgtEl>
                                          <p:spTgt spid="39"/>
                                        </p:tgtEl>
                                        <p:attrNameLst>
                                          <p:attrName>style.visibility</p:attrName>
                                        </p:attrNameLst>
                                      </p:cBhvr>
                                      <p:to>
                                        <p:strVal val="visible"/>
                                      </p:to>
                                    </p:set>
                                    <p:animEffect filter="randombar(horizontal)" transition="in">
                                      <p:cBhvr>
                                        <p:cTn dur="1000" id="85"/>
                                        <p:tgtEl>
                                          <p:spTgt spid="39"/>
                                        </p:tgtEl>
                                      </p:cBhvr>
                                    </p:animEffect>
                                  </p:childTnLst>
                                </p:cTn>
                              </p:par>
                              <p:par>
                                <p:cTn fill="hold" grpId="0" id="86" nodeType="withEffect" presetClass="entr" presetID="14" presetSubtype="10">
                                  <p:stCondLst>
                                    <p:cond delay="0"/>
                                  </p:stCondLst>
                                  <p:childTnLst>
                                    <p:set>
                                      <p:cBhvr>
                                        <p:cTn dur="1" fill="hold" id="87">
                                          <p:stCondLst>
                                            <p:cond delay="0"/>
                                          </p:stCondLst>
                                        </p:cTn>
                                        <p:tgtEl>
                                          <p:spTgt spid="40"/>
                                        </p:tgtEl>
                                        <p:attrNameLst>
                                          <p:attrName>style.visibility</p:attrName>
                                        </p:attrNameLst>
                                      </p:cBhvr>
                                      <p:to>
                                        <p:strVal val="visible"/>
                                      </p:to>
                                    </p:set>
                                    <p:animEffect filter="randombar(horizontal)" transition="in">
                                      <p:cBhvr>
                                        <p:cTn dur="1000" id="88"/>
                                        <p:tgtEl>
                                          <p:spTgt spid="40"/>
                                        </p:tgtEl>
                                      </p:cBhvr>
                                    </p:animEffect>
                                  </p:childTnLst>
                                </p:cTn>
                              </p:par>
                              <p:par>
                                <p:cTn fill="hold" grpId="0" id="89" nodeType="withEffect" presetClass="entr" presetID="14" presetSubtype="10">
                                  <p:stCondLst>
                                    <p:cond delay="0"/>
                                  </p:stCondLst>
                                  <p:childTnLst>
                                    <p:set>
                                      <p:cBhvr>
                                        <p:cTn dur="1" fill="hold" id="90">
                                          <p:stCondLst>
                                            <p:cond delay="0"/>
                                          </p:stCondLst>
                                        </p:cTn>
                                        <p:tgtEl>
                                          <p:spTgt spid="41"/>
                                        </p:tgtEl>
                                        <p:attrNameLst>
                                          <p:attrName>style.visibility</p:attrName>
                                        </p:attrNameLst>
                                      </p:cBhvr>
                                      <p:to>
                                        <p:strVal val="visible"/>
                                      </p:to>
                                    </p:set>
                                    <p:animEffect filter="randombar(horizontal)" transition="in">
                                      <p:cBhvr>
                                        <p:cTn dur="1000" id="91"/>
                                        <p:tgtEl>
                                          <p:spTgt spid="41"/>
                                        </p:tgtEl>
                                      </p:cBhvr>
                                    </p:animEffect>
                                  </p:childTnLst>
                                </p:cTn>
                              </p:par>
                              <p:par>
                                <p:cTn fill="hold" grpId="0" id="92" nodeType="withEffect" presetClass="entr" presetID="14" presetSubtype="10">
                                  <p:stCondLst>
                                    <p:cond delay="0"/>
                                  </p:stCondLst>
                                  <p:childTnLst>
                                    <p:set>
                                      <p:cBhvr>
                                        <p:cTn dur="1" fill="hold" id="93">
                                          <p:stCondLst>
                                            <p:cond delay="0"/>
                                          </p:stCondLst>
                                        </p:cTn>
                                        <p:tgtEl>
                                          <p:spTgt spid="42"/>
                                        </p:tgtEl>
                                        <p:attrNameLst>
                                          <p:attrName>style.visibility</p:attrName>
                                        </p:attrNameLst>
                                      </p:cBhvr>
                                      <p:to>
                                        <p:strVal val="visible"/>
                                      </p:to>
                                    </p:set>
                                    <p:animEffect filter="randombar(horizontal)" transition="in">
                                      <p:cBhvr>
                                        <p:cTn dur="1000" id="94"/>
                                        <p:tgtEl>
                                          <p:spTgt spid="42"/>
                                        </p:tgtEl>
                                      </p:cBhvr>
                                    </p:animEffect>
                                  </p:childTnLst>
                                </p:cTn>
                              </p:par>
                              <p:par>
                                <p:cTn fill="hold" grpId="0" id="95" nodeType="withEffect" presetClass="entr" presetID="14" presetSubtype="10">
                                  <p:stCondLst>
                                    <p:cond delay="0"/>
                                  </p:stCondLst>
                                  <p:childTnLst>
                                    <p:set>
                                      <p:cBhvr>
                                        <p:cTn dur="1" fill="hold" id="96">
                                          <p:stCondLst>
                                            <p:cond delay="0"/>
                                          </p:stCondLst>
                                        </p:cTn>
                                        <p:tgtEl>
                                          <p:spTgt spid="43"/>
                                        </p:tgtEl>
                                        <p:attrNameLst>
                                          <p:attrName>style.visibility</p:attrName>
                                        </p:attrNameLst>
                                      </p:cBhvr>
                                      <p:to>
                                        <p:strVal val="visible"/>
                                      </p:to>
                                    </p:set>
                                    <p:animEffect filter="randombar(horizontal)" transition="in">
                                      <p:cBhvr>
                                        <p:cTn dur="1000" id="97"/>
                                        <p:tgtEl>
                                          <p:spTgt spid="43"/>
                                        </p:tgtEl>
                                      </p:cBhvr>
                                    </p:animEffect>
                                  </p:childTnLst>
                                </p:cTn>
                              </p:par>
                              <p:par>
                                <p:cTn fill="hold" grpId="0" id="98" nodeType="withEffect" presetClass="entr" presetID="14" presetSubtype="10">
                                  <p:stCondLst>
                                    <p:cond delay="0"/>
                                  </p:stCondLst>
                                  <p:childTnLst>
                                    <p:set>
                                      <p:cBhvr>
                                        <p:cTn dur="1" fill="hold" id="99">
                                          <p:stCondLst>
                                            <p:cond delay="0"/>
                                          </p:stCondLst>
                                        </p:cTn>
                                        <p:tgtEl>
                                          <p:spTgt spid="44"/>
                                        </p:tgtEl>
                                        <p:attrNameLst>
                                          <p:attrName>style.visibility</p:attrName>
                                        </p:attrNameLst>
                                      </p:cBhvr>
                                      <p:to>
                                        <p:strVal val="visible"/>
                                      </p:to>
                                    </p:set>
                                    <p:animEffect filter="randombar(horizontal)" transition="in">
                                      <p:cBhvr>
                                        <p:cTn dur="1000" id="100"/>
                                        <p:tgtEl>
                                          <p:spTgt spid="44"/>
                                        </p:tgtEl>
                                      </p:cBhvr>
                                    </p:animEffect>
                                  </p:childTnLst>
                                </p:cTn>
                              </p:par>
                              <p:par>
                                <p:cTn fill="hold" grpId="0" id="101" nodeType="withEffect" presetClass="entr" presetID="14" presetSubtype="10">
                                  <p:stCondLst>
                                    <p:cond delay="0"/>
                                  </p:stCondLst>
                                  <p:childTnLst>
                                    <p:set>
                                      <p:cBhvr>
                                        <p:cTn dur="1" fill="hold" id="102">
                                          <p:stCondLst>
                                            <p:cond delay="0"/>
                                          </p:stCondLst>
                                        </p:cTn>
                                        <p:tgtEl>
                                          <p:spTgt spid="45"/>
                                        </p:tgtEl>
                                        <p:attrNameLst>
                                          <p:attrName>style.visibility</p:attrName>
                                        </p:attrNameLst>
                                      </p:cBhvr>
                                      <p:to>
                                        <p:strVal val="visible"/>
                                      </p:to>
                                    </p:set>
                                    <p:animEffect filter="randombar(horizontal)" transition="in">
                                      <p:cBhvr>
                                        <p:cTn dur="1000" id="103"/>
                                        <p:tgtEl>
                                          <p:spTgt spid="45"/>
                                        </p:tgtEl>
                                      </p:cBhvr>
                                    </p:animEffect>
                                  </p:childTnLst>
                                </p:cTn>
                              </p:par>
                              <p:par>
                                <p:cTn fill="hold" grpId="0" id="104" nodeType="withEffect" presetClass="entr" presetID="14" presetSubtype="10">
                                  <p:stCondLst>
                                    <p:cond delay="0"/>
                                  </p:stCondLst>
                                  <p:childTnLst>
                                    <p:set>
                                      <p:cBhvr>
                                        <p:cTn dur="1" fill="hold" id="105">
                                          <p:stCondLst>
                                            <p:cond delay="0"/>
                                          </p:stCondLst>
                                        </p:cTn>
                                        <p:tgtEl>
                                          <p:spTgt spid="46"/>
                                        </p:tgtEl>
                                        <p:attrNameLst>
                                          <p:attrName>style.visibility</p:attrName>
                                        </p:attrNameLst>
                                      </p:cBhvr>
                                      <p:to>
                                        <p:strVal val="visible"/>
                                      </p:to>
                                    </p:set>
                                    <p:animEffect filter="randombar(horizontal)" transition="in">
                                      <p:cBhvr>
                                        <p:cTn dur="1000" id="106"/>
                                        <p:tgtEl>
                                          <p:spTgt spid="46"/>
                                        </p:tgtEl>
                                      </p:cBhvr>
                                    </p:animEffect>
                                  </p:childTnLst>
                                </p:cTn>
                              </p:par>
                              <p:par>
                                <p:cTn fill="hold" grpId="0" id="107" nodeType="withEffect" presetClass="entr" presetID="14" presetSubtype="10">
                                  <p:stCondLst>
                                    <p:cond delay="0"/>
                                  </p:stCondLst>
                                  <p:childTnLst>
                                    <p:set>
                                      <p:cBhvr>
                                        <p:cTn dur="1" fill="hold" id="108">
                                          <p:stCondLst>
                                            <p:cond delay="0"/>
                                          </p:stCondLst>
                                        </p:cTn>
                                        <p:tgtEl>
                                          <p:spTgt spid="47"/>
                                        </p:tgtEl>
                                        <p:attrNameLst>
                                          <p:attrName>style.visibility</p:attrName>
                                        </p:attrNameLst>
                                      </p:cBhvr>
                                      <p:to>
                                        <p:strVal val="visible"/>
                                      </p:to>
                                    </p:set>
                                    <p:animEffect filter="randombar(horizontal)" transition="in">
                                      <p:cBhvr>
                                        <p:cTn dur="1000" id="109"/>
                                        <p:tgtEl>
                                          <p:spTgt spid="47"/>
                                        </p:tgtEl>
                                      </p:cBhvr>
                                    </p:animEffect>
                                  </p:childTnLst>
                                </p:cTn>
                              </p:par>
                              <p:par>
                                <p:cTn fill="hold" grpId="0" id="110" nodeType="withEffect" presetClass="entr" presetID="14" presetSubtype="10">
                                  <p:stCondLst>
                                    <p:cond delay="0"/>
                                  </p:stCondLst>
                                  <p:childTnLst>
                                    <p:set>
                                      <p:cBhvr>
                                        <p:cTn dur="1" fill="hold" id="111">
                                          <p:stCondLst>
                                            <p:cond delay="0"/>
                                          </p:stCondLst>
                                        </p:cTn>
                                        <p:tgtEl>
                                          <p:spTgt spid="48"/>
                                        </p:tgtEl>
                                        <p:attrNameLst>
                                          <p:attrName>style.visibility</p:attrName>
                                        </p:attrNameLst>
                                      </p:cBhvr>
                                      <p:to>
                                        <p:strVal val="visible"/>
                                      </p:to>
                                    </p:set>
                                    <p:animEffect filter="randombar(horizontal)" transition="in">
                                      <p:cBhvr>
                                        <p:cTn dur="1000" id="112"/>
                                        <p:tgtEl>
                                          <p:spTgt spid="48"/>
                                        </p:tgtEl>
                                      </p:cBhvr>
                                    </p:animEffect>
                                  </p:childTnLst>
                                </p:cTn>
                              </p:par>
                              <p:par>
                                <p:cTn fill="hold" grpId="0" id="113" nodeType="withEffect" presetClass="entr" presetID="14" presetSubtype="10">
                                  <p:stCondLst>
                                    <p:cond delay="0"/>
                                  </p:stCondLst>
                                  <p:childTnLst>
                                    <p:set>
                                      <p:cBhvr>
                                        <p:cTn dur="1" fill="hold" id="114">
                                          <p:stCondLst>
                                            <p:cond delay="0"/>
                                          </p:stCondLst>
                                        </p:cTn>
                                        <p:tgtEl>
                                          <p:spTgt spid="52"/>
                                        </p:tgtEl>
                                        <p:attrNameLst>
                                          <p:attrName>style.visibility</p:attrName>
                                        </p:attrNameLst>
                                      </p:cBhvr>
                                      <p:to>
                                        <p:strVal val="visible"/>
                                      </p:to>
                                    </p:set>
                                    <p:animEffect filter="randombar(horizontal)" transition="in">
                                      <p:cBhvr>
                                        <p:cTn dur="1000" id="115"/>
                                        <p:tgtEl>
                                          <p:spTgt spid="52"/>
                                        </p:tgtEl>
                                      </p:cBhvr>
                                    </p:animEffect>
                                  </p:childTnLst>
                                </p:cTn>
                              </p:par>
                              <p:par>
                                <p:cTn fill="hold" grpId="0" id="116" nodeType="withEffect" presetClass="entr" presetID="14" presetSubtype="10">
                                  <p:stCondLst>
                                    <p:cond delay="0"/>
                                  </p:stCondLst>
                                  <p:childTnLst>
                                    <p:set>
                                      <p:cBhvr>
                                        <p:cTn dur="1" fill="hold" id="117">
                                          <p:stCondLst>
                                            <p:cond delay="0"/>
                                          </p:stCondLst>
                                        </p:cTn>
                                        <p:tgtEl>
                                          <p:spTgt spid="53"/>
                                        </p:tgtEl>
                                        <p:attrNameLst>
                                          <p:attrName>style.visibility</p:attrName>
                                        </p:attrNameLst>
                                      </p:cBhvr>
                                      <p:to>
                                        <p:strVal val="visible"/>
                                      </p:to>
                                    </p:set>
                                    <p:animEffect filter="randombar(horizontal)" transition="in">
                                      <p:cBhvr>
                                        <p:cTn dur="1000" id="118"/>
                                        <p:tgtEl>
                                          <p:spTgt spid="53"/>
                                        </p:tgtEl>
                                      </p:cBhvr>
                                    </p:animEffect>
                                  </p:childTnLst>
                                </p:cTn>
                              </p:par>
                              <p:par>
                                <p:cTn fill="hold" grpId="0" id="119" nodeType="withEffect" presetClass="entr" presetID="14" presetSubtype="10">
                                  <p:stCondLst>
                                    <p:cond delay="0"/>
                                  </p:stCondLst>
                                  <p:childTnLst>
                                    <p:set>
                                      <p:cBhvr>
                                        <p:cTn dur="1" fill="hold" id="120">
                                          <p:stCondLst>
                                            <p:cond delay="0"/>
                                          </p:stCondLst>
                                        </p:cTn>
                                        <p:tgtEl>
                                          <p:spTgt spid="54"/>
                                        </p:tgtEl>
                                        <p:attrNameLst>
                                          <p:attrName>style.visibility</p:attrName>
                                        </p:attrNameLst>
                                      </p:cBhvr>
                                      <p:to>
                                        <p:strVal val="visible"/>
                                      </p:to>
                                    </p:set>
                                    <p:animEffect filter="randombar(horizontal)" transition="in">
                                      <p:cBhvr>
                                        <p:cTn dur="1000" id="121"/>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11"/>
      <p:bldP grpId="0" spid="12"/>
      <p:bldP grpId="0" spid="14"/>
      <p:bldP grpId="0" spid="15"/>
      <p:bldP grpId="0" spid="16"/>
      <p:bldP grpId="0" spid="17"/>
      <p:bldP grpId="0" spid="18"/>
      <p:bldP grpId="0" spid="19"/>
      <p:bldP grpId="0" spid="20"/>
      <p:bldP grpId="0" spid="23"/>
      <p:bldP grpId="0" spid="24"/>
      <p:bldP grpId="0" spid="26"/>
      <p:bldP grpId="0" spid="27"/>
      <p:bldP grpId="0" spid="28"/>
      <p:bldP grpId="0" spid="29"/>
      <p:bldP grpId="0" spid="30"/>
      <p:bldP grpId="0" spid="31"/>
      <p:bldP grpId="0" spid="34"/>
      <p:bldP grpId="0" spid="35"/>
      <p:bldP grpId="0" spid="37"/>
      <p:bldP grpId="0" spid="38"/>
      <p:bldP grpId="0" spid="39"/>
      <p:bldP grpId="0" spid="40"/>
      <p:bldP grpId="0" spid="41"/>
      <p:bldP grpId="0" spid="42"/>
      <p:bldP grpId="0" spid="43"/>
      <p:bldP grpId="0" spid="44"/>
      <p:bldP grpId="0" spid="45"/>
      <p:bldP grpId="0" spid="46"/>
      <p:bldP grpId="0" spid="47"/>
      <p:bldP grpId="0" spid="48"/>
      <p:bldP grpId="0" spid="52"/>
      <p:bldP grpId="0" spid="53"/>
      <p:bldP grpId="0" spid="5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2" name="图片 21"/>
          <p:cNvPicPr>
            <a:picLocks noChangeAspect="1"/>
          </p:cNvPicPr>
          <p:nvPr/>
        </p:nvPicPr>
        <p:blipFill>
          <a:blip r:embed="rId4">
            <a:extLst>
              <a:ext uri="{28A0092B-C50C-407E-A947-70E740481C1C}">
                <a14:useLocalDpi/>
              </a:ext>
            </a:extLst>
          </a:blip>
          <a:stretch>
            <a:fillRect/>
          </a:stretch>
        </p:blipFill>
        <p:spPr>
          <a:xfrm>
            <a:off x="1676400" y="5498757"/>
            <a:ext cx="8864352" cy="1359243"/>
          </a:xfrm>
          <a:prstGeom prst="rect">
            <a:avLst/>
          </a:prstGeom>
        </p:spPr>
      </p:pic>
      <p:grpSp>
        <p:nvGrpSpPr>
          <p:cNvPr id="23" name="组合 22"/>
          <p:cNvGrpSpPr/>
          <p:nvPr/>
        </p:nvGrpSpPr>
        <p:grpSpPr>
          <a:xfrm>
            <a:off x="1688976" y="1344613"/>
            <a:ext cx="8839200" cy="4168774"/>
            <a:chOff x="1688976" y="1344613"/>
            <a:chExt cx="8839200" cy="4168774"/>
          </a:xfrm>
        </p:grpSpPr>
        <p:sp>
          <p:nvSpPr>
            <p:cNvPr id="5" name="矩形 4"/>
            <p:cNvSpPr/>
            <p:nvPr/>
          </p:nvSpPr>
          <p:spPr>
            <a:xfrm>
              <a:off x="1688976" y="1344613"/>
              <a:ext cx="8839200"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1913270" y="1554164"/>
              <a:ext cx="8365460" cy="3730624"/>
              <a:chOff x="1676400" y="1770052"/>
              <a:chExt cx="8839200" cy="3941890"/>
            </a:xfrm>
          </p:grpSpPr>
          <p:sp>
            <p:nvSpPr>
              <p:cNvPr id="8" name="任意多边形 7"/>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flipH="1">
                <a:off x="1019175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flipH="1" flipV="1">
                <a:off x="1019175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 name="文本框 12"/>
          <p:cNvSpPr txBox="1"/>
          <p:nvPr/>
        </p:nvSpPr>
        <p:spPr>
          <a:xfrm>
            <a:off x="2821318" y="2141491"/>
            <a:ext cx="6554911" cy="100584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noProof="0" smtClean="0" sz="6000">
                <a:solidFill>
                  <a:schemeClr val="accent1"/>
                </a:solidFill>
                <a:latin typeface="Arial"/>
                <a:ea typeface="微软雅黑"/>
              </a:rPr>
              <a:t>感谢您的观看指导</a:t>
            </a:r>
          </a:p>
        </p:txBody>
      </p:sp>
      <p:sp>
        <p:nvSpPr>
          <p:cNvPr id="14" name="文本框 13"/>
          <p:cNvSpPr txBox="1"/>
          <p:nvPr/>
        </p:nvSpPr>
        <p:spPr>
          <a:xfrm>
            <a:off x="2928673" y="3163763"/>
            <a:ext cx="6340202" cy="3657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sp>
        <p:nvSpPr>
          <p:cNvPr id="15" name="文本框 14"/>
          <p:cNvSpPr txBox="1"/>
          <p:nvPr/>
        </p:nvSpPr>
        <p:spPr>
          <a:xfrm>
            <a:off x="2928673" y="4083924"/>
            <a:ext cx="6340202" cy="30480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black">
                    <a:lumMod val="65000"/>
                    <a:lumOff val="35000"/>
                  </a:prstClr>
                </a:solidFill>
                <a:effectLst/>
                <a:uLnTx/>
                <a:uFillTx/>
                <a:latin charset="0" panose="020b0502020202020204" pitchFamily="34" typeface="Century Gothic"/>
                <a:ea typeface="微软雅黑"/>
                <a:cs typeface="+mn-cs"/>
              </a:rPr>
              <a:t>or print the presentation and make it into a film to be in a wider field</a:t>
            </a:r>
          </a:p>
        </p:txBody>
      </p:sp>
      <p:grpSp>
        <p:nvGrpSpPr>
          <p:cNvPr id="24" name="组合 23"/>
          <p:cNvGrpSpPr/>
          <p:nvPr/>
        </p:nvGrpSpPr>
        <p:grpSpPr>
          <a:xfrm>
            <a:off x="2928673" y="3578469"/>
            <a:ext cx="6340202" cy="460080"/>
            <a:chOff x="2928673" y="3578469"/>
            <a:chExt cx="6340202" cy="460080"/>
          </a:xfrm>
        </p:grpSpPr>
        <p:cxnSp>
          <p:nvCxnSpPr>
            <p:cNvPr id="17" name="直接连接符 16"/>
            <p:cNvCxnSpPr/>
            <p:nvPr/>
          </p:nvCxnSpPr>
          <p:spPr>
            <a:xfrm>
              <a:off x="3067050" y="3578469"/>
              <a:ext cx="62018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7050" y="4038549"/>
              <a:ext cx="62018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28673" y="3623843"/>
              <a:ext cx="6340202" cy="3657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u="none">
                  <a:ln>
                    <a:noFill/>
                  </a:ln>
                  <a:solidFill>
                    <a:prstClr val="black">
                      <a:lumMod val="65000"/>
                      <a:lumOff val="35000"/>
                    </a:prstClr>
                  </a:solidFill>
                  <a:effectLst/>
                  <a:uLnTx/>
                  <a:uFillTx/>
                  <a:latin charset="0" panose="020b0502020202020204" pitchFamily="34" typeface="Century Gothic"/>
                  <a:ea typeface="微软雅黑"/>
                  <a:cs typeface="+mn-cs"/>
                </a:rPr>
                <a:t>适用于工作汇报/工作总结/工作计划</a:t>
              </a:r>
            </a:p>
          </p:txBody>
        </p:sp>
      </p:grpSp>
    </p:spTree>
    <p:extLst>
      <p:ext uri="{BB962C8B-B14F-4D97-AF65-F5344CB8AC3E}">
        <p14:creationId val="19807368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16" presetSubtype="21">
                                  <p:stCondLst>
                                    <p:cond delay="0"/>
                                  </p:stCondLst>
                                  <p:childTnLst>
                                    <p:set>
                                      <p:cBhvr>
                                        <p:cTn dur="1" fill="hold" id="27">
                                          <p:stCondLst>
                                            <p:cond delay="0"/>
                                          </p:stCondLst>
                                        </p:cTn>
                                        <p:tgtEl>
                                          <p:spTgt spid="24"/>
                                        </p:tgtEl>
                                        <p:attrNameLst>
                                          <p:attrName>style.visibility</p:attrName>
                                        </p:attrNameLst>
                                      </p:cBhvr>
                                      <p:to>
                                        <p:strVal val="visible"/>
                                      </p:to>
                                    </p:set>
                                    <p:animEffect filter="barn(inVertical)" transition="in">
                                      <p:cBhvr>
                                        <p:cTn dur="500" id="28"/>
                                        <p:tgtEl>
                                          <p:spTgt spid="24"/>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a:ext>
            </a:extLst>
          </a:blip>
          <a:stretch>
            <a:fillRect/>
          </a:stretch>
        </p:blipFill>
        <p:spPr>
          <a:xfrm>
            <a:off x="0" y="0"/>
            <a:ext cx="12192000" cy="6858000"/>
          </a:xfrm>
        </p:spPr>
      </p:pic>
      <p:sp>
        <p:nvSpPr>
          <p:cNvPr id="4" name="矩形 3"/>
          <p:cNvSpPr/>
          <p:nvPr/>
        </p:nvSpPr>
        <p:spPr>
          <a:xfrm>
            <a:off x="0" y="-7048"/>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4060371" y="1393371"/>
            <a:ext cx="4071258" cy="4071258"/>
            <a:chOff x="3759200" y="1092200"/>
            <a:chExt cx="4673600" cy="4673600"/>
          </a:xfrm>
        </p:grpSpPr>
        <p:sp>
          <p:nvSpPr>
            <p:cNvPr id="5" name="椭圆 4"/>
            <p:cNvSpPr/>
            <p:nvPr/>
          </p:nvSpPr>
          <p:spPr>
            <a:xfrm>
              <a:off x="3759200" y="1092200"/>
              <a:ext cx="4673600" cy="4673600"/>
            </a:xfrm>
            <a:prstGeom prst="ellipse">
              <a:avLst/>
            </a:prstGeom>
            <a:no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020457" y="1353457"/>
              <a:ext cx="4151086" cy="4151086"/>
            </a:xfrm>
            <a:prstGeom prst="ellipse">
              <a:avLst/>
            </a:prstGeom>
            <a:noFill/>
            <a:ln w="15875">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4408447" y="3098787"/>
            <a:ext cx="3375106" cy="1422882"/>
            <a:chOff x="4408447" y="3098787"/>
            <a:chExt cx="3375106" cy="1422882"/>
          </a:xfrm>
        </p:grpSpPr>
        <p:cxnSp>
          <p:nvCxnSpPr>
            <p:cNvPr id="8" name="直接连接符 7"/>
            <p:cNvCxnSpPr/>
            <p:nvPr/>
          </p:nvCxnSpPr>
          <p:spPr>
            <a:xfrm>
              <a:off x="5323115" y="3882798"/>
              <a:ext cx="1545771" cy="0"/>
            </a:xfrm>
            <a:prstGeom prst="line">
              <a:avLst/>
            </a:prstGeom>
            <a:ln cap="rnd" w="25400">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408447" y="3098787"/>
              <a:ext cx="3375106" cy="1422882"/>
              <a:chOff x="2849419" y="4562974"/>
              <a:chExt cx="3375106" cy="1422882"/>
            </a:xfrm>
          </p:grpSpPr>
          <p:sp>
            <p:nvSpPr>
              <p:cNvPr id="10" name="文本框 9"/>
              <p:cNvSpPr txBox="1"/>
              <p:nvPr/>
            </p:nvSpPr>
            <p:spPr>
              <a:xfrm>
                <a:off x="2849419" y="5462636"/>
                <a:ext cx="3375106"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1400">
                    <a:solidFill>
                      <a:schemeClr val="bg1"/>
                    </a:solidFill>
                    <a:latin charset="0" panose="020b0502020202020204" pitchFamily="34" typeface="Century Gothic"/>
                  </a:rPr>
                  <a:t>The user can demonstrate on a projector or computer</a:t>
                </a:r>
              </a:p>
            </p:txBody>
          </p:sp>
          <p:sp>
            <p:nvSpPr>
              <p:cNvPr id="11" name="文本框 10"/>
              <p:cNvSpPr txBox="1"/>
              <p:nvPr/>
            </p:nvSpPr>
            <p:spPr>
              <a:xfrm>
                <a:off x="3073934" y="4562974"/>
                <a:ext cx="2926080" cy="640080"/>
              </a:xfrm>
              <a:prstGeom prst="rect">
                <a:avLst/>
              </a:prstGeom>
              <a:noFill/>
            </p:spPr>
            <p:txBody>
              <a:bodyPr rtlCol="0" wrap="none">
                <a:spAutoFit/>
                <a:scene3d>
                  <a:camera prst="orthographicFront"/>
                  <a:lightRig dir="t" rig="threePt"/>
                </a:scene3d>
                <a:sp3d contourW="12700"/>
              </a:bodyPr>
              <a:lstStyle/>
              <a:p>
                <a:pPr algn="ctr"/>
                <a:r>
                  <a:rPr altLang="en-US" b="1" lang="zh-CN" smtClean="0" sz="3600">
                    <a:solidFill>
                      <a:schemeClr val="bg1"/>
                    </a:solidFill>
                  </a:rPr>
                  <a:t>工作整体思路</a:t>
                </a:r>
              </a:p>
            </p:txBody>
          </p:sp>
        </p:grpSp>
      </p:grpSp>
      <p:sp>
        <p:nvSpPr>
          <p:cNvPr id="14" name="六边形 35"/>
          <p:cNvSpPr/>
          <p:nvPr/>
        </p:nvSpPr>
        <p:spPr>
          <a:xfrm>
            <a:off x="5856222" y="2301240"/>
            <a:ext cx="479556" cy="543666"/>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36872487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 22"/>
          <p:cNvPicPr>
            <a:picLocks noChangeAspect="1"/>
          </p:cNvPicPr>
          <p:nvPr/>
        </p:nvPicPr>
        <p:blipFill>
          <a:blip r:embed="rId3">
            <a:extLst>
              <a:ext uri="{28A0092B-C50C-407E-A947-70E740481C1C}">
                <a14:useLocalDpi/>
              </a:ext>
            </a:extLst>
          </a:blip>
          <a:stretch>
            <a:fillRect/>
          </a:stretch>
        </p:blipFill>
        <p:spPr>
          <a:xfrm>
            <a:off x="1122134" y="1703445"/>
            <a:ext cx="4021152" cy="2685124"/>
          </a:xfrm>
          <a:prstGeom prst="rect">
            <a:avLst/>
          </a:prstGeom>
          <a:ln w="28575">
            <a:solidFill>
              <a:schemeClr val="bg1">
                <a:lumMod val="85000"/>
              </a:schemeClr>
            </a:solidFill>
          </a:ln>
        </p:spPr>
      </p:pic>
      <p:grpSp>
        <p:nvGrpSpPr>
          <p:cNvPr id="24" name="组合 23"/>
          <p:cNvGrpSpPr/>
          <p:nvPr/>
        </p:nvGrpSpPr>
        <p:grpSpPr>
          <a:xfrm>
            <a:off x="1122134" y="4637435"/>
            <a:ext cx="3002260" cy="261610"/>
            <a:chOff x="1077684" y="4610168"/>
            <a:chExt cx="3002260" cy="261610"/>
          </a:xfrm>
        </p:grpSpPr>
        <p:grpSp>
          <p:nvGrpSpPr>
            <p:cNvPr id="25" name="组合 24"/>
            <p:cNvGrpSpPr/>
            <p:nvPr/>
          </p:nvGrpSpPr>
          <p:grpSpPr>
            <a:xfrm>
              <a:off x="1077684" y="4610168"/>
              <a:ext cx="2535466" cy="261610"/>
              <a:chOff x="1077684" y="4610641"/>
              <a:chExt cx="2535466" cy="261610"/>
            </a:xfrm>
          </p:grpSpPr>
          <p:sp>
            <p:nvSpPr>
              <p:cNvPr id="27" name="矩形 26"/>
              <p:cNvSpPr/>
              <p:nvPr/>
            </p:nvSpPr>
            <p:spPr>
              <a:xfrm>
                <a:off x="1077684" y="4644366"/>
                <a:ext cx="2535466" cy="20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29" name="文本框 28"/>
              <p:cNvSpPr txBox="1"/>
              <p:nvPr/>
            </p:nvSpPr>
            <p:spPr>
              <a:xfrm>
                <a:off x="1077685" y="4610641"/>
                <a:ext cx="757555"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DESIGN </a:t>
                </a:r>
              </a:p>
            </p:txBody>
          </p:sp>
        </p:grpSp>
        <p:sp>
          <p:nvSpPr>
            <p:cNvPr id="26" name="文本框 25"/>
            <p:cNvSpPr txBox="1"/>
            <p:nvPr/>
          </p:nvSpPr>
          <p:spPr>
            <a:xfrm>
              <a:off x="3613150" y="4610168"/>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76%</a:t>
              </a:r>
            </a:p>
          </p:txBody>
        </p:sp>
      </p:grpSp>
      <p:grpSp>
        <p:nvGrpSpPr>
          <p:cNvPr id="30" name="组合 29"/>
          <p:cNvGrpSpPr/>
          <p:nvPr/>
        </p:nvGrpSpPr>
        <p:grpSpPr>
          <a:xfrm>
            <a:off x="1122134" y="4914915"/>
            <a:ext cx="2602209" cy="261610"/>
            <a:chOff x="1077684" y="4868909"/>
            <a:chExt cx="2602209" cy="261610"/>
          </a:xfrm>
        </p:grpSpPr>
        <p:grpSp>
          <p:nvGrpSpPr>
            <p:cNvPr id="31" name="组合 30"/>
            <p:cNvGrpSpPr/>
            <p:nvPr/>
          </p:nvGrpSpPr>
          <p:grpSpPr>
            <a:xfrm>
              <a:off x="1077684" y="4868909"/>
              <a:ext cx="2135415" cy="261610"/>
              <a:chOff x="1077684" y="4866942"/>
              <a:chExt cx="2135415" cy="261610"/>
            </a:xfrm>
          </p:grpSpPr>
          <p:sp>
            <p:nvSpPr>
              <p:cNvPr id="48" name="矩形 47"/>
              <p:cNvSpPr/>
              <p:nvPr/>
            </p:nvSpPr>
            <p:spPr>
              <a:xfrm>
                <a:off x="1077684" y="4902020"/>
                <a:ext cx="2135415" cy="20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49" name="文本框 48"/>
              <p:cNvSpPr txBox="1"/>
              <p:nvPr/>
            </p:nvSpPr>
            <p:spPr>
              <a:xfrm>
                <a:off x="1077685" y="4866942"/>
                <a:ext cx="7416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CODING</a:t>
                </a:r>
              </a:p>
            </p:txBody>
          </p:sp>
        </p:grpSp>
        <p:sp>
          <p:nvSpPr>
            <p:cNvPr id="47" name="文本框 46"/>
            <p:cNvSpPr txBox="1"/>
            <p:nvPr/>
          </p:nvSpPr>
          <p:spPr>
            <a:xfrm>
              <a:off x="3213099" y="4868909"/>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70%</a:t>
              </a:r>
            </a:p>
          </p:txBody>
        </p:sp>
      </p:grpSp>
      <p:grpSp>
        <p:nvGrpSpPr>
          <p:cNvPr id="50" name="组合 49"/>
          <p:cNvGrpSpPr/>
          <p:nvPr/>
        </p:nvGrpSpPr>
        <p:grpSpPr>
          <a:xfrm>
            <a:off x="1122135" y="5192395"/>
            <a:ext cx="1847614" cy="261610"/>
            <a:chOff x="1077685" y="5118035"/>
            <a:chExt cx="1847614" cy="261610"/>
          </a:xfrm>
        </p:grpSpPr>
        <p:grpSp>
          <p:nvGrpSpPr>
            <p:cNvPr id="51" name="组合 50"/>
            <p:cNvGrpSpPr/>
            <p:nvPr/>
          </p:nvGrpSpPr>
          <p:grpSpPr>
            <a:xfrm>
              <a:off x="1077685" y="5118035"/>
              <a:ext cx="1379765" cy="261610"/>
              <a:chOff x="1077685" y="5118612"/>
              <a:chExt cx="1379765" cy="261610"/>
            </a:xfrm>
          </p:grpSpPr>
          <p:sp>
            <p:nvSpPr>
              <p:cNvPr id="53" name="矩形 52"/>
              <p:cNvSpPr/>
              <p:nvPr/>
            </p:nvSpPr>
            <p:spPr>
              <a:xfrm>
                <a:off x="1077685" y="5152336"/>
                <a:ext cx="1379765" cy="20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54" name="文本框 53"/>
              <p:cNvSpPr txBox="1"/>
              <p:nvPr/>
            </p:nvSpPr>
            <p:spPr>
              <a:xfrm>
                <a:off x="1077685" y="5118611"/>
                <a:ext cx="111633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CONCEPTION</a:t>
                </a:r>
              </a:p>
            </p:txBody>
          </p:sp>
        </p:grpSp>
        <p:sp>
          <p:nvSpPr>
            <p:cNvPr id="52" name="文本框 51"/>
            <p:cNvSpPr txBox="1"/>
            <p:nvPr/>
          </p:nvSpPr>
          <p:spPr>
            <a:xfrm>
              <a:off x="2458505" y="5118035"/>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50%</a:t>
              </a:r>
            </a:p>
          </p:txBody>
        </p:sp>
      </p:grpSp>
      <p:grpSp>
        <p:nvGrpSpPr>
          <p:cNvPr id="55" name="组合 54"/>
          <p:cNvGrpSpPr/>
          <p:nvPr/>
        </p:nvGrpSpPr>
        <p:grpSpPr>
          <a:xfrm>
            <a:off x="1122135" y="5469875"/>
            <a:ext cx="3372514" cy="261610"/>
            <a:chOff x="1077685" y="5387033"/>
            <a:chExt cx="3372514" cy="261610"/>
          </a:xfrm>
        </p:grpSpPr>
        <p:grpSp>
          <p:nvGrpSpPr>
            <p:cNvPr id="56" name="组合 55"/>
            <p:cNvGrpSpPr/>
            <p:nvPr/>
          </p:nvGrpSpPr>
          <p:grpSpPr>
            <a:xfrm>
              <a:off x="1077685" y="5387033"/>
              <a:ext cx="2905720" cy="261610"/>
              <a:chOff x="1077685" y="5388274"/>
              <a:chExt cx="2905720" cy="261610"/>
            </a:xfrm>
          </p:grpSpPr>
          <p:sp>
            <p:nvSpPr>
              <p:cNvPr id="58" name="矩形 57"/>
              <p:cNvSpPr/>
              <p:nvPr/>
            </p:nvSpPr>
            <p:spPr>
              <a:xfrm>
                <a:off x="1077685" y="5421998"/>
                <a:ext cx="2905720" cy="20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59" name="文本框 58"/>
              <p:cNvSpPr txBox="1"/>
              <p:nvPr/>
            </p:nvSpPr>
            <p:spPr>
              <a:xfrm>
                <a:off x="1077685" y="5388273"/>
                <a:ext cx="1030605"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MARKETING</a:t>
                </a:r>
              </a:p>
            </p:txBody>
          </p:sp>
        </p:grpSp>
        <p:sp>
          <p:nvSpPr>
            <p:cNvPr id="57" name="文本框 56"/>
            <p:cNvSpPr txBox="1"/>
            <p:nvPr/>
          </p:nvSpPr>
          <p:spPr>
            <a:xfrm>
              <a:off x="3983405" y="5387033"/>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80%</a:t>
              </a:r>
            </a:p>
          </p:txBody>
        </p:sp>
      </p:grpSp>
      <p:grpSp>
        <p:nvGrpSpPr>
          <p:cNvPr id="60" name="组合 59"/>
          <p:cNvGrpSpPr/>
          <p:nvPr/>
        </p:nvGrpSpPr>
        <p:grpSpPr>
          <a:xfrm>
            <a:off x="1122135" y="5747355"/>
            <a:ext cx="3742034" cy="261610"/>
            <a:chOff x="1077685" y="5641258"/>
            <a:chExt cx="3742034" cy="261610"/>
          </a:xfrm>
        </p:grpSpPr>
        <p:grpSp>
          <p:nvGrpSpPr>
            <p:cNvPr id="61" name="组合 60"/>
            <p:cNvGrpSpPr/>
            <p:nvPr/>
          </p:nvGrpSpPr>
          <p:grpSpPr>
            <a:xfrm>
              <a:off x="1077685" y="5641258"/>
              <a:ext cx="3275240" cy="261610"/>
              <a:chOff x="1077685" y="5641258"/>
              <a:chExt cx="3275240" cy="261610"/>
            </a:xfrm>
          </p:grpSpPr>
          <p:sp>
            <p:nvSpPr>
              <p:cNvPr id="63" name="矩形 62"/>
              <p:cNvSpPr/>
              <p:nvPr/>
            </p:nvSpPr>
            <p:spPr>
              <a:xfrm>
                <a:off x="1077685" y="5674982"/>
                <a:ext cx="3275240" cy="20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64" name="文本框 63"/>
              <p:cNvSpPr txBox="1"/>
              <p:nvPr/>
            </p:nvSpPr>
            <p:spPr>
              <a:xfrm>
                <a:off x="1077685" y="5641258"/>
                <a:ext cx="1597342"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SOCIAL MARKETING</a:t>
                </a:r>
              </a:p>
            </p:txBody>
          </p:sp>
        </p:grpSp>
        <p:sp>
          <p:nvSpPr>
            <p:cNvPr id="62" name="文本框 61"/>
            <p:cNvSpPr txBox="1"/>
            <p:nvPr/>
          </p:nvSpPr>
          <p:spPr>
            <a:xfrm>
              <a:off x="4352925" y="5641258"/>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88%</a:t>
              </a:r>
            </a:p>
          </p:txBody>
        </p:sp>
      </p:grpSp>
      <p:cxnSp>
        <p:nvCxnSpPr>
          <p:cNvPr id="96" name="直接连接符 95"/>
          <p:cNvCxnSpPr/>
          <p:nvPr/>
        </p:nvCxnSpPr>
        <p:spPr>
          <a:xfrm flipH="1">
            <a:off x="6142795" y="2533154"/>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6142795" y="3613158"/>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6142795" y="4769584"/>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861334" y="5382865"/>
            <a:ext cx="574574" cy="574574"/>
            <a:chOff x="7073233" y="6727758"/>
            <a:chExt cx="574574" cy="574574"/>
          </a:xfrm>
        </p:grpSpPr>
        <p:sp>
          <p:nvSpPr>
            <p:cNvPr id="66" name="矩形 65"/>
            <p:cNvSpPr/>
            <p:nvPr/>
          </p:nvSpPr>
          <p:spPr>
            <a:xfrm rot="2700000">
              <a:off x="7073233" y="6727758"/>
              <a:ext cx="574574" cy="574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typeface="微软雅黑"/>
                <a:cs typeface="+mn-cs"/>
              </a:endParaRPr>
            </a:p>
          </p:txBody>
        </p:sp>
        <p:sp>
          <p:nvSpPr>
            <p:cNvPr id="67" name="Freeform 12"/>
            <p:cNvSpPr>
              <a:spLocks noEditPoints="1"/>
            </p:cNvSpPr>
            <p:nvPr/>
          </p:nvSpPr>
          <p:spPr bwMode="auto">
            <a:xfrm>
              <a:off x="7173157" y="6839794"/>
              <a:ext cx="374727" cy="350502"/>
            </a:xfrm>
            <a:custGeom>
              <a:gdLst>
                <a:gd fmla="*/ 495 w 495" name="T0"/>
                <a:gd fmla="*/ 378 h 463" name="T1"/>
                <a:gd fmla="*/ 495 w 495" name="T2"/>
                <a:gd fmla="*/ 0 h 463" name="T3"/>
                <a:gd fmla="*/ 0 w 495" name="T4"/>
                <a:gd fmla="*/ 0 h 463" name="T5"/>
                <a:gd fmla="*/ 0 w 495" name="T6"/>
                <a:gd fmla="*/ 378 h 463" name="T7"/>
                <a:gd fmla="*/ 230 w 495" name="T8"/>
                <a:gd fmla="*/ 378 h 463" name="T9"/>
                <a:gd fmla="*/ 230 w 495" name="T10"/>
                <a:gd fmla="*/ 425 h 463" name="T11"/>
                <a:gd fmla="*/ 71 w 495" name="T12"/>
                <a:gd fmla="*/ 425 h 463" name="T13"/>
                <a:gd fmla="*/ 71 w 495" name="T14"/>
                <a:gd fmla="*/ 463 h 463" name="T15"/>
                <a:gd fmla="*/ 424 w 495" name="T16"/>
                <a:gd fmla="*/ 463 h 463" name="T17"/>
                <a:gd fmla="*/ 424 w 495" name="T18"/>
                <a:gd fmla="*/ 425 h 463" name="T19"/>
                <a:gd fmla="*/ 268 w 495" name="T20"/>
                <a:gd fmla="*/ 425 h 463" name="T21"/>
                <a:gd fmla="*/ 268 w 495" name="T22"/>
                <a:gd fmla="*/ 378 h 463" name="T23"/>
                <a:gd fmla="*/ 495 w 495" name="T24"/>
                <a:gd fmla="*/ 378 h 463" name="T25"/>
                <a:gd fmla="*/ 38 w 495" name="T26"/>
                <a:gd fmla="*/ 38 h 463" name="T27"/>
                <a:gd fmla="*/ 457 w 495" name="T28"/>
                <a:gd fmla="*/ 38 h 463" name="T29"/>
                <a:gd fmla="*/ 457 w 495" name="T30"/>
                <a:gd fmla="*/ 224 h 463" name="T31"/>
                <a:gd fmla="*/ 38 w 495" name="T32"/>
                <a:gd fmla="*/ 224 h 463" name="T33"/>
                <a:gd fmla="*/ 38 w 495" name="T34"/>
                <a:gd fmla="*/ 38 h 463" name="T35"/>
                <a:gd fmla="*/ 38 w 495" name="T36"/>
                <a:gd fmla="*/ 340 h 463" name="T37"/>
                <a:gd fmla="*/ 38 w 495" name="T38"/>
                <a:gd fmla="*/ 262 h 463" name="T39"/>
                <a:gd fmla="*/ 457 w 495" name="T40"/>
                <a:gd fmla="*/ 262 h 463" name="T41"/>
                <a:gd fmla="*/ 457 w 495" name="T42"/>
                <a:gd fmla="*/ 340 h 463" name="T43"/>
                <a:gd fmla="*/ 38 w 495" name="T44"/>
                <a:gd fmla="*/ 340 h 4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62" w="495">
                  <a:moveTo>
                    <a:pt x="495" y="378"/>
                  </a:moveTo>
                  <a:lnTo>
                    <a:pt x="495" y="0"/>
                  </a:lnTo>
                  <a:lnTo>
                    <a:pt x="0" y="0"/>
                  </a:lnTo>
                  <a:lnTo>
                    <a:pt x="0" y="378"/>
                  </a:lnTo>
                  <a:lnTo>
                    <a:pt x="230" y="378"/>
                  </a:lnTo>
                  <a:lnTo>
                    <a:pt x="230" y="425"/>
                  </a:lnTo>
                  <a:lnTo>
                    <a:pt x="71" y="425"/>
                  </a:lnTo>
                  <a:lnTo>
                    <a:pt x="71" y="463"/>
                  </a:lnTo>
                  <a:lnTo>
                    <a:pt x="424" y="463"/>
                  </a:lnTo>
                  <a:lnTo>
                    <a:pt x="424" y="425"/>
                  </a:lnTo>
                  <a:lnTo>
                    <a:pt x="268" y="425"/>
                  </a:lnTo>
                  <a:lnTo>
                    <a:pt x="268" y="378"/>
                  </a:lnTo>
                  <a:lnTo>
                    <a:pt x="495" y="378"/>
                  </a:lnTo>
                  <a:close/>
                  <a:moveTo>
                    <a:pt x="38" y="38"/>
                  </a:moveTo>
                  <a:lnTo>
                    <a:pt x="457" y="38"/>
                  </a:lnTo>
                  <a:lnTo>
                    <a:pt x="457" y="224"/>
                  </a:lnTo>
                  <a:lnTo>
                    <a:pt x="38" y="224"/>
                  </a:lnTo>
                  <a:lnTo>
                    <a:pt x="38" y="38"/>
                  </a:lnTo>
                  <a:close/>
                  <a:moveTo>
                    <a:pt x="38" y="340"/>
                  </a:moveTo>
                  <a:lnTo>
                    <a:pt x="38" y="262"/>
                  </a:lnTo>
                  <a:lnTo>
                    <a:pt x="457" y="262"/>
                  </a:lnTo>
                  <a:lnTo>
                    <a:pt x="457" y="340"/>
                  </a:lnTo>
                  <a:lnTo>
                    <a:pt x="38" y="3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grpSp>
      <p:grpSp>
        <p:nvGrpSpPr>
          <p:cNvPr id="68" name="组合 67"/>
          <p:cNvGrpSpPr/>
          <p:nvPr/>
        </p:nvGrpSpPr>
        <p:grpSpPr>
          <a:xfrm>
            <a:off x="5861334" y="1839581"/>
            <a:ext cx="574574" cy="574574"/>
            <a:chOff x="8474014" y="4952597"/>
            <a:chExt cx="574574" cy="574574"/>
          </a:xfrm>
        </p:grpSpPr>
        <p:sp>
          <p:nvSpPr>
            <p:cNvPr id="69" name="矩形 68"/>
            <p:cNvSpPr/>
            <p:nvPr/>
          </p:nvSpPr>
          <p:spPr>
            <a:xfrm rot="2700000">
              <a:off x="8474014" y="4952597"/>
              <a:ext cx="574574" cy="574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typeface="微软雅黑"/>
                <a:cs typeface="+mn-cs"/>
              </a:endParaRPr>
            </a:p>
          </p:txBody>
        </p:sp>
        <p:sp>
          <p:nvSpPr>
            <p:cNvPr id="70" name="Freeform 13"/>
            <p:cNvSpPr>
              <a:spLocks noEditPoints="1"/>
            </p:cNvSpPr>
            <p:nvPr/>
          </p:nvSpPr>
          <p:spPr bwMode="auto">
            <a:xfrm>
              <a:off x="8586051" y="5064255"/>
              <a:ext cx="350501" cy="351258"/>
            </a:xfrm>
            <a:custGeom>
              <a:gdLst>
                <a:gd fmla="*/ 98 w 196" name="T0"/>
                <a:gd fmla="*/ 0 h 196" name="T1"/>
                <a:gd fmla="*/ 0 w 196" name="T2"/>
                <a:gd fmla="*/ 98 h 196" name="T3"/>
                <a:gd fmla="*/ 98 w 196" name="T4"/>
                <a:gd fmla="*/ 196 h 196" name="T5"/>
                <a:gd fmla="*/ 196 w 196" name="T6"/>
                <a:gd fmla="*/ 98 h 196" name="T7"/>
                <a:gd fmla="*/ 98 w 196" name="T8"/>
                <a:gd fmla="*/ 0 h 196" name="T9"/>
                <a:gd fmla="*/ 98 w 196" name="T10"/>
                <a:gd fmla="*/ 16 h 196" name="T11"/>
                <a:gd fmla="*/ 175 w 196" name="T12"/>
                <a:gd fmla="*/ 70 h 196" name="T13"/>
                <a:gd fmla="*/ 139 w 196" name="T14"/>
                <a:gd fmla="*/ 70 h 196" name="T15"/>
                <a:gd fmla="*/ 139 w 196" name="T16"/>
                <a:gd fmla="*/ 120 h 196" name="T17"/>
                <a:gd fmla="*/ 106 w 196" name="T18"/>
                <a:gd fmla="*/ 120 h 196" name="T19"/>
                <a:gd fmla="*/ 106 w 196" name="T20"/>
                <a:gd fmla="*/ 87 h 196" name="T21"/>
                <a:gd fmla="*/ 124 w 196" name="T22"/>
                <a:gd fmla="*/ 66 h 196" name="T23"/>
                <a:gd fmla="*/ 124 w 196" name="T24"/>
                <a:gd fmla="*/ 30 h 196" name="T25"/>
                <a:gd fmla="*/ 59 w 196" name="T26"/>
                <a:gd fmla="*/ 30 h 196" name="T27"/>
                <a:gd fmla="*/ 42 w 196" name="T28"/>
                <a:gd fmla="*/ 61 h 196" name="T29"/>
                <a:gd fmla="*/ 25 w 196" name="T30"/>
                <a:gd fmla="*/ 61 h 196" name="T31"/>
                <a:gd fmla="*/ 98 w 196" name="T32"/>
                <a:gd fmla="*/ 16 h 196" name="T33"/>
                <a:gd fmla="*/ 58 w 196" name="T34"/>
                <a:gd fmla="*/ 169 h 196" name="T35"/>
                <a:gd fmla="*/ 68 w 196" name="T36"/>
                <a:gd fmla="*/ 153 h 196" name="T37"/>
                <a:gd fmla="*/ 75 w 196" name="T38"/>
                <a:gd fmla="*/ 171 h 196" name="T39"/>
                <a:gd fmla="*/ 115 w 196" name="T40"/>
                <a:gd fmla="*/ 171 h 196" name="T41"/>
                <a:gd fmla="*/ 121 w 196" name="T42"/>
                <a:gd fmla="*/ 176 h 196" name="T43"/>
                <a:gd fmla="*/ 98 w 196" name="T44"/>
                <a:gd fmla="*/ 180 h 196" name="T45"/>
                <a:gd fmla="*/ 58 w 196" name="T46"/>
                <a:gd fmla="*/ 169 h 196" name="T47"/>
                <a:gd fmla="*/ 137 w 196" name="T48"/>
                <a:gd fmla="*/ 170 h 196" name="T49"/>
                <a:gd fmla="*/ 122 w 196" name="T50"/>
                <a:gd fmla="*/ 155 h 196" name="T51"/>
                <a:gd fmla="*/ 86 w 196" name="T52"/>
                <a:gd fmla="*/ 155 h 196" name="T53"/>
                <a:gd fmla="*/ 71 w 196" name="T54"/>
                <a:gd fmla="*/ 115 h 196" name="T55"/>
                <a:gd fmla="*/ 45 w 196" name="T56"/>
                <a:gd fmla="*/ 160 h 196" name="T57"/>
                <a:gd fmla="*/ 16 w 196" name="T58"/>
                <a:gd fmla="*/ 98 h 196" name="T59"/>
                <a:gd fmla="*/ 18 w 196" name="T60"/>
                <a:gd fmla="*/ 77 h 196" name="T61"/>
                <a:gd fmla="*/ 52 w 196" name="T62"/>
                <a:gd fmla="*/ 77 h 196" name="T63"/>
                <a:gd fmla="*/ 69 w 196" name="T64"/>
                <a:gd fmla="*/ 46 h 196" name="T65"/>
                <a:gd fmla="*/ 108 w 196" name="T66"/>
                <a:gd fmla="*/ 46 h 196" name="T67"/>
                <a:gd fmla="*/ 108 w 196" name="T68"/>
                <a:gd fmla="*/ 60 h 196" name="T69"/>
                <a:gd fmla="*/ 90 w 196" name="T70"/>
                <a:gd fmla="*/ 80 h 196" name="T71"/>
                <a:gd fmla="*/ 90 w 196" name="T72"/>
                <a:gd fmla="*/ 136 h 196" name="T73"/>
                <a:gd fmla="*/ 155 w 196" name="T74"/>
                <a:gd fmla="*/ 136 h 196" name="T75"/>
                <a:gd fmla="*/ 155 w 196" name="T76"/>
                <a:gd fmla="*/ 86 h 196" name="T77"/>
                <a:gd fmla="*/ 179 w 196" name="T78"/>
                <a:gd fmla="*/ 86 h 196" name="T79"/>
                <a:gd fmla="*/ 180 w 196" name="T80"/>
                <a:gd fmla="*/ 98 h 196" name="T81"/>
                <a:gd fmla="*/ 137 w 196" name="T82"/>
                <a:gd fmla="*/ 170 h 19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6" w="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6"/>
                  </a:moveTo>
                  <a:cubicBezTo>
                    <a:pt x="133" y="16"/>
                    <a:pt x="164" y="39"/>
                    <a:pt x="175" y="70"/>
                  </a:cubicBezTo>
                  <a:cubicBezTo>
                    <a:pt x="139" y="70"/>
                    <a:pt x="139" y="70"/>
                    <a:pt x="139" y="70"/>
                  </a:cubicBezTo>
                  <a:cubicBezTo>
                    <a:pt x="139" y="120"/>
                    <a:pt x="139" y="120"/>
                    <a:pt x="139" y="120"/>
                  </a:cubicBezTo>
                  <a:cubicBezTo>
                    <a:pt x="106" y="120"/>
                    <a:pt x="106" y="120"/>
                    <a:pt x="106" y="120"/>
                  </a:cubicBezTo>
                  <a:cubicBezTo>
                    <a:pt x="106" y="87"/>
                    <a:pt x="106" y="87"/>
                    <a:pt x="106" y="87"/>
                  </a:cubicBezTo>
                  <a:cubicBezTo>
                    <a:pt x="124" y="66"/>
                    <a:pt x="124" y="66"/>
                    <a:pt x="124" y="66"/>
                  </a:cubicBezTo>
                  <a:cubicBezTo>
                    <a:pt x="124" y="30"/>
                    <a:pt x="124" y="30"/>
                    <a:pt x="124" y="30"/>
                  </a:cubicBezTo>
                  <a:cubicBezTo>
                    <a:pt x="59" y="30"/>
                    <a:pt x="59" y="30"/>
                    <a:pt x="59" y="30"/>
                  </a:cubicBezTo>
                  <a:cubicBezTo>
                    <a:pt x="42" y="61"/>
                    <a:pt x="42" y="61"/>
                    <a:pt x="42" y="61"/>
                  </a:cubicBezTo>
                  <a:cubicBezTo>
                    <a:pt x="25" y="61"/>
                    <a:pt x="25" y="61"/>
                    <a:pt x="25" y="61"/>
                  </a:cubicBezTo>
                  <a:cubicBezTo>
                    <a:pt x="38" y="34"/>
                    <a:pt x="66" y="16"/>
                    <a:pt x="98" y="16"/>
                  </a:cubicBezTo>
                  <a:close/>
                  <a:moveTo>
                    <a:pt x="58" y="169"/>
                  </a:moveTo>
                  <a:cubicBezTo>
                    <a:pt x="68" y="153"/>
                    <a:pt x="68" y="153"/>
                    <a:pt x="68" y="153"/>
                  </a:cubicBezTo>
                  <a:cubicBezTo>
                    <a:pt x="75" y="171"/>
                    <a:pt x="75" y="171"/>
                    <a:pt x="75" y="171"/>
                  </a:cubicBezTo>
                  <a:cubicBezTo>
                    <a:pt x="115" y="171"/>
                    <a:pt x="115" y="171"/>
                    <a:pt x="115" y="171"/>
                  </a:cubicBezTo>
                  <a:cubicBezTo>
                    <a:pt x="121" y="176"/>
                    <a:pt x="121" y="176"/>
                    <a:pt x="121" y="176"/>
                  </a:cubicBezTo>
                  <a:cubicBezTo>
                    <a:pt x="114" y="179"/>
                    <a:pt x="106" y="180"/>
                    <a:pt x="98" y="180"/>
                  </a:cubicBezTo>
                  <a:cubicBezTo>
                    <a:pt x="83" y="180"/>
                    <a:pt x="70" y="176"/>
                    <a:pt x="58" y="169"/>
                  </a:cubicBezTo>
                  <a:close/>
                  <a:moveTo>
                    <a:pt x="137" y="170"/>
                  </a:moveTo>
                  <a:cubicBezTo>
                    <a:pt x="122" y="155"/>
                    <a:pt x="122" y="155"/>
                    <a:pt x="122" y="155"/>
                  </a:cubicBezTo>
                  <a:cubicBezTo>
                    <a:pt x="86" y="155"/>
                    <a:pt x="86" y="155"/>
                    <a:pt x="86" y="155"/>
                  </a:cubicBezTo>
                  <a:cubicBezTo>
                    <a:pt x="71" y="115"/>
                    <a:pt x="71" y="115"/>
                    <a:pt x="71" y="115"/>
                  </a:cubicBezTo>
                  <a:cubicBezTo>
                    <a:pt x="45" y="160"/>
                    <a:pt x="45" y="160"/>
                    <a:pt x="45" y="160"/>
                  </a:cubicBezTo>
                  <a:cubicBezTo>
                    <a:pt x="27" y="145"/>
                    <a:pt x="16" y="123"/>
                    <a:pt x="16" y="98"/>
                  </a:cubicBezTo>
                  <a:cubicBezTo>
                    <a:pt x="16" y="90"/>
                    <a:pt x="17" y="83"/>
                    <a:pt x="18" y="77"/>
                  </a:cubicBezTo>
                  <a:cubicBezTo>
                    <a:pt x="52" y="77"/>
                    <a:pt x="52" y="77"/>
                    <a:pt x="52" y="77"/>
                  </a:cubicBezTo>
                  <a:cubicBezTo>
                    <a:pt x="69" y="46"/>
                    <a:pt x="69" y="46"/>
                    <a:pt x="69" y="46"/>
                  </a:cubicBezTo>
                  <a:cubicBezTo>
                    <a:pt x="108" y="46"/>
                    <a:pt x="108" y="46"/>
                    <a:pt x="108" y="46"/>
                  </a:cubicBezTo>
                  <a:cubicBezTo>
                    <a:pt x="108" y="60"/>
                    <a:pt x="108" y="60"/>
                    <a:pt x="108" y="60"/>
                  </a:cubicBezTo>
                  <a:cubicBezTo>
                    <a:pt x="90" y="80"/>
                    <a:pt x="90" y="80"/>
                    <a:pt x="90" y="80"/>
                  </a:cubicBezTo>
                  <a:cubicBezTo>
                    <a:pt x="90" y="136"/>
                    <a:pt x="90" y="136"/>
                    <a:pt x="90" y="136"/>
                  </a:cubicBezTo>
                  <a:cubicBezTo>
                    <a:pt x="155" y="136"/>
                    <a:pt x="155" y="136"/>
                    <a:pt x="155" y="136"/>
                  </a:cubicBezTo>
                  <a:cubicBezTo>
                    <a:pt x="155" y="86"/>
                    <a:pt x="155" y="86"/>
                    <a:pt x="155" y="86"/>
                  </a:cubicBezTo>
                  <a:cubicBezTo>
                    <a:pt x="179" y="86"/>
                    <a:pt x="179" y="86"/>
                    <a:pt x="179" y="86"/>
                  </a:cubicBezTo>
                  <a:cubicBezTo>
                    <a:pt x="179" y="90"/>
                    <a:pt x="180" y="94"/>
                    <a:pt x="180" y="98"/>
                  </a:cubicBezTo>
                  <a:cubicBezTo>
                    <a:pt x="180" y="129"/>
                    <a:pt x="163" y="156"/>
                    <a:pt x="137" y="17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grpSp>
      <p:grpSp>
        <p:nvGrpSpPr>
          <p:cNvPr id="71" name="组合 70"/>
          <p:cNvGrpSpPr/>
          <p:nvPr/>
        </p:nvGrpSpPr>
        <p:grpSpPr>
          <a:xfrm>
            <a:off x="5853163" y="4126795"/>
            <a:ext cx="574574" cy="574574"/>
            <a:chOff x="7909823" y="5116902"/>
            <a:chExt cx="574574" cy="574574"/>
          </a:xfrm>
        </p:grpSpPr>
        <p:sp>
          <p:nvSpPr>
            <p:cNvPr id="72" name="矩形 71"/>
            <p:cNvSpPr/>
            <p:nvPr/>
          </p:nvSpPr>
          <p:spPr>
            <a:xfrm rot="2700000">
              <a:off x="7909823" y="5116902"/>
              <a:ext cx="574574" cy="574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typeface="微软雅黑"/>
                <a:cs typeface="+mn-cs"/>
              </a:endParaRPr>
            </a:p>
          </p:txBody>
        </p:sp>
        <p:grpSp>
          <p:nvGrpSpPr>
            <p:cNvPr id="73" name="组合 72"/>
            <p:cNvGrpSpPr/>
            <p:nvPr/>
          </p:nvGrpSpPr>
          <p:grpSpPr>
            <a:xfrm>
              <a:off x="8025266" y="5212663"/>
              <a:ext cx="343688" cy="383053"/>
              <a:chOff x="9761538" y="11682413"/>
              <a:chExt cx="720725" cy="803275"/>
            </a:xfrm>
            <a:solidFill>
              <a:srgbClr val="191E22"/>
            </a:solidFill>
          </p:grpSpPr>
          <p:sp>
            <p:nvSpPr>
              <p:cNvPr id="74" name="Freeform 16"/>
              <p:cNvSpPr>
                <a:spLocks noEditPoints="1"/>
              </p:cNvSpPr>
              <p:nvPr/>
            </p:nvSpPr>
            <p:spPr bwMode="auto">
              <a:xfrm>
                <a:off x="9761538" y="11682413"/>
                <a:ext cx="720725" cy="803275"/>
              </a:xfrm>
              <a:custGeom>
                <a:gdLst>
                  <a:gd fmla="*/ 386 w 454" name="T0"/>
                  <a:gd fmla="*/ 142 h 506" name="T1"/>
                  <a:gd fmla="*/ 92 w 454" name="T2"/>
                  <a:gd fmla="*/ 0 h 506" name="T3"/>
                  <a:gd fmla="*/ 76 w 454" name="T4"/>
                  <a:gd fmla="*/ 33 h 506" name="T5"/>
                  <a:gd fmla="*/ 298 w 454" name="T6"/>
                  <a:gd fmla="*/ 142 h 506" name="T7"/>
                  <a:gd fmla="*/ 0 w 454" name="T8"/>
                  <a:gd fmla="*/ 142 h 506" name="T9"/>
                  <a:gd fmla="*/ 0 w 454" name="T10"/>
                  <a:gd fmla="*/ 506 h 506" name="T11"/>
                  <a:gd fmla="*/ 454 w 454" name="T12"/>
                  <a:gd fmla="*/ 506 h 506" name="T13"/>
                  <a:gd fmla="*/ 454 w 454" name="T14"/>
                  <a:gd fmla="*/ 142 h 506" name="T15"/>
                  <a:gd fmla="*/ 386 w 454" name="T16"/>
                  <a:gd fmla="*/ 142 h 506" name="T17"/>
                  <a:gd fmla="*/ 416 w 454" name="T18"/>
                  <a:gd fmla="*/ 468 h 506" name="T19"/>
                  <a:gd fmla="*/ 38 w 454" name="T20"/>
                  <a:gd fmla="*/ 468 h 506" name="T21"/>
                  <a:gd fmla="*/ 38 w 454" name="T22"/>
                  <a:gd fmla="*/ 180 h 506" name="T23"/>
                  <a:gd fmla="*/ 416 w 454" name="T24"/>
                  <a:gd fmla="*/ 180 h 506" name="T25"/>
                  <a:gd fmla="*/ 416 w 454" name="T26"/>
                  <a:gd fmla="*/ 468 h 50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6" w="453">
                    <a:moveTo>
                      <a:pt x="386" y="142"/>
                    </a:moveTo>
                    <a:lnTo>
                      <a:pt x="92" y="0"/>
                    </a:lnTo>
                    <a:lnTo>
                      <a:pt x="76" y="33"/>
                    </a:lnTo>
                    <a:lnTo>
                      <a:pt x="298" y="142"/>
                    </a:lnTo>
                    <a:lnTo>
                      <a:pt x="0" y="142"/>
                    </a:lnTo>
                    <a:lnTo>
                      <a:pt x="0" y="506"/>
                    </a:lnTo>
                    <a:lnTo>
                      <a:pt x="454" y="506"/>
                    </a:lnTo>
                    <a:lnTo>
                      <a:pt x="454" y="142"/>
                    </a:lnTo>
                    <a:lnTo>
                      <a:pt x="386" y="142"/>
                    </a:lnTo>
                    <a:close/>
                    <a:moveTo>
                      <a:pt x="416" y="468"/>
                    </a:moveTo>
                    <a:lnTo>
                      <a:pt x="38" y="468"/>
                    </a:lnTo>
                    <a:lnTo>
                      <a:pt x="38" y="180"/>
                    </a:lnTo>
                    <a:lnTo>
                      <a:pt x="416" y="180"/>
                    </a:lnTo>
                    <a:lnTo>
                      <a:pt x="416" y="46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75" name="Rectangle 17"/>
              <p:cNvSpPr>
                <a:spLocks noChangeArrowheads="1"/>
              </p:cNvSpPr>
              <p:nvPr/>
            </p:nvSpPr>
            <p:spPr bwMode="auto">
              <a:xfrm>
                <a:off x="9877425" y="12058650"/>
                <a:ext cx="161925" cy="603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76" name="Rectangle 18"/>
              <p:cNvSpPr>
                <a:spLocks noChangeArrowheads="1"/>
              </p:cNvSpPr>
              <p:nvPr/>
            </p:nvSpPr>
            <p:spPr bwMode="auto">
              <a:xfrm>
                <a:off x="9877425" y="12166600"/>
                <a:ext cx="161925" cy="603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77" name="Rectangle 19"/>
              <p:cNvSpPr>
                <a:spLocks noChangeArrowheads="1"/>
              </p:cNvSpPr>
              <p:nvPr/>
            </p:nvSpPr>
            <p:spPr bwMode="auto">
              <a:xfrm>
                <a:off x="9877425" y="12276138"/>
                <a:ext cx="161925" cy="603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78" name="Freeform 20"/>
              <p:cNvSpPr>
                <a:spLocks noEditPoints="1"/>
              </p:cNvSpPr>
              <p:nvPr/>
            </p:nvSpPr>
            <p:spPr bwMode="auto">
              <a:xfrm>
                <a:off x="10102850" y="12058650"/>
                <a:ext cx="277813" cy="277813"/>
              </a:xfrm>
              <a:custGeom>
                <a:gdLst>
                  <a:gd fmla="*/ 37 w 74" name="T0"/>
                  <a:gd fmla="*/ 74 h 74" name="T1"/>
                  <a:gd fmla="*/ 74 w 74" name="T2"/>
                  <a:gd fmla="*/ 37 h 74" name="T3"/>
                  <a:gd fmla="*/ 37 w 74" name="T4"/>
                  <a:gd fmla="*/ 0 h 74" name="T5"/>
                  <a:gd fmla="*/ 0 w 74" name="T6"/>
                  <a:gd fmla="*/ 37 h 74" name="T7"/>
                  <a:gd fmla="*/ 37 w 74" name="T8"/>
                  <a:gd fmla="*/ 74 h 74" name="T9"/>
                  <a:gd fmla="*/ 37 w 74" name="T10"/>
                  <a:gd fmla="*/ 16 h 74" name="T11"/>
                  <a:gd fmla="*/ 58 w 74" name="T12"/>
                  <a:gd fmla="*/ 37 h 74" name="T13"/>
                  <a:gd fmla="*/ 37 w 74" name="T14"/>
                  <a:gd fmla="*/ 58 h 74" name="T15"/>
                  <a:gd fmla="*/ 16 w 74" name="T16"/>
                  <a:gd fmla="*/ 37 h 74" name="T17"/>
                  <a:gd fmla="*/ 37 w 74" name="T18"/>
                  <a:gd fmla="*/ 1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74">
                    <a:moveTo>
                      <a:pt x="37" y="74"/>
                    </a:moveTo>
                    <a:cubicBezTo>
                      <a:pt x="58" y="74"/>
                      <a:pt x="74" y="57"/>
                      <a:pt x="74" y="37"/>
                    </a:cubicBezTo>
                    <a:cubicBezTo>
                      <a:pt x="74" y="16"/>
                      <a:pt x="58" y="0"/>
                      <a:pt x="37" y="0"/>
                    </a:cubicBezTo>
                    <a:cubicBezTo>
                      <a:pt x="17" y="0"/>
                      <a:pt x="0" y="16"/>
                      <a:pt x="0" y="37"/>
                    </a:cubicBezTo>
                    <a:cubicBezTo>
                      <a:pt x="0" y="57"/>
                      <a:pt x="17" y="74"/>
                      <a:pt x="37" y="74"/>
                    </a:cubicBezTo>
                    <a:close/>
                    <a:moveTo>
                      <a:pt x="37" y="16"/>
                    </a:moveTo>
                    <a:cubicBezTo>
                      <a:pt x="49" y="16"/>
                      <a:pt x="58" y="25"/>
                      <a:pt x="58" y="37"/>
                    </a:cubicBezTo>
                    <a:cubicBezTo>
                      <a:pt x="58" y="49"/>
                      <a:pt x="49" y="58"/>
                      <a:pt x="37" y="58"/>
                    </a:cubicBezTo>
                    <a:cubicBezTo>
                      <a:pt x="25" y="58"/>
                      <a:pt x="16" y="49"/>
                      <a:pt x="16" y="37"/>
                    </a:cubicBezTo>
                    <a:cubicBezTo>
                      <a:pt x="16" y="25"/>
                      <a:pt x="25" y="16"/>
                      <a:pt x="37" y="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grpSp>
      </p:grpSp>
      <p:grpSp>
        <p:nvGrpSpPr>
          <p:cNvPr id="79" name="组合 78"/>
          <p:cNvGrpSpPr/>
          <p:nvPr/>
        </p:nvGrpSpPr>
        <p:grpSpPr>
          <a:xfrm>
            <a:off x="5853163" y="2952170"/>
            <a:ext cx="574574" cy="574574"/>
            <a:chOff x="7387686" y="5093089"/>
            <a:chExt cx="574574" cy="574574"/>
          </a:xfrm>
        </p:grpSpPr>
        <p:sp>
          <p:nvSpPr>
            <p:cNvPr id="80" name="矩形 79"/>
            <p:cNvSpPr/>
            <p:nvPr/>
          </p:nvSpPr>
          <p:spPr>
            <a:xfrm rot="2700000">
              <a:off x="7387686" y="5093089"/>
              <a:ext cx="574574" cy="574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typeface="微软雅黑"/>
                <a:cs typeface="+mn-cs"/>
              </a:endParaRPr>
            </a:p>
          </p:txBody>
        </p:sp>
        <p:grpSp>
          <p:nvGrpSpPr>
            <p:cNvPr id="81" name="组合 80"/>
            <p:cNvGrpSpPr/>
            <p:nvPr/>
          </p:nvGrpSpPr>
          <p:grpSpPr>
            <a:xfrm>
              <a:off x="7489881" y="5222916"/>
              <a:ext cx="370184" cy="314921"/>
              <a:chOff x="7550150" y="16151225"/>
              <a:chExt cx="776288" cy="660400"/>
            </a:xfrm>
            <a:solidFill>
              <a:srgbClr val="191E22"/>
            </a:solidFill>
          </p:grpSpPr>
          <p:sp>
            <p:nvSpPr>
              <p:cNvPr id="82" name="Freeform 21"/>
              <p:cNvSpPr>
                <a:spLocks noEditPoints="1"/>
              </p:cNvSpPr>
              <p:nvPr/>
            </p:nvSpPr>
            <p:spPr bwMode="auto">
              <a:xfrm>
                <a:off x="7550150" y="16151225"/>
                <a:ext cx="776288" cy="660400"/>
              </a:xfrm>
              <a:custGeom>
                <a:gdLst>
                  <a:gd fmla="*/ 383 w 489" name="T0"/>
                  <a:gd fmla="*/ 92 h 416" name="T1"/>
                  <a:gd fmla="*/ 352 w 489" name="T2"/>
                  <a:gd fmla="*/ 0 h 416" name="T3"/>
                  <a:gd fmla="*/ 137 w 489" name="T4"/>
                  <a:gd fmla="*/ 0 h 416" name="T5"/>
                  <a:gd fmla="*/ 106 w 489" name="T6"/>
                  <a:gd fmla="*/ 92 h 416" name="T7"/>
                  <a:gd fmla="*/ 0 w 489" name="T8"/>
                  <a:gd fmla="*/ 92 h 416" name="T9"/>
                  <a:gd fmla="*/ 0 w 489" name="T10"/>
                  <a:gd fmla="*/ 416 h 416" name="T11"/>
                  <a:gd fmla="*/ 489 w 489" name="T12"/>
                  <a:gd fmla="*/ 416 h 416" name="T13"/>
                  <a:gd fmla="*/ 489 w 489" name="T14"/>
                  <a:gd fmla="*/ 92 h 416" name="T15"/>
                  <a:gd fmla="*/ 383 w 489" name="T16"/>
                  <a:gd fmla="*/ 92 h 416" name="T17"/>
                  <a:gd fmla="*/ 451 w 489" name="T18"/>
                  <a:gd fmla="*/ 378 h 416" name="T19"/>
                  <a:gd fmla="*/ 37 w 489" name="T20"/>
                  <a:gd fmla="*/ 378 h 416" name="T21"/>
                  <a:gd fmla="*/ 37 w 489" name="T22"/>
                  <a:gd fmla="*/ 130 h 416" name="T23"/>
                  <a:gd fmla="*/ 132 w 489" name="T24"/>
                  <a:gd fmla="*/ 130 h 416" name="T25"/>
                  <a:gd fmla="*/ 163 w 489" name="T26"/>
                  <a:gd fmla="*/ 38 h 416" name="T27"/>
                  <a:gd fmla="*/ 324 w 489" name="T28"/>
                  <a:gd fmla="*/ 38 h 416" name="T29"/>
                  <a:gd fmla="*/ 354 w 489" name="T30"/>
                  <a:gd fmla="*/ 130 h 416" name="T31"/>
                  <a:gd fmla="*/ 451 w 489" name="T32"/>
                  <a:gd fmla="*/ 130 h 416" name="T33"/>
                  <a:gd fmla="*/ 451 w 489" name="T34"/>
                  <a:gd fmla="*/ 378 h 4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16" w="489">
                    <a:moveTo>
                      <a:pt x="383" y="92"/>
                    </a:moveTo>
                    <a:lnTo>
                      <a:pt x="352" y="0"/>
                    </a:lnTo>
                    <a:lnTo>
                      <a:pt x="137" y="0"/>
                    </a:lnTo>
                    <a:lnTo>
                      <a:pt x="106" y="92"/>
                    </a:lnTo>
                    <a:lnTo>
                      <a:pt x="0" y="92"/>
                    </a:lnTo>
                    <a:lnTo>
                      <a:pt x="0" y="416"/>
                    </a:lnTo>
                    <a:lnTo>
                      <a:pt x="489" y="416"/>
                    </a:lnTo>
                    <a:lnTo>
                      <a:pt x="489" y="92"/>
                    </a:lnTo>
                    <a:lnTo>
                      <a:pt x="383" y="92"/>
                    </a:lnTo>
                    <a:close/>
                    <a:moveTo>
                      <a:pt x="451" y="378"/>
                    </a:moveTo>
                    <a:lnTo>
                      <a:pt x="37" y="378"/>
                    </a:lnTo>
                    <a:lnTo>
                      <a:pt x="37" y="130"/>
                    </a:lnTo>
                    <a:lnTo>
                      <a:pt x="132" y="130"/>
                    </a:lnTo>
                    <a:lnTo>
                      <a:pt x="163" y="38"/>
                    </a:lnTo>
                    <a:lnTo>
                      <a:pt x="324" y="38"/>
                    </a:lnTo>
                    <a:lnTo>
                      <a:pt x="354" y="130"/>
                    </a:lnTo>
                    <a:lnTo>
                      <a:pt x="451" y="130"/>
                    </a:lnTo>
                    <a:lnTo>
                      <a:pt x="451" y="37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83" name="Freeform 22"/>
              <p:cNvSpPr>
                <a:spLocks noEditPoints="1"/>
              </p:cNvSpPr>
              <p:nvPr/>
            </p:nvSpPr>
            <p:spPr bwMode="auto">
              <a:xfrm>
                <a:off x="7759700" y="16352838"/>
                <a:ext cx="357188" cy="357188"/>
              </a:xfrm>
              <a:custGeom>
                <a:gdLst>
                  <a:gd fmla="*/ 47 w 95" name="T0"/>
                  <a:gd fmla="*/ 0 h 95" name="T1"/>
                  <a:gd fmla="*/ 0 w 95" name="T2"/>
                  <a:gd fmla="*/ 48 h 95" name="T3"/>
                  <a:gd fmla="*/ 47 w 95" name="T4"/>
                  <a:gd fmla="*/ 95 h 95" name="T5"/>
                  <a:gd fmla="*/ 95 w 95" name="T6"/>
                  <a:gd fmla="*/ 48 h 95" name="T7"/>
                  <a:gd fmla="*/ 47 w 95" name="T8"/>
                  <a:gd fmla="*/ 0 h 95" name="T9"/>
                  <a:gd fmla="*/ 47 w 95" name="T10"/>
                  <a:gd fmla="*/ 79 h 95" name="T11"/>
                  <a:gd fmla="*/ 16 w 95" name="T12"/>
                  <a:gd fmla="*/ 48 h 95" name="T13"/>
                  <a:gd fmla="*/ 47 w 95" name="T14"/>
                  <a:gd fmla="*/ 16 h 95" name="T15"/>
                  <a:gd fmla="*/ 79 w 95" name="T16"/>
                  <a:gd fmla="*/ 48 h 95" name="T17"/>
                  <a:gd fmla="*/ 47 w 95" name="T18"/>
                  <a:gd fmla="*/ 79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95">
                    <a:moveTo>
                      <a:pt x="47" y="0"/>
                    </a:moveTo>
                    <a:cubicBezTo>
                      <a:pt x="21" y="0"/>
                      <a:pt x="0" y="22"/>
                      <a:pt x="0" y="48"/>
                    </a:cubicBezTo>
                    <a:cubicBezTo>
                      <a:pt x="0" y="74"/>
                      <a:pt x="21" y="95"/>
                      <a:pt x="47" y="95"/>
                    </a:cubicBezTo>
                    <a:cubicBezTo>
                      <a:pt x="73" y="95"/>
                      <a:pt x="95" y="74"/>
                      <a:pt x="95" y="48"/>
                    </a:cubicBezTo>
                    <a:cubicBezTo>
                      <a:pt x="95" y="22"/>
                      <a:pt x="73" y="0"/>
                      <a:pt x="47" y="0"/>
                    </a:cubicBezTo>
                    <a:close/>
                    <a:moveTo>
                      <a:pt x="47" y="79"/>
                    </a:moveTo>
                    <a:cubicBezTo>
                      <a:pt x="30" y="79"/>
                      <a:pt x="16" y="65"/>
                      <a:pt x="16" y="48"/>
                    </a:cubicBezTo>
                    <a:cubicBezTo>
                      <a:pt x="16" y="30"/>
                      <a:pt x="30" y="16"/>
                      <a:pt x="47" y="16"/>
                    </a:cubicBezTo>
                    <a:cubicBezTo>
                      <a:pt x="65" y="16"/>
                      <a:pt x="79" y="30"/>
                      <a:pt x="79" y="48"/>
                    </a:cubicBezTo>
                    <a:cubicBezTo>
                      <a:pt x="79" y="65"/>
                      <a:pt x="65" y="79"/>
                      <a:pt x="47" y="7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grpSp>
      </p:grpSp>
      <p:grpSp>
        <p:nvGrpSpPr>
          <p:cNvPr id="102" name="组合 101"/>
          <p:cNvGrpSpPr/>
          <p:nvPr/>
        </p:nvGrpSpPr>
        <p:grpSpPr>
          <a:xfrm>
            <a:off x="6762320" y="1587631"/>
            <a:ext cx="4287921" cy="1000485"/>
            <a:chOff x="4265655" y="1851119"/>
            <a:chExt cx="4509780" cy="1000485"/>
          </a:xfrm>
        </p:grpSpPr>
        <p:sp>
          <p:nvSpPr>
            <p:cNvPr id="103" name="矩形 102"/>
            <p:cNvSpPr/>
            <p:nvPr/>
          </p:nvSpPr>
          <p:spPr>
            <a:xfrm>
              <a:off x="4265655" y="2281320"/>
              <a:ext cx="4509780" cy="59436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1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a:t>
              </a:r>
            </a:p>
          </p:txBody>
        </p:sp>
        <p:sp>
          <p:nvSpPr>
            <p:cNvPr id="104" name="矩形 103"/>
            <p:cNvSpPr/>
            <p:nvPr/>
          </p:nvSpPr>
          <p:spPr>
            <a:xfrm>
              <a:off x="4265656" y="1851119"/>
              <a:ext cx="3458556" cy="50292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105" name="组合 104"/>
          <p:cNvGrpSpPr/>
          <p:nvPr/>
        </p:nvGrpSpPr>
        <p:grpSpPr>
          <a:xfrm>
            <a:off x="6762320" y="2767700"/>
            <a:ext cx="4287921" cy="1000485"/>
            <a:chOff x="4265655" y="1851119"/>
            <a:chExt cx="4509780" cy="1000485"/>
          </a:xfrm>
        </p:grpSpPr>
        <p:sp>
          <p:nvSpPr>
            <p:cNvPr id="106" name="矩形 105"/>
            <p:cNvSpPr/>
            <p:nvPr/>
          </p:nvSpPr>
          <p:spPr>
            <a:xfrm>
              <a:off x="4265655" y="2281320"/>
              <a:ext cx="4509780" cy="59436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1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a:t>
              </a:r>
            </a:p>
          </p:txBody>
        </p:sp>
        <p:sp>
          <p:nvSpPr>
            <p:cNvPr id="107" name="矩形 106"/>
            <p:cNvSpPr/>
            <p:nvPr/>
          </p:nvSpPr>
          <p:spPr>
            <a:xfrm>
              <a:off x="4265656" y="1851119"/>
              <a:ext cx="3458556" cy="50292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108" name="组合 107"/>
          <p:cNvGrpSpPr/>
          <p:nvPr/>
        </p:nvGrpSpPr>
        <p:grpSpPr>
          <a:xfrm>
            <a:off x="6762320" y="3947769"/>
            <a:ext cx="4287921" cy="1000485"/>
            <a:chOff x="4265655" y="1851119"/>
            <a:chExt cx="4509780" cy="1000485"/>
          </a:xfrm>
        </p:grpSpPr>
        <p:sp>
          <p:nvSpPr>
            <p:cNvPr id="109" name="矩形 108"/>
            <p:cNvSpPr/>
            <p:nvPr/>
          </p:nvSpPr>
          <p:spPr>
            <a:xfrm>
              <a:off x="4265655" y="2281319"/>
              <a:ext cx="4509780" cy="59436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1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a:t>
              </a:r>
            </a:p>
          </p:txBody>
        </p:sp>
        <p:sp>
          <p:nvSpPr>
            <p:cNvPr id="110" name="矩形 109"/>
            <p:cNvSpPr/>
            <p:nvPr/>
          </p:nvSpPr>
          <p:spPr>
            <a:xfrm>
              <a:off x="4265656" y="1851119"/>
              <a:ext cx="3458556" cy="50292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111" name="组合 110"/>
          <p:cNvGrpSpPr/>
          <p:nvPr/>
        </p:nvGrpSpPr>
        <p:grpSpPr>
          <a:xfrm>
            <a:off x="6762320" y="5127839"/>
            <a:ext cx="4287921" cy="1000485"/>
            <a:chOff x="4265655" y="1851119"/>
            <a:chExt cx="4509780" cy="1000485"/>
          </a:xfrm>
        </p:grpSpPr>
        <p:sp>
          <p:nvSpPr>
            <p:cNvPr id="112" name="矩形 111"/>
            <p:cNvSpPr/>
            <p:nvPr/>
          </p:nvSpPr>
          <p:spPr>
            <a:xfrm>
              <a:off x="4265655" y="2281321"/>
              <a:ext cx="4509780" cy="59436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1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a:t>
              </a:r>
            </a:p>
          </p:txBody>
        </p:sp>
        <p:sp>
          <p:nvSpPr>
            <p:cNvPr id="113" name="矩形 112"/>
            <p:cNvSpPr/>
            <p:nvPr/>
          </p:nvSpPr>
          <p:spPr>
            <a:xfrm>
              <a:off x="4265656" y="1851118"/>
              <a:ext cx="3458556" cy="50292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84" name="组合 83"/>
          <p:cNvGrpSpPr/>
          <p:nvPr/>
        </p:nvGrpSpPr>
        <p:grpSpPr>
          <a:xfrm>
            <a:off x="4212505" y="354939"/>
            <a:ext cx="3766991" cy="717686"/>
            <a:chOff x="2976152" y="4708118"/>
            <a:chExt cx="3766991" cy="717686"/>
          </a:xfrm>
        </p:grpSpPr>
        <p:sp>
          <p:nvSpPr>
            <p:cNvPr id="85" name="文本框 8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86" name="文本框 8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工作整体思路</a:t>
              </a:r>
            </a:p>
          </p:txBody>
        </p:sp>
      </p:grpSp>
      <p:sp>
        <p:nvSpPr>
          <p:cNvPr id="2" name="文本框 1"/>
          <p:cNvSpPr txBox="1"/>
          <p:nvPr/>
        </p:nvSpPr>
        <p:spPr>
          <a:xfrm>
            <a:off x="8620218" y="585926"/>
            <a:ext cx="2974020"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26764923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dissolve"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650" id="11"/>
                                        <p:tgtEl>
                                          <p:spTgt spid="24"/>
                                        </p:tgtEl>
                                      </p:cBhvr>
                                    </p:animEffect>
                                  </p:childTnLst>
                                </p:cTn>
                              </p:par>
                              <p:par>
                                <p:cTn fill="hold" id="12" nodeType="withEffect" presetClass="entr" presetID="22" presetSubtype="8">
                                  <p:stCondLst>
                                    <p:cond delay="0"/>
                                  </p:stCondLst>
                                  <p:childTnLst>
                                    <p:set>
                                      <p:cBhvr>
                                        <p:cTn dur="1" fill="hold" id="13">
                                          <p:stCondLst>
                                            <p:cond delay="0"/>
                                          </p:stCondLst>
                                        </p:cTn>
                                        <p:tgtEl>
                                          <p:spTgt spid="30"/>
                                        </p:tgtEl>
                                        <p:attrNameLst>
                                          <p:attrName>style.visibility</p:attrName>
                                        </p:attrNameLst>
                                      </p:cBhvr>
                                      <p:to>
                                        <p:strVal val="visible"/>
                                      </p:to>
                                    </p:set>
                                    <p:animEffect filter="wipe(left)" transition="in">
                                      <p:cBhvr>
                                        <p:cTn dur="650" id="14"/>
                                        <p:tgtEl>
                                          <p:spTgt spid="30"/>
                                        </p:tgtEl>
                                      </p:cBhvr>
                                    </p:animEffect>
                                  </p:childTnLst>
                                </p:cTn>
                              </p:par>
                              <p:par>
                                <p:cTn fill="hold" id="15" nodeType="withEffect" presetClass="entr" presetID="22" presetSubtype="8">
                                  <p:stCondLst>
                                    <p:cond delay="0"/>
                                  </p:stCondLst>
                                  <p:childTnLst>
                                    <p:set>
                                      <p:cBhvr>
                                        <p:cTn dur="1" fill="hold" id="16">
                                          <p:stCondLst>
                                            <p:cond delay="0"/>
                                          </p:stCondLst>
                                        </p:cTn>
                                        <p:tgtEl>
                                          <p:spTgt spid="50"/>
                                        </p:tgtEl>
                                        <p:attrNameLst>
                                          <p:attrName>style.visibility</p:attrName>
                                        </p:attrNameLst>
                                      </p:cBhvr>
                                      <p:to>
                                        <p:strVal val="visible"/>
                                      </p:to>
                                    </p:set>
                                    <p:animEffect filter="wipe(left)" transition="in">
                                      <p:cBhvr>
                                        <p:cTn dur="650" id="17"/>
                                        <p:tgtEl>
                                          <p:spTgt spid="50"/>
                                        </p:tgtEl>
                                      </p:cBhvr>
                                    </p:animEffect>
                                  </p:childTnLst>
                                </p:cTn>
                              </p:par>
                              <p:par>
                                <p:cTn fill="hold" id="18" nodeType="withEffect" presetClass="entr" presetID="22" presetSubtype="8">
                                  <p:stCondLst>
                                    <p:cond delay="0"/>
                                  </p:stCondLst>
                                  <p:childTnLst>
                                    <p:set>
                                      <p:cBhvr>
                                        <p:cTn dur="1" fill="hold" id="19">
                                          <p:stCondLst>
                                            <p:cond delay="0"/>
                                          </p:stCondLst>
                                        </p:cTn>
                                        <p:tgtEl>
                                          <p:spTgt spid="55"/>
                                        </p:tgtEl>
                                        <p:attrNameLst>
                                          <p:attrName>style.visibility</p:attrName>
                                        </p:attrNameLst>
                                      </p:cBhvr>
                                      <p:to>
                                        <p:strVal val="visible"/>
                                      </p:to>
                                    </p:set>
                                    <p:animEffect filter="wipe(left)" transition="in">
                                      <p:cBhvr>
                                        <p:cTn dur="650" id="20"/>
                                        <p:tgtEl>
                                          <p:spTgt spid="55"/>
                                        </p:tgtEl>
                                      </p:cBhvr>
                                    </p:animEffect>
                                  </p:childTnLst>
                                </p:cTn>
                              </p:par>
                              <p:par>
                                <p:cTn fill="hold" id="21" nodeType="withEffect" presetClass="entr" presetID="22" presetSubtype="8">
                                  <p:stCondLst>
                                    <p:cond delay="0"/>
                                  </p:stCondLst>
                                  <p:childTnLst>
                                    <p:set>
                                      <p:cBhvr>
                                        <p:cTn dur="1" fill="hold" id="22">
                                          <p:stCondLst>
                                            <p:cond delay="0"/>
                                          </p:stCondLst>
                                        </p:cTn>
                                        <p:tgtEl>
                                          <p:spTgt spid="60"/>
                                        </p:tgtEl>
                                        <p:attrNameLst>
                                          <p:attrName>style.visibility</p:attrName>
                                        </p:attrNameLst>
                                      </p:cBhvr>
                                      <p:to>
                                        <p:strVal val="visible"/>
                                      </p:to>
                                    </p:set>
                                    <p:animEffect filter="wipe(left)" transition="in">
                                      <p:cBhvr>
                                        <p:cTn dur="650" id="23"/>
                                        <p:tgtEl>
                                          <p:spTgt spid="60"/>
                                        </p:tgtEl>
                                      </p:cBhvr>
                                    </p:animEffect>
                                  </p:childTnLst>
                                </p:cTn>
                              </p:par>
                            </p:childTnLst>
                          </p:cTn>
                        </p:par>
                        <p:par>
                          <p:cTn fill="hold" id="24" nodeType="afterGroup">
                            <p:stCondLst>
                              <p:cond delay="1150"/>
                            </p:stCondLst>
                            <p:childTnLst>
                              <p:par>
                                <p:cTn fill="hold" id="25" nodeType="afterEffect" presetClass="entr" presetID="23" presetSubtype="16">
                                  <p:stCondLst>
                                    <p:cond delay="0"/>
                                  </p:stCondLst>
                                  <p:childTnLst>
                                    <p:set>
                                      <p:cBhvr>
                                        <p:cTn dur="1" fill="hold" id="26">
                                          <p:stCondLst>
                                            <p:cond delay="0"/>
                                          </p:stCondLst>
                                        </p:cTn>
                                        <p:tgtEl>
                                          <p:spTgt spid="68"/>
                                        </p:tgtEl>
                                        <p:attrNameLst>
                                          <p:attrName>style.visibility</p:attrName>
                                        </p:attrNameLst>
                                      </p:cBhvr>
                                      <p:to>
                                        <p:strVal val="visible"/>
                                      </p:to>
                                    </p:set>
                                    <p:anim calcmode="lin" valueType="num">
                                      <p:cBhvr>
                                        <p:cTn dur="500" fill="hold" id="27"/>
                                        <p:tgtEl>
                                          <p:spTgt spid="68"/>
                                        </p:tgtEl>
                                        <p:attrNameLst>
                                          <p:attrName>ppt_w</p:attrName>
                                        </p:attrNameLst>
                                      </p:cBhvr>
                                      <p:tavLst>
                                        <p:tav tm="0">
                                          <p:val>
                                            <p:fltVal val="0"/>
                                          </p:val>
                                        </p:tav>
                                        <p:tav tm="100000">
                                          <p:val>
                                            <p:strVal val="#ppt_w"/>
                                          </p:val>
                                        </p:tav>
                                      </p:tavLst>
                                    </p:anim>
                                    <p:anim calcmode="lin" valueType="num">
                                      <p:cBhvr>
                                        <p:cTn dur="500" fill="hold" id="28"/>
                                        <p:tgtEl>
                                          <p:spTgt spid="68"/>
                                        </p:tgtEl>
                                        <p:attrNameLst>
                                          <p:attrName>ppt_h</p:attrName>
                                        </p:attrNameLst>
                                      </p:cBhvr>
                                      <p:tavLst>
                                        <p:tav tm="0">
                                          <p:val>
                                            <p:fltVal val="0"/>
                                          </p:val>
                                        </p:tav>
                                        <p:tav tm="100000">
                                          <p:val>
                                            <p:strVal val="#ppt_h"/>
                                          </p:val>
                                        </p:tav>
                                      </p:tavLst>
                                    </p:anim>
                                  </p:childTnLst>
                                </p:cTn>
                              </p:par>
                            </p:childTnLst>
                          </p:cTn>
                        </p:par>
                        <p:par>
                          <p:cTn fill="hold" id="29" nodeType="afterGroup">
                            <p:stCondLst>
                              <p:cond delay="1650"/>
                            </p:stCondLst>
                            <p:childTnLst>
                              <p:par>
                                <p:cTn fill="hold" id="30" nodeType="afterEffect" presetClass="entr" presetID="22" presetSubtype="1">
                                  <p:stCondLst>
                                    <p:cond delay="0"/>
                                  </p:stCondLst>
                                  <p:childTnLst>
                                    <p:set>
                                      <p:cBhvr>
                                        <p:cTn dur="1" fill="hold" id="31">
                                          <p:stCondLst>
                                            <p:cond delay="0"/>
                                          </p:stCondLst>
                                        </p:cTn>
                                        <p:tgtEl>
                                          <p:spTgt spid="96"/>
                                        </p:tgtEl>
                                        <p:attrNameLst>
                                          <p:attrName>style.visibility</p:attrName>
                                        </p:attrNameLst>
                                      </p:cBhvr>
                                      <p:to>
                                        <p:strVal val="visible"/>
                                      </p:to>
                                    </p:set>
                                    <p:animEffect filter="wipe(up)" transition="in">
                                      <p:cBhvr>
                                        <p:cTn dur="250" id="32"/>
                                        <p:tgtEl>
                                          <p:spTgt spid="96"/>
                                        </p:tgtEl>
                                      </p:cBhvr>
                                    </p:animEffect>
                                  </p:childTnLst>
                                </p:cTn>
                              </p:par>
                            </p:childTnLst>
                          </p:cTn>
                        </p:par>
                        <p:par>
                          <p:cTn fill="hold" id="33" nodeType="afterGroup">
                            <p:stCondLst>
                              <p:cond delay="1900"/>
                            </p:stCondLst>
                            <p:childTnLst>
                              <p:par>
                                <p:cTn fill="hold" id="34" nodeType="afterEffect" presetClass="entr" presetID="23" presetSubtype="16">
                                  <p:stCondLst>
                                    <p:cond delay="0"/>
                                  </p:stCondLst>
                                  <p:childTnLst>
                                    <p:set>
                                      <p:cBhvr>
                                        <p:cTn dur="1" fill="hold" id="35">
                                          <p:stCondLst>
                                            <p:cond delay="0"/>
                                          </p:stCondLst>
                                        </p:cTn>
                                        <p:tgtEl>
                                          <p:spTgt spid="79"/>
                                        </p:tgtEl>
                                        <p:attrNameLst>
                                          <p:attrName>style.visibility</p:attrName>
                                        </p:attrNameLst>
                                      </p:cBhvr>
                                      <p:to>
                                        <p:strVal val="visible"/>
                                      </p:to>
                                    </p:set>
                                    <p:anim calcmode="lin" valueType="num">
                                      <p:cBhvr>
                                        <p:cTn dur="500" fill="hold" id="36"/>
                                        <p:tgtEl>
                                          <p:spTgt spid="79"/>
                                        </p:tgtEl>
                                        <p:attrNameLst>
                                          <p:attrName>ppt_w</p:attrName>
                                        </p:attrNameLst>
                                      </p:cBhvr>
                                      <p:tavLst>
                                        <p:tav tm="0">
                                          <p:val>
                                            <p:fltVal val="0"/>
                                          </p:val>
                                        </p:tav>
                                        <p:tav tm="100000">
                                          <p:val>
                                            <p:strVal val="#ppt_w"/>
                                          </p:val>
                                        </p:tav>
                                      </p:tavLst>
                                    </p:anim>
                                    <p:anim calcmode="lin" valueType="num">
                                      <p:cBhvr>
                                        <p:cTn dur="500" fill="hold" id="37"/>
                                        <p:tgtEl>
                                          <p:spTgt spid="79"/>
                                        </p:tgtEl>
                                        <p:attrNameLst>
                                          <p:attrName>ppt_h</p:attrName>
                                        </p:attrNameLst>
                                      </p:cBhvr>
                                      <p:tavLst>
                                        <p:tav tm="0">
                                          <p:val>
                                            <p:fltVal val="0"/>
                                          </p:val>
                                        </p:tav>
                                        <p:tav tm="100000">
                                          <p:val>
                                            <p:strVal val="#ppt_h"/>
                                          </p:val>
                                        </p:tav>
                                      </p:tavLst>
                                    </p:anim>
                                  </p:childTnLst>
                                </p:cTn>
                              </p:par>
                            </p:childTnLst>
                          </p:cTn>
                        </p:par>
                        <p:par>
                          <p:cTn fill="hold" id="38" nodeType="afterGroup">
                            <p:stCondLst>
                              <p:cond delay="2400"/>
                            </p:stCondLst>
                            <p:childTnLst>
                              <p:par>
                                <p:cTn fill="hold" id="39" nodeType="afterEffect" presetClass="entr" presetID="22" presetSubtype="1">
                                  <p:stCondLst>
                                    <p:cond delay="0"/>
                                  </p:stCondLst>
                                  <p:childTnLst>
                                    <p:set>
                                      <p:cBhvr>
                                        <p:cTn dur="1" fill="hold" id="40">
                                          <p:stCondLst>
                                            <p:cond delay="0"/>
                                          </p:stCondLst>
                                        </p:cTn>
                                        <p:tgtEl>
                                          <p:spTgt spid="97"/>
                                        </p:tgtEl>
                                        <p:attrNameLst>
                                          <p:attrName>style.visibility</p:attrName>
                                        </p:attrNameLst>
                                      </p:cBhvr>
                                      <p:to>
                                        <p:strVal val="visible"/>
                                      </p:to>
                                    </p:set>
                                    <p:animEffect filter="wipe(up)" transition="in">
                                      <p:cBhvr>
                                        <p:cTn dur="250" id="41"/>
                                        <p:tgtEl>
                                          <p:spTgt spid="97"/>
                                        </p:tgtEl>
                                      </p:cBhvr>
                                    </p:animEffect>
                                  </p:childTnLst>
                                </p:cTn>
                              </p:par>
                            </p:childTnLst>
                          </p:cTn>
                        </p:par>
                        <p:par>
                          <p:cTn fill="hold" id="42" nodeType="afterGroup">
                            <p:stCondLst>
                              <p:cond delay="2650"/>
                            </p:stCondLst>
                            <p:childTnLst>
                              <p:par>
                                <p:cTn fill="hold" id="43" nodeType="afterEffect" presetClass="entr" presetID="23" presetSubtype="16">
                                  <p:stCondLst>
                                    <p:cond delay="0"/>
                                  </p:stCondLst>
                                  <p:childTnLst>
                                    <p:set>
                                      <p:cBhvr>
                                        <p:cTn dur="1" fill="hold" id="44">
                                          <p:stCondLst>
                                            <p:cond delay="0"/>
                                          </p:stCondLst>
                                        </p:cTn>
                                        <p:tgtEl>
                                          <p:spTgt spid="71"/>
                                        </p:tgtEl>
                                        <p:attrNameLst>
                                          <p:attrName>style.visibility</p:attrName>
                                        </p:attrNameLst>
                                      </p:cBhvr>
                                      <p:to>
                                        <p:strVal val="visible"/>
                                      </p:to>
                                    </p:set>
                                    <p:anim calcmode="lin" valueType="num">
                                      <p:cBhvr>
                                        <p:cTn dur="500" fill="hold" id="45"/>
                                        <p:tgtEl>
                                          <p:spTgt spid="71"/>
                                        </p:tgtEl>
                                        <p:attrNameLst>
                                          <p:attrName>ppt_w</p:attrName>
                                        </p:attrNameLst>
                                      </p:cBhvr>
                                      <p:tavLst>
                                        <p:tav tm="0">
                                          <p:val>
                                            <p:fltVal val="0"/>
                                          </p:val>
                                        </p:tav>
                                        <p:tav tm="100000">
                                          <p:val>
                                            <p:strVal val="#ppt_w"/>
                                          </p:val>
                                        </p:tav>
                                      </p:tavLst>
                                    </p:anim>
                                    <p:anim calcmode="lin" valueType="num">
                                      <p:cBhvr>
                                        <p:cTn dur="500" fill="hold" id="46"/>
                                        <p:tgtEl>
                                          <p:spTgt spid="71"/>
                                        </p:tgtEl>
                                        <p:attrNameLst>
                                          <p:attrName>ppt_h</p:attrName>
                                        </p:attrNameLst>
                                      </p:cBhvr>
                                      <p:tavLst>
                                        <p:tav tm="0">
                                          <p:val>
                                            <p:fltVal val="0"/>
                                          </p:val>
                                        </p:tav>
                                        <p:tav tm="100000">
                                          <p:val>
                                            <p:strVal val="#ppt_h"/>
                                          </p:val>
                                        </p:tav>
                                      </p:tavLst>
                                    </p:anim>
                                  </p:childTnLst>
                                </p:cTn>
                              </p:par>
                            </p:childTnLst>
                          </p:cTn>
                        </p:par>
                        <p:par>
                          <p:cTn fill="hold" id="47" nodeType="afterGroup">
                            <p:stCondLst>
                              <p:cond delay="3150"/>
                            </p:stCondLst>
                            <p:childTnLst>
                              <p:par>
                                <p:cTn fill="hold" id="48" nodeType="afterEffect" presetClass="entr" presetID="22" presetSubtype="1">
                                  <p:stCondLst>
                                    <p:cond delay="0"/>
                                  </p:stCondLst>
                                  <p:childTnLst>
                                    <p:set>
                                      <p:cBhvr>
                                        <p:cTn dur="1" fill="hold" id="49">
                                          <p:stCondLst>
                                            <p:cond delay="0"/>
                                          </p:stCondLst>
                                        </p:cTn>
                                        <p:tgtEl>
                                          <p:spTgt spid="98"/>
                                        </p:tgtEl>
                                        <p:attrNameLst>
                                          <p:attrName>style.visibility</p:attrName>
                                        </p:attrNameLst>
                                      </p:cBhvr>
                                      <p:to>
                                        <p:strVal val="visible"/>
                                      </p:to>
                                    </p:set>
                                    <p:animEffect filter="wipe(up)" transition="in">
                                      <p:cBhvr>
                                        <p:cTn dur="250" id="50"/>
                                        <p:tgtEl>
                                          <p:spTgt spid="98"/>
                                        </p:tgtEl>
                                      </p:cBhvr>
                                    </p:animEffect>
                                  </p:childTnLst>
                                </p:cTn>
                              </p:par>
                            </p:childTnLst>
                          </p:cTn>
                        </p:par>
                        <p:par>
                          <p:cTn fill="hold" id="51" nodeType="afterGroup">
                            <p:stCondLst>
                              <p:cond delay="3400"/>
                            </p:stCondLst>
                            <p:childTnLst>
                              <p:par>
                                <p:cTn fill="hold" id="52" nodeType="afterEffect" presetClass="entr" presetID="23" presetSubtype="16">
                                  <p:stCondLst>
                                    <p:cond delay="0"/>
                                  </p:stCondLst>
                                  <p:childTnLst>
                                    <p:set>
                                      <p:cBhvr>
                                        <p:cTn dur="1" fill="hold" id="53">
                                          <p:stCondLst>
                                            <p:cond delay="0"/>
                                          </p:stCondLst>
                                        </p:cTn>
                                        <p:tgtEl>
                                          <p:spTgt spid="65"/>
                                        </p:tgtEl>
                                        <p:attrNameLst>
                                          <p:attrName>style.visibility</p:attrName>
                                        </p:attrNameLst>
                                      </p:cBhvr>
                                      <p:to>
                                        <p:strVal val="visible"/>
                                      </p:to>
                                    </p:set>
                                    <p:anim calcmode="lin" valueType="num">
                                      <p:cBhvr>
                                        <p:cTn dur="500" fill="hold" id="54"/>
                                        <p:tgtEl>
                                          <p:spTgt spid="65"/>
                                        </p:tgtEl>
                                        <p:attrNameLst>
                                          <p:attrName>ppt_w</p:attrName>
                                        </p:attrNameLst>
                                      </p:cBhvr>
                                      <p:tavLst>
                                        <p:tav tm="0">
                                          <p:val>
                                            <p:fltVal val="0"/>
                                          </p:val>
                                        </p:tav>
                                        <p:tav tm="100000">
                                          <p:val>
                                            <p:strVal val="#ppt_w"/>
                                          </p:val>
                                        </p:tav>
                                      </p:tavLst>
                                    </p:anim>
                                    <p:anim calcmode="lin" valueType="num">
                                      <p:cBhvr>
                                        <p:cTn dur="500" fill="hold" id="55"/>
                                        <p:tgtEl>
                                          <p:spTgt spid="65"/>
                                        </p:tgtEl>
                                        <p:attrNameLst>
                                          <p:attrName>ppt_h</p:attrName>
                                        </p:attrNameLst>
                                      </p:cBhvr>
                                      <p:tavLst>
                                        <p:tav tm="0">
                                          <p:val>
                                            <p:fltVal val="0"/>
                                          </p:val>
                                        </p:tav>
                                        <p:tav tm="100000">
                                          <p:val>
                                            <p:strVal val="#ppt_h"/>
                                          </p:val>
                                        </p:tav>
                                      </p:tavLst>
                                    </p:anim>
                                  </p:childTnLst>
                                </p:cTn>
                              </p:par>
                            </p:childTnLst>
                          </p:cTn>
                        </p:par>
                        <p:par>
                          <p:cTn fill="hold" id="56" nodeType="afterGroup">
                            <p:stCondLst>
                              <p:cond delay="3900"/>
                            </p:stCondLst>
                            <p:childTnLst>
                              <p:par>
                                <p:cTn fill="hold" id="57" nodeType="afterEffect" presetClass="entr" presetID="14" presetSubtype="10">
                                  <p:stCondLst>
                                    <p:cond delay="0"/>
                                  </p:stCondLst>
                                  <p:childTnLst>
                                    <p:set>
                                      <p:cBhvr>
                                        <p:cTn dur="1" fill="hold" id="58">
                                          <p:stCondLst>
                                            <p:cond delay="0"/>
                                          </p:stCondLst>
                                        </p:cTn>
                                        <p:tgtEl>
                                          <p:spTgt spid="102"/>
                                        </p:tgtEl>
                                        <p:attrNameLst>
                                          <p:attrName>style.visibility</p:attrName>
                                        </p:attrNameLst>
                                      </p:cBhvr>
                                      <p:to>
                                        <p:strVal val="visible"/>
                                      </p:to>
                                    </p:set>
                                    <p:animEffect filter="randombar(horizontal)" transition="in">
                                      <p:cBhvr>
                                        <p:cTn dur="500" id="59"/>
                                        <p:tgtEl>
                                          <p:spTgt spid="102"/>
                                        </p:tgtEl>
                                      </p:cBhvr>
                                    </p:animEffect>
                                  </p:childTnLst>
                                </p:cTn>
                              </p:par>
                              <p:par>
                                <p:cTn fill="hold" id="60" nodeType="withEffect" presetClass="entr" presetID="14" presetSubtype="10">
                                  <p:stCondLst>
                                    <p:cond delay="0"/>
                                  </p:stCondLst>
                                  <p:childTnLst>
                                    <p:set>
                                      <p:cBhvr>
                                        <p:cTn dur="1" fill="hold" id="61">
                                          <p:stCondLst>
                                            <p:cond delay="0"/>
                                          </p:stCondLst>
                                        </p:cTn>
                                        <p:tgtEl>
                                          <p:spTgt spid="105"/>
                                        </p:tgtEl>
                                        <p:attrNameLst>
                                          <p:attrName>style.visibility</p:attrName>
                                        </p:attrNameLst>
                                      </p:cBhvr>
                                      <p:to>
                                        <p:strVal val="visible"/>
                                      </p:to>
                                    </p:set>
                                    <p:animEffect filter="randombar(horizontal)" transition="in">
                                      <p:cBhvr>
                                        <p:cTn dur="500" id="62"/>
                                        <p:tgtEl>
                                          <p:spTgt spid="105"/>
                                        </p:tgtEl>
                                      </p:cBhvr>
                                    </p:animEffect>
                                  </p:childTnLst>
                                </p:cTn>
                              </p:par>
                              <p:par>
                                <p:cTn fill="hold" id="63" nodeType="withEffect" presetClass="entr" presetID="14" presetSubtype="10">
                                  <p:stCondLst>
                                    <p:cond delay="0"/>
                                  </p:stCondLst>
                                  <p:childTnLst>
                                    <p:set>
                                      <p:cBhvr>
                                        <p:cTn dur="1" fill="hold" id="64">
                                          <p:stCondLst>
                                            <p:cond delay="0"/>
                                          </p:stCondLst>
                                        </p:cTn>
                                        <p:tgtEl>
                                          <p:spTgt spid="108"/>
                                        </p:tgtEl>
                                        <p:attrNameLst>
                                          <p:attrName>style.visibility</p:attrName>
                                        </p:attrNameLst>
                                      </p:cBhvr>
                                      <p:to>
                                        <p:strVal val="visible"/>
                                      </p:to>
                                    </p:set>
                                    <p:animEffect filter="randombar(horizontal)" transition="in">
                                      <p:cBhvr>
                                        <p:cTn dur="500" id="65"/>
                                        <p:tgtEl>
                                          <p:spTgt spid="108"/>
                                        </p:tgtEl>
                                      </p:cBhvr>
                                    </p:animEffect>
                                  </p:childTnLst>
                                </p:cTn>
                              </p:par>
                              <p:par>
                                <p:cTn fill="hold" id="66" nodeType="withEffect" presetClass="entr" presetID="14" presetSubtype="10">
                                  <p:stCondLst>
                                    <p:cond delay="0"/>
                                  </p:stCondLst>
                                  <p:childTnLst>
                                    <p:set>
                                      <p:cBhvr>
                                        <p:cTn dur="1" fill="hold" id="67">
                                          <p:stCondLst>
                                            <p:cond delay="0"/>
                                          </p:stCondLst>
                                        </p:cTn>
                                        <p:tgtEl>
                                          <p:spTgt spid="111"/>
                                        </p:tgtEl>
                                        <p:attrNameLst>
                                          <p:attrName>style.visibility</p:attrName>
                                        </p:attrNameLst>
                                      </p:cBhvr>
                                      <p:to>
                                        <p:strVal val="visible"/>
                                      </p:to>
                                    </p:set>
                                    <p:animEffect filter="randombar(horizontal)" transition="in">
                                      <p:cBhvr>
                                        <p:cTn dur="500" id="68"/>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占位符 20"/>
          <p:cNvPicPr>
            <a:picLocks noChangeAspect="1" noGrp="1"/>
          </p:cNvPicPr>
          <p:nvPr>
            <p:ph idx="11" sz="quarter" type="pic"/>
          </p:nvPr>
        </p:nvPicPr>
        <p:blipFill>
          <a:blip r:embed="rId3">
            <a:extLst>
              <a:ext uri="{28A0092B-C50C-407E-A947-70E740481C1C}">
                <a14:useLocalDpi/>
              </a:ext>
            </a:extLst>
          </a:blip>
          <a:stretch>
            <a:fillRect/>
          </a:stretch>
        </p:blipFill>
        <p:spPr>
          <a:xfrm>
            <a:off x="1346937" y="1760715"/>
            <a:ext cx="2324172" cy="2006963"/>
          </a:xfrm>
        </p:spPr>
      </p:pic>
      <p:pic>
        <p:nvPicPr>
          <p:cNvPr id="22" name="图片占位符 21"/>
          <p:cNvPicPr>
            <a:picLocks noChangeAspect="1" noGrp="1"/>
          </p:cNvPicPr>
          <p:nvPr>
            <p:ph idx="12" sz="quarter" type="pic"/>
          </p:nvPr>
        </p:nvPicPr>
        <p:blipFill>
          <a:blip r:embed="rId4">
            <a:extLst>
              <a:ext uri="{28A0092B-C50C-407E-A947-70E740481C1C}">
                <a14:useLocalDpi/>
              </a:ext>
            </a:extLst>
          </a:blip>
          <a:stretch>
            <a:fillRect/>
          </a:stretch>
        </p:blipFill>
        <p:spPr>
          <a:xfrm>
            <a:off x="3742318" y="1760719"/>
            <a:ext cx="4706291" cy="4066187"/>
          </a:xfrm>
        </p:spPr>
      </p:pic>
      <p:pic>
        <p:nvPicPr>
          <p:cNvPr id="23" name="图片占位符 22"/>
          <p:cNvPicPr>
            <a:picLocks noChangeAspect="1" noGrp="1"/>
          </p:cNvPicPr>
          <p:nvPr>
            <p:ph idx="13" sz="quarter" type="pic"/>
          </p:nvPr>
        </p:nvPicPr>
        <p:blipFill>
          <a:blip r:embed="rId5">
            <a:extLst>
              <a:ext uri="{28A0092B-C50C-407E-A947-70E740481C1C}">
                <a14:useLocalDpi/>
              </a:ext>
            </a:extLst>
          </a:blip>
          <a:stretch>
            <a:fillRect/>
          </a:stretch>
        </p:blipFill>
        <p:spPr>
          <a:xfrm>
            <a:off x="8520911" y="3819944"/>
            <a:ext cx="2324172" cy="2006963"/>
          </a:xfrm>
        </p:spPr>
      </p:pic>
      <p:grpSp>
        <p:nvGrpSpPr>
          <p:cNvPr id="25" name="组合 24"/>
          <p:cNvGrpSpPr/>
          <p:nvPr/>
        </p:nvGrpSpPr>
        <p:grpSpPr>
          <a:xfrm>
            <a:off x="8520194" y="1751820"/>
            <a:ext cx="2325606" cy="2006963"/>
            <a:chOff x="8520194" y="1751820"/>
            <a:chExt cx="2325606" cy="2006963"/>
          </a:xfrm>
        </p:grpSpPr>
        <p:sp>
          <p:nvSpPr>
            <p:cNvPr id="8" name="Rectangle 9"/>
            <p:cNvSpPr/>
            <p:nvPr/>
          </p:nvSpPr>
          <p:spPr>
            <a:xfrm>
              <a:off x="8520194" y="1751820"/>
              <a:ext cx="2325606" cy="2006963"/>
            </a:xfrm>
            <a:prstGeom prst="rect">
              <a:avLst/>
            </a:prstGeom>
            <a:solidFill>
              <a:schemeClr val="accent2"/>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5" name="矩形 14">
              <a:extLst>
                <a:ext uri="{FF2B5EF4-FFF2-40B4-BE49-F238E27FC236}">
                  <a16:creationId xmlns:a16="http://schemas.microsoft.com/office/drawing/2014/main" id="{E3EB1709-6D20-4440-8800-976CC5E9712E}"/>
                </a:ext>
              </a:extLst>
            </p:cNvPr>
            <p:cNvSpPr/>
            <p:nvPr/>
          </p:nvSpPr>
          <p:spPr>
            <a:xfrm>
              <a:off x="8770037" y="2164031"/>
              <a:ext cx="1825917" cy="1188720"/>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bg1"/>
                  </a:solidFill>
                </a:rPr>
                <a:t>用户可以在投影仪或者计算机上进行演示也可以将演示文稿打印出来制作成胶片以便应用到更广泛的领域中</a:t>
              </a:r>
            </a:p>
          </p:txBody>
        </p:sp>
      </p:grpSp>
      <p:grpSp>
        <p:nvGrpSpPr>
          <p:cNvPr id="24" name="组合 23"/>
          <p:cNvGrpSpPr/>
          <p:nvPr/>
        </p:nvGrpSpPr>
        <p:grpSpPr>
          <a:xfrm>
            <a:off x="1346220" y="3819941"/>
            <a:ext cx="2325606" cy="2006963"/>
            <a:chOff x="1346220" y="3819941"/>
            <a:chExt cx="2325606" cy="2006963"/>
          </a:xfrm>
        </p:grpSpPr>
        <p:sp>
          <p:nvSpPr>
            <p:cNvPr id="6" name="Rectangle 7"/>
            <p:cNvSpPr/>
            <p:nvPr/>
          </p:nvSpPr>
          <p:spPr>
            <a:xfrm>
              <a:off x="1346220" y="3819941"/>
              <a:ext cx="2325606" cy="2006963"/>
            </a:xfrm>
            <a:prstGeom prst="rect">
              <a:avLst/>
            </a:prstGeom>
            <a:solidFill>
              <a:schemeClr val="accent1"/>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7" name="矩形 16">
              <a:extLst>
                <a:ext uri="{FF2B5EF4-FFF2-40B4-BE49-F238E27FC236}">
                  <a16:creationId xmlns:a16="http://schemas.microsoft.com/office/drawing/2014/main" id="{E3EB1709-6D20-4440-8800-976CC5E9712E}"/>
                </a:ext>
              </a:extLst>
            </p:cNvPr>
            <p:cNvSpPr/>
            <p:nvPr/>
          </p:nvSpPr>
          <p:spPr>
            <a:xfrm>
              <a:off x="1596064" y="4223256"/>
              <a:ext cx="1825917" cy="1188720"/>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bg1"/>
                  </a:solidFill>
                </a:rPr>
                <a:t>用户可以在投影仪或者计算机上进行演示也可以将演示文稿打印出来制作成胶片以便应用到更广泛的领域中</a:t>
              </a:r>
            </a:p>
          </p:txBody>
        </p:sp>
      </p:grpSp>
      <p:grpSp>
        <p:nvGrpSpPr>
          <p:cNvPr id="11" name="组合 10"/>
          <p:cNvGrpSpPr/>
          <p:nvPr/>
        </p:nvGrpSpPr>
        <p:grpSpPr>
          <a:xfrm>
            <a:off x="4212505" y="354939"/>
            <a:ext cx="3766991" cy="717686"/>
            <a:chOff x="2976152" y="4708118"/>
            <a:chExt cx="3766991" cy="717686"/>
          </a:xfrm>
        </p:grpSpPr>
        <p:sp>
          <p:nvSpPr>
            <p:cNvPr id="12" name="文本框 11"/>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13" name="文本框 12"/>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工作整体思路</a:t>
              </a:r>
            </a:p>
          </p:txBody>
        </p:sp>
      </p:grpSp>
    </p:spTree>
    <p:extLst>
      <p:ext uri="{BB962C8B-B14F-4D97-AF65-F5344CB8AC3E}">
        <p14:creationId val="41889674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par>
                                <p:cTn fill="hold" id="10" nodeType="withEffect" presetClass="entr" presetID="53" presetSubtype="0">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par>
                                <p:cTn fill="hold" id="15" nodeType="withEffect" presetClass="entr" presetID="53" presetSubtype="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500" fill="hold" id="17"/>
                                        <p:tgtEl>
                                          <p:spTgt spid="25"/>
                                        </p:tgtEl>
                                        <p:attrNameLst>
                                          <p:attrName>ppt_w</p:attrName>
                                        </p:attrNameLst>
                                      </p:cBhvr>
                                      <p:tavLst>
                                        <p:tav tm="0">
                                          <p:val>
                                            <p:fltVal val="0"/>
                                          </p:val>
                                        </p:tav>
                                        <p:tav tm="100000">
                                          <p:val>
                                            <p:strVal val="#ppt_w"/>
                                          </p:val>
                                        </p:tav>
                                      </p:tavLst>
                                    </p:anim>
                                    <p:anim calcmode="lin" valueType="num">
                                      <p:cBhvr>
                                        <p:cTn dur="500" fill="hold" id="18"/>
                                        <p:tgtEl>
                                          <p:spTgt spid="25"/>
                                        </p:tgtEl>
                                        <p:attrNameLst>
                                          <p:attrName>ppt_h</p:attrName>
                                        </p:attrNameLst>
                                      </p:cBhvr>
                                      <p:tavLst>
                                        <p:tav tm="0">
                                          <p:val>
                                            <p:fltVal val="0"/>
                                          </p:val>
                                        </p:tav>
                                        <p:tav tm="100000">
                                          <p:val>
                                            <p:strVal val="#ppt_h"/>
                                          </p:val>
                                        </p:tav>
                                      </p:tavLst>
                                    </p:anim>
                                    <p:animEffect filter="fade" transition="in">
                                      <p:cBhvr>
                                        <p:cTn dur="500" id="19"/>
                                        <p:tgtEl>
                                          <p:spTgt spid="25"/>
                                        </p:tgtEl>
                                      </p:cBhvr>
                                    </p:animEffect>
                                  </p:childTnLst>
                                </p:cTn>
                              </p:par>
                              <p:par>
                                <p:cTn fill="hold" id="20" nodeType="with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childTnLst>
                          </p:cTn>
                        </p:par>
                        <p:par>
                          <p:cTn fill="hold" id="25" nodeType="afterGroup">
                            <p:stCondLst>
                              <p:cond delay="500"/>
                            </p:stCondLst>
                            <p:childTnLst>
                              <p:par>
                                <p:cTn fill="hold" id="26" nodeType="afterEffect" presetClass="entr" presetID="14" presetSubtype="10">
                                  <p:stCondLst>
                                    <p:cond delay="0"/>
                                  </p:stCondLst>
                                  <p:childTnLst>
                                    <p:set>
                                      <p:cBhvr>
                                        <p:cTn dur="1" fill="hold" id="27">
                                          <p:stCondLst>
                                            <p:cond delay="0"/>
                                          </p:stCondLst>
                                        </p:cTn>
                                        <p:tgtEl>
                                          <p:spTgt spid="22"/>
                                        </p:tgtEl>
                                        <p:attrNameLst>
                                          <p:attrName>style.visibility</p:attrName>
                                        </p:attrNameLst>
                                      </p:cBhvr>
                                      <p:to>
                                        <p:strVal val="visible"/>
                                      </p:to>
                                    </p:set>
                                    <p:animEffect filter="randombar(horizontal)" transition="in">
                                      <p:cBhvr>
                                        <p:cTn dur="500" id="2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7" name="Straight Connector 1"/>
          <p:cNvCxnSpPr/>
          <p:nvPr/>
        </p:nvCxnSpPr>
        <p:spPr>
          <a:xfrm>
            <a:off x="7310359" y="3787960"/>
            <a:ext cx="3764185" cy="0"/>
          </a:xfrm>
          <a:prstGeom prst="line">
            <a:avLst/>
          </a:prstGeom>
          <a:ln w="15875">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8" name="Oval 2"/>
          <p:cNvSpPr/>
          <p:nvPr/>
        </p:nvSpPr>
        <p:spPr>
          <a:xfrm>
            <a:off x="5078930" y="2778639"/>
            <a:ext cx="2021449" cy="2021449"/>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Block Arc 7"/>
          <p:cNvSpPr/>
          <p:nvPr/>
        </p:nvSpPr>
        <p:spPr>
          <a:xfrm flipH="1" flipV="1">
            <a:off x="4488092" y="2187801"/>
            <a:ext cx="3203125" cy="3203124"/>
          </a:xfrm>
          <a:prstGeom prst="blockArc">
            <a:avLst>
              <a:gd fmla="val 21599999" name="adj1"/>
              <a:gd fmla="val 8180671" name="adj2"/>
              <a:gd fmla="val 11913" name="adj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0" name="Isosceles Triangle 8"/>
          <p:cNvSpPr/>
          <p:nvPr/>
        </p:nvSpPr>
        <p:spPr>
          <a:xfrm flipH="1" flipV="1" rot="18900000">
            <a:off x="6966834" y="2712908"/>
            <a:ext cx="658106" cy="567333"/>
          </a:xfrm>
          <a:prstGeom prst="triangle">
            <a:avLst/>
          </a:prstGeom>
          <a:solidFill>
            <a:schemeClr val="accent1"/>
          </a:solidFill>
          <a:ln>
            <a:noFill/>
          </a:ln>
          <a:effectLst>
            <a:outerShdw algn="tl" blurRad="774700" dir="2700000" dist="8509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1" name="Block Arc 10"/>
          <p:cNvSpPr/>
          <p:nvPr/>
        </p:nvSpPr>
        <p:spPr>
          <a:xfrm>
            <a:off x="4488092" y="2187801"/>
            <a:ext cx="3203125" cy="3203124"/>
          </a:xfrm>
          <a:prstGeom prst="blockArc">
            <a:avLst>
              <a:gd fmla="val 21599999" name="adj1"/>
              <a:gd fmla="val 8180671" name="adj2"/>
              <a:gd fmla="val 11913" name="adj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2" name="Isosceles Triangle 11"/>
          <p:cNvSpPr/>
          <p:nvPr/>
        </p:nvSpPr>
        <p:spPr>
          <a:xfrm flipV="1" rot="8100000">
            <a:off x="4562444" y="4314965"/>
            <a:ext cx="658105" cy="567333"/>
          </a:xfrm>
          <a:prstGeom prst="triangle">
            <a:avLst/>
          </a:prstGeom>
          <a:solidFill>
            <a:schemeClr val="accent2"/>
          </a:solidFill>
          <a:ln>
            <a:noFill/>
          </a:ln>
          <a:effectLst>
            <a:outerShdw algn="tl" blurRad="774700" dir="2700000" dist="8509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cxnSp>
        <p:nvCxnSpPr>
          <p:cNvPr id="33" name="Straight Connector 12"/>
          <p:cNvCxnSpPr/>
          <p:nvPr/>
        </p:nvCxnSpPr>
        <p:spPr>
          <a:xfrm flipH="1">
            <a:off x="1330940" y="3777327"/>
            <a:ext cx="3528176" cy="0"/>
          </a:xfrm>
          <a:prstGeom prst="line">
            <a:avLst/>
          </a:prstGeom>
          <a:ln w="15875">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4" name="Freeform: Shape 77"/>
          <p:cNvSpPr/>
          <p:nvPr/>
        </p:nvSpPr>
        <p:spPr bwMode="auto">
          <a:xfrm>
            <a:off x="2789755" y="3907318"/>
            <a:ext cx="420702" cy="420702"/>
          </a:xfrm>
          <a:custGeom>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1"/>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5" name="Freeform: Shape 78"/>
          <p:cNvSpPr/>
          <p:nvPr/>
        </p:nvSpPr>
        <p:spPr bwMode="auto">
          <a:xfrm>
            <a:off x="2112133" y="3907318"/>
            <a:ext cx="420702" cy="420702"/>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1"/>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6" name="Freeform: Shape 79"/>
          <p:cNvSpPr/>
          <p:nvPr/>
        </p:nvSpPr>
        <p:spPr bwMode="auto">
          <a:xfrm>
            <a:off x="3467378" y="3907318"/>
            <a:ext cx="420702" cy="420702"/>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1"/>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7" name="Freeform: Shape 80"/>
          <p:cNvSpPr/>
          <p:nvPr/>
        </p:nvSpPr>
        <p:spPr bwMode="auto">
          <a:xfrm>
            <a:off x="9054213" y="3242904"/>
            <a:ext cx="420702" cy="420702"/>
          </a:xfrm>
          <a:custGeom>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2"/>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8" name="Freeform: Shape 81"/>
          <p:cNvSpPr/>
          <p:nvPr/>
        </p:nvSpPr>
        <p:spPr bwMode="auto">
          <a:xfrm>
            <a:off x="8376591" y="3242904"/>
            <a:ext cx="420702" cy="420702"/>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2"/>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9" name="Freeform: Shape 82"/>
          <p:cNvSpPr/>
          <p:nvPr/>
        </p:nvSpPr>
        <p:spPr bwMode="auto">
          <a:xfrm>
            <a:off x="9731836" y="3242904"/>
            <a:ext cx="420702" cy="420702"/>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nvGrpSpPr>
          <p:cNvPr id="40" name="组合 39"/>
          <p:cNvGrpSpPr/>
          <p:nvPr/>
        </p:nvGrpSpPr>
        <p:grpSpPr>
          <a:xfrm>
            <a:off x="1330940" y="2411268"/>
            <a:ext cx="2856141" cy="1090704"/>
            <a:chOff x="874712" y="3344238"/>
            <a:chExt cx="2856141" cy="1090704"/>
          </a:xfrm>
        </p:grpSpPr>
        <p:sp>
          <p:nvSpPr>
            <p:cNvPr id="41" name="矩形 40">
              <a:extLst>
                <a:ext uri="{FF2B5EF4-FFF2-40B4-BE49-F238E27FC236}">
                  <a16:creationId xmlns:a16="http://schemas.microsoft.com/office/drawing/2014/main" id="{E3EB1709-6D20-4440-8800-976CC5E9712E}"/>
                </a:ext>
              </a:extLst>
            </p:cNvPr>
            <p:cNvSpPr/>
            <p:nvPr/>
          </p:nvSpPr>
          <p:spPr>
            <a:xfrm>
              <a:off x="874712" y="3677811"/>
              <a:ext cx="2856141"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2" name="矩形 41">
              <a:extLst>
                <a:ext uri="{FF2B5EF4-FFF2-40B4-BE49-F238E27FC236}">
                  <a16:creationId xmlns:a16="http://schemas.microsoft.com/office/drawing/2014/main" id="{CBCE2F27-1948-4AAF-B7D2-B7B4F23C2784}"/>
                </a:ext>
              </a:extLst>
            </p:cNvPr>
            <p:cNvSpPr/>
            <p:nvPr/>
          </p:nvSpPr>
          <p:spPr>
            <a:xfrm>
              <a:off x="874712"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grpSp>
      <p:grpSp>
        <p:nvGrpSpPr>
          <p:cNvPr id="43" name="组合 42"/>
          <p:cNvGrpSpPr/>
          <p:nvPr/>
        </p:nvGrpSpPr>
        <p:grpSpPr>
          <a:xfrm>
            <a:off x="8218403" y="4158162"/>
            <a:ext cx="2856141" cy="1090704"/>
            <a:chOff x="874712" y="3344238"/>
            <a:chExt cx="2856141" cy="1090704"/>
          </a:xfrm>
        </p:grpSpPr>
        <p:sp>
          <p:nvSpPr>
            <p:cNvPr id="44" name="矩形 43">
              <a:extLst>
                <a:ext uri="{FF2B5EF4-FFF2-40B4-BE49-F238E27FC236}">
                  <a16:creationId xmlns:a16="http://schemas.microsoft.com/office/drawing/2014/main" id="{E3EB1709-6D20-4440-8800-976CC5E9712E}"/>
                </a:ext>
              </a:extLst>
            </p:cNvPr>
            <p:cNvSpPr/>
            <p:nvPr/>
          </p:nvSpPr>
          <p:spPr>
            <a:xfrm>
              <a:off x="874712" y="3677812"/>
              <a:ext cx="2856141"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5" name="矩形 44">
              <a:extLst>
                <a:ext uri="{FF2B5EF4-FFF2-40B4-BE49-F238E27FC236}">
                  <a16:creationId xmlns:a16="http://schemas.microsoft.com/office/drawing/2014/main" id="{CBCE2F27-1948-4AAF-B7D2-B7B4F23C2784}"/>
                </a:ext>
              </a:extLst>
            </p:cNvPr>
            <p:cNvSpPr/>
            <p:nvPr/>
          </p:nvSpPr>
          <p:spPr>
            <a:xfrm>
              <a:off x="1488879" y="3344239"/>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75000"/>
                      <a:lumOff val="25000"/>
                    </a:schemeClr>
                  </a:solidFill>
                </a:rPr>
                <a:t>标题文字添加</a:t>
              </a:r>
            </a:p>
          </p:txBody>
        </p:sp>
      </p:grpSp>
      <p:pic>
        <p:nvPicPr>
          <p:cNvPr id="46" name="图片占位符 10"/>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5900"/>
                    </a14:imgEffect>
                    <a14:imgEffect>
                      <a14:saturation sat="66000"/>
                    </a14:imgEffect>
                    <a14:imgEffect>
                      <a14:brightnessContrast contrast="40000"/>
                    </a14:imgEffect>
                  </a14:imgLayer>
                </a14:imgProps>
              </a:ext>
              <a:ext uri="{28A0092B-C50C-407E-A947-70E740481C1C}">
                <a14:useLocalDpi/>
              </a:ext>
            </a:extLst>
          </a:blip>
          <a:srcRect l="16656" r="16656"/>
          <a:stretch>
            <a:fillRect/>
          </a:stretch>
        </p:blipFill>
        <p:spPr>
          <a:xfrm>
            <a:off x="5181600" y="2873560"/>
            <a:ext cx="1828800" cy="1828800"/>
          </a:xfrm>
          <a:custGeom>
            <a:gdLst>
              <a:gd fmla="*/ 914400 w 1828800" name="connsiteX0"/>
              <a:gd fmla="*/ 0 h 1828800" name="connsiteY0"/>
              <a:gd fmla="*/ 1828800 w 1828800" name="connsiteX1"/>
              <a:gd fmla="*/ 914400 h 1828800" name="connsiteY1"/>
              <a:gd fmla="*/ 914400 w 1828800" name="connsiteX2"/>
              <a:gd fmla="*/ 1828800 h 1828800" name="connsiteY2"/>
              <a:gd fmla="*/ 0 w 1828800" name="connsiteX3"/>
              <a:gd fmla="*/ 914400 h 1828800" name="connsiteY3"/>
              <a:gd fmla="*/ 914400 w 1828800" name="connsiteX4"/>
              <a:gd fmla="*/ 0 h 1828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28800" w="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p:spPr>
      </p:pic>
      <p:grpSp>
        <p:nvGrpSpPr>
          <p:cNvPr id="22" name="组合 21"/>
          <p:cNvGrpSpPr/>
          <p:nvPr/>
        </p:nvGrpSpPr>
        <p:grpSpPr>
          <a:xfrm>
            <a:off x="4212505" y="354939"/>
            <a:ext cx="3766991" cy="717686"/>
            <a:chOff x="2976152" y="4708118"/>
            <a:chExt cx="3766991" cy="717686"/>
          </a:xfrm>
        </p:grpSpPr>
        <p:sp>
          <p:nvSpPr>
            <p:cNvPr id="23" name="文本框 22"/>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4" name="文本框 23"/>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工作整体思路</a:t>
              </a:r>
            </a:p>
          </p:txBody>
        </p:sp>
      </p:grpSp>
    </p:spTree>
    <p:extLst>
      <p:ext uri="{BB962C8B-B14F-4D97-AF65-F5344CB8AC3E}">
        <p14:creationId val="27112478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anim calcmode="lin" valueType="num">
                                      <p:cBhvr>
                                        <p:cTn dur="500" fill="hold" id="10"/>
                                        <p:tgtEl>
                                          <p:spTgt spid="27"/>
                                        </p:tgtEl>
                                        <p:attrNameLst>
                                          <p:attrName>ppt_x</p:attrName>
                                        </p:attrNameLst>
                                      </p:cBhvr>
                                      <p:tavLst>
                                        <p:tav tm="0">
                                          <p:val>
                                            <p:fltVal val="0.5"/>
                                          </p:val>
                                        </p:tav>
                                        <p:tav tm="100000">
                                          <p:val>
                                            <p:strVal val="#ppt_x"/>
                                          </p:val>
                                        </p:tav>
                                      </p:tavLst>
                                    </p:anim>
                                    <p:anim calcmode="lin" valueType="num">
                                      <p:cBhvr>
                                        <p:cTn dur="500" fill="hold" id="11"/>
                                        <p:tgtEl>
                                          <p:spTgt spid="27"/>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8"/>
                                        </p:tgtEl>
                                        <p:attrNameLst>
                                          <p:attrName>style.visibility</p:attrName>
                                        </p:attrNameLst>
                                      </p:cBhvr>
                                      <p:to>
                                        <p:strVal val="visible"/>
                                      </p:to>
                                    </p:set>
                                    <p:anim calcmode="lin" valueType="num">
                                      <p:cBhvr>
                                        <p:cTn dur="500" fill="hold" id="14"/>
                                        <p:tgtEl>
                                          <p:spTgt spid="28"/>
                                        </p:tgtEl>
                                        <p:attrNameLst>
                                          <p:attrName>ppt_w</p:attrName>
                                        </p:attrNameLst>
                                      </p:cBhvr>
                                      <p:tavLst>
                                        <p:tav tm="0">
                                          <p:val>
                                            <p:fltVal val="0"/>
                                          </p:val>
                                        </p:tav>
                                        <p:tav tm="100000">
                                          <p:val>
                                            <p:strVal val="#ppt_w"/>
                                          </p:val>
                                        </p:tav>
                                      </p:tavLst>
                                    </p:anim>
                                    <p:anim calcmode="lin" valueType="num">
                                      <p:cBhvr>
                                        <p:cTn dur="500" fill="hold" id="15"/>
                                        <p:tgtEl>
                                          <p:spTgt spid="28"/>
                                        </p:tgtEl>
                                        <p:attrNameLst>
                                          <p:attrName>ppt_h</p:attrName>
                                        </p:attrNameLst>
                                      </p:cBhvr>
                                      <p:tavLst>
                                        <p:tav tm="0">
                                          <p:val>
                                            <p:fltVal val="0"/>
                                          </p:val>
                                        </p:tav>
                                        <p:tav tm="100000">
                                          <p:val>
                                            <p:strVal val="#ppt_h"/>
                                          </p:val>
                                        </p:tav>
                                      </p:tavLst>
                                    </p:anim>
                                    <p:animEffect filter="fade" transition="in">
                                      <p:cBhvr>
                                        <p:cTn dur="500" id="16"/>
                                        <p:tgtEl>
                                          <p:spTgt spid="28"/>
                                        </p:tgtEl>
                                      </p:cBhvr>
                                    </p:animEffect>
                                    <p:anim calcmode="lin" valueType="num">
                                      <p:cBhvr>
                                        <p:cTn dur="500" fill="hold" id="17"/>
                                        <p:tgtEl>
                                          <p:spTgt spid="28"/>
                                        </p:tgtEl>
                                        <p:attrNameLst>
                                          <p:attrName>ppt_x</p:attrName>
                                        </p:attrNameLst>
                                      </p:cBhvr>
                                      <p:tavLst>
                                        <p:tav tm="0">
                                          <p:val>
                                            <p:fltVal val="0.5"/>
                                          </p:val>
                                        </p:tav>
                                        <p:tav tm="100000">
                                          <p:val>
                                            <p:strVal val="#ppt_x"/>
                                          </p:val>
                                        </p:tav>
                                      </p:tavLst>
                                    </p:anim>
                                    <p:anim calcmode="lin" valueType="num">
                                      <p:cBhvr>
                                        <p:cTn dur="500" fill="hold" id="18"/>
                                        <p:tgtEl>
                                          <p:spTgt spid="28"/>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p:cTn dur="500" fill="hold" id="21"/>
                                        <p:tgtEl>
                                          <p:spTgt spid="29"/>
                                        </p:tgtEl>
                                        <p:attrNameLst>
                                          <p:attrName>ppt_w</p:attrName>
                                        </p:attrNameLst>
                                      </p:cBhvr>
                                      <p:tavLst>
                                        <p:tav tm="0">
                                          <p:val>
                                            <p:fltVal val="0"/>
                                          </p:val>
                                        </p:tav>
                                        <p:tav tm="100000">
                                          <p:val>
                                            <p:strVal val="#ppt_w"/>
                                          </p:val>
                                        </p:tav>
                                      </p:tavLst>
                                    </p:anim>
                                    <p:anim calcmode="lin" valueType="num">
                                      <p:cBhvr>
                                        <p:cTn dur="500" fill="hold" id="22"/>
                                        <p:tgtEl>
                                          <p:spTgt spid="29"/>
                                        </p:tgtEl>
                                        <p:attrNameLst>
                                          <p:attrName>ppt_h</p:attrName>
                                        </p:attrNameLst>
                                      </p:cBhvr>
                                      <p:tavLst>
                                        <p:tav tm="0">
                                          <p:val>
                                            <p:fltVal val="0"/>
                                          </p:val>
                                        </p:tav>
                                        <p:tav tm="100000">
                                          <p:val>
                                            <p:strVal val="#ppt_h"/>
                                          </p:val>
                                        </p:tav>
                                      </p:tavLst>
                                    </p:anim>
                                    <p:animEffect filter="fade" transition="in">
                                      <p:cBhvr>
                                        <p:cTn dur="500" id="23"/>
                                        <p:tgtEl>
                                          <p:spTgt spid="29"/>
                                        </p:tgtEl>
                                      </p:cBhvr>
                                    </p:animEffect>
                                    <p:anim calcmode="lin" valueType="num">
                                      <p:cBhvr>
                                        <p:cTn dur="500" fill="hold" id="24"/>
                                        <p:tgtEl>
                                          <p:spTgt spid="29"/>
                                        </p:tgtEl>
                                        <p:attrNameLst>
                                          <p:attrName>ppt_x</p:attrName>
                                        </p:attrNameLst>
                                      </p:cBhvr>
                                      <p:tavLst>
                                        <p:tav tm="0">
                                          <p:val>
                                            <p:fltVal val="0.5"/>
                                          </p:val>
                                        </p:tav>
                                        <p:tav tm="100000">
                                          <p:val>
                                            <p:strVal val="#ppt_x"/>
                                          </p:val>
                                        </p:tav>
                                      </p:tavLst>
                                    </p:anim>
                                    <p:anim calcmode="lin" valueType="num">
                                      <p:cBhvr>
                                        <p:cTn dur="500" fill="hold" id="25"/>
                                        <p:tgtEl>
                                          <p:spTgt spid="29"/>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p:cTn dur="500" fill="hold" id="28"/>
                                        <p:tgtEl>
                                          <p:spTgt spid="30"/>
                                        </p:tgtEl>
                                        <p:attrNameLst>
                                          <p:attrName>ppt_w</p:attrName>
                                        </p:attrNameLst>
                                      </p:cBhvr>
                                      <p:tavLst>
                                        <p:tav tm="0">
                                          <p:val>
                                            <p:fltVal val="0"/>
                                          </p:val>
                                        </p:tav>
                                        <p:tav tm="100000">
                                          <p:val>
                                            <p:strVal val="#ppt_w"/>
                                          </p:val>
                                        </p:tav>
                                      </p:tavLst>
                                    </p:anim>
                                    <p:anim calcmode="lin" valueType="num">
                                      <p:cBhvr>
                                        <p:cTn dur="500" fill="hold" id="29"/>
                                        <p:tgtEl>
                                          <p:spTgt spid="30"/>
                                        </p:tgtEl>
                                        <p:attrNameLst>
                                          <p:attrName>ppt_h</p:attrName>
                                        </p:attrNameLst>
                                      </p:cBhvr>
                                      <p:tavLst>
                                        <p:tav tm="0">
                                          <p:val>
                                            <p:fltVal val="0"/>
                                          </p:val>
                                        </p:tav>
                                        <p:tav tm="100000">
                                          <p:val>
                                            <p:strVal val="#ppt_h"/>
                                          </p:val>
                                        </p:tav>
                                      </p:tavLst>
                                    </p:anim>
                                    <p:animEffect filter="fade" transition="in">
                                      <p:cBhvr>
                                        <p:cTn dur="500" id="30"/>
                                        <p:tgtEl>
                                          <p:spTgt spid="30"/>
                                        </p:tgtEl>
                                      </p:cBhvr>
                                    </p:animEffect>
                                    <p:anim calcmode="lin" valueType="num">
                                      <p:cBhvr>
                                        <p:cTn dur="500" fill="hold" id="31"/>
                                        <p:tgtEl>
                                          <p:spTgt spid="30"/>
                                        </p:tgtEl>
                                        <p:attrNameLst>
                                          <p:attrName>ppt_x</p:attrName>
                                        </p:attrNameLst>
                                      </p:cBhvr>
                                      <p:tavLst>
                                        <p:tav tm="0">
                                          <p:val>
                                            <p:fltVal val="0.5"/>
                                          </p:val>
                                        </p:tav>
                                        <p:tav tm="100000">
                                          <p:val>
                                            <p:strVal val="#ppt_x"/>
                                          </p:val>
                                        </p:tav>
                                      </p:tavLst>
                                    </p:anim>
                                    <p:anim calcmode="lin" valueType="num">
                                      <p:cBhvr>
                                        <p:cTn dur="500" fill="hold" id="32"/>
                                        <p:tgtEl>
                                          <p:spTgt spid="30"/>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500" fill="hold" id="35"/>
                                        <p:tgtEl>
                                          <p:spTgt spid="31"/>
                                        </p:tgtEl>
                                        <p:attrNameLst>
                                          <p:attrName>ppt_w</p:attrName>
                                        </p:attrNameLst>
                                      </p:cBhvr>
                                      <p:tavLst>
                                        <p:tav tm="0">
                                          <p:val>
                                            <p:fltVal val="0"/>
                                          </p:val>
                                        </p:tav>
                                        <p:tav tm="100000">
                                          <p:val>
                                            <p:strVal val="#ppt_w"/>
                                          </p:val>
                                        </p:tav>
                                      </p:tavLst>
                                    </p:anim>
                                    <p:anim calcmode="lin" valueType="num">
                                      <p:cBhvr>
                                        <p:cTn dur="500" fill="hold" id="36"/>
                                        <p:tgtEl>
                                          <p:spTgt spid="31"/>
                                        </p:tgtEl>
                                        <p:attrNameLst>
                                          <p:attrName>ppt_h</p:attrName>
                                        </p:attrNameLst>
                                      </p:cBhvr>
                                      <p:tavLst>
                                        <p:tav tm="0">
                                          <p:val>
                                            <p:fltVal val="0"/>
                                          </p:val>
                                        </p:tav>
                                        <p:tav tm="100000">
                                          <p:val>
                                            <p:strVal val="#ppt_h"/>
                                          </p:val>
                                        </p:tav>
                                      </p:tavLst>
                                    </p:anim>
                                    <p:animEffect filter="fade" transition="in">
                                      <p:cBhvr>
                                        <p:cTn dur="500" id="37"/>
                                        <p:tgtEl>
                                          <p:spTgt spid="31"/>
                                        </p:tgtEl>
                                      </p:cBhvr>
                                    </p:animEffect>
                                    <p:anim calcmode="lin" valueType="num">
                                      <p:cBhvr>
                                        <p:cTn dur="500" fill="hold" id="38"/>
                                        <p:tgtEl>
                                          <p:spTgt spid="31"/>
                                        </p:tgtEl>
                                        <p:attrNameLst>
                                          <p:attrName>ppt_x</p:attrName>
                                        </p:attrNameLst>
                                      </p:cBhvr>
                                      <p:tavLst>
                                        <p:tav tm="0">
                                          <p:val>
                                            <p:fltVal val="0.5"/>
                                          </p:val>
                                        </p:tav>
                                        <p:tav tm="100000">
                                          <p:val>
                                            <p:strVal val="#ppt_x"/>
                                          </p:val>
                                        </p:tav>
                                      </p:tavLst>
                                    </p:anim>
                                    <p:anim calcmode="lin" valueType="num">
                                      <p:cBhvr>
                                        <p:cTn dur="500" fill="hold" id="39"/>
                                        <p:tgtEl>
                                          <p:spTgt spid="31"/>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0"/>
                                  </p:stCondLst>
                                  <p:childTnLst>
                                    <p:set>
                                      <p:cBhvr>
                                        <p:cTn dur="1" fill="hold" id="41">
                                          <p:stCondLst>
                                            <p:cond delay="0"/>
                                          </p:stCondLst>
                                        </p:cTn>
                                        <p:tgtEl>
                                          <p:spTgt spid="32"/>
                                        </p:tgtEl>
                                        <p:attrNameLst>
                                          <p:attrName>style.visibility</p:attrName>
                                        </p:attrNameLst>
                                      </p:cBhvr>
                                      <p:to>
                                        <p:strVal val="visible"/>
                                      </p:to>
                                    </p:set>
                                    <p:anim calcmode="lin" valueType="num">
                                      <p:cBhvr>
                                        <p:cTn dur="500" fill="hold" id="42"/>
                                        <p:tgtEl>
                                          <p:spTgt spid="32"/>
                                        </p:tgtEl>
                                        <p:attrNameLst>
                                          <p:attrName>ppt_w</p:attrName>
                                        </p:attrNameLst>
                                      </p:cBhvr>
                                      <p:tavLst>
                                        <p:tav tm="0">
                                          <p:val>
                                            <p:fltVal val="0"/>
                                          </p:val>
                                        </p:tav>
                                        <p:tav tm="100000">
                                          <p:val>
                                            <p:strVal val="#ppt_w"/>
                                          </p:val>
                                        </p:tav>
                                      </p:tavLst>
                                    </p:anim>
                                    <p:anim calcmode="lin" valueType="num">
                                      <p:cBhvr>
                                        <p:cTn dur="500" fill="hold" id="43"/>
                                        <p:tgtEl>
                                          <p:spTgt spid="32"/>
                                        </p:tgtEl>
                                        <p:attrNameLst>
                                          <p:attrName>ppt_h</p:attrName>
                                        </p:attrNameLst>
                                      </p:cBhvr>
                                      <p:tavLst>
                                        <p:tav tm="0">
                                          <p:val>
                                            <p:fltVal val="0"/>
                                          </p:val>
                                        </p:tav>
                                        <p:tav tm="100000">
                                          <p:val>
                                            <p:strVal val="#ppt_h"/>
                                          </p:val>
                                        </p:tav>
                                      </p:tavLst>
                                    </p:anim>
                                    <p:animEffect filter="fade" transition="in">
                                      <p:cBhvr>
                                        <p:cTn dur="500" id="44"/>
                                        <p:tgtEl>
                                          <p:spTgt spid="32"/>
                                        </p:tgtEl>
                                      </p:cBhvr>
                                    </p:animEffect>
                                    <p:anim calcmode="lin" valueType="num">
                                      <p:cBhvr>
                                        <p:cTn dur="500" fill="hold" id="45"/>
                                        <p:tgtEl>
                                          <p:spTgt spid="32"/>
                                        </p:tgtEl>
                                        <p:attrNameLst>
                                          <p:attrName>ppt_x</p:attrName>
                                        </p:attrNameLst>
                                      </p:cBhvr>
                                      <p:tavLst>
                                        <p:tav tm="0">
                                          <p:val>
                                            <p:fltVal val="0.5"/>
                                          </p:val>
                                        </p:tav>
                                        <p:tav tm="100000">
                                          <p:val>
                                            <p:strVal val="#ppt_x"/>
                                          </p:val>
                                        </p:tav>
                                      </p:tavLst>
                                    </p:anim>
                                    <p:anim calcmode="lin" valueType="num">
                                      <p:cBhvr>
                                        <p:cTn dur="500" fill="hold" id="46"/>
                                        <p:tgtEl>
                                          <p:spTgt spid="32"/>
                                        </p:tgtEl>
                                        <p:attrNameLst>
                                          <p:attrName>ppt_y</p:attrName>
                                        </p:attrNameLst>
                                      </p:cBhvr>
                                      <p:tavLst>
                                        <p:tav tm="0">
                                          <p:val>
                                            <p:fltVal val="0.5"/>
                                          </p:val>
                                        </p:tav>
                                        <p:tav tm="100000">
                                          <p:val>
                                            <p:strVal val="#ppt_y"/>
                                          </p:val>
                                        </p:tav>
                                      </p:tavLst>
                                    </p:anim>
                                  </p:childTnLst>
                                </p:cTn>
                              </p:par>
                              <p:par>
                                <p:cTn fill="hold" id="47" nodeType="withEffect" presetClass="entr" presetID="53" presetSubtype="0">
                                  <p:stCondLst>
                                    <p:cond delay="0"/>
                                  </p:stCondLst>
                                  <p:childTnLst>
                                    <p:set>
                                      <p:cBhvr>
                                        <p:cTn dur="1" fill="hold" id="48">
                                          <p:stCondLst>
                                            <p:cond delay="0"/>
                                          </p:stCondLst>
                                        </p:cTn>
                                        <p:tgtEl>
                                          <p:spTgt spid="33"/>
                                        </p:tgtEl>
                                        <p:attrNameLst>
                                          <p:attrName>style.visibility</p:attrName>
                                        </p:attrNameLst>
                                      </p:cBhvr>
                                      <p:to>
                                        <p:strVal val="visible"/>
                                      </p:to>
                                    </p:set>
                                    <p:anim calcmode="lin" valueType="num">
                                      <p:cBhvr>
                                        <p:cTn dur="500" fill="hold" id="49"/>
                                        <p:tgtEl>
                                          <p:spTgt spid="33"/>
                                        </p:tgtEl>
                                        <p:attrNameLst>
                                          <p:attrName>ppt_w</p:attrName>
                                        </p:attrNameLst>
                                      </p:cBhvr>
                                      <p:tavLst>
                                        <p:tav tm="0">
                                          <p:val>
                                            <p:fltVal val="0"/>
                                          </p:val>
                                        </p:tav>
                                        <p:tav tm="100000">
                                          <p:val>
                                            <p:strVal val="#ppt_w"/>
                                          </p:val>
                                        </p:tav>
                                      </p:tavLst>
                                    </p:anim>
                                    <p:anim calcmode="lin" valueType="num">
                                      <p:cBhvr>
                                        <p:cTn dur="500" fill="hold" id="50"/>
                                        <p:tgtEl>
                                          <p:spTgt spid="33"/>
                                        </p:tgtEl>
                                        <p:attrNameLst>
                                          <p:attrName>ppt_h</p:attrName>
                                        </p:attrNameLst>
                                      </p:cBhvr>
                                      <p:tavLst>
                                        <p:tav tm="0">
                                          <p:val>
                                            <p:fltVal val="0"/>
                                          </p:val>
                                        </p:tav>
                                        <p:tav tm="100000">
                                          <p:val>
                                            <p:strVal val="#ppt_h"/>
                                          </p:val>
                                        </p:tav>
                                      </p:tavLst>
                                    </p:anim>
                                    <p:animEffect filter="fade" transition="in">
                                      <p:cBhvr>
                                        <p:cTn dur="500" id="51"/>
                                        <p:tgtEl>
                                          <p:spTgt spid="33"/>
                                        </p:tgtEl>
                                      </p:cBhvr>
                                    </p:animEffect>
                                    <p:anim calcmode="lin" valueType="num">
                                      <p:cBhvr>
                                        <p:cTn dur="500" fill="hold" id="52"/>
                                        <p:tgtEl>
                                          <p:spTgt spid="33"/>
                                        </p:tgtEl>
                                        <p:attrNameLst>
                                          <p:attrName>ppt_x</p:attrName>
                                        </p:attrNameLst>
                                      </p:cBhvr>
                                      <p:tavLst>
                                        <p:tav tm="0">
                                          <p:val>
                                            <p:fltVal val="0.5"/>
                                          </p:val>
                                        </p:tav>
                                        <p:tav tm="100000">
                                          <p:val>
                                            <p:strVal val="#ppt_x"/>
                                          </p:val>
                                        </p:tav>
                                      </p:tavLst>
                                    </p:anim>
                                    <p:anim calcmode="lin" valueType="num">
                                      <p:cBhvr>
                                        <p:cTn dur="500" fill="hold" id="53"/>
                                        <p:tgtEl>
                                          <p:spTgt spid="33"/>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0"/>
                                  </p:stCondLst>
                                  <p:childTnLst>
                                    <p:set>
                                      <p:cBhvr>
                                        <p:cTn dur="1" fill="hold" id="55">
                                          <p:stCondLst>
                                            <p:cond delay="0"/>
                                          </p:stCondLst>
                                        </p:cTn>
                                        <p:tgtEl>
                                          <p:spTgt spid="34"/>
                                        </p:tgtEl>
                                        <p:attrNameLst>
                                          <p:attrName>style.visibility</p:attrName>
                                        </p:attrNameLst>
                                      </p:cBhvr>
                                      <p:to>
                                        <p:strVal val="visible"/>
                                      </p:to>
                                    </p:set>
                                    <p:anim calcmode="lin" valueType="num">
                                      <p:cBhvr>
                                        <p:cTn dur="500" fill="hold" id="56"/>
                                        <p:tgtEl>
                                          <p:spTgt spid="34"/>
                                        </p:tgtEl>
                                        <p:attrNameLst>
                                          <p:attrName>ppt_w</p:attrName>
                                        </p:attrNameLst>
                                      </p:cBhvr>
                                      <p:tavLst>
                                        <p:tav tm="0">
                                          <p:val>
                                            <p:fltVal val="0"/>
                                          </p:val>
                                        </p:tav>
                                        <p:tav tm="100000">
                                          <p:val>
                                            <p:strVal val="#ppt_w"/>
                                          </p:val>
                                        </p:tav>
                                      </p:tavLst>
                                    </p:anim>
                                    <p:anim calcmode="lin" valueType="num">
                                      <p:cBhvr>
                                        <p:cTn dur="500" fill="hold" id="57"/>
                                        <p:tgtEl>
                                          <p:spTgt spid="34"/>
                                        </p:tgtEl>
                                        <p:attrNameLst>
                                          <p:attrName>ppt_h</p:attrName>
                                        </p:attrNameLst>
                                      </p:cBhvr>
                                      <p:tavLst>
                                        <p:tav tm="0">
                                          <p:val>
                                            <p:fltVal val="0"/>
                                          </p:val>
                                        </p:tav>
                                        <p:tav tm="100000">
                                          <p:val>
                                            <p:strVal val="#ppt_h"/>
                                          </p:val>
                                        </p:tav>
                                      </p:tavLst>
                                    </p:anim>
                                    <p:animEffect filter="fade" transition="in">
                                      <p:cBhvr>
                                        <p:cTn dur="500" id="58"/>
                                        <p:tgtEl>
                                          <p:spTgt spid="34"/>
                                        </p:tgtEl>
                                      </p:cBhvr>
                                    </p:animEffect>
                                    <p:anim calcmode="lin" valueType="num">
                                      <p:cBhvr>
                                        <p:cTn dur="500" fill="hold" id="59"/>
                                        <p:tgtEl>
                                          <p:spTgt spid="34"/>
                                        </p:tgtEl>
                                        <p:attrNameLst>
                                          <p:attrName>ppt_x</p:attrName>
                                        </p:attrNameLst>
                                      </p:cBhvr>
                                      <p:tavLst>
                                        <p:tav tm="0">
                                          <p:val>
                                            <p:fltVal val="0.5"/>
                                          </p:val>
                                        </p:tav>
                                        <p:tav tm="100000">
                                          <p:val>
                                            <p:strVal val="#ppt_x"/>
                                          </p:val>
                                        </p:tav>
                                      </p:tavLst>
                                    </p:anim>
                                    <p:anim calcmode="lin" valueType="num">
                                      <p:cBhvr>
                                        <p:cTn dur="500" fill="hold" id="60"/>
                                        <p:tgtEl>
                                          <p:spTgt spid="34"/>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0"/>
                                  </p:stCondLst>
                                  <p:childTnLst>
                                    <p:set>
                                      <p:cBhvr>
                                        <p:cTn dur="1" fill="hold" id="62">
                                          <p:stCondLst>
                                            <p:cond delay="0"/>
                                          </p:stCondLst>
                                        </p:cTn>
                                        <p:tgtEl>
                                          <p:spTgt spid="35"/>
                                        </p:tgtEl>
                                        <p:attrNameLst>
                                          <p:attrName>style.visibility</p:attrName>
                                        </p:attrNameLst>
                                      </p:cBhvr>
                                      <p:to>
                                        <p:strVal val="visible"/>
                                      </p:to>
                                    </p:set>
                                    <p:anim calcmode="lin" valueType="num">
                                      <p:cBhvr>
                                        <p:cTn dur="500" fill="hold" id="63"/>
                                        <p:tgtEl>
                                          <p:spTgt spid="35"/>
                                        </p:tgtEl>
                                        <p:attrNameLst>
                                          <p:attrName>ppt_w</p:attrName>
                                        </p:attrNameLst>
                                      </p:cBhvr>
                                      <p:tavLst>
                                        <p:tav tm="0">
                                          <p:val>
                                            <p:fltVal val="0"/>
                                          </p:val>
                                        </p:tav>
                                        <p:tav tm="100000">
                                          <p:val>
                                            <p:strVal val="#ppt_w"/>
                                          </p:val>
                                        </p:tav>
                                      </p:tavLst>
                                    </p:anim>
                                    <p:anim calcmode="lin" valueType="num">
                                      <p:cBhvr>
                                        <p:cTn dur="500" fill="hold" id="64"/>
                                        <p:tgtEl>
                                          <p:spTgt spid="35"/>
                                        </p:tgtEl>
                                        <p:attrNameLst>
                                          <p:attrName>ppt_h</p:attrName>
                                        </p:attrNameLst>
                                      </p:cBhvr>
                                      <p:tavLst>
                                        <p:tav tm="0">
                                          <p:val>
                                            <p:fltVal val="0"/>
                                          </p:val>
                                        </p:tav>
                                        <p:tav tm="100000">
                                          <p:val>
                                            <p:strVal val="#ppt_h"/>
                                          </p:val>
                                        </p:tav>
                                      </p:tavLst>
                                    </p:anim>
                                    <p:animEffect filter="fade" transition="in">
                                      <p:cBhvr>
                                        <p:cTn dur="500" id="65"/>
                                        <p:tgtEl>
                                          <p:spTgt spid="35"/>
                                        </p:tgtEl>
                                      </p:cBhvr>
                                    </p:animEffect>
                                    <p:anim calcmode="lin" valueType="num">
                                      <p:cBhvr>
                                        <p:cTn dur="500" fill="hold" id="66"/>
                                        <p:tgtEl>
                                          <p:spTgt spid="35"/>
                                        </p:tgtEl>
                                        <p:attrNameLst>
                                          <p:attrName>ppt_x</p:attrName>
                                        </p:attrNameLst>
                                      </p:cBhvr>
                                      <p:tavLst>
                                        <p:tav tm="0">
                                          <p:val>
                                            <p:fltVal val="0.5"/>
                                          </p:val>
                                        </p:tav>
                                        <p:tav tm="100000">
                                          <p:val>
                                            <p:strVal val="#ppt_x"/>
                                          </p:val>
                                        </p:tav>
                                      </p:tavLst>
                                    </p:anim>
                                    <p:anim calcmode="lin" valueType="num">
                                      <p:cBhvr>
                                        <p:cTn dur="500" fill="hold" id="67"/>
                                        <p:tgtEl>
                                          <p:spTgt spid="35"/>
                                        </p:tgtEl>
                                        <p:attrNameLst>
                                          <p:attrName>ppt_y</p:attrName>
                                        </p:attrNameLst>
                                      </p:cBhvr>
                                      <p:tavLst>
                                        <p:tav tm="0">
                                          <p:val>
                                            <p:fltVal val="0.5"/>
                                          </p:val>
                                        </p:tav>
                                        <p:tav tm="100000">
                                          <p:val>
                                            <p:strVal val="#ppt_y"/>
                                          </p:val>
                                        </p:tav>
                                      </p:tavLst>
                                    </p:anim>
                                  </p:childTnLst>
                                </p:cTn>
                              </p:par>
                              <p:par>
                                <p:cTn fill="hold" grpId="0" id="68" nodeType="withEffect" presetClass="entr" presetID="53" presetSubtype="0">
                                  <p:stCondLst>
                                    <p:cond delay="0"/>
                                  </p:stCondLst>
                                  <p:childTnLst>
                                    <p:set>
                                      <p:cBhvr>
                                        <p:cTn dur="1" fill="hold" id="69">
                                          <p:stCondLst>
                                            <p:cond delay="0"/>
                                          </p:stCondLst>
                                        </p:cTn>
                                        <p:tgtEl>
                                          <p:spTgt spid="36"/>
                                        </p:tgtEl>
                                        <p:attrNameLst>
                                          <p:attrName>style.visibility</p:attrName>
                                        </p:attrNameLst>
                                      </p:cBhvr>
                                      <p:to>
                                        <p:strVal val="visible"/>
                                      </p:to>
                                    </p:set>
                                    <p:anim calcmode="lin" valueType="num">
                                      <p:cBhvr>
                                        <p:cTn dur="500" fill="hold" id="70"/>
                                        <p:tgtEl>
                                          <p:spTgt spid="36"/>
                                        </p:tgtEl>
                                        <p:attrNameLst>
                                          <p:attrName>ppt_w</p:attrName>
                                        </p:attrNameLst>
                                      </p:cBhvr>
                                      <p:tavLst>
                                        <p:tav tm="0">
                                          <p:val>
                                            <p:fltVal val="0"/>
                                          </p:val>
                                        </p:tav>
                                        <p:tav tm="100000">
                                          <p:val>
                                            <p:strVal val="#ppt_w"/>
                                          </p:val>
                                        </p:tav>
                                      </p:tavLst>
                                    </p:anim>
                                    <p:anim calcmode="lin" valueType="num">
                                      <p:cBhvr>
                                        <p:cTn dur="500" fill="hold" id="71"/>
                                        <p:tgtEl>
                                          <p:spTgt spid="36"/>
                                        </p:tgtEl>
                                        <p:attrNameLst>
                                          <p:attrName>ppt_h</p:attrName>
                                        </p:attrNameLst>
                                      </p:cBhvr>
                                      <p:tavLst>
                                        <p:tav tm="0">
                                          <p:val>
                                            <p:fltVal val="0"/>
                                          </p:val>
                                        </p:tav>
                                        <p:tav tm="100000">
                                          <p:val>
                                            <p:strVal val="#ppt_h"/>
                                          </p:val>
                                        </p:tav>
                                      </p:tavLst>
                                    </p:anim>
                                    <p:animEffect filter="fade" transition="in">
                                      <p:cBhvr>
                                        <p:cTn dur="500" id="72"/>
                                        <p:tgtEl>
                                          <p:spTgt spid="36"/>
                                        </p:tgtEl>
                                      </p:cBhvr>
                                    </p:animEffect>
                                    <p:anim calcmode="lin" valueType="num">
                                      <p:cBhvr>
                                        <p:cTn dur="500" fill="hold" id="73"/>
                                        <p:tgtEl>
                                          <p:spTgt spid="36"/>
                                        </p:tgtEl>
                                        <p:attrNameLst>
                                          <p:attrName>ppt_x</p:attrName>
                                        </p:attrNameLst>
                                      </p:cBhvr>
                                      <p:tavLst>
                                        <p:tav tm="0">
                                          <p:val>
                                            <p:fltVal val="0.5"/>
                                          </p:val>
                                        </p:tav>
                                        <p:tav tm="100000">
                                          <p:val>
                                            <p:strVal val="#ppt_x"/>
                                          </p:val>
                                        </p:tav>
                                      </p:tavLst>
                                    </p:anim>
                                    <p:anim calcmode="lin" valueType="num">
                                      <p:cBhvr>
                                        <p:cTn dur="500" fill="hold" id="74"/>
                                        <p:tgtEl>
                                          <p:spTgt spid="36"/>
                                        </p:tgtEl>
                                        <p:attrNameLst>
                                          <p:attrName>ppt_y</p:attrName>
                                        </p:attrNameLst>
                                      </p:cBhvr>
                                      <p:tavLst>
                                        <p:tav tm="0">
                                          <p:val>
                                            <p:fltVal val="0.5"/>
                                          </p:val>
                                        </p:tav>
                                        <p:tav tm="100000">
                                          <p:val>
                                            <p:strVal val="#ppt_y"/>
                                          </p:val>
                                        </p:tav>
                                      </p:tavLst>
                                    </p:anim>
                                  </p:childTnLst>
                                </p:cTn>
                              </p:par>
                              <p:par>
                                <p:cTn fill="hold" grpId="0" id="75" nodeType="withEffect" presetClass="entr" presetID="53" presetSubtype="0">
                                  <p:stCondLst>
                                    <p:cond delay="0"/>
                                  </p:stCondLst>
                                  <p:childTnLst>
                                    <p:set>
                                      <p:cBhvr>
                                        <p:cTn dur="1" fill="hold" id="76">
                                          <p:stCondLst>
                                            <p:cond delay="0"/>
                                          </p:stCondLst>
                                        </p:cTn>
                                        <p:tgtEl>
                                          <p:spTgt spid="37"/>
                                        </p:tgtEl>
                                        <p:attrNameLst>
                                          <p:attrName>style.visibility</p:attrName>
                                        </p:attrNameLst>
                                      </p:cBhvr>
                                      <p:to>
                                        <p:strVal val="visible"/>
                                      </p:to>
                                    </p:set>
                                    <p:anim calcmode="lin" valueType="num">
                                      <p:cBhvr>
                                        <p:cTn dur="500" fill="hold" id="77"/>
                                        <p:tgtEl>
                                          <p:spTgt spid="37"/>
                                        </p:tgtEl>
                                        <p:attrNameLst>
                                          <p:attrName>ppt_w</p:attrName>
                                        </p:attrNameLst>
                                      </p:cBhvr>
                                      <p:tavLst>
                                        <p:tav tm="0">
                                          <p:val>
                                            <p:fltVal val="0"/>
                                          </p:val>
                                        </p:tav>
                                        <p:tav tm="100000">
                                          <p:val>
                                            <p:strVal val="#ppt_w"/>
                                          </p:val>
                                        </p:tav>
                                      </p:tavLst>
                                    </p:anim>
                                    <p:anim calcmode="lin" valueType="num">
                                      <p:cBhvr>
                                        <p:cTn dur="500" fill="hold" id="78"/>
                                        <p:tgtEl>
                                          <p:spTgt spid="37"/>
                                        </p:tgtEl>
                                        <p:attrNameLst>
                                          <p:attrName>ppt_h</p:attrName>
                                        </p:attrNameLst>
                                      </p:cBhvr>
                                      <p:tavLst>
                                        <p:tav tm="0">
                                          <p:val>
                                            <p:fltVal val="0"/>
                                          </p:val>
                                        </p:tav>
                                        <p:tav tm="100000">
                                          <p:val>
                                            <p:strVal val="#ppt_h"/>
                                          </p:val>
                                        </p:tav>
                                      </p:tavLst>
                                    </p:anim>
                                    <p:animEffect filter="fade" transition="in">
                                      <p:cBhvr>
                                        <p:cTn dur="500" id="79"/>
                                        <p:tgtEl>
                                          <p:spTgt spid="37"/>
                                        </p:tgtEl>
                                      </p:cBhvr>
                                    </p:animEffect>
                                    <p:anim calcmode="lin" valueType="num">
                                      <p:cBhvr>
                                        <p:cTn dur="500" fill="hold" id="80"/>
                                        <p:tgtEl>
                                          <p:spTgt spid="37"/>
                                        </p:tgtEl>
                                        <p:attrNameLst>
                                          <p:attrName>ppt_x</p:attrName>
                                        </p:attrNameLst>
                                      </p:cBhvr>
                                      <p:tavLst>
                                        <p:tav tm="0">
                                          <p:val>
                                            <p:fltVal val="0.5"/>
                                          </p:val>
                                        </p:tav>
                                        <p:tav tm="100000">
                                          <p:val>
                                            <p:strVal val="#ppt_x"/>
                                          </p:val>
                                        </p:tav>
                                      </p:tavLst>
                                    </p:anim>
                                    <p:anim calcmode="lin" valueType="num">
                                      <p:cBhvr>
                                        <p:cTn dur="500" fill="hold" id="81"/>
                                        <p:tgtEl>
                                          <p:spTgt spid="37"/>
                                        </p:tgtEl>
                                        <p:attrNameLst>
                                          <p:attrName>ppt_y</p:attrName>
                                        </p:attrNameLst>
                                      </p:cBhvr>
                                      <p:tavLst>
                                        <p:tav tm="0">
                                          <p:val>
                                            <p:fltVal val="0.5"/>
                                          </p:val>
                                        </p:tav>
                                        <p:tav tm="100000">
                                          <p:val>
                                            <p:strVal val="#ppt_y"/>
                                          </p:val>
                                        </p:tav>
                                      </p:tavLst>
                                    </p:anim>
                                  </p:childTnLst>
                                </p:cTn>
                              </p:par>
                              <p:par>
                                <p:cTn fill="hold" grpId="0" id="82" nodeType="withEffect" presetClass="entr" presetID="53" presetSubtype="0">
                                  <p:stCondLst>
                                    <p:cond delay="0"/>
                                  </p:stCondLst>
                                  <p:childTnLst>
                                    <p:set>
                                      <p:cBhvr>
                                        <p:cTn dur="1" fill="hold" id="83">
                                          <p:stCondLst>
                                            <p:cond delay="0"/>
                                          </p:stCondLst>
                                        </p:cTn>
                                        <p:tgtEl>
                                          <p:spTgt spid="38"/>
                                        </p:tgtEl>
                                        <p:attrNameLst>
                                          <p:attrName>style.visibility</p:attrName>
                                        </p:attrNameLst>
                                      </p:cBhvr>
                                      <p:to>
                                        <p:strVal val="visible"/>
                                      </p:to>
                                    </p:set>
                                    <p:anim calcmode="lin" valueType="num">
                                      <p:cBhvr>
                                        <p:cTn dur="500" fill="hold" id="84"/>
                                        <p:tgtEl>
                                          <p:spTgt spid="38"/>
                                        </p:tgtEl>
                                        <p:attrNameLst>
                                          <p:attrName>ppt_w</p:attrName>
                                        </p:attrNameLst>
                                      </p:cBhvr>
                                      <p:tavLst>
                                        <p:tav tm="0">
                                          <p:val>
                                            <p:fltVal val="0"/>
                                          </p:val>
                                        </p:tav>
                                        <p:tav tm="100000">
                                          <p:val>
                                            <p:strVal val="#ppt_w"/>
                                          </p:val>
                                        </p:tav>
                                      </p:tavLst>
                                    </p:anim>
                                    <p:anim calcmode="lin" valueType="num">
                                      <p:cBhvr>
                                        <p:cTn dur="500" fill="hold" id="85"/>
                                        <p:tgtEl>
                                          <p:spTgt spid="38"/>
                                        </p:tgtEl>
                                        <p:attrNameLst>
                                          <p:attrName>ppt_h</p:attrName>
                                        </p:attrNameLst>
                                      </p:cBhvr>
                                      <p:tavLst>
                                        <p:tav tm="0">
                                          <p:val>
                                            <p:fltVal val="0"/>
                                          </p:val>
                                        </p:tav>
                                        <p:tav tm="100000">
                                          <p:val>
                                            <p:strVal val="#ppt_h"/>
                                          </p:val>
                                        </p:tav>
                                      </p:tavLst>
                                    </p:anim>
                                    <p:animEffect filter="fade" transition="in">
                                      <p:cBhvr>
                                        <p:cTn dur="500" id="86"/>
                                        <p:tgtEl>
                                          <p:spTgt spid="38"/>
                                        </p:tgtEl>
                                      </p:cBhvr>
                                    </p:animEffect>
                                    <p:anim calcmode="lin" valueType="num">
                                      <p:cBhvr>
                                        <p:cTn dur="500" fill="hold" id="87"/>
                                        <p:tgtEl>
                                          <p:spTgt spid="38"/>
                                        </p:tgtEl>
                                        <p:attrNameLst>
                                          <p:attrName>ppt_x</p:attrName>
                                        </p:attrNameLst>
                                      </p:cBhvr>
                                      <p:tavLst>
                                        <p:tav tm="0">
                                          <p:val>
                                            <p:fltVal val="0.5"/>
                                          </p:val>
                                        </p:tav>
                                        <p:tav tm="100000">
                                          <p:val>
                                            <p:strVal val="#ppt_x"/>
                                          </p:val>
                                        </p:tav>
                                      </p:tavLst>
                                    </p:anim>
                                    <p:anim calcmode="lin" valueType="num">
                                      <p:cBhvr>
                                        <p:cTn dur="500" fill="hold" id="88"/>
                                        <p:tgtEl>
                                          <p:spTgt spid="38"/>
                                        </p:tgtEl>
                                        <p:attrNameLst>
                                          <p:attrName>ppt_y</p:attrName>
                                        </p:attrNameLst>
                                      </p:cBhvr>
                                      <p:tavLst>
                                        <p:tav tm="0">
                                          <p:val>
                                            <p:fltVal val="0.5"/>
                                          </p:val>
                                        </p:tav>
                                        <p:tav tm="100000">
                                          <p:val>
                                            <p:strVal val="#ppt_y"/>
                                          </p:val>
                                        </p:tav>
                                      </p:tavLst>
                                    </p:anim>
                                  </p:childTnLst>
                                </p:cTn>
                              </p:par>
                              <p:par>
                                <p:cTn fill="hold" grpId="0" id="89" nodeType="withEffect" presetClass="entr" presetID="53" presetSubtype="0">
                                  <p:stCondLst>
                                    <p:cond delay="0"/>
                                  </p:stCondLst>
                                  <p:childTnLst>
                                    <p:set>
                                      <p:cBhvr>
                                        <p:cTn dur="1" fill="hold" id="90">
                                          <p:stCondLst>
                                            <p:cond delay="0"/>
                                          </p:stCondLst>
                                        </p:cTn>
                                        <p:tgtEl>
                                          <p:spTgt spid="39"/>
                                        </p:tgtEl>
                                        <p:attrNameLst>
                                          <p:attrName>style.visibility</p:attrName>
                                        </p:attrNameLst>
                                      </p:cBhvr>
                                      <p:to>
                                        <p:strVal val="visible"/>
                                      </p:to>
                                    </p:set>
                                    <p:anim calcmode="lin" valueType="num">
                                      <p:cBhvr>
                                        <p:cTn dur="500" fill="hold" id="91"/>
                                        <p:tgtEl>
                                          <p:spTgt spid="39"/>
                                        </p:tgtEl>
                                        <p:attrNameLst>
                                          <p:attrName>ppt_w</p:attrName>
                                        </p:attrNameLst>
                                      </p:cBhvr>
                                      <p:tavLst>
                                        <p:tav tm="0">
                                          <p:val>
                                            <p:fltVal val="0"/>
                                          </p:val>
                                        </p:tav>
                                        <p:tav tm="100000">
                                          <p:val>
                                            <p:strVal val="#ppt_w"/>
                                          </p:val>
                                        </p:tav>
                                      </p:tavLst>
                                    </p:anim>
                                    <p:anim calcmode="lin" valueType="num">
                                      <p:cBhvr>
                                        <p:cTn dur="500" fill="hold" id="92"/>
                                        <p:tgtEl>
                                          <p:spTgt spid="39"/>
                                        </p:tgtEl>
                                        <p:attrNameLst>
                                          <p:attrName>ppt_h</p:attrName>
                                        </p:attrNameLst>
                                      </p:cBhvr>
                                      <p:tavLst>
                                        <p:tav tm="0">
                                          <p:val>
                                            <p:fltVal val="0"/>
                                          </p:val>
                                        </p:tav>
                                        <p:tav tm="100000">
                                          <p:val>
                                            <p:strVal val="#ppt_h"/>
                                          </p:val>
                                        </p:tav>
                                      </p:tavLst>
                                    </p:anim>
                                    <p:animEffect filter="fade" transition="in">
                                      <p:cBhvr>
                                        <p:cTn dur="500" id="93"/>
                                        <p:tgtEl>
                                          <p:spTgt spid="39"/>
                                        </p:tgtEl>
                                      </p:cBhvr>
                                    </p:animEffect>
                                    <p:anim calcmode="lin" valueType="num">
                                      <p:cBhvr>
                                        <p:cTn dur="500" fill="hold" id="94"/>
                                        <p:tgtEl>
                                          <p:spTgt spid="39"/>
                                        </p:tgtEl>
                                        <p:attrNameLst>
                                          <p:attrName>ppt_x</p:attrName>
                                        </p:attrNameLst>
                                      </p:cBhvr>
                                      <p:tavLst>
                                        <p:tav tm="0">
                                          <p:val>
                                            <p:fltVal val="0.5"/>
                                          </p:val>
                                        </p:tav>
                                        <p:tav tm="100000">
                                          <p:val>
                                            <p:strVal val="#ppt_x"/>
                                          </p:val>
                                        </p:tav>
                                      </p:tavLst>
                                    </p:anim>
                                    <p:anim calcmode="lin" valueType="num">
                                      <p:cBhvr>
                                        <p:cTn dur="500" fill="hold" id="95"/>
                                        <p:tgtEl>
                                          <p:spTgt spid="39"/>
                                        </p:tgtEl>
                                        <p:attrNameLst>
                                          <p:attrName>ppt_y</p:attrName>
                                        </p:attrNameLst>
                                      </p:cBhvr>
                                      <p:tavLst>
                                        <p:tav tm="0">
                                          <p:val>
                                            <p:fltVal val="0.5"/>
                                          </p:val>
                                        </p:tav>
                                        <p:tav tm="100000">
                                          <p:val>
                                            <p:strVal val="#ppt_y"/>
                                          </p:val>
                                        </p:tav>
                                      </p:tavLst>
                                    </p:anim>
                                  </p:childTnLst>
                                </p:cTn>
                              </p:par>
                              <p:par>
                                <p:cTn fill="hold" id="96" nodeType="withEffect" presetClass="entr" presetID="53" presetSubtype="0">
                                  <p:stCondLst>
                                    <p:cond delay="0"/>
                                  </p:stCondLst>
                                  <p:childTnLst>
                                    <p:set>
                                      <p:cBhvr>
                                        <p:cTn dur="1" fill="hold" id="97">
                                          <p:stCondLst>
                                            <p:cond delay="0"/>
                                          </p:stCondLst>
                                        </p:cTn>
                                        <p:tgtEl>
                                          <p:spTgt spid="46"/>
                                        </p:tgtEl>
                                        <p:attrNameLst>
                                          <p:attrName>style.visibility</p:attrName>
                                        </p:attrNameLst>
                                      </p:cBhvr>
                                      <p:to>
                                        <p:strVal val="visible"/>
                                      </p:to>
                                    </p:set>
                                    <p:anim calcmode="lin" valueType="num">
                                      <p:cBhvr>
                                        <p:cTn dur="500" fill="hold" id="98"/>
                                        <p:tgtEl>
                                          <p:spTgt spid="46"/>
                                        </p:tgtEl>
                                        <p:attrNameLst>
                                          <p:attrName>ppt_w</p:attrName>
                                        </p:attrNameLst>
                                      </p:cBhvr>
                                      <p:tavLst>
                                        <p:tav tm="0">
                                          <p:val>
                                            <p:fltVal val="0"/>
                                          </p:val>
                                        </p:tav>
                                        <p:tav tm="100000">
                                          <p:val>
                                            <p:strVal val="#ppt_w"/>
                                          </p:val>
                                        </p:tav>
                                      </p:tavLst>
                                    </p:anim>
                                    <p:anim calcmode="lin" valueType="num">
                                      <p:cBhvr>
                                        <p:cTn dur="500" fill="hold" id="99"/>
                                        <p:tgtEl>
                                          <p:spTgt spid="46"/>
                                        </p:tgtEl>
                                        <p:attrNameLst>
                                          <p:attrName>ppt_h</p:attrName>
                                        </p:attrNameLst>
                                      </p:cBhvr>
                                      <p:tavLst>
                                        <p:tav tm="0">
                                          <p:val>
                                            <p:fltVal val="0"/>
                                          </p:val>
                                        </p:tav>
                                        <p:tav tm="100000">
                                          <p:val>
                                            <p:strVal val="#ppt_h"/>
                                          </p:val>
                                        </p:tav>
                                      </p:tavLst>
                                    </p:anim>
                                    <p:animEffect filter="fade" transition="in">
                                      <p:cBhvr>
                                        <p:cTn dur="500" id="100"/>
                                        <p:tgtEl>
                                          <p:spTgt spid="46"/>
                                        </p:tgtEl>
                                      </p:cBhvr>
                                    </p:animEffect>
                                    <p:anim calcmode="lin" valueType="num">
                                      <p:cBhvr>
                                        <p:cTn dur="500" fill="hold" id="101"/>
                                        <p:tgtEl>
                                          <p:spTgt spid="46"/>
                                        </p:tgtEl>
                                        <p:attrNameLst>
                                          <p:attrName>ppt_x</p:attrName>
                                        </p:attrNameLst>
                                      </p:cBhvr>
                                      <p:tavLst>
                                        <p:tav tm="0">
                                          <p:val>
                                            <p:fltVal val="0.5"/>
                                          </p:val>
                                        </p:tav>
                                        <p:tav tm="100000">
                                          <p:val>
                                            <p:strVal val="#ppt_x"/>
                                          </p:val>
                                        </p:tav>
                                      </p:tavLst>
                                    </p:anim>
                                    <p:anim calcmode="lin" valueType="num">
                                      <p:cBhvr>
                                        <p:cTn dur="500" fill="hold" id="102"/>
                                        <p:tgtEl>
                                          <p:spTgt spid="46"/>
                                        </p:tgtEl>
                                        <p:attrNameLst>
                                          <p:attrName>ppt_y</p:attrName>
                                        </p:attrNameLst>
                                      </p:cBhvr>
                                      <p:tavLst>
                                        <p:tav tm="0">
                                          <p:val>
                                            <p:fltVal val="0.5"/>
                                          </p:val>
                                        </p:tav>
                                        <p:tav tm="100000">
                                          <p:val>
                                            <p:strVal val="#ppt_y"/>
                                          </p:val>
                                        </p:tav>
                                      </p:tavLst>
                                    </p:anim>
                                  </p:childTnLst>
                                </p:cTn>
                              </p:par>
                            </p:childTnLst>
                          </p:cTn>
                        </p:par>
                        <p:par>
                          <p:cTn fill="hold" id="103" nodeType="afterGroup">
                            <p:stCondLst>
                              <p:cond delay="500"/>
                            </p:stCondLst>
                            <p:childTnLst>
                              <p:par>
                                <p:cTn fill="hold" id="104" nodeType="afterEffect" presetClass="entr" presetID="12" presetSubtype="4">
                                  <p:stCondLst>
                                    <p:cond delay="0"/>
                                  </p:stCondLst>
                                  <p:childTnLst>
                                    <p:set>
                                      <p:cBhvr>
                                        <p:cTn dur="1" fill="hold" id="105">
                                          <p:stCondLst>
                                            <p:cond delay="0"/>
                                          </p:stCondLst>
                                        </p:cTn>
                                        <p:tgtEl>
                                          <p:spTgt spid="40"/>
                                        </p:tgtEl>
                                        <p:attrNameLst>
                                          <p:attrName>style.visibility</p:attrName>
                                        </p:attrNameLst>
                                      </p:cBhvr>
                                      <p:to>
                                        <p:strVal val="visible"/>
                                      </p:to>
                                    </p:set>
                                    <p:anim calcmode="lin" valueType="num">
                                      <p:cBhvr additive="base">
                                        <p:cTn dur="500" id="106"/>
                                        <p:tgtEl>
                                          <p:spTgt spid="40"/>
                                        </p:tgtEl>
                                        <p:attrNameLst>
                                          <p:attrName>ppt_y</p:attrName>
                                        </p:attrNameLst>
                                      </p:cBhvr>
                                      <p:tavLst>
                                        <p:tav tm="0">
                                          <p:val>
                                            <p:strVal val="#ppt_y+#ppt_h*1.125000"/>
                                          </p:val>
                                        </p:tav>
                                        <p:tav tm="100000">
                                          <p:val>
                                            <p:strVal val="#ppt_y"/>
                                          </p:val>
                                        </p:tav>
                                      </p:tavLst>
                                    </p:anim>
                                    <p:animEffect filter="wipe(up)" transition="in">
                                      <p:cBhvr>
                                        <p:cTn dur="500" id="107"/>
                                        <p:tgtEl>
                                          <p:spTgt spid="40"/>
                                        </p:tgtEl>
                                      </p:cBhvr>
                                    </p:animEffect>
                                  </p:childTnLst>
                                </p:cTn>
                              </p:par>
                              <p:par>
                                <p:cTn fill="hold" id="108" nodeType="withEffect" presetClass="entr" presetID="12" presetSubtype="1">
                                  <p:stCondLst>
                                    <p:cond delay="0"/>
                                  </p:stCondLst>
                                  <p:childTnLst>
                                    <p:set>
                                      <p:cBhvr>
                                        <p:cTn dur="1" fill="hold" id="109">
                                          <p:stCondLst>
                                            <p:cond delay="0"/>
                                          </p:stCondLst>
                                        </p:cTn>
                                        <p:tgtEl>
                                          <p:spTgt spid="43"/>
                                        </p:tgtEl>
                                        <p:attrNameLst>
                                          <p:attrName>style.visibility</p:attrName>
                                        </p:attrNameLst>
                                      </p:cBhvr>
                                      <p:to>
                                        <p:strVal val="visible"/>
                                      </p:to>
                                    </p:set>
                                    <p:anim calcmode="lin" valueType="num">
                                      <p:cBhvr additive="base">
                                        <p:cTn dur="500" id="110"/>
                                        <p:tgtEl>
                                          <p:spTgt spid="43"/>
                                        </p:tgtEl>
                                        <p:attrNameLst>
                                          <p:attrName>ppt_y</p:attrName>
                                        </p:attrNameLst>
                                      </p:cBhvr>
                                      <p:tavLst>
                                        <p:tav tm="0">
                                          <p:val>
                                            <p:strVal val="#ppt_y-#ppt_h*1.125000"/>
                                          </p:val>
                                        </p:tav>
                                        <p:tav tm="100000">
                                          <p:val>
                                            <p:strVal val="#ppt_y"/>
                                          </p:val>
                                        </p:tav>
                                      </p:tavLst>
                                    </p:anim>
                                    <p:animEffect filter="wipe(down)" transition="in">
                                      <p:cBhvr>
                                        <p:cTn dur="500" id="111"/>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4"/>
      <p:bldP grpId="0" spid="35"/>
      <p:bldP grpId="0" spid="36"/>
      <p:bldP grpId="0" spid="37"/>
      <p:bldP grpId="0" spid="38"/>
      <p:bldP grpId="0" spid="3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2181095" y="1996356"/>
            <a:ext cx="7829810" cy="885995"/>
            <a:chOff x="2038089" y="1705495"/>
            <a:chExt cx="7829810" cy="885995"/>
          </a:xfrm>
        </p:grpSpPr>
        <p:sp>
          <p:nvSpPr>
            <p:cNvPr id="2" name="Shape 2539"/>
            <p:cNvSpPr/>
            <p:nvPr/>
          </p:nvSpPr>
          <p:spPr>
            <a:xfrm>
              <a:off x="2038089" y="2015169"/>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0" name="组合 9"/>
            <p:cNvGrpSpPr/>
            <p:nvPr/>
          </p:nvGrpSpPr>
          <p:grpSpPr>
            <a:xfrm>
              <a:off x="2534258" y="1705495"/>
              <a:ext cx="7333641" cy="885995"/>
              <a:chOff x="874712" y="1114425"/>
              <a:chExt cx="7333641" cy="885995"/>
            </a:xfrm>
          </p:grpSpPr>
          <p:sp>
            <p:nvSpPr>
              <p:cNvPr id="11" name="矩形 10"/>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2" name="矩形 11"/>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grpSp>
        <p:nvGrpSpPr>
          <p:cNvPr id="20" name="组合 19"/>
          <p:cNvGrpSpPr/>
          <p:nvPr/>
        </p:nvGrpSpPr>
        <p:grpSpPr>
          <a:xfrm>
            <a:off x="2181095" y="3351902"/>
            <a:ext cx="7829810" cy="885995"/>
            <a:chOff x="2038089" y="3346364"/>
            <a:chExt cx="7829810" cy="885995"/>
          </a:xfrm>
        </p:grpSpPr>
        <p:sp>
          <p:nvSpPr>
            <p:cNvPr id="3" name="Shape 2539"/>
            <p:cNvSpPr/>
            <p:nvPr/>
          </p:nvSpPr>
          <p:spPr>
            <a:xfrm>
              <a:off x="2038089" y="3656039"/>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3" name="组合 12"/>
            <p:cNvGrpSpPr/>
            <p:nvPr/>
          </p:nvGrpSpPr>
          <p:grpSpPr>
            <a:xfrm>
              <a:off x="2534258" y="3346364"/>
              <a:ext cx="7333641" cy="885995"/>
              <a:chOff x="874712" y="1114425"/>
              <a:chExt cx="7333641" cy="885995"/>
            </a:xfrm>
          </p:grpSpPr>
          <p:sp>
            <p:nvSpPr>
              <p:cNvPr id="14" name="矩形 13"/>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5" name="矩形 14"/>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grpSp>
        <p:nvGrpSpPr>
          <p:cNvPr id="21" name="组合 20"/>
          <p:cNvGrpSpPr/>
          <p:nvPr/>
        </p:nvGrpSpPr>
        <p:grpSpPr>
          <a:xfrm>
            <a:off x="2181095" y="4707448"/>
            <a:ext cx="7829810" cy="885995"/>
            <a:chOff x="2038089" y="4987234"/>
            <a:chExt cx="7829810" cy="885995"/>
          </a:xfrm>
        </p:grpSpPr>
        <p:sp>
          <p:nvSpPr>
            <p:cNvPr id="4" name="Shape 2539"/>
            <p:cNvSpPr/>
            <p:nvPr/>
          </p:nvSpPr>
          <p:spPr>
            <a:xfrm>
              <a:off x="2038089" y="5296908"/>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6" name="组合 15"/>
            <p:cNvGrpSpPr/>
            <p:nvPr/>
          </p:nvGrpSpPr>
          <p:grpSpPr>
            <a:xfrm>
              <a:off x="2534258" y="4987234"/>
              <a:ext cx="7333641" cy="885995"/>
              <a:chOff x="874712" y="1114425"/>
              <a:chExt cx="7333641" cy="885995"/>
            </a:xfrm>
          </p:grpSpPr>
          <p:sp>
            <p:nvSpPr>
              <p:cNvPr id="17" name="矩形 16"/>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8" name="矩形 17"/>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grpSp>
        <p:nvGrpSpPr>
          <p:cNvPr id="22" name="组合 21"/>
          <p:cNvGrpSpPr/>
          <p:nvPr/>
        </p:nvGrpSpPr>
        <p:grpSpPr>
          <a:xfrm>
            <a:off x="4212505" y="354939"/>
            <a:ext cx="3766991" cy="717686"/>
            <a:chOff x="2976152" y="4708118"/>
            <a:chExt cx="3766991" cy="717686"/>
          </a:xfrm>
        </p:grpSpPr>
        <p:sp>
          <p:nvSpPr>
            <p:cNvPr id="23" name="文本框 22"/>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4" name="文本框 23"/>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工作整体思路</a:t>
              </a:r>
            </a:p>
          </p:txBody>
        </p:sp>
      </p:grpSp>
    </p:spTree>
    <p:extLst>
      <p:ext uri="{BB962C8B-B14F-4D97-AF65-F5344CB8AC3E}">
        <p14:creationId val="19278842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id="7"/>
                                        <p:tgtEl>
                                          <p:spTgt spid="19"/>
                                        </p:tgtEl>
                                        <p:attrNameLst>
                                          <p:attrName>ppt_x</p:attrName>
                                        </p:attrNameLst>
                                      </p:cBhvr>
                                      <p:tavLst>
                                        <p:tav tm="0">
                                          <p:val>
                                            <p:strVal val="#ppt_x-#ppt_w*1.125000"/>
                                          </p:val>
                                        </p:tav>
                                        <p:tav tm="100000">
                                          <p:val>
                                            <p:strVal val="#ppt_x"/>
                                          </p:val>
                                        </p:tav>
                                      </p:tavLst>
                                    </p:anim>
                                    <p:animEffect filter="wipe(right)" transition="in">
                                      <p:cBhvr>
                                        <p:cTn dur="500" id="8"/>
                                        <p:tgtEl>
                                          <p:spTgt spid="19"/>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additive="base">
                                        <p:cTn dur="500" id="12"/>
                                        <p:tgtEl>
                                          <p:spTgt spid="20"/>
                                        </p:tgtEl>
                                        <p:attrNameLst>
                                          <p:attrName>ppt_x</p:attrName>
                                        </p:attrNameLst>
                                      </p:cBhvr>
                                      <p:tavLst>
                                        <p:tav tm="0">
                                          <p:val>
                                            <p:strVal val="#ppt_x-#ppt_w*1.125000"/>
                                          </p:val>
                                        </p:tav>
                                        <p:tav tm="100000">
                                          <p:val>
                                            <p:strVal val="#ppt_x"/>
                                          </p:val>
                                        </p:tav>
                                      </p:tavLst>
                                    </p:anim>
                                    <p:animEffect filter="wipe(right)" transition="in">
                                      <p:cBhvr>
                                        <p:cTn dur="500" id="13"/>
                                        <p:tgtEl>
                                          <p:spTgt spid="20"/>
                                        </p:tgtEl>
                                      </p:cBhvr>
                                    </p:animEffect>
                                  </p:childTnLst>
                                </p:cTn>
                              </p:par>
                            </p:childTnLst>
                          </p:cTn>
                        </p:par>
                        <p:par>
                          <p:cTn fill="hold" id="14" nodeType="afterGroup">
                            <p:stCondLst>
                              <p:cond delay="1000"/>
                            </p:stCondLst>
                            <p:childTnLst>
                              <p:par>
                                <p:cTn fill="hold" id="15" nodeType="afterEffect" presetClass="entr" presetID="12" presetSubtype="8">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additive="base">
                                        <p:cTn dur="500" id="17"/>
                                        <p:tgtEl>
                                          <p:spTgt spid="21"/>
                                        </p:tgtEl>
                                        <p:attrNameLst>
                                          <p:attrName>ppt_x</p:attrName>
                                        </p:attrNameLst>
                                      </p:cBhvr>
                                      <p:tavLst>
                                        <p:tav tm="0">
                                          <p:val>
                                            <p:strVal val="#ppt_x-#ppt_w*1.125000"/>
                                          </p:val>
                                        </p:tav>
                                        <p:tav tm="100000">
                                          <p:val>
                                            <p:strVal val="#ppt_x"/>
                                          </p:val>
                                        </p:tav>
                                      </p:tavLst>
                                    </p:anim>
                                    <p:animEffect filter="wipe(right)" transition="in">
                                      <p:cBhvr>
                                        <p:cTn dur="500" id="1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4060371" y="1393371"/>
            <a:ext cx="4071258" cy="4071258"/>
            <a:chOff x="3759200" y="1092200"/>
            <a:chExt cx="4673600" cy="4673600"/>
          </a:xfrm>
        </p:grpSpPr>
        <p:sp>
          <p:nvSpPr>
            <p:cNvPr id="5" name="椭圆 4"/>
            <p:cNvSpPr/>
            <p:nvPr/>
          </p:nvSpPr>
          <p:spPr>
            <a:xfrm>
              <a:off x="3759200" y="1092200"/>
              <a:ext cx="4673600" cy="4673600"/>
            </a:xfrm>
            <a:prstGeom prst="ellipse">
              <a:avLst/>
            </a:prstGeom>
            <a:no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020457" y="1353457"/>
              <a:ext cx="4151086" cy="4151086"/>
            </a:xfrm>
            <a:prstGeom prst="ellipse">
              <a:avLst/>
            </a:prstGeom>
            <a:noFill/>
            <a:ln w="15875">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4408447" y="3098787"/>
            <a:ext cx="3375106" cy="1422882"/>
            <a:chOff x="4408447" y="3098787"/>
            <a:chExt cx="3375106" cy="1422882"/>
          </a:xfrm>
        </p:grpSpPr>
        <p:cxnSp>
          <p:nvCxnSpPr>
            <p:cNvPr id="8" name="直接连接符 7"/>
            <p:cNvCxnSpPr/>
            <p:nvPr/>
          </p:nvCxnSpPr>
          <p:spPr>
            <a:xfrm>
              <a:off x="5323115" y="3882798"/>
              <a:ext cx="1545771" cy="0"/>
            </a:xfrm>
            <a:prstGeom prst="line">
              <a:avLst/>
            </a:prstGeom>
            <a:ln cap="rnd" w="25400">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408447" y="3098787"/>
              <a:ext cx="3375106" cy="1422882"/>
              <a:chOff x="2849419" y="4562974"/>
              <a:chExt cx="3375106" cy="1422882"/>
            </a:xfrm>
          </p:grpSpPr>
          <p:sp>
            <p:nvSpPr>
              <p:cNvPr id="10" name="文本框 9"/>
              <p:cNvSpPr txBox="1"/>
              <p:nvPr/>
            </p:nvSpPr>
            <p:spPr>
              <a:xfrm>
                <a:off x="2849419" y="5462636"/>
                <a:ext cx="3375106"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1400">
                    <a:solidFill>
                      <a:schemeClr val="bg1"/>
                    </a:solidFill>
                    <a:latin charset="0" panose="020b0502020202020204" pitchFamily="34" typeface="Century Gothic"/>
                  </a:rPr>
                  <a:t>The user can demonstrate on a projector or computer</a:t>
                </a:r>
              </a:p>
            </p:txBody>
          </p:sp>
          <p:sp>
            <p:nvSpPr>
              <p:cNvPr id="11" name="文本框 10"/>
              <p:cNvSpPr txBox="1"/>
              <p:nvPr/>
            </p:nvSpPr>
            <p:spPr>
              <a:xfrm>
                <a:off x="3073934" y="4562974"/>
                <a:ext cx="29260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rPr>
                  <a:t>工作目标展示</a:t>
                </a:r>
              </a:p>
            </p:txBody>
          </p:sp>
        </p:grpSp>
      </p:grpSp>
      <p:sp>
        <p:nvSpPr>
          <p:cNvPr id="14" name="六边形 35"/>
          <p:cNvSpPr/>
          <p:nvPr/>
        </p:nvSpPr>
        <p:spPr>
          <a:xfrm>
            <a:off x="5856222" y="2301240"/>
            <a:ext cx="479556" cy="543666"/>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1680863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9" name="Freeform 9"/>
          <p:cNvSpPr/>
          <p:nvPr/>
        </p:nvSpPr>
        <p:spPr bwMode="auto">
          <a:xfrm>
            <a:off x="4414851" y="2486022"/>
            <a:ext cx="1294641" cy="781720"/>
          </a:xfrm>
          <a:custGeom>
            <a:gdLst>
              <a:gd fmla="*/ 453 w 495" name="T0"/>
              <a:gd fmla="*/ 148 h 299" name="T1"/>
              <a:gd fmla="*/ 363 w 495" name="T2"/>
              <a:gd fmla="*/ 57 h 299" name="T3"/>
              <a:gd fmla="*/ 351 w 495" name="T4"/>
              <a:gd fmla="*/ 58 h 299" name="T5"/>
              <a:gd fmla="*/ 250 w 495" name="T6"/>
              <a:gd fmla="*/ 0 h 299" name="T7"/>
              <a:gd fmla="*/ 135 w 495" name="T8"/>
              <a:gd fmla="*/ 91 h 299" name="T9"/>
              <a:gd fmla="*/ 124 w 495" name="T10"/>
              <a:gd fmla="*/ 90 h 299" name="T11"/>
              <a:gd fmla="*/ 61 w 495" name="T12"/>
              <a:gd fmla="*/ 140 h 299" name="T13"/>
              <a:gd fmla="*/ 0 w 495" name="T14"/>
              <a:gd fmla="*/ 218 h 299" name="T15"/>
              <a:gd fmla="*/ 81 w 495" name="T16"/>
              <a:gd fmla="*/ 299 h 299" name="T17"/>
              <a:gd fmla="*/ 414 w 495" name="T18"/>
              <a:gd fmla="*/ 299 h 299" name="T19"/>
              <a:gd fmla="*/ 495 w 495" name="T20"/>
              <a:gd fmla="*/ 218 h 299" name="T21"/>
              <a:gd fmla="*/ 453 w 495" name="T22"/>
              <a:gd fmla="*/ 148 h 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9" w="495">
                <a:moveTo>
                  <a:pt x="453" y="148"/>
                </a:moveTo>
                <a:cubicBezTo>
                  <a:pt x="453" y="98"/>
                  <a:pt x="413" y="57"/>
                  <a:pt x="363" y="57"/>
                </a:cubicBezTo>
                <a:cubicBezTo>
                  <a:pt x="359" y="57"/>
                  <a:pt x="355" y="58"/>
                  <a:pt x="351" y="58"/>
                </a:cubicBezTo>
                <a:cubicBezTo>
                  <a:pt x="331" y="23"/>
                  <a:pt x="293" y="0"/>
                  <a:pt x="250" y="0"/>
                </a:cubicBezTo>
                <a:cubicBezTo>
                  <a:pt x="194" y="0"/>
                  <a:pt x="147" y="39"/>
                  <a:pt x="135" y="91"/>
                </a:cubicBezTo>
                <a:cubicBezTo>
                  <a:pt x="131" y="91"/>
                  <a:pt x="128" y="90"/>
                  <a:pt x="124" y="90"/>
                </a:cubicBezTo>
                <a:cubicBezTo>
                  <a:pt x="94" y="90"/>
                  <a:pt x="68" y="112"/>
                  <a:pt x="61" y="140"/>
                </a:cubicBezTo>
                <a:cubicBezTo>
                  <a:pt x="26" y="149"/>
                  <a:pt x="0" y="180"/>
                  <a:pt x="0" y="218"/>
                </a:cubicBezTo>
                <a:cubicBezTo>
                  <a:pt x="0" y="263"/>
                  <a:pt x="37" y="299"/>
                  <a:pt x="81" y="299"/>
                </a:cubicBezTo>
                <a:cubicBezTo>
                  <a:pt x="414" y="299"/>
                  <a:pt x="414" y="299"/>
                  <a:pt x="414" y="299"/>
                </a:cubicBezTo>
                <a:cubicBezTo>
                  <a:pt x="459" y="299"/>
                  <a:pt x="495" y="263"/>
                  <a:pt x="495" y="218"/>
                </a:cubicBezTo>
                <a:cubicBezTo>
                  <a:pt x="495" y="188"/>
                  <a:pt x="478" y="162"/>
                  <a:pt x="453" y="14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503020202020204" pitchFamily="34" typeface="Agency FB"/>
              <a:ea charset="-122" panose="02010600030101010101" pitchFamily="2" typeface="宋体"/>
              <a:cs typeface="+mn-cs"/>
            </a:endParaRPr>
          </a:p>
        </p:txBody>
      </p:sp>
      <p:sp>
        <p:nvSpPr>
          <p:cNvPr id="110" name="Freeform 9"/>
          <p:cNvSpPr/>
          <p:nvPr/>
        </p:nvSpPr>
        <p:spPr bwMode="auto">
          <a:xfrm>
            <a:off x="1398056" y="1926838"/>
            <a:ext cx="1352273" cy="816519"/>
          </a:xfrm>
          <a:custGeom>
            <a:gdLst>
              <a:gd fmla="*/ 453 w 495" name="T0"/>
              <a:gd fmla="*/ 148 h 299" name="T1"/>
              <a:gd fmla="*/ 363 w 495" name="T2"/>
              <a:gd fmla="*/ 57 h 299" name="T3"/>
              <a:gd fmla="*/ 351 w 495" name="T4"/>
              <a:gd fmla="*/ 58 h 299" name="T5"/>
              <a:gd fmla="*/ 250 w 495" name="T6"/>
              <a:gd fmla="*/ 0 h 299" name="T7"/>
              <a:gd fmla="*/ 135 w 495" name="T8"/>
              <a:gd fmla="*/ 91 h 299" name="T9"/>
              <a:gd fmla="*/ 124 w 495" name="T10"/>
              <a:gd fmla="*/ 90 h 299" name="T11"/>
              <a:gd fmla="*/ 61 w 495" name="T12"/>
              <a:gd fmla="*/ 140 h 299" name="T13"/>
              <a:gd fmla="*/ 0 w 495" name="T14"/>
              <a:gd fmla="*/ 218 h 299" name="T15"/>
              <a:gd fmla="*/ 81 w 495" name="T16"/>
              <a:gd fmla="*/ 299 h 299" name="T17"/>
              <a:gd fmla="*/ 414 w 495" name="T18"/>
              <a:gd fmla="*/ 299 h 299" name="T19"/>
              <a:gd fmla="*/ 495 w 495" name="T20"/>
              <a:gd fmla="*/ 218 h 299" name="T21"/>
              <a:gd fmla="*/ 453 w 495" name="T22"/>
              <a:gd fmla="*/ 148 h 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9" w="495">
                <a:moveTo>
                  <a:pt x="453" y="148"/>
                </a:moveTo>
                <a:cubicBezTo>
                  <a:pt x="453" y="98"/>
                  <a:pt x="413" y="57"/>
                  <a:pt x="363" y="57"/>
                </a:cubicBezTo>
                <a:cubicBezTo>
                  <a:pt x="359" y="57"/>
                  <a:pt x="355" y="58"/>
                  <a:pt x="351" y="58"/>
                </a:cubicBezTo>
                <a:cubicBezTo>
                  <a:pt x="331" y="23"/>
                  <a:pt x="293" y="0"/>
                  <a:pt x="250" y="0"/>
                </a:cubicBezTo>
                <a:cubicBezTo>
                  <a:pt x="194" y="0"/>
                  <a:pt x="147" y="39"/>
                  <a:pt x="135" y="91"/>
                </a:cubicBezTo>
                <a:cubicBezTo>
                  <a:pt x="131" y="91"/>
                  <a:pt x="128" y="90"/>
                  <a:pt x="124" y="90"/>
                </a:cubicBezTo>
                <a:cubicBezTo>
                  <a:pt x="94" y="90"/>
                  <a:pt x="68" y="112"/>
                  <a:pt x="61" y="140"/>
                </a:cubicBezTo>
                <a:cubicBezTo>
                  <a:pt x="26" y="149"/>
                  <a:pt x="0" y="180"/>
                  <a:pt x="0" y="218"/>
                </a:cubicBezTo>
                <a:cubicBezTo>
                  <a:pt x="0" y="263"/>
                  <a:pt x="37" y="299"/>
                  <a:pt x="81" y="299"/>
                </a:cubicBezTo>
                <a:cubicBezTo>
                  <a:pt x="414" y="299"/>
                  <a:pt x="414" y="299"/>
                  <a:pt x="414" y="299"/>
                </a:cubicBezTo>
                <a:cubicBezTo>
                  <a:pt x="459" y="299"/>
                  <a:pt x="495" y="263"/>
                  <a:pt x="495" y="218"/>
                </a:cubicBezTo>
                <a:cubicBezTo>
                  <a:pt x="495" y="188"/>
                  <a:pt x="478" y="162"/>
                  <a:pt x="453" y="14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503020202020204" pitchFamily="34" typeface="Agency FB"/>
              <a:ea charset="-122" panose="02010600030101010101" pitchFamily="2" typeface="宋体"/>
              <a:cs typeface="+mn-cs"/>
            </a:endParaRPr>
          </a:p>
        </p:txBody>
      </p:sp>
      <p:sp>
        <p:nvSpPr>
          <p:cNvPr id="82" name="Freeform 9"/>
          <p:cNvSpPr/>
          <p:nvPr/>
        </p:nvSpPr>
        <p:spPr bwMode="auto">
          <a:xfrm>
            <a:off x="9628757" y="2486022"/>
            <a:ext cx="1294641" cy="781720"/>
          </a:xfrm>
          <a:custGeom>
            <a:gdLst>
              <a:gd fmla="*/ 453 w 495" name="T0"/>
              <a:gd fmla="*/ 148 h 299" name="T1"/>
              <a:gd fmla="*/ 363 w 495" name="T2"/>
              <a:gd fmla="*/ 57 h 299" name="T3"/>
              <a:gd fmla="*/ 351 w 495" name="T4"/>
              <a:gd fmla="*/ 58 h 299" name="T5"/>
              <a:gd fmla="*/ 250 w 495" name="T6"/>
              <a:gd fmla="*/ 0 h 299" name="T7"/>
              <a:gd fmla="*/ 135 w 495" name="T8"/>
              <a:gd fmla="*/ 91 h 299" name="T9"/>
              <a:gd fmla="*/ 124 w 495" name="T10"/>
              <a:gd fmla="*/ 90 h 299" name="T11"/>
              <a:gd fmla="*/ 61 w 495" name="T12"/>
              <a:gd fmla="*/ 140 h 299" name="T13"/>
              <a:gd fmla="*/ 0 w 495" name="T14"/>
              <a:gd fmla="*/ 218 h 299" name="T15"/>
              <a:gd fmla="*/ 81 w 495" name="T16"/>
              <a:gd fmla="*/ 299 h 299" name="T17"/>
              <a:gd fmla="*/ 414 w 495" name="T18"/>
              <a:gd fmla="*/ 299 h 299" name="T19"/>
              <a:gd fmla="*/ 495 w 495" name="T20"/>
              <a:gd fmla="*/ 218 h 299" name="T21"/>
              <a:gd fmla="*/ 453 w 495" name="T22"/>
              <a:gd fmla="*/ 148 h 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9" w="495">
                <a:moveTo>
                  <a:pt x="453" y="148"/>
                </a:moveTo>
                <a:cubicBezTo>
                  <a:pt x="453" y="98"/>
                  <a:pt x="413" y="57"/>
                  <a:pt x="363" y="57"/>
                </a:cubicBezTo>
                <a:cubicBezTo>
                  <a:pt x="359" y="57"/>
                  <a:pt x="355" y="58"/>
                  <a:pt x="351" y="58"/>
                </a:cubicBezTo>
                <a:cubicBezTo>
                  <a:pt x="331" y="23"/>
                  <a:pt x="293" y="0"/>
                  <a:pt x="250" y="0"/>
                </a:cubicBezTo>
                <a:cubicBezTo>
                  <a:pt x="194" y="0"/>
                  <a:pt x="147" y="39"/>
                  <a:pt x="135" y="91"/>
                </a:cubicBezTo>
                <a:cubicBezTo>
                  <a:pt x="131" y="91"/>
                  <a:pt x="128" y="90"/>
                  <a:pt x="124" y="90"/>
                </a:cubicBezTo>
                <a:cubicBezTo>
                  <a:pt x="94" y="90"/>
                  <a:pt x="68" y="112"/>
                  <a:pt x="61" y="140"/>
                </a:cubicBezTo>
                <a:cubicBezTo>
                  <a:pt x="26" y="149"/>
                  <a:pt x="0" y="180"/>
                  <a:pt x="0" y="218"/>
                </a:cubicBezTo>
                <a:cubicBezTo>
                  <a:pt x="0" y="263"/>
                  <a:pt x="37" y="299"/>
                  <a:pt x="81" y="299"/>
                </a:cubicBezTo>
                <a:cubicBezTo>
                  <a:pt x="414" y="299"/>
                  <a:pt x="414" y="299"/>
                  <a:pt x="414" y="299"/>
                </a:cubicBezTo>
                <a:cubicBezTo>
                  <a:pt x="459" y="299"/>
                  <a:pt x="495" y="263"/>
                  <a:pt x="495" y="218"/>
                </a:cubicBezTo>
                <a:cubicBezTo>
                  <a:pt x="495" y="188"/>
                  <a:pt x="478" y="162"/>
                  <a:pt x="453" y="14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503020202020204" pitchFamily="34" typeface="Agency FB"/>
              <a:ea charset="-122" panose="02010600030101010101" pitchFamily="2" typeface="宋体"/>
              <a:cs typeface="+mn-cs"/>
            </a:endParaRPr>
          </a:p>
        </p:txBody>
      </p:sp>
      <p:sp>
        <p:nvSpPr>
          <p:cNvPr id="83" name="Freeform 9"/>
          <p:cNvSpPr/>
          <p:nvPr/>
        </p:nvSpPr>
        <p:spPr bwMode="auto">
          <a:xfrm>
            <a:off x="6611962" y="1926838"/>
            <a:ext cx="1352273" cy="816519"/>
          </a:xfrm>
          <a:custGeom>
            <a:gdLst>
              <a:gd fmla="*/ 453 w 495" name="T0"/>
              <a:gd fmla="*/ 148 h 299" name="T1"/>
              <a:gd fmla="*/ 363 w 495" name="T2"/>
              <a:gd fmla="*/ 57 h 299" name="T3"/>
              <a:gd fmla="*/ 351 w 495" name="T4"/>
              <a:gd fmla="*/ 58 h 299" name="T5"/>
              <a:gd fmla="*/ 250 w 495" name="T6"/>
              <a:gd fmla="*/ 0 h 299" name="T7"/>
              <a:gd fmla="*/ 135 w 495" name="T8"/>
              <a:gd fmla="*/ 91 h 299" name="T9"/>
              <a:gd fmla="*/ 124 w 495" name="T10"/>
              <a:gd fmla="*/ 90 h 299" name="T11"/>
              <a:gd fmla="*/ 61 w 495" name="T12"/>
              <a:gd fmla="*/ 140 h 299" name="T13"/>
              <a:gd fmla="*/ 0 w 495" name="T14"/>
              <a:gd fmla="*/ 218 h 299" name="T15"/>
              <a:gd fmla="*/ 81 w 495" name="T16"/>
              <a:gd fmla="*/ 299 h 299" name="T17"/>
              <a:gd fmla="*/ 414 w 495" name="T18"/>
              <a:gd fmla="*/ 299 h 299" name="T19"/>
              <a:gd fmla="*/ 495 w 495" name="T20"/>
              <a:gd fmla="*/ 218 h 299" name="T21"/>
              <a:gd fmla="*/ 453 w 495" name="T22"/>
              <a:gd fmla="*/ 148 h 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9" w="495">
                <a:moveTo>
                  <a:pt x="453" y="148"/>
                </a:moveTo>
                <a:cubicBezTo>
                  <a:pt x="453" y="98"/>
                  <a:pt x="413" y="57"/>
                  <a:pt x="363" y="57"/>
                </a:cubicBezTo>
                <a:cubicBezTo>
                  <a:pt x="359" y="57"/>
                  <a:pt x="355" y="58"/>
                  <a:pt x="351" y="58"/>
                </a:cubicBezTo>
                <a:cubicBezTo>
                  <a:pt x="331" y="23"/>
                  <a:pt x="293" y="0"/>
                  <a:pt x="250" y="0"/>
                </a:cubicBezTo>
                <a:cubicBezTo>
                  <a:pt x="194" y="0"/>
                  <a:pt x="147" y="39"/>
                  <a:pt x="135" y="91"/>
                </a:cubicBezTo>
                <a:cubicBezTo>
                  <a:pt x="131" y="91"/>
                  <a:pt x="128" y="90"/>
                  <a:pt x="124" y="90"/>
                </a:cubicBezTo>
                <a:cubicBezTo>
                  <a:pt x="94" y="90"/>
                  <a:pt x="68" y="112"/>
                  <a:pt x="61" y="140"/>
                </a:cubicBezTo>
                <a:cubicBezTo>
                  <a:pt x="26" y="149"/>
                  <a:pt x="0" y="180"/>
                  <a:pt x="0" y="218"/>
                </a:cubicBezTo>
                <a:cubicBezTo>
                  <a:pt x="0" y="263"/>
                  <a:pt x="37" y="299"/>
                  <a:pt x="81" y="299"/>
                </a:cubicBezTo>
                <a:cubicBezTo>
                  <a:pt x="414" y="299"/>
                  <a:pt x="414" y="299"/>
                  <a:pt x="414" y="299"/>
                </a:cubicBezTo>
                <a:cubicBezTo>
                  <a:pt x="459" y="299"/>
                  <a:pt x="495" y="263"/>
                  <a:pt x="495" y="218"/>
                </a:cubicBezTo>
                <a:cubicBezTo>
                  <a:pt x="495" y="188"/>
                  <a:pt x="478" y="162"/>
                  <a:pt x="453" y="14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503020202020204" pitchFamily="34" typeface="Agency FB"/>
              <a:ea charset="-122" panose="02010600030101010101" pitchFamily="2" typeface="宋体"/>
              <a:cs typeface="+mn-cs"/>
            </a:endParaRPr>
          </a:p>
        </p:txBody>
      </p:sp>
      <p:grpSp>
        <p:nvGrpSpPr>
          <p:cNvPr id="88" name="组合 87"/>
          <p:cNvGrpSpPr/>
          <p:nvPr/>
        </p:nvGrpSpPr>
        <p:grpSpPr>
          <a:xfrm>
            <a:off x="1512787" y="4413599"/>
            <a:ext cx="4105877" cy="1381894"/>
            <a:chOff x="4265654" y="1851119"/>
            <a:chExt cx="4105877" cy="1381894"/>
          </a:xfrm>
        </p:grpSpPr>
        <p:sp>
          <p:nvSpPr>
            <p:cNvPr id="89" name="矩形 88"/>
            <p:cNvSpPr/>
            <p:nvPr/>
          </p:nvSpPr>
          <p:spPr>
            <a:xfrm>
              <a:off x="4265654" y="2309683"/>
              <a:ext cx="4105877"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90" name="矩形 89"/>
            <p:cNvSpPr/>
            <p:nvPr/>
          </p:nvSpPr>
          <p:spPr>
            <a:xfrm>
              <a:off x="4265655" y="1851120"/>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91" name="组合 90"/>
          <p:cNvGrpSpPr/>
          <p:nvPr/>
        </p:nvGrpSpPr>
        <p:grpSpPr>
          <a:xfrm>
            <a:off x="6611962" y="4413599"/>
            <a:ext cx="4105877" cy="1381894"/>
            <a:chOff x="4265654" y="1851119"/>
            <a:chExt cx="4105877" cy="1381894"/>
          </a:xfrm>
        </p:grpSpPr>
        <p:sp>
          <p:nvSpPr>
            <p:cNvPr id="92" name="矩形 91"/>
            <p:cNvSpPr/>
            <p:nvPr/>
          </p:nvSpPr>
          <p:spPr>
            <a:xfrm>
              <a:off x="4265653" y="2309683"/>
              <a:ext cx="4105877"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93" name="矩形 92"/>
            <p:cNvSpPr/>
            <p:nvPr/>
          </p:nvSpPr>
          <p:spPr>
            <a:xfrm>
              <a:off x="4265656" y="1851120"/>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pic>
        <p:nvPicPr>
          <p:cNvPr id="4" name="图片占位符 3"/>
          <p:cNvPicPr>
            <a:picLocks noChangeAspect="1" noGrp="1"/>
          </p:cNvPicPr>
          <p:nvPr>
            <p:ph idx="13" sz="quarter" type="pic"/>
          </p:nvPr>
        </p:nvPicPr>
        <p:blipFill>
          <a:blip r:embed="rId3">
            <a:extLst>
              <a:ext uri="{28A0092B-C50C-407E-A947-70E740481C1C}">
                <a14:useLocalDpi/>
              </a:ext>
            </a:extLst>
          </a:blip>
          <a:stretch>
            <a:fillRect/>
          </a:stretch>
        </p:blipFill>
        <p:spPr>
          <a:ln w="19050">
            <a:solidFill>
              <a:schemeClr val="accent2"/>
            </a:solidFill>
          </a:ln>
        </p:spPr>
      </p:pic>
      <p:pic>
        <p:nvPicPr>
          <p:cNvPr id="5" name="图片占位符 4"/>
          <p:cNvPicPr>
            <a:picLocks noChangeAspect="1" noGrp="1"/>
          </p:cNvPicPr>
          <p:nvPr>
            <p:ph idx="14" sz="quarter" type="pic"/>
          </p:nvPr>
        </p:nvPicPr>
        <p:blipFill>
          <a:blip r:embed="rId4">
            <a:extLst>
              <a:ext uri="{28A0092B-C50C-407E-A947-70E740481C1C}">
                <a14:useLocalDpi/>
              </a:ext>
            </a:extLst>
          </a:blip>
          <a:stretch>
            <a:fillRect/>
          </a:stretch>
        </p:blipFill>
        <p:spPr>
          <a:ln w="19050">
            <a:solidFill>
              <a:schemeClr val="accent2"/>
            </a:solidFill>
          </a:ln>
        </p:spPr>
      </p:pic>
      <p:grpSp>
        <p:nvGrpSpPr>
          <p:cNvPr id="14" name="组合 13"/>
          <p:cNvGrpSpPr/>
          <p:nvPr/>
        </p:nvGrpSpPr>
        <p:grpSpPr>
          <a:xfrm>
            <a:off x="4212505" y="354939"/>
            <a:ext cx="3766991" cy="717686"/>
            <a:chOff x="2976152" y="4708118"/>
            <a:chExt cx="3766991" cy="717686"/>
          </a:xfrm>
        </p:grpSpPr>
        <p:sp>
          <p:nvSpPr>
            <p:cNvPr id="15" name="文本框 1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16" name="文本框 1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4147458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0"/>
                                        </p:tgtEl>
                                        <p:attrNameLst>
                                          <p:attrName>style.visibility</p:attrName>
                                        </p:attrNameLst>
                                      </p:cBhvr>
                                      <p:to>
                                        <p:strVal val="visible"/>
                                      </p:to>
                                    </p:set>
                                    <p:animEffect filter="fade" transition="in">
                                      <p:cBhvr>
                                        <p:cTn dur="1000" id="7"/>
                                        <p:tgtEl>
                                          <p:spTgt spid="110"/>
                                        </p:tgtEl>
                                      </p:cBhvr>
                                    </p:animEffect>
                                    <p:anim calcmode="lin" valueType="num">
                                      <p:cBhvr>
                                        <p:cTn dur="1000" fill="hold" id="8"/>
                                        <p:tgtEl>
                                          <p:spTgt spid="110"/>
                                        </p:tgtEl>
                                        <p:attrNameLst>
                                          <p:attrName>ppt_x</p:attrName>
                                        </p:attrNameLst>
                                      </p:cBhvr>
                                      <p:tavLst>
                                        <p:tav tm="0">
                                          <p:val>
                                            <p:strVal val="#ppt_x"/>
                                          </p:val>
                                        </p:tav>
                                        <p:tav tm="100000">
                                          <p:val>
                                            <p:strVal val="#ppt_x"/>
                                          </p:val>
                                        </p:tav>
                                      </p:tavLst>
                                    </p:anim>
                                    <p:anim calcmode="lin" valueType="num">
                                      <p:cBhvr>
                                        <p:cTn dur="1000" fill="hold" id="9"/>
                                        <p:tgtEl>
                                          <p:spTgt spid="11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09"/>
                                        </p:tgtEl>
                                        <p:attrNameLst>
                                          <p:attrName>style.visibility</p:attrName>
                                        </p:attrNameLst>
                                      </p:cBhvr>
                                      <p:to>
                                        <p:strVal val="visible"/>
                                      </p:to>
                                    </p:set>
                                    <p:animEffect filter="fade" transition="in">
                                      <p:cBhvr>
                                        <p:cTn dur="1000" id="12"/>
                                        <p:tgtEl>
                                          <p:spTgt spid="109"/>
                                        </p:tgtEl>
                                      </p:cBhvr>
                                    </p:animEffect>
                                    <p:anim calcmode="lin" valueType="num">
                                      <p:cBhvr>
                                        <p:cTn dur="1000" fill="hold" id="13"/>
                                        <p:tgtEl>
                                          <p:spTgt spid="109"/>
                                        </p:tgtEl>
                                        <p:attrNameLst>
                                          <p:attrName>ppt_x</p:attrName>
                                        </p:attrNameLst>
                                      </p:cBhvr>
                                      <p:tavLst>
                                        <p:tav tm="0">
                                          <p:val>
                                            <p:strVal val="#ppt_x"/>
                                          </p:val>
                                        </p:tav>
                                        <p:tav tm="100000">
                                          <p:val>
                                            <p:strVal val="#ppt_x"/>
                                          </p:val>
                                        </p:tav>
                                      </p:tavLst>
                                    </p:anim>
                                    <p:anim calcmode="lin" valueType="num">
                                      <p:cBhvr>
                                        <p:cTn dur="1000" fill="hold" id="14"/>
                                        <p:tgtEl>
                                          <p:spTgt spid="10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83"/>
                                        </p:tgtEl>
                                        <p:attrNameLst>
                                          <p:attrName>style.visibility</p:attrName>
                                        </p:attrNameLst>
                                      </p:cBhvr>
                                      <p:to>
                                        <p:strVal val="visible"/>
                                      </p:to>
                                    </p:set>
                                    <p:animEffect filter="fade" transition="in">
                                      <p:cBhvr>
                                        <p:cTn dur="1000" id="17"/>
                                        <p:tgtEl>
                                          <p:spTgt spid="83"/>
                                        </p:tgtEl>
                                      </p:cBhvr>
                                    </p:animEffect>
                                    <p:anim calcmode="lin" valueType="num">
                                      <p:cBhvr>
                                        <p:cTn dur="1000" fill="hold" id="18"/>
                                        <p:tgtEl>
                                          <p:spTgt spid="83"/>
                                        </p:tgtEl>
                                        <p:attrNameLst>
                                          <p:attrName>ppt_x</p:attrName>
                                        </p:attrNameLst>
                                      </p:cBhvr>
                                      <p:tavLst>
                                        <p:tav tm="0">
                                          <p:val>
                                            <p:strVal val="#ppt_x"/>
                                          </p:val>
                                        </p:tav>
                                        <p:tav tm="100000">
                                          <p:val>
                                            <p:strVal val="#ppt_x"/>
                                          </p:val>
                                        </p:tav>
                                      </p:tavLst>
                                    </p:anim>
                                    <p:anim calcmode="lin" valueType="num">
                                      <p:cBhvr>
                                        <p:cTn dur="1000" fill="hold" id="19"/>
                                        <p:tgtEl>
                                          <p:spTgt spid="8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2"/>
                                        </p:tgtEl>
                                        <p:attrNameLst>
                                          <p:attrName>style.visibility</p:attrName>
                                        </p:attrNameLst>
                                      </p:cBhvr>
                                      <p:to>
                                        <p:strVal val="visible"/>
                                      </p:to>
                                    </p:set>
                                    <p:animEffect filter="fade" transition="in">
                                      <p:cBhvr>
                                        <p:cTn dur="1000" id="22"/>
                                        <p:tgtEl>
                                          <p:spTgt spid="82"/>
                                        </p:tgtEl>
                                      </p:cBhvr>
                                    </p:animEffect>
                                    <p:anim calcmode="lin" valueType="num">
                                      <p:cBhvr>
                                        <p:cTn dur="1000" fill="hold" id="23"/>
                                        <p:tgtEl>
                                          <p:spTgt spid="82"/>
                                        </p:tgtEl>
                                        <p:attrNameLst>
                                          <p:attrName>ppt_x</p:attrName>
                                        </p:attrNameLst>
                                      </p:cBhvr>
                                      <p:tavLst>
                                        <p:tav tm="0">
                                          <p:val>
                                            <p:strVal val="#ppt_x"/>
                                          </p:val>
                                        </p:tav>
                                        <p:tav tm="100000">
                                          <p:val>
                                            <p:strVal val="#ppt_x"/>
                                          </p:val>
                                        </p:tav>
                                      </p:tavLst>
                                    </p:anim>
                                    <p:anim calcmode="lin" valueType="num">
                                      <p:cBhvr>
                                        <p:cTn dur="1000" fill="hold" id="24"/>
                                        <p:tgtEl>
                                          <p:spTgt spid="8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id="26" nodeType="afterEffect" presetClass="entr" presetID="53" presetSubtype="0">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p:cTn dur="500" fill="hold" id="28"/>
                                        <p:tgtEl>
                                          <p:spTgt spid="4"/>
                                        </p:tgtEl>
                                        <p:attrNameLst>
                                          <p:attrName>ppt_w</p:attrName>
                                        </p:attrNameLst>
                                      </p:cBhvr>
                                      <p:tavLst>
                                        <p:tav tm="0">
                                          <p:val>
                                            <p:fltVal val="0"/>
                                          </p:val>
                                        </p:tav>
                                        <p:tav tm="100000">
                                          <p:val>
                                            <p:strVal val="#ppt_w"/>
                                          </p:val>
                                        </p:tav>
                                      </p:tavLst>
                                    </p:anim>
                                    <p:anim calcmode="lin" valueType="num">
                                      <p:cBhvr>
                                        <p:cTn dur="500" fill="hold" id="29"/>
                                        <p:tgtEl>
                                          <p:spTgt spid="4"/>
                                        </p:tgtEl>
                                        <p:attrNameLst>
                                          <p:attrName>ppt_h</p:attrName>
                                        </p:attrNameLst>
                                      </p:cBhvr>
                                      <p:tavLst>
                                        <p:tav tm="0">
                                          <p:val>
                                            <p:fltVal val="0"/>
                                          </p:val>
                                        </p:tav>
                                        <p:tav tm="100000">
                                          <p:val>
                                            <p:strVal val="#ppt_h"/>
                                          </p:val>
                                        </p:tav>
                                      </p:tavLst>
                                    </p:anim>
                                    <p:animEffect filter="fade" transition="in">
                                      <p:cBhvr>
                                        <p:cTn dur="500" id="30"/>
                                        <p:tgtEl>
                                          <p:spTgt spid="4"/>
                                        </p:tgtEl>
                                      </p:cBhvr>
                                    </p:animEffect>
                                  </p:childTnLst>
                                </p:cTn>
                              </p:par>
                              <p:par>
                                <p:cTn fill="hold" id="31" nodeType="with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par>
                          <p:cTn fill="hold" id="36" nodeType="afterGroup">
                            <p:stCondLst>
                              <p:cond delay="1500"/>
                            </p:stCondLst>
                            <p:childTnLst>
                              <p:par>
                                <p:cTn fill="hold" id="37" nodeType="afterEffect" presetClass="entr" presetID="2" presetSubtype="6">
                                  <p:stCondLst>
                                    <p:cond delay="0"/>
                                  </p:stCondLst>
                                  <p:childTnLst>
                                    <p:set>
                                      <p:cBhvr>
                                        <p:cTn dur="1" fill="hold" id="38">
                                          <p:stCondLst>
                                            <p:cond delay="0"/>
                                          </p:stCondLst>
                                        </p:cTn>
                                        <p:tgtEl>
                                          <p:spTgt spid="88"/>
                                        </p:tgtEl>
                                        <p:attrNameLst>
                                          <p:attrName>style.visibility</p:attrName>
                                        </p:attrNameLst>
                                      </p:cBhvr>
                                      <p:to>
                                        <p:strVal val="visible"/>
                                      </p:to>
                                    </p:set>
                                    <p:anim calcmode="lin" valueType="num">
                                      <p:cBhvr additive="base">
                                        <p:cTn dur="500" fill="hold" id="39"/>
                                        <p:tgtEl>
                                          <p:spTgt spid="88"/>
                                        </p:tgtEl>
                                        <p:attrNameLst>
                                          <p:attrName>ppt_x</p:attrName>
                                        </p:attrNameLst>
                                      </p:cBhvr>
                                      <p:tavLst>
                                        <p:tav tm="0">
                                          <p:val>
                                            <p:strVal val="1+#ppt_w/2"/>
                                          </p:val>
                                        </p:tav>
                                        <p:tav tm="100000">
                                          <p:val>
                                            <p:strVal val="#ppt_x"/>
                                          </p:val>
                                        </p:tav>
                                      </p:tavLst>
                                    </p:anim>
                                    <p:anim calcmode="lin" valueType="num">
                                      <p:cBhvr additive="base">
                                        <p:cTn dur="500" fill="hold" id="40"/>
                                        <p:tgtEl>
                                          <p:spTgt spid="88"/>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6">
                                  <p:stCondLst>
                                    <p:cond delay="0"/>
                                  </p:stCondLst>
                                  <p:childTnLst>
                                    <p:set>
                                      <p:cBhvr>
                                        <p:cTn dur="1" fill="hold" id="42">
                                          <p:stCondLst>
                                            <p:cond delay="0"/>
                                          </p:stCondLst>
                                        </p:cTn>
                                        <p:tgtEl>
                                          <p:spTgt spid="91"/>
                                        </p:tgtEl>
                                        <p:attrNameLst>
                                          <p:attrName>style.visibility</p:attrName>
                                        </p:attrNameLst>
                                      </p:cBhvr>
                                      <p:to>
                                        <p:strVal val="visible"/>
                                      </p:to>
                                    </p:set>
                                    <p:anim calcmode="lin" valueType="num">
                                      <p:cBhvr additive="base">
                                        <p:cTn dur="500" fill="hold" id="43"/>
                                        <p:tgtEl>
                                          <p:spTgt spid="91"/>
                                        </p:tgtEl>
                                        <p:attrNameLst>
                                          <p:attrName>ppt_x</p:attrName>
                                        </p:attrNameLst>
                                      </p:cBhvr>
                                      <p:tavLst>
                                        <p:tav tm="0">
                                          <p:val>
                                            <p:strVal val="1+#ppt_w/2"/>
                                          </p:val>
                                        </p:tav>
                                        <p:tav tm="100000">
                                          <p:val>
                                            <p:strVal val="#ppt_x"/>
                                          </p:val>
                                        </p:tav>
                                      </p:tavLst>
                                    </p:anim>
                                    <p:anim calcmode="lin" valueType="num">
                                      <p:cBhvr additive="base">
                                        <p:cTn dur="500" fill="hold" id="44"/>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110"/>
      <p:bldP grpId="0" spid="82"/>
      <p:bldP grpId="0" spid="83"/>
    </p:bldLst>
  </p:timing>
</p:sld>
</file>

<file path=ppt/tags/tag1.xml><?xml version="1.0" encoding="utf-8"?>
<p:tagLst xmlns:p="http://schemas.openxmlformats.org/presentationml/2006/main">
  <p:tag name="ISLIDE.DIAGRAM" val="301095da-0b40-4dbb-bbb0-2190351696ea"/>
</p:tagLst>
</file>

<file path=ppt/tags/tag2.xml><?xml version="1.0" encoding="utf-8"?>
<p:tagLst xmlns:p="http://schemas.openxmlformats.org/presentationml/2006/main">
  <p:tag name="ISLIDE.DIAGRAM" val="58dd2056-292b-4f9c-8e53-2657d3afde17"/>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75">
      <a:dk1>
        <a:srgbClr val="000000"/>
      </a:dk1>
      <a:lt1>
        <a:srgbClr val="FFFFFF"/>
      </a:lt1>
      <a:dk2>
        <a:srgbClr val="778495"/>
      </a:dk2>
      <a:lt2>
        <a:srgbClr val="F0F0F0"/>
      </a:lt2>
      <a:accent1>
        <a:srgbClr val="093759"/>
      </a:accent1>
      <a:accent2>
        <a:srgbClr val="1270B6"/>
      </a:accent2>
      <a:accent3>
        <a:srgbClr val="093759"/>
      </a:accent3>
      <a:accent4>
        <a:srgbClr val="1270B6"/>
      </a:accent4>
      <a:accent5>
        <a:srgbClr val="093759"/>
      </a:accent5>
      <a:accent6>
        <a:srgbClr val="1270B6"/>
      </a:accent6>
      <a:hlink>
        <a:srgbClr val="FFFFFF"/>
      </a:hlink>
      <a:folHlink>
        <a:srgbClr val="FFFFF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217</Paragraphs>
  <Slides>25</Slides>
  <Notes>25</Notes>
  <TotalTime>88</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25</vt:i4>
      </vt:variant>
    </vt:vector>
  </HeadingPairs>
  <TitlesOfParts>
    <vt:vector baseType="lpstr" size="36">
      <vt:lpstr>Arial</vt:lpstr>
      <vt:lpstr>微软雅黑</vt:lpstr>
      <vt:lpstr>Calibri</vt:lpstr>
      <vt:lpstr>宋体</vt:lpstr>
      <vt:lpstr>Calibri Light</vt:lpstr>
      <vt:lpstr>等线 Light</vt:lpstr>
      <vt:lpstr>等线</vt:lpstr>
      <vt:lpstr>Century Gothic</vt:lpstr>
      <vt:lpstr>Agency FB</vt:lpstr>
      <vt:lpstr>Gill Sans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kan</cp:lastModifiedBy>
  <dcterms:modified xsi:type="dcterms:W3CDTF">2021-08-20T11:20:10Z</dcterms:modified>
  <cp:revision>37</cp:revision>
  <dc:subject>https://www.ypppt.com/</dc:subject>
  <dc:title>https://www.ypppt.com/</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