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5" r:id="rId2"/>
  </p:sldMasterIdLst>
  <p:notesMasterIdLst>
    <p:notesMasterId r:id="rId3"/>
  </p:notesMasterIdLst>
  <p:sldIdLst>
    <p:sldId id="290" r:id="rId4"/>
    <p:sldId id="281" r:id="rId5"/>
    <p:sldId id="291" r:id="rId6"/>
    <p:sldId id="297" r:id="rId7"/>
    <p:sldId id="315" r:id="rId8"/>
    <p:sldId id="298" r:id="rId9"/>
    <p:sldId id="313" r:id="rId10"/>
    <p:sldId id="322" r:id="rId11"/>
    <p:sldId id="292" r:id="rId12"/>
    <p:sldId id="319" r:id="rId13"/>
    <p:sldId id="303" r:id="rId14"/>
    <p:sldId id="323" r:id="rId15"/>
    <p:sldId id="304" r:id="rId16"/>
    <p:sldId id="296" r:id="rId17"/>
    <p:sldId id="305" r:id="rId18"/>
    <p:sldId id="306" r:id="rId19"/>
    <p:sldId id="307" r:id="rId20"/>
    <p:sldId id="293" r:id="rId21"/>
    <p:sldId id="308" r:id="rId22"/>
    <p:sldId id="324" r:id="rId23"/>
    <p:sldId id="311" r:id="rId24"/>
    <p:sldId id="320" r:id="rId25"/>
    <p:sldId id="310" r:id="rId26"/>
    <p:sldId id="312" r:id="rId27"/>
    <p:sldId id="326" r:id="rId28"/>
  </p:sldIdLst>
  <p:sldSz cx="12192000" cy="685800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999">
          <p15:clr>
            <a:srgbClr val="A4A3A4"/>
          </p15:clr>
        </p15:guide>
        <p15:guide id="2" orient="horz" pos="1366">
          <p15:clr>
            <a:srgbClr val="A4A3A4"/>
          </p15:clr>
        </p15:guide>
        <p15:guide id="3" orient="horz" pos="2682">
          <p15:clr>
            <a:srgbClr val="A4A3A4"/>
          </p15:clr>
        </p15:guide>
        <p15:guide id="4" pos="3840">
          <p15:clr>
            <a:srgbClr val="A4A3A4"/>
          </p15:clr>
        </p15:guide>
        <p15:guide id="5" pos="1141">
          <p15:clr>
            <a:srgbClr val="A4A3A4"/>
          </p15:clr>
        </p15:guide>
        <p15:guide id="6" pos="5632">
          <p15:clr>
            <a:srgbClr val="A4A3A4"/>
          </p15:clr>
        </p15:guide>
        <p15:guide id="7" pos="7038">
          <p15:clr>
            <a:srgbClr val="A4A3A4"/>
          </p15:clr>
        </p15:guide>
        <p15:guide id="8" pos="2887">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660" autoAdjust="0"/>
  </p:normalViewPr>
  <p:slideViewPr>
    <p:cSldViewPr snapToGrid="0">
      <p:cViewPr varScale="1">
        <p:scale>
          <a:sx n="88" d="100"/>
          <a:sy n="88" d="100"/>
        </p:scale>
        <p:origin x="348" y="66"/>
      </p:cViewPr>
      <p:guideLst>
        <p:guide orient="horz" pos="2999"/>
        <p:guide orient="horz" pos="1366"/>
        <p:guide orient="horz" pos="2682"/>
        <p:guide pos="3840"/>
        <p:guide pos="1141"/>
        <p:guide pos="5632"/>
        <p:guide pos="7038"/>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a:latin typeface="+mn-lt"/>
                <a:ea typeface="+mn-ea"/>
                <a:cs typeface="+mn-cs"/>
              </a:defRPr>
            </a:lvl1pPr>
          </a:lstStyle>
          <a:p>
            <a:pPr>
              <a:defRPr/>
            </a:pPr>
            <a:fld id="{C5185088-C21B-4EF8-9223-736203207FFA}" type="datetimeFigureOut">
              <a:rPr lang="zh-CN" altLang="en-US"/>
              <a:pPr>
                <a:defRPr/>
              </a:pPr>
              <a:t>2018/4/24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ct val="0"/>
              </a:spcBef>
              <a:spcAft>
                <a:spcPct val="0"/>
              </a:spcAft>
              <a:defRPr sz="1200">
                <a:latin typeface="+mn-lt"/>
                <a:ea typeface="+mn-ea"/>
                <a:cs typeface="+mn-cs"/>
              </a:defRPr>
            </a:lvl1pPr>
          </a:lstStyle>
          <a:p>
            <a:pPr>
              <a:defRPr/>
            </a:pPr>
            <a:fld id="{B56F162B-F023-4A11-961C-6EBAE8C7F26C}" type="slidenum">
              <a:rPr lang="zh-CN" altLang="en-US"/>
              <a:pPr>
                <a:defRPr/>
              </a:pPr>
              <a:t>‹#›</a:t>
            </a:fld>
            <a:endParaRPr lang="zh-CN" altLang="en-US"/>
          </a:p>
        </p:txBody>
      </p:sp>
    </p:spTree>
    <p:extLst>
      <p:ext uri="{BB962C8B-B14F-4D97-AF65-F5344CB8AC3E}">
        <p14:creationId val="1161700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61806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800064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812927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8425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66691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2016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603512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040135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78224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232967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19033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13873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801315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0466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863816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080208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44618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09758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687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393227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260591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72149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56184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695979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012594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E35C92A8-CA83-4116-B942-5BB950F728F7}"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C6DDC8-72A5-49C0-BCC0-6AA2493B5DD1}" type="slidenum">
              <a:rPr lang="zh-CN" altLang="en-US"/>
              <a:pPr>
                <a:defRPr/>
              </a:pPr>
              <a:t>‹#›</a:t>
            </a:fld>
            <a:endParaRPr lang="zh-CN" altLang="en-US"/>
          </a:p>
        </p:txBody>
      </p:sp>
    </p:spTree>
    <p:extLst>
      <p:ext uri="{BB962C8B-B14F-4D97-AF65-F5344CB8AC3E}">
        <p14:creationId val="30623751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77272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79404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597456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396292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45106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938DBB8-DB13-4BF9-8D45-A66BEF9B8924}"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64DE05-1123-4929-BD04-19624C65C784}" type="slidenum">
              <a:rPr lang="zh-CN" altLang="en-US"/>
              <a:pPr>
                <a:defRPr/>
              </a:pPr>
              <a:t>‹#›</a:t>
            </a:fld>
            <a:endParaRPr lang="zh-CN" altLang="en-US"/>
          </a:p>
        </p:txBody>
      </p:sp>
    </p:spTree>
    <p:extLst>
      <p:ext uri="{BB962C8B-B14F-4D97-AF65-F5344CB8AC3E}">
        <p14:creationId val="14061291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10490" y="309705"/>
            <a:ext cx="4828310" cy="594157"/>
          </a:xfrm>
        </p:spPr>
        <p:txBody>
          <a:bodyPr/>
          <a:lstStyle>
            <a:lvl1pPr>
              <a:defRPr sz="2800" b="1">
                <a:solidFill>
                  <a:schemeClr val="tx1">
                    <a:lumMod val="75000"/>
                    <a:lumOff val="25000"/>
                  </a:schemeClr>
                </a:solidFill>
              </a:defRPr>
            </a:lvl1pPr>
          </a:lstStyle>
          <a:p>
            <a:r>
              <a:rPr lang="zh-CN" altLang="en-US"/>
              <a:t>单击此处编辑母版标题样式</a:t>
            </a:r>
          </a:p>
        </p:txBody>
      </p:sp>
      <p:sp>
        <p:nvSpPr>
          <p:cNvPr id="6" name="任意多边形 5"/>
          <p:cNvSpPr/>
          <p:nvPr userDrawn="1"/>
        </p:nvSpPr>
        <p:spPr>
          <a:xfrm rot="16200000" flipV="1">
            <a:off x="-172135" y="118881"/>
            <a:ext cx="959281" cy="721520"/>
          </a:xfrm>
          <a:custGeom>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任意多边形 6"/>
          <p:cNvSpPr/>
          <p:nvPr userDrawn="1"/>
        </p:nvSpPr>
        <p:spPr>
          <a:xfrm rot="16200000" flipV="1">
            <a:off x="-182596" y="258797"/>
            <a:ext cx="980201" cy="721518"/>
          </a:xfrm>
          <a:custGeom>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extLst>
      <p:ext uri="{BB962C8B-B14F-4D97-AF65-F5344CB8AC3E}">
        <p14:creationId val="23757062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336460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24170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18146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851098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271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628630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jpe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l="-10000" r="-10000"/>
          </a:stretch>
        </a:blipFill>
        <a:effectLst/>
      </p:bgPr>
    </p:bg>
    <p:spTree>
      <p:nvGrpSpPr>
        <p:cNvPr id="1" name=""/>
        <p:cNvGrpSpPr/>
        <p:nvPr/>
      </p:nvGrpSpPr>
      <p:grpSpPr>
        <a:xfrm>
          <a:off x="0" y="0"/>
          <a:ext cx="0" cy="0"/>
        </a:xfrm>
      </p:grpSpPr>
      <p:sp>
        <p:nvSpPr>
          <p:cNvPr id="5122"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cs typeface="+mn-cs"/>
              </a:defRPr>
            </a:lvl1pPr>
          </a:lstStyle>
          <a:p>
            <a:pPr>
              <a:defRPr/>
            </a:pPr>
            <a:fld id="{EA00E739-6AAD-4EF0-B519-D912208CEF5D}" type="datetimeFigureOut">
              <a:rPr lang="zh-CN" altLang="en-US"/>
              <a:pPr>
                <a:defRPr/>
              </a:pPr>
              <a:t>2018/4/24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ea typeface="+mn-ea"/>
                <a:cs typeface="+mn-cs"/>
              </a:defRPr>
            </a:lvl1pPr>
          </a:lstStyle>
          <a:p>
            <a:pPr>
              <a:defRPr/>
            </a:pPr>
            <a:fld id="{FF39F2F5-AAEC-484E-8D1B-150359545A1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2018/4/24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36705348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tags/tag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tags/tag8.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tags/tag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tags/tag1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tags/tag11.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tags/tag1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wdp" Type="http://schemas.microsoft.com/office/2007/relationships/hdphoto"/></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tags/tag13.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tags/tag1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tags/tag1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tags/tag16.xml" Type="http://schemas.openxmlformats.org/officeDocument/2006/relationships/tags"/><Relationship Id="rId5" Target="../tags/tag17.xml" Type="http://schemas.openxmlformats.org/officeDocument/2006/relationships/tags"/><Relationship Id="rId6" Target="../tags/tag1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tags/tag6.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rot="5400000">
            <a:off x="3675126" y="-391598"/>
            <a:ext cx="4885525" cy="12235776"/>
          </a:xfrm>
          <a:prstGeom prst="rect">
            <a:avLst/>
          </a:prstGeom>
        </p:spPr>
      </p:pic>
      <p:sp>
        <p:nvSpPr>
          <p:cNvPr id="20" name="PA_文本框 19"/>
          <p:cNvSpPr txBox="1"/>
          <p:nvPr>
            <p:custDataLst>
              <p:tags r:id="rId4"/>
            </p:custDataLst>
          </p:nvPr>
        </p:nvSpPr>
        <p:spPr>
          <a:xfrm>
            <a:off x="3170534" y="2587302"/>
            <a:ext cx="6240780" cy="822960"/>
          </a:xfrm>
          <a:prstGeom prst="rect">
            <a:avLst/>
          </a:prstGeom>
          <a:noFill/>
        </p:spPr>
        <p:txBody>
          <a:bodyPr rtlCol="0" wrap="none">
            <a:spAutoFit/>
          </a:bodyPr>
          <a:lstStyle/>
          <a:p>
            <a:pPr algn="ctr"/>
            <a:r>
              <a:rPr altLang="en-US" b="1" lang="zh-CN" sz="4800">
                <a:ln w="12700">
                  <a:noFill/>
                  <a:prstDash val="solid"/>
                </a:ln>
                <a:solidFill>
                  <a:srgbClr val="4F91A0"/>
                </a:solidFill>
                <a:latin typeface="+mn-ea"/>
                <a:ea typeface="+mn-ea"/>
                <a:cs typeface="+mn-ea"/>
              </a:rPr>
              <a:t>蓝色大气工作汇报PPT</a:t>
            </a:r>
          </a:p>
        </p:txBody>
      </p:sp>
      <p:sp>
        <p:nvSpPr>
          <p:cNvPr id="22" name="PA_矩形 21"/>
          <p:cNvSpPr/>
          <p:nvPr>
            <p:custDataLst>
              <p:tags r:id="rId5"/>
            </p:custDataLst>
          </p:nvPr>
        </p:nvSpPr>
        <p:spPr>
          <a:xfrm>
            <a:off x="4311947" y="3383240"/>
            <a:ext cx="3957955" cy="335280"/>
          </a:xfrm>
          <a:prstGeom prst="rect">
            <a:avLst/>
          </a:prstGeom>
        </p:spPr>
        <p:txBody>
          <a:bodyPr wrap="none">
            <a:spAutoFit/>
          </a:bodyPr>
          <a:lstStyle/>
          <a:p>
            <a:pPr algn="ctr"/>
            <a:r>
              <a:rPr altLang="en-US" lang="zh-CN" sz="1600">
                <a:solidFill>
                  <a:srgbClr val="4F91A0"/>
                </a:solidFill>
                <a:latin typeface="+mn-ea"/>
                <a:ea typeface="+mn-ea"/>
                <a:cs typeface="+mn-ea"/>
              </a:rPr>
              <a:t>工作计划 | 指标汇报 | 总结汇报 | 年度总结</a:t>
            </a:r>
          </a:p>
        </p:txBody>
      </p:sp>
      <p:sp>
        <p:nvSpPr>
          <p:cNvPr id="23" name="PA_矩形 22"/>
          <p:cNvSpPr/>
          <p:nvPr>
            <p:custDataLst>
              <p:tags r:id="rId6"/>
            </p:custDataLst>
          </p:nvPr>
        </p:nvSpPr>
        <p:spPr>
          <a:xfrm>
            <a:off x="3244512" y="3659986"/>
            <a:ext cx="6092825" cy="594360"/>
          </a:xfrm>
          <a:prstGeom prst="rect">
            <a:avLst/>
          </a:prstGeom>
        </p:spPr>
        <p:txBody>
          <a:bodyPr>
            <a:spAutoFit/>
          </a:bodyPr>
          <a:lstStyle/>
          <a:p>
            <a:pPr algn="ctr"/>
            <a:r>
              <a:rPr altLang="zh-CN" lang="en-US" sz="1100">
                <a:solidFill>
                  <a:schemeClr val="tx1">
                    <a:lumMod val="75000"/>
                    <a:lumOff val="25000"/>
                  </a:schemeClr>
                </a:solidFill>
                <a:latin typeface="+mn-ea"/>
                <a:ea typeface="+mn-ea"/>
                <a:cs typeface="+mn-ea"/>
              </a:rPr>
              <a:t>Your content to play here, or through your copy, paste in this box, and select only </a:t>
            </a:r>
          </a:p>
          <a:p>
            <a:pPr algn="ctr"/>
            <a:r>
              <a:rPr altLang="zh-CN" lang="en-US" sz="1100">
                <a:solidFill>
                  <a:schemeClr val="tx1">
                    <a:lumMod val="75000"/>
                    <a:lumOff val="25000"/>
                  </a:schemeClr>
                </a:solidFill>
                <a:latin typeface="+mn-ea"/>
                <a:ea typeface="+mn-ea"/>
                <a:cs typeface="+mn-ea"/>
              </a:rPr>
              <a:t>the text. Your content to play here, or through your copy, paste in </a:t>
            </a:r>
          </a:p>
          <a:p>
            <a:pPr algn="ctr"/>
            <a:r>
              <a:rPr altLang="zh-CN" lang="en-US" sz="1100">
                <a:solidFill>
                  <a:schemeClr val="tx1">
                    <a:lumMod val="75000"/>
                    <a:lumOff val="25000"/>
                  </a:schemeClr>
                </a:solidFill>
                <a:latin typeface="+mn-ea"/>
                <a:ea typeface="+mn-ea"/>
                <a:cs typeface="+mn-ea"/>
              </a:rPr>
              <a:t>this box, and select only the text.</a:t>
            </a:r>
          </a:p>
        </p:txBody>
      </p:sp>
      <p:sp>
        <p:nvSpPr>
          <p:cNvPr id="43" name="PA_文本框 42"/>
          <p:cNvSpPr txBox="1"/>
          <p:nvPr>
            <p:custDataLst>
              <p:tags r:id="rId7"/>
            </p:custDataLst>
          </p:nvPr>
        </p:nvSpPr>
        <p:spPr>
          <a:xfrm>
            <a:off x="4446884" y="1065853"/>
            <a:ext cx="3688080" cy="1844040"/>
          </a:xfrm>
          <a:prstGeom prst="rect">
            <a:avLst/>
          </a:prstGeom>
          <a:noFill/>
        </p:spPr>
        <p:txBody>
          <a:bodyPr rtlCol="0" wrap="none">
            <a:spAutoFit/>
          </a:bodyPr>
          <a:lstStyle/>
          <a:p>
            <a:pPr algn="ctr"/>
            <a:r>
              <a:rPr altLang="zh-CN" lang="en-US" smtClean="0" sz="11500">
                <a:ln w="12700">
                  <a:noFill/>
                  <a:prstDash val="solid"/>
                </a:ln>
                <a:solidFill>
                  <a:srgbClr val="4F91A0"/>
                </a:solidFill>
                <a:latin charset="0" panose="00000400000000000000" pitchFamily="2" typeface="Khan"/>
                <a:ea typeface="+mn-ea"/>
                <a:cs typeface="+mn-ea"/>
              </a:rPr>
              <a:t>2018</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200" id="7"/>
                                        <p:tgtEl>
                                          <p:spTgt spid="3"/>
                                        </p:tgtEl>
                                      </p:cBhvr>
                                    </p:animEffect>
                                  </p:childTnLst>
                                </p:cTn>
                              </p:par>
                            </p:childTnLst>
                          </p:cTn>
                        </p:par>
                        <p:par>
                          <p:cTn fill="hold" id="8" nodeType="afterGroup">
                            <p:stCondLst>
                              <p:cond delay="1200"/>
                            </p:stCondLst>
                            <p:childTnLst>
                              <p:par>
                                <p:cTn decel="78000" fill="hold" grpId="0" id="9" nodeType="afterEffect" presetClass="entr" presetID="2" presetSubtype="1">
                                  <p:stCondLst>
                                    <p:cond delay="0"/>
                                  </p:stCondLst>
                                  <p:iterate type="lt">
                                    <p:tmPct val="10000"/>
                                  </p:iterate>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ppt_x"/>
                                          </p:val>
                                        </p:tav>
                                        <p:tav tm="100000">
                                          <p:val>
                                            <p:strVal val="#ppt_x"/>
                                          </p:val>
                                        </p:tav>
                                      </p:tavLst>
                                    </p:anim>
                                    <p:anim calcmode="lin" valueType="num">
                                      <p:cBhvr additive="base">
                                        <p:cTn dur="500" fill="hold" id="12"/>
                                        <p:tgtEl>
                                          <p:spTgt spid="43"/>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0"/>
                                        </p:tgtEl>
                                        <p:attrNameLst>
                                          <p:attrName>style.visibility</p:attrName>
                                        </p:attrNameLst>
                                      </p:cBhvr>
                                      <p:to>
                                        <p:strVal val="visible"/>
                                      </p:to>
                                    </p:set>
                                    <p:anim calcmode="lin" valueType="num">
                                      <p:cBhvr>
                                        <p:cTn dur="800" fill="hold" id="16"/>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17"/>
                                        <p:tgtEl>
                                          <p:spTgt spid="20"/>
                                        </p:tgtEl>
                                        <p:attrNameLst>
                                          <p:attrName>ppt_y</p:attrName>
                                        </p:attrNameLst>
                                      </p:cBhvr>
                                      <p:tavLst>
                                        <p:tav tm="0">
                                          <p:val>
                                            <p:strVal val="#ppt_y"/>
                                          </p:val>
                                        </p:tav>
                                        <p:tav tm="100000">
                                          <p:val>
                                            <p:strVal val="#ppt_y"/>
                                          </p:val>
                                        </p:tav>
                                      </p:tavLst>
                                    </p:anim>
                                    <p:anim calcmode="lin" valueType="num">
                                      <p:cBhvr>
                                        <p:cTn dur="800" fill="hold" id="18"/>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19"/>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20" tmFilter="0,0; .5, 1; 1, 1"/>
                                        <p:tgtEl>
                                          <p:spTgt spid="20"/>
                                        </p:tgtEl>
                                      </p:cBhvr>
                                    </p:animEffect>
                                  </p:childTnLst>
                                </p:cTn>
                              </p:par>
                            </p:childTnLst>
                          </p:cTn>
                        </p:par>
                        <p:par>
                          <p:cTn fill="hold" id="21" nodeType="afterGroup">
                            <p:stCondLst>
                              <p:cond delay="2500"/>
                            </p:stCondLst>
                            <p:childTnLst>
                              <p:par>
                                <p:cTn fill="hold" grpId="0" id="22" nodeType="afterEffect" presetClass="entr" presetID="16" presetSubtype="37">
                                  <p:stCondLst>
                                    <p:cond delay="0"/>
                                  </p:stCondLst>
                                  <p:childTnLst>
                                    <p:set>
                                      <p:cBhvr>
                                        <p:cTn dur="1" fill="hold" id="23">
                                          <p:stCondLst>
                                            <p:cond delay="0"/>
                                          </p:stCondLst>
                                        </p:cTn>
                                        <p:tgtEl>
                                          <p:spTgt spid="22"/>
                                        </p:tgtEl>
                                        <p:attrNameLst>
                                          <p:attrName>style.visibility</p:attrName>
                                        </p:attrNameLst>
                                      </p:cBhvr>
                                      <p:to>
                                        <p:strVal val="visible"/>
                                      </p:to>
                                    </p:set>
                                    <p:animEffect filter="barn(outVertical)" transition="in">
                                      <p:cBhvr>
                                        <p:cTn dur="1000" id="24"/>
                                        <p:tgtEl>
                                          <p:spTgt spid="22"/>
                                        </p:tgtEl>
                                      </p:cBhvr>
                                    </p:animEffect>
                                  </p:childTnLst>
                                </p:cTn>
                              </p:par>
                            </p:childTnLst>
                          </p:cTn>
                        </p:par>
                        <p:par>
                          <p:cTn fill="hold" id="25" nodeType="afterGroup">
                            <p:stCondLst>
                              <p:cond delay="3500"/>
                            </p:stCondLst>
                            <p:childTnLst>
                              <p:par>
                                <p:cTn fill="hold" grpId="0" id="26" nodeType="after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120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3"/>
      <p:bldP grpId="0" spid="4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Straight Connector 74"/>
          <p:cNvCxnSpPr/>
          <p:nvPr/>
        </p:nvCxnSpPr>
        <p:spPr>
          <a:xfrm flipH="1">
            <a:off x="2116176"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0"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838"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rot="10800000">
            <a:off x="410513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rot="10800000">
            <a:off x="8081369"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202" y="5426043"/>
            <a:ext cx="1871944" cy="495352"/>
            <a:chOff x="690582" y="661615"/>
            <a:chExt cx="1370060" cy="201904"/>
          </a:xfrm>
        </p:grpSpPr>
        <p:sp>
          <p:nvSpPr>
            <p:cNvPr id="106" name="TextBox 105"/>
            <p:cNvSpPr txBox="1"/>
            <p:nvPr/>
          </p:nvSpPr>
          <p:spPr>
            <a:xfrm>
              <a:off x="1075267" y="661615"/>
              <a:ext cx="594881" cy="99388"/>
            </a:xfrm>
            <a:prstGeom prst="rect">
              <a:avLst/>
            </a:prstGeom>
            <a:noFill/>
          </p:spPr>
          <p:txBody>
            <a:bodyPr anchor="t" bIns="0" lIns="0" rIns="0" rtlCol="0" tIns="0" wrap="none">
              <a:spAutoFit/>
            </a:bodyPr>
            <a:lstStyle/>
            <a:p>
              <a:r>
                <a:rPr altLang="en-US" lang="zh-CN" sz="1600">
                  <a:solidFill>
                    <a:schemeClr val="tx1">
                      <a:lumMod val="65000"/>
                      <a:lumOff val="35000"/>
                    </a:schemeClr>
                  </a:solidFill>
                  <a:latin typeface="+mn-ea"/>
                  <a:ea typeface="+mn-ea"/>
                  <a:cs typeface="+mn-ea"/>
                </a:rPr>
                <a:t>添加标题</a:t>
              </a:r>
            </a:p>
          </p:txBody>
        </p:sp>
        <p:sp>
          <p:nvSpPr>
            <p:cNvPr id="107" name="TextBox 106"/>
            <p:cNvSpPr txBox="1"/>
            <p:nvPr/>
          </p:nvSpPr>
          <p:spPr>
            <a:xfrm>
              <a:off x="690582" y="779887"/>
              <a:ext cx="1370060" cy="80753"/>
            </a:xfrm>
            <a:prstGeom prst="rect">
              <a:avLst/>
            </a:prstGeom>
            <a:noFill/>
          </p:spPr>
          <p:txBody>
            <a:bodyPr anchor="t" bIns="0" lIns="0" rIns="0" rtlCol="0" tIns="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单击此处添加副标题</a:t>
              </a:r>
            </a:p>
          </p:txBody>
        </p:sp>
      </p:grpSp>
      <p:grpSp>
        <p:nvGrpSpPr>
          <p:cNvPr id="21" name="Group 88"/>
          <p:cNvGrpSpPr/>
          <p:nvPr/>
        </p:nvGrpSpPr>
        <p:grpSpPr>
          <a:xfrm>
            <a:off x="5169418" y="5426043"/>
            <a:ext cx="1871944" cy="495352"/>
            <a:chOff x="690582" y="661615"/>
            <a:chExt cx="1370060" cy="201904"/>
          </a:xfrm>
        </p:grpSpPr>
        <p:sp>
          <p:nvSpPr>
            <p:cNvPr id="109" name="TextBox 108"/>
            <p:cNvSpPr txBox="1"/>
            <p:nvPr/>
          </p:nvSpPr>
          <p:spPr>
            <a:xfrm>
              <a:off x="1075267" y="661615"/>
              <a:ext cx="594881" cy="99388"/>
            </a:xfrm>
            <a:prstGeom prst="rect">
              <a:avLst/>
            </a:prstGeom>
            <a:noFill/>
          </p:spPr>
          <p:txBody>
            <a:bodyPr anchor="t" bIns="0" lIns="0" rIns="0" rtlCol="0" tIns="0" wrap="none">
              <a:spAutoFit/>
            </a:bodyPr>
            <a:lstStyle/>
            <a:p>
              <a:r>
                <a:rPr altLang="en-US" lang="zh-CN" sz="1600">
                  <a:solidFill>
                    <a:schemeClr val="tx1">
                      <a:lumMod val="65000"/>
                      <a:lumOff val="35000"/>
                    </a:schemeClr>
                  </a:solidFill>
                  <a:latin typeface="+mn-ea"/>
                  <a:ea typeface="+mn-ea"/>
                  <a:cs typeface="+mn-ea"/>
                </a:rPr>
                <a:t>添加标题</a:t>
              </a:r>
            </a:p>
          </p:txBody>
        </p:sp>
        <p:sp>
          <p:nvSpPr>
            <p:cNvPr id="110" name="TextBox 109"/>
            <p:cNvSpPr txBox="1"/>
            <p:nvPr/>
          </p:nvSpPr>
          <p:spPr>
            <a:xfrm>
              <a:off x="690582" y="779887"/>
              <a:ext cx="1370060" cy="80753"/>
            </a:xfrm>
            <a:prstGeom prst="rect">
              <a:avLst/>
            </a:prstGeom>
            <a:noFill/>
          </p:spPr>
          <p:txBody>
            <a:bodyPr anchor="t" bIns="0" lIns="0" rIns="0" rtlCol="0" tIns="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单击此处添加副标题</a:t>
              </a:r>
            </a:p>
          </p:txBody>
        </p:sp>
      </p:grpSp>
      <p:grpSp>
        <p:nvGrpSpPr>
          <p:cNvPr id="22" name="Group 88"/>
          <p:cNvGrpSpPr/>
          <p:nvPr/>
        </p:nvGrpSpPr>
        <p:grpSpPr>
          <a:xfrm>
            <a:off x="9158632" y="5426043"/>
            <a:ext cx="1871944" cy="495352"/>
            <a:chOff x="690582" y="661615"/>
            <a:chExt cx="1370060" cy="201904"/>
          </a:xfrm>
        </p:grpSpPr>
        <p:sp>
          <p:nvSpPr>
            <p:cNvPr id="112" name="TextBox 111"/>
            <p:cNvSpPr txBox="1"/>
            <p:nvPr/>
          </p:nvSpPr>
          <p:spPr>
            <a:xfrm>
              <a:off x="1075267" y="661615"/>
              <a:ext cx="594881" cy="99388"/>
            </a:xfrm>
            <a:prstGeom prst="rect">
              <a:avLst/>
            </a:prstGeom>
            <a:noFill/>
          </p:spPr>
          <p:txBody>
            <a:bodyPr anchor="t" bIns="0" lIns="0" rIns="0" rtlCol="0" tIns="0" wrap="none">
              <a:spAutoFit/>
            </a:bodyPr>
            <a:lstStyle/>
            <a:p>
              <a:r>
                <a:rPr altLang="en-US" lang="zh-CN" sz="1600">
                  <a:solidFill>
                    <a:schemeClr val="tx1">
                      <a:lumMod val="65000"/>
                      <a:lumOff val="35000"/>
                    </a:schemeClr>
                  </a:solidFill>
                  <a:latin typeface="+mn-ea"/>
                  <a:ea typeface="+mn-ea"/>
                  <a:cs typeface="+mn-ea"/>
                </a:rPr>
                <a:t>添加标题</a:t>
              </a:r>
            </a:p>
          </p:txBody>
        </p:sp>
        <p:sp>
          <p:nvSpPr>
            <p:cNvPr id="113" name="TextBox 112"/>
            <p:cNvSpPr txBox="1"/>
            <p:nvPr/>
          </p:nvSpPr>
          <p:spPr>
            <a:xfrm>
              <a:off x="690582" y="779887"/>
              <a:ext cx="1370060" cy="80753"/>
            </a:xfrm>
            <a:prstGeom prst="rect">
              <a:avLst/>
            </a:prstGeom>
            <a:noFill/>
          </p:spPr>
          <p:txBody>
            <a:bodyPr anchor="t" bIns="0" lIns="0" rIns="0" rtlCol="0" tIns="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单击此处添加副标题</a:t>
              </a:r>
            </a:p>
          </p:txBody>
        </p:sp>
      </p:grpSp>
      <p:grpSp>
        <p:nvGrpSpPr>
          <p:cNvPr id="23" name="Group 88"/>
          <p:cNvGrpSpPr/>
          <p:nvPr/>
        </p:nvGrpSpPr>
        <p:grpSpPr>
          <a:xfrm>
            <a:off x="3174811" y="5426043"/>
            <a:ext cx="1871944" cy="495352"/>
            <a:chOff x="690582" y="661615"/>
            <a:chExt cx="1370060" cy="201904"/>
          </a:xfrm>
        </p:grpSpPr>
        <p:sp>
          <p:nvSpPr>
            <p:cNvPr id="115" name="TextBox 114"/>
            <p:cNvSpPr txBox="1"/>
            <p:nvPr/>
          </p:nvSpPr>
          <p:spPr>
            <a:xfrm>
              <a:off x="1075267" y="661615"/>
              <a:ext cx="594881" cy="99388"/>
            </a:xfrm>
            <a:prstGeom prst="rect">
              <a:avLst/>
            </a:prstGeom>
            <a:noFill/>
          </p:spPr>
          <p:txBody>
            <a:bodyPr anchor="t" bIns="0" lIns="0" rIns="0" rtlCol="0" tIns="0" wrap="none">
              <a:spAutoFit/>
            </a:bodyPr>
            <a:lstStyle/>
            <a:p>
              <a:r>
                <a:rPr altLang="en-US" lang="zh-CN" sz="1600">
                  <a:solidFill>
                    <a:schemeClr val="tx1">
                      <a:lumMod val="65000"/>
                      <a:lumOff val="35000"/>
                    </a:schemeClr>
                  </a:solidFill>
                  <a:latin typeface="+mn-ea"/>
                  <a:ea typeface="+mn-ea"/>
                  <a:cs typeface="+mn-ea"/>
                </a:rPr>
                <a:t>添加标题</a:t>
              </a:r>
            </a:p>
          </p:txBody>
        </p:sp>
        <p:sp>
          <p:nvSpPr>
            <p:cNvPr id="116" name="TextBox 115"/>
            <p:cNvSpPr txBox="1"/>
            <p:nvPr/>
          </p:nvSpPr>
          <p:spPr>
            <a:xfrm>
              <a:off x="690582" y="779887"/>
              <a:ext cx="1370060" cy="80753"/>
            </a:xfrm>
            <a:prstGeom prst="rect">
              <a:avLst/>
            </a:prstGeom>
            <a:noFill/>
          </p:spPr>
          <p:txBody>
            <a:bodyPr anchor="t" bIns="0" lIns="0" rIns="0" rtlCol="0" tIns="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单击此处添加副标题</a:t>
              </a:r>
            </a:p>
          </p:txBody>
        </p:sp>
      </p:grpSp>
      <p:grpSp>
        <p:nvGrpSpPr>
          <p:cNvPr id="24" name="Group 88"/>
          <p:cNvGrpSpPr/>
          <p:nvPr/>
        </p:nvGrpSpPr>
        <p:grpSpPr>
          <a:xfrm>
            <a:off x="7164025" y="5426043"/>
            <a:ext cx="1871944" cy="495352"/>
            <a:chOff x="690582" y="661615"/>
            <a:chExt cx="1370060" cy="201904"/>
          </a:xfrm>
        </p:grpSpPr>
        <p:sp>
          <p:nvSpPr>
            <p:cNvPr id="118" name="TextBox 117"/>
            <p:cNvSpPr txBox="1"/>
            <p:nvPr/>
          </p:nvSpPr>
          <p:spPr>
            <a:xfrm>
              <a:off x="1075267" y="661615"/>
              <a:ext cx="594881" cy="99388"/>
            </a:xfrm>
            <a:prstGeom prst="rect">
              <a:avLst/>
            </a:prstGeom>
            <a:noFill/>
          </p:spPr>
          <p:txBody>
            <a:bodyPr anchor="t" bIns="0" lIns="0" rIns="0" rtlCol="0" tIns="0" wrap="none">
              <a:spAutoFit/>
            </a:bodyPr>
            <a:lstStyle/>
            <a:p>
              <a:r>
                <a:rPr altLang="en-US" lang="zh-CN" sz="1600">
                  <a:solidFill>
                    <a:schemeClr val="tx1">
                      <a:lumMod val="65000"/>
                      <a:lumOff val="35000"/>
                    </a:schemeClr>
                  </a:solidFill>
                  <a:latin typeface="+mn-ea"/>
                  <a:ea typeface="+mn-ea"/>
                  <a:cs typeface="+mn-ea"/>
                </a:rPr>
                <a:t>添加标题</a:t>
              </a:r>
            </a:p>
          </p:txBody>
        </p:sp>
        <p:sp>
          <p:nvSpPr>
            <p:cNvPr id="119" name="TextBox 118"/>
            <p:cNvSpPr txBox="1"/>
            <p:nvPr/>
          </p:nvSpPr>
          <p:spPr>
            <a:xfrm>
              <a:off x="690582" y="779887"/>
              <a:ext cx="1370060" cy="80753"/>
            </a:xfrm>
            <a:prstGeom prst="rect">
              <a:avLst/>
            </a:prstGeom>
            <a:noFill/>
          </p:spPr>
          <p:txBody>
            <a:bodyPr anchor="t" bIns="0" lIns="0" rIns="0" rtlCol="0" tIns="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单击此处添加副标题</a:t>
              </a:r>
            </a:p>
          </p:txBody>
        </p:sp>
      </p:grpSp>
      <p:sp>
        <p:nvSpPr>
          <p:cNvPr id="66" name="Freeform 65"/>
          <p:cNvSpPr/>
          <p:nvPr/>
        </p:nvSpPr>
        <p:spPr>
          <a:xfrm>
            <a:off x="1525939" y="3127153"/>
            <a:ext cx="1207339" cy="1207339"/>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56" lIns="243816" numCol="1" rIns="210656" spcCol="1693" spcFirstLastPara="0" tIns="243816" vert="horz" wrap="square">
            <a:noAutofit/>
          </a:bodyPr>
          <a:lstStyle/>
          <a:p>
            <a:pPr algn="ctr" defTabSz="1185215">
              <a:lnSpc>
                <a:spcPct val="90000"/>
              </a:lnSpc>
              <a:spcBef>
                <a:spcPct val="0"/>
              </a:spcBef>
              <a:spcAft>
                <a:spcPct val="35000"/>
              </a:spcAft>
            </a:pPr>
            <a:endParaRPr lang="en-US" sz="4800">
              <a:latin typeface="+mn-ea"/>
              <a:cs typeface="+mn-ea"/>
            </a:endParaRPr>
          </a:p>
        </p:txBody>
      </p:sp>
      <p:sp>
        <p:nvSpPr>
          <p:cNvPr id="68" name="Freeform 67"/>
          <p:cNvSpPr/>
          <p:nvPr/>
        </p:nvSpPr>
        <p:spPr>
          <a:xfrm>
            <a:off x="3514515" y="3127153"/>
            <a:ext cx="1207339" cy="1207339"/>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endParaRPr lang="en-US" sz="4300">
              <a:latin typeface="+mn-ea"/>
              <a:cs typeface="+mn-ea"/>
            </a:endParaRPr>
          </a:p>
        </p:txBody>
      </p:sp>
      <p:sp>
        <p:nvSpPr>
          <p:cNvPr id="69" name="Freeform 68"/>
          <p:cNvSpPr/>
          <p:nvPr/>
        </p:nvSpPr>
        <p:spPr>
          <a:xfrm>
            <a:off x="5503090" y="3127153"/>
            <a:ext cx="1207339" cy="1207339"/>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56" lIns="243816" numCol="1" rIns="243816" spcCol="1693" spcFirstLastPara="0" tIns="243816" vert="horz" wrap="square">
            <a:noAutofit/>
          </a:bodyPr>
          <a:lstStyle/>
          <a:p>
            <a:pPr algn="ctr" defTabSz="1185215">
              <a:lnSpc>
                <a:spcPct val="90000"/>
              </a:lnSpc>
              <a:spcBef>
                <a:spcPct val="0"/>
              </a:spcBef>
              <a:spcAft>
                <a:spcPct val="35000"/>
              </a:spcAft>
            </a:pPr>
            <a:endParaRPr lang="en-US" sz="4300">
              <a:latin typeface="+mn-ea"/>
              <a:cs typeface="+mn-ea"/>
            </a:endParaRPr>
          </a:p>
        </p:txBody>
      </p:sp>
      <p:sp>
        <p:nvSpPr>
          <p:cNvPr id="73" name="Freeform 72"/>
          <p:cNvSpPr/>
          <p:nvPr/>
        </p:nvSpPr>
        <p:spPr>
          <a:xfrm>
            <a:off x="7491666" y="3127153"/>
            <a:ext cx="1207339" cy="1207339"/>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21908" lIns="243816" numCol="1" rIns="210656" spcCol="1693" spcFirstLastPara="0" tIns="210656" vert="horz" wrap="square">
            <a:noAutofit/>
          </a:bodyPr>
          <a:lstStyle/>
          <a:p>
            <a:pPr algn="ctr" defTabSz="1185215">
              <a:lnSpc>
                <a:spcPct val="90000"/>
              </a:lnSpc>
              <a:spcBef>
                <a:spcPct val="0"/>
              </a:spcBef>
              <a:spcAft>
                <a:spcPct val="35000"/>
              </a:spcAft>
            </a:pPr>
            <a:endParaRPr lang="en-US" sz="4300">
              <a:latin typeface="+mn-ea"/>
              <a:cs typeface="+mn-ea"/>
            </a:endParaRPr>
          </a:p>
        </p:txBody>
      </p:sp>
      <p:sp>
        <p:nvSpPr>
          <p:cNvPr id="77" name="Freeform 76"/>
          <p:cNvSpPr/>
          <p:nvPr/>
        </p:nvSpPr>
        <p:spPr>
          <a:xfrm>
            <a:off x="9480242" y="3127153"/>
            <a:ext cx="1207339" cy="1207339"/>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56" lIns="243816" numCol="1" rIns="210656" spcCol="1693" spcFirstLastPara="0" tIns="210656" vert="horz" wrap="square">
            <a:noAutofit/>
          </a:bodyPr>
          <a:lstStyle/>
          <a:p>
            <a:pPr algn="ctr" defTabSz="1185215">
              <a:lnSpc>
                <a:spcPct val="90000"/>
              </a:lnSpc>
              <a:spcBef>
                <a:spcPct val="0"/>
              </a:spcBef>
              <a:spcAft>
                <a:spcPct val="35000"/>
              </a:spcAft>
            </a:pPr>
            <a:endParaRPr lang="en-US" sz="4300">
              <a:latin typeface="+mn-ea"/>
              <a:cs typeface="+mn-ea"/>
            </a:endParaRPr>
          </a:p>
        </p:txBody>
      </p:sp>
      <p:sp>
        <p:nvSpPr>
          <p:cNvPr id="79" name="Oval 78"/>
          <p:cNvSpPr>
            <a:spLocks noChangeAspect="1"/>
          </p:cNvSpPr>
          <p:nvPr/>
        </p:nvSpPr>
        <p:spPr>
          <a:xfrm>
            <a:off x="1199709" y="3007498"/>
            <a:ext cx="69424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b="1" lang="en-US" sz="1900">
                <a:solidFill>
                  <a:schemeClr val="tx2">
                    <a:lumMod val="75000"/>
                  </a:schemeClr>
                </a:solidFill>
                <a:latin charset="0" panose="020b0503020202020204" pitchFamily="34" typeface="Agency FB"/>
                <a:cs typeface="+mn-ea"/>
              </a:rPr>
              <a:t>01</a:t>
            </a:r>
          </a:p>
        </p:txBody>
      </p:sp>
      <p:sp>
        <p:nvSpPr>
          <p:cNvPr id="80" name="Oval 79"/>
          <p:cNvSpPr>
            <a:spLocks noChangeAspect="1"/>
          </p:cNvSpPr>
          <p:nvPr/>
        </p:nvSpPr>
        <p:spPr>
          <a:xfrm>
            <a:off x="3196097" y="3007498"/>
            <a:ext cx="69424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b="1" lang="en-US" sz="1900">
                <a:solidFill>
                  <a:schemeClr val="accent4"/>
                </a:solidFill>
                <a:latin charset="0" panose="020b0503020202020204" pitchFamily="34" typeface="Agency FB"/>
                <a:cs typeface="+mn-ea"/>
              </a:rPr>
              <a:t>02</a:t>
            </a:r>
          </a:p>
        </p:txBody>
      </p:sp>
      <p:sp>
        <p:nvSpPr>
          <p:cNvPr id="81" name="Oval 80"/>
          <p:cNvSpPr>
            <a:spLocks noChangeAspect="1"/>
          </p:cNvSpPr>
          <p:nvPr/>
        </p:nvSpPr>
        <p:spPr>
          <a:xfrm>
            <a:off x="5192485" y="3007498"/>
            <a:ext cx="69424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b="1" lang="en-US" sz="1900">
                <a:solidFill>
                  <a:schemeClr val="accent1"/>
                </a:solidFill>
                <a:latin charset="0" panose="020b0503020202020204" pitchFamily="34" typeface="Agency FB"/>
                <a:cs typeface="+mn-ea"/>
              </a:rPr>
              <a:t>03</a:t>
            </a:r>
          </a:p>
        </p:txBody>
      </p:sp>
      <p:sp>
        <p:nvSpPr>
          <p:cNvPr id="82" name="Oval 81"/>
          <p:cNvSpPr>
            <a:spLocks noChangeAspect="1"/>
          </p:cNvSpPr>
          <p:nvPr/>
        </p:nvSpPr>
        <p:spPr>
          <a:xfrm>
            <a:off x="7188873" y="3007498"/>
            <a:ext cx="69424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b="1" lang="en-US" sz="1900">
                <a:solidFill>
                  <a:schemeClr val="accent2"/>
                </a:solidFill>
                <a:latin charset="0" panose="020b0503020202020204" pitchFamily="34" typeface="Agency FB"/>
                <a:cs typeface="+mn-ea"/>
              </a:rPr>
              <a:t>04</a:t>
            </a:r>
          </a:p>
        </p:txBody>
      </p:sp>
      <p:sp>
        <p:nvSpPr>
          <p:cNvPr id="83" name="Oval 82"/>
          <p:cNvSpPr>
            <a:spLocks noChangeAspect="1"/>
          </p:cNvSpPr>
          <p:nvPr/>
        </p:nvSpPr>
        <p:spPr>
          <a:xfrm>
            <a:off x="9185262" y="3007498"/>
            <a:ext cx="69424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b="1" lang="en-US" sz="1900">
                <a:solidFill>
                  <a:schemeClr val="accent3"/>
                </a:solidFill>
                <a:latin charset="0" panose="020b0503020202020204" pitchFamily="34" typeface="Agency FB"/>
                <a:cs typeface="+mn-ea"/>
              </a:rPr>
              <a:t>05</a:t>
            </a:r>
          </a:p>
        </p:txBody>
      </p:sp>
      <p:grpSp>
        <p:nvGrpSpPr>
          <p:cNvPr id="87" name="Group 86"/>
          <p:cNvGrpSpPr/>
          <p:nvPr/>
        </p:nvGrpSpPr>
        <p:grpSpPr>
          <a:xfrm>
            <a:off x="1312368" y="1677302"/>
            <a:ext cx="1607613" cy="1421924"/>
            <a:chOff x="971610" y="1226241"/>
            <a:chExt cx="1205710" cy="1066443"/>
          </a:xfrm>
        </p:grpSpPr>
        <p:sp>
          <p:nvSpPr>
            <p:cNvPr id="33" name="Rounded Rectangle 32"/>
            <p:cNvSpPr/>
            <p:nvPr/>
          </p:nvSpPr>
          <p:spPr>
            <a:xfrm flipV="1" rot="10800000">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r>
                <a:rPr b="1" lang="en-US">
                  <a:solidFill>
                    <a:schemeClr val="bg1"/>
                  </a:solidFill>
                  <a:latin charset="0" panose="020b0503020202020204" pitchFamily="34" typeface="Agency FB"/>
                  <a:cs typeface="+mn-ea"/>
                </a:rPr>
                <a:t>2012</a:t>
              </a: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326" y="1677302"/>
            <a:ext cx="1607613" cy="1421924"/>
            <a:chOff x="971610" y="1226241"/>
            <a:chExt cx="1205710" cy="1066443"/>
          </a:xfrm>
        </p:grpSpPr>
        <p:sp>
          <p:nvSpPr>
            <p:cNvPr id="92" name="Rounded Rectangle 91"/>
            <p:cNvSpPr/>
            <p:nvPr/>
          </p:nvSpPr>
          <p:spPr>
            <a:xfrm flipV="1" rot="10800000">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r>
                <a:rPr b="1" lang="en-US">
                  <a:solidFill>
                    <a:schemeClr val="bg1"/>
                  </a:solidFill>
                  <a:latin charset="0" panose="020b0503020202020204" pitchFamily="34" typeface="Agency FB"/>
                  <a:cs typeface="+mn-ea"/>
                </a:rPr>
                <a:t>2013</a:t>
              </a: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872" y="1677302"/>
            <a:ext cx="1607613" cy="1421924"/>
            <a:chOff x="971610" y="1226241"/>
            <a:chExt cx="1205710" cy="1066443"/>
          </a:xfrm>
        </p:grpSpPr>
        <p:sp>
          <p:nvSpPr>
            <p:cNvPr id="100" name="Rounded Rectangle 99"/>
            <p:cNvSpPr/>
            <p:nvPr/>
          </p:nvSpPr>
          <p:spPr>
            <a:xfrm flipV="1" rot="10800000">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r>
                <a:rPr b="1" lang="en-US">
                  <a:solidFill>
                    <a:schemeClr val="bg1"/>
                  </a:solidFill>
                  <a:latin charset="0" panose="020b0503020202020204" pitchFamily="34" typeface="Agency FB"/>
                  <a:cs typeface="+mn-ea"/>
                </a:rPr>
                <a:t>2014</a:t>
              </a: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560" y="1677302"/>
            <a:ext cx="1607613" cy="1421924"/>
            <a:chOff x="971610" y="1226241"/>
            <a:chExt cx="1205710" cy="1066443"/>
          </a:xfrm>
        </p:grpSpPr>
        <p:sp>
          <p:nvSpPr>
            <p:cNvPr id="108" name="Rounded Rectangle 107"/>
            <p:cNvSpPr/>
            <p:nvPr/>
          </p:nvSpPr>
          <p:spPr>
            <a:xfrm flipV="1" rot="10800000">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r>
                <a:rPr b="1" lang="en-US">
                  <a:solidFill>
                    <a:schemeClr val="bg1"/>
                  </a:solidFill>
                  <a:latin charset="0" panose="020b0503020202020204" pitchFamily="34" typeface="Agency FB"/>
                  <a:cs typeface="+mn-ea"/>
                </a:rPr>
                <a:t>2015</a:t>
              </a: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7030" y="1677302"/>
            <a:ext cx="1607613" cy="1421924"/>
            <a:chOff x="971610" y="1226241"/>
            <a:chExt cx="1205710" cy="1066443"/>
          </a:xfrm>
        </p:grpSpPr>
        <p:sp>
          <p:nvSpPr>
            <p:cNvPr id="117" name="Rounded Rectangle 116"/>
            <p:cNvSpPr/>
            <p:nvPr/>
          </p:nvSpPr>
          <p:spPr>
            <a:xfrm flipV="1" rot="10800000">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r>
                <a:rPr b="1" lang="en-US">
                  <a:solidFill>
                    <a:schemeClr val="bg1"/>
                  </a:solidFill>
                  <a:latin charset="0" panose="020b0503020202020204" pitchFamily="34" typeface="Agency FB"/>
                  <a:cs typeface="+mn-ea"/>
                </a:rPr>
                <a:t>2016</a:t>
              </a: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4875" y="3476942"/>
            <a:ext cx="482600" cy="444500"/>
          </a:xfrm>
          <a:custGeom>
            <a:gdLst>
              <a:gd fmla="*/ 151 w 157" name="T0"/>
              <a:gd fmla="*/ 59 h 145" name="T1"/>
              <a:gd fmla="*/ 130 w 157" name="T2"/>
              <a:gd fmla="*/ 41 h 145" name="T3"/>
              <a:gd fmla="*/ 110 w 157" name="T4"/>
              <a:gd fmla="*/ 23 h 145" name="T5"/>
              <a:gd fmla="*/ 88 w 157" name="T6"/>
              <a:gd fmla="*/ 5 h 145" name="T7"/>
              <a:gd fmla="*/ 69 w 157" name="T8"/>
              <a:gd fmla="*/ 5 h 145" name="T9"/>
              <a:gd fmla="*/ 47 w 157" name="T10"/>
              <a:gd fmla="*/ 23 h 145" name="T11"/>
              <a:gd fmla="*/ 27 w 157" name="T12"/>
              <a:gd fmla="*/ 41 h 145" name="T13"/>
              <a:gd fmla="*/ 6 w 157" name="T14"/>
              <a:gd fmla="*/ 59 h 145" name="T15"/>
              <a:gd fmla="*/ 9 w 157" name="T16"/>
              <a:gd fmla="*/ 68 h 145" name="T17"/>
              <a:gd fmla="*/ 21 w 157" name="T18"/>
              <a:gd fmla="*/ 68 h 145" name="T19"/>
              <a:gd fmla="*/ 21 w 157" name="T20"/>
              <a:gd fmla="*/ 139 h 145" name="T21"/>
              <a:gd fmla="*/ 27 w 157" name="T22"/>
              <a:gd fmla="*/ 145 h 145" name="T23"/>
              <a:gd fmla="*/ 38 w 157" name="T24"/>
              <a:gd fmla="*/ 145 h 145" name="T25"/>
              <a:gd fmla="*/ 38 w 157" name="T26"/>
              <a:gd fmla="*/ 81 h 145" name="T27"/>
              <a:gd fmla="*/ 71 w 157" name="T28"/>
              <a:gd fmla="*/ 81 h 145" name="T29"/>
              <a:gd fmla="*/ 71 w 157" name="T30"/>
              <a:gd fmla="*/ 145 h 145" name="T31"/>
              <a:gd fmla="*/ 130 w 157" name="T32"/>
              <a:gd fmla="*/ 145 h 145" name="T33"/>
              <a:gd fmla="*/ 136 w 157" name="T34"/>
              <a:gd fmla="*/ 139 h 145" name="T35"/>
              <a:gd fmla="*/ 136 w 157" name="T36"/>
              <a:gd fmla="*/ 68 h 145" name="T37"/>
              <a:gd fmla="*/ 148 w 157" name="T38"/>
              <a:gd fmla="*/ 68 h 145" name="T39"/>
              <a:gd fmla="*/ 151 w 157" name="T40"/>
              <a:gd fmla="*/ 59 h 145" name="T41"/>
              <a:gd fmla="*/ 118 w 157" name="T42"/>
              <a:gd fmla="*/ 97 h 145" name="T43"/>
              <a:gd fmla="*/ 89 w 157" name="T44"/>
              <a:gd fmla="*/ 97 h 145" name="T45"/>
              <a:gd fmla="*/ 89 w 157" name="T46"/>
              <a:gd fmla="*/ 72 h 145" name="T47"/>
              <a:gd fmla="*/ 118 w 157" name="T48"/>
              <a:gd fmla="*/ 72 h 145" name="T49"/>
              <a:gd fmla="*/ 118 w 157" name="T50"/>
              <a:gd fmla="*/ 97 h 1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51" name="Freeform 92"/>
          <p:cNvSpPr>
            <a:spLocks noEditPoints="1"/>
          </p:cNvSpPr>
          <p:nvPr/>
        </p:nvSpPr>
        <p:spPr bwMode="auto">
          <a:xfrm>
            <a:off x="3900735" y="3520648"/>
            <a:ext cx="455084" cy="463551"/>
          </a:xfrm>
          <a:custGeom>
            <a:gdLst>
              <a:gd fmla="*/ 143 w 148" name="T0"/>
              <a:gd fmla="*/ 130 h 151" name="T1"/>
              <a:gd fmla="*/ 100 w 148" name="T2"/>
              <a:gd fmla="*/ 86 h 151" name="T3"/>
              <a:gd fmla="*/ 110 w 148" name="T4"/>
              <a:gd fmla="*/ 55 h 151" name="T5"/>
              <a:gd fmla="*/ 55 w 148" name="T6"/>
              <a:gd fmla="*/ 0 h 151" name="T7"/>
              <a:gd fmla="*/ 0 w 148" name="T8"/>
              <a:gd fmla="*/ 55 h 151" name="T9"/>
              <a:gd fmla="*/ 55 w 148" name="T10"/>
              <a:gd fmla="*/ 109 h 151" name="T11"/>
              <a:gd fmla="*/ 81 w 148" name="T12"/>
              <a:gd fmla="*/ 103 h 151" name="T13"/>
              <a:gd fmla="*/ 126 w 148" name="T14"/>
              <a:gd fmla="*/ 147 h 151" name="T15"/>
              <a:gd fmla="*/ 143 w 148" name="T16"/>
              <a:gd fmla="*/ 147 h 151" name="T17"/>
              <a:gd fmla="*/ 143 w 148" name="T18"/>
              <a:gd fmla="*/ 130 h 151" name="T19"/>
              <a:gd fmla="*/ 19 w 148" name="T20"/>
              <a:gd fmla="*/ 55 h 151" name="T21"/>
              <a:gd fmla="*/ 55 w 148" name="T22"/>
              <a:gd fmla="*/ 18 h 151" name="T23"/>
              <a:gd fmla="*/ 92 w 148" name="T24"/>
              <a:gd fmla="*/ 55 h 151" name="T25"/>
              <a:gd fmla="*/ 55 w 148" name="T26"/>
              <a:gd fmla="*/ 91 h 151" name="T27"/>
              <a:gd fmla="*/ 19 w 148" name="T28"/>
              <a:gd fmla="*/ 55 h 1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1" w="148">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grpSp>
        <p:nvGrpSpPr>
          <p:cNvPr id="52" name="组合 51"/>
          <p:cNvGrpSpPr/>
          <p:nvPr/>
        </p:nvGrpSpPr>
        <p:grpSpPr>
          <a:xfrm>
            <a:off x="5896454" y="3506941"/>
            <a:ext cx="427567" cy="400051"/>
            <a:chOff x="6661150" y="233363"/>
            <a:chExt cx="320675" cy="300038"/>
          </a:xfrm>
          <a:solidFill>
            <a:schemeClr val="bg1"/>
          </a:solidFill>
        </p:grpSpPr>
        <p:sp>
          <p:nvSpPr>
            <p:cNvPr id="53" name="Freeform 153"/>
            <p:cNvSpPr/>
            <p:nvPr/>
          </p:nvSpPr>
          <p:spPr bwMode="auto">
            <a:xfrm>
              <a:off x="6677025" y="315913"/>
              <a:ext cx="79375" cy="187325"/>
            </a:xfrm>
            <a:custGeom>
              <a:gdLst>
                <a:gd fmla="*/ 34 w 34" name="T0"/>
                <a:gd fmla="*/ 81 h 81" name="T1"/>
                <a:gd fmla="*/ 34 w 34" name="T2"/>
                <a:gd fmla="*/ 8 h 81" name="T3"/>
                <a:gd fmla="*/ 26 w 34" name="T4"/>
                <a:gd fmla="*/ 0 h 81" name="T5"/>
                <a:gd fmla="*/ 9 w 34" name="T6"/>
                <a:gd fmla="*/ 0 h 81" name="T7"/>
                <a:gd fmla="*/ 0 w 34" name="T8"/>
                <a:gd fmla="*/ 8 h 81" name="T9"/>
                <a:gd fmla="*/ 0 w 34" name="T10"/>
                <a:gd fmla="*/ 81 h 81" name="T11"/>
                <a:gd fmla="*/ 34 w 34"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34">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54" name="Freeform 154"/>
            <p:cNvSpPr/>
            <p:nvPr/>
          </p:nvSpPr>
          <p:spPr bwMode="auto">
            <a:xfrm>
              <a:off x="6783388" y="233363"/>
              <a:ext cx="77788" cy="269875"/>
            </a:xfrm>
            <a:custGeom>
              <a:gdLst>
                <a:gd fmla="*/ 34 w 34" name="T0"/>
                <a:gd fmla="*/ 117 h 117" name="T1"/>
                <a:gd fmla="*/ 34 w 34" name="T2"/>
                <a:gd fmla="*/ 8 h 117" name="T3"/>
                <a:gd fmla="*/ 25 w 34" name="T4"/>
                <a:gd fmla="*/ 0 h 117" name="T5"/>
                <a:gd fmla="*/ 8 w 34" name="T6"/>
                <a:gd fmla="*/ 0 h 117" name="T7"/>
                <a:gd fmla="*/ 0 w 34" name="T8"/>
                <a:gd fmla="*/ 8 h 117" name="T9"/>
                <a:gd fmla="*/ 0 w 34" name="T10"/>
                <a:gd fmla="*/ 117 h 117" name="T11"/>
                <a:gd fmla="*/ 34 w 34" name="T12"/>
                <a:gd fmla="*/ 117 h 117" name="T13"/>
              </a:gdLst>
              <a:cxnLst>
                <a:cxn ang="0">
                  <a:pos x="T0" y="T1"/>
                </a:cxn>
                <a:cxn ang="0">
                  <a:pos x="T2" y="T3"/>
                </a:cxn>
                <a:cxn ang="0">
                  <a:pos x="T4" y="T5"/>
                </a:cxn>
                <a:cxn ang="0">
                  <a:pos x="T6" y="T7"/>
                </a:cxn>
                <a:cxn ang="0">
                  <a:pos x="T8" y="T9"/>
                </a:cxn>
                <a:cxn ang="0">
                  <a:pos x="T10" y="T11"/>
                </a:cxn>
                <a:cxn ang="0">
                  <a:pos x="T12" y="T13"/>
                </a:cxn>
              </a:cxnLst>
              <a:rect b="b" l="0" r="r" t="0"/>
              <a:pathLst>
                <a:path h="117" w="34">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55" name="Freeform 155"/>
            <p:cNvSpPr/>
            <p:nvPr/>
          </p:nvSpPr>
          <p:spPr bwMode="auto">
            <a:xfrm>
              <a:off x="6886575" y="358776"/>
              <a:ext cx="79375" cy="144463"/>
            </a:xfrm>
            <a:custGeom>
              <a:gdLst>
                <a:gd fmla="*/ 34 w 34" name="T0"/>
                <a:gd fmla="*/ 63 h 63" name="T1"/>
                <a:gd fmla="*/ 34 w 34" name="T2"/>
                <a:gd fmla="*/ 8 h 63" name="T3"/>
                <a:gd fmla="*/ 25 w 34" name="T4"/>
                <a:gd fmla="*/ 0 h 63" name="T5"/>
                <a:gd fmla="*/ 8 w 34" name="T6"/>
                <a:gd fmla="*/ 0 h 63" name="T7"/>
                <a:gd fmla="*/ 0 w 34" name="T8"/>
                <a:gd fmla="*/ 8 h 63" name="T9"/>
                <a:gd fmla="*/ 0 w 34" name="T10"/>
                <a:gd fmla="*/ 63 h 63" name="T11"/>
                <a:gd fmla="*/ 34 w 34" name="T12"/>
                <a:gd fmla="*/ 63 h 63" name="T13"/>
              </a:gdLst>
              <a:cxnLst>
                <a:cxn ang="0">
                  <a:pos x="T0" y="T1"/>
                </a:cxn>
                <a:cxn ang="0">
                  <a:pos x="T2" y="T3"/>
                </a:cxn>
                <a:cxn ang="0">
                  <a:pos x="T4" y="T5"/>
                </a:cxn>
                <a:cxn ang="0">
                  <a:pos x="T6" y="T7"/>
                </a:cxn>
                <a:cxn ang="0">
                  <a:pos x="T8" y="T9"/>
                </a:cxn>
                <a:cxn ang="0">
                  <a:pos x="T10" y="T11"/>
                </a:cxn>
                <a:cxn ang="0">
                  <a:pos x="T12" y="T13"/>
                </a:cxn>
              </a:cxnLst>
              <a:rect b="b" l="0" r="r" t="0"/>
              <a:pathLst>
                <a:path h="62" w="34">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grpSp>
      <p:sp>
        <p:nvSpPr>
          <p:cNvPr id="57" name="Freeform 140"/>
          <p:cNvSpPr>
            <a:spLocks noEditPoints="1"/>
          </p:cNvSpPr>
          <p:nvPr/>
        </p:nvSpPr>
        <p:spPr bwMode="auto">
          <a:xfrm>
            <a:off x="7843431" y="3504629"/>
            <a:ext cx="474520" cy="474520"/>
          </a:xfrm>
          <a:custGeom>
            <a:gdLst>
              <a:gd fmla="*/ 103 w 112" name="T0"/>
              <a:gd fmla="*/ 47 h 112" name="T1"/>
              <a:gd fmla="*/ 106 w 112" name="T2"/>
              <a:gd fmla="*/ 36 h 112" name="T3"/>
              <a:gd fmla="*/ 102 w 112" name="T4"/>
              <a:gd fmla="*/ 22 h 112" name="T5"/>
              <a:gd fmla="*/ 92 w 112" name="T6"/>
              <a:gd fmla="*/ 25 h 112" name="T7"/>
              <a:gd fmla="*/ 90 w 112" name="T8"/>
              <a:gd fmla="*/ 14 h 112" name="T9"/>
              <a:gd fmla="*/ 79 w 112" name="T10"/>
              <a:gd fmla="*/ 4 h 112" name="T11"/>
              <a:gd fmla="*/ 71 w 112" name="T12"/>
              <a:gd fmla="*/ 11 h 112" name="T13"/>
              <a:gd fmla="*/ 64 w 112" name="T14"/>
              <a:gd fmla="*/ 3 h 112" name="T15"/>
              <a:gd fmla="*/ 50 w 112" name="T16"/>
              <a:gd fmla="*/ 0 h 112" name="T17"/>
              <a:gd fmla="*/ 47 w 112" name="T18"/>
              <a:gd fmla="*/ 10 h 112" name="T19"/>
              <a:gd fmla="*/ 37 w 112" name="T20"/>
              <a:gd fmla="*/ 6 h 112" name="T21"/>
              <a:gd fmla="*/ 23 w 112" name="T22"/>
              <a:gd fmla="*/ 11 h 112" name="T23"/>
              <a:gd fmla="*/ 25 w 112" name="T24"/>
              <a:gd fmla="*/ 20 h 112" name="T25"/>
              <a:gd fmla="*/ 14 w 112" name="T26"/>
              <a:gd fmla="*/ 22 h 112" name="T27"/>
              <a:gd fmla="*/ 5 w 112" name="T28"/>
              <a:gd fmla="*/ 33 h 112" name="T29"/>
              <a:gd fmla="*/ 12 w 112" name="T30"/>
              <a:gd fmla="*/ 41 h 112" name="T31"/>
              <a:gd fmla="*/ 3 w 112" name="T32"/>
              <a:gd fmla="*/ 48 h 112" name="T33"/>
              <a:gd fmla="*/ 0 w 112" name="T34"/>
              <a:gd fmla="*/ 62 h 112" name="T35"/>
              <a:gd fmla="*/ 10 w 112" name="T36"/>
              <a:gd fmla="*/ 65 h 112" name="T37"/>
              <a:gd fmla="*/ 6 w 112" name="T38"/>
              <a:gd fmla="*/ 75 h 112" name="T39"/>
              <a:gd fmla="*/ 11 w 112" name="T40"/>
              <a:gd fmla="*/ 89 h 112" name="T41"/>
              <a:gd fmla="*/ 21 w 112" name="T42"/>
              <a:gd fmla="*/ 87 h 112" name="T43"/>
              <a:gd fmla="*/ 23 w 112" name="T44"/>
              <a:gd fmla="*/ 98 h 112" name="T45"/>
              <a:gd fmla="*/ 34 w 112" name="T46"/>
              <a:gd fmla="*/ 108 h 112" name="T47"/>
              <a:gd fmla="*/ 41 w 112" name="T48"/>
              <a:gd fmla="*/ 101 h 112" name="T49"/>
              <a:gd fmla="*/ 48 w 112" name="T50"/>
              <a:gd fmla="*/ 109 h 112" name="T51"/>
              <a:gd fmla="*/ 63 w 112" name="T52"/>
              <a:gd fmla="*/ 112 h 112" name="T53"/>
              <a:gd fmla="*/ 66 w 112" name="T54"/>
              <a:gd fmla="*/ 102 h 112" name="T55"/>
              <a:gd fmla="*/ 76 w 112" name="T56"/>
              <a:gd fmla="*/ 106 h 112" name="T57"/>
              <a:gd fmla="*/ 90 w 112" name="T58"/>
              <a:gd fmla="*/ 101 h 112" name="T59"/>
              <a:gd fmla="*/ 88 w 112" name="T60"/>
              <a:gd fmla="*/ 91 h 112" name="T61"/>
              <a:gd fmla="*/ 98 w 112" name="T62"/>
              <a:gd fmla="*/ 89 h 112" name="T63"/>
              <a:gd fmla="*/ 108 w 112" name="T64"/>
              <a:gd fmla="*/ 78 h 112" name="T65"/>
              <a:gd fmla="*/ 101 w 112" name="T66"/>
              <a:gd fmla="*/ 71 h 112" name="T67"/>
              <a:gd fmla="*/ 110 w 112" name="T68"/>
              <a:gd fmla="*/ 64 h 112" name="T69"/>
              <a:gd fmla="*/ 112 w 112" name="T70"/>
              <a:gd fmla="*/ 49 h 112" name="T71"/>
              <a:gd fmla="*/ 56 w 112" name="T72"/>
              <a:gd fmla="*/ 86 h 112" name="T73"/>
              <a:gd fmla="*/ 56 w 112" name="T74"/>
              <a:gd fmla="*/ 26 h 112" name="T75"/>
              <a:gd fmla="*/ 56 w 112" name="T76"/>
              <a:gd fmla="*/ 86 h 11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2" w="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grpSp>
        <p:nvGrpSpPr>
          <p:cNvPr id="58" name="组合 57"/>
          <p:cNvGrpSpPr/>
          <p:nvPr/>
        </p:nvGrpSpPr>
        <p:grpSpPr>
          <a:xfrm>
            <a:off x="9864445" y="3566208"/>
            <a:ext cx="419100" cy="408517"/>
            <a:chOff x="8175625" y="987426"/>
            <a:chExt cx="314325" cy="306388"/>
          </a:xfrm>
          <a:solidFill>
            <a:schemeClr val="bg1"/>
          </a:solidFill>
        </p:grpSpPr>
        <p:sp>
          <p:nvSpPr>
            <p:cNvPr id="59" name="Freeform 104"/>
            <p:cNvSpPr/>
            <p:nvPr/>
          </p:nvSpPr>
          <p:spPr bwMode="auto">
            <a:xfrm>
              <a:off x="8258175" y="1144588"/>
              <a:ext cx="42863" cy="98425"/>
            </a:xfrm>
            <a:custGeom>
              <a:gdLst>
                <a:gd fmla="*/ 11 w 19" name="T0"/>
                <a:gd fmla="*/ 43 h 43" name="T1"/>
                <a:gd fmla="*/ 19 w 19" name="T2"/>
                <a:gd fmla="*/ 43 h 43" name="T3"/>
                <a:gd fmla="*/ 19 w 19" name="T4"/>
                <a:gd fmla="*/ 0 h 43" name="T5"/>
                <a:gd fmla="*/ 12 w 19" name="T6"/>
                <a:gd fmla="*/ 0 h 43" name="T7"/>
                <a:gd fmla="*/ 11 w 19" name="T8"/>
                <a:gd fmla="*/ 4 h 43" name="T9"/>
                <a:gd fmla="*/ 8 w 19" name="T10"/>
                <a:gd fmla="*/ 7 h 43" name="T11"/>
                <a:gd fmla="*/ 4 w 19" name="T12"/>
                <a:gd fmla="*/ 8 h 43" name="T13"/>
                <a:gd fmla="*/ 0 w 19" name="T14"/>
                <a:gd fmla="*/ 9 h 43" name="T15"/>
                <a:gd fmla="*/ 0 w 19" name="T16"/>
                <a:gd fmla="*/ 15 h 43" name="T17"/>
                <a:gd fmla="*/ 11 w 19" name="T18"/>
                <a:gd fmla="*/ 15 h 43" name="T19"/>
                <a:gd fmla="*/ 11 w 19" name="T20"/>
                <a:gd fmla="*/ 43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19">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60" name="Freeform 105"/>
            <p:cNvSpPr/>
            <p:nvPr/>
          </p:nvSpPr>
          <p:spPr bwMode="auto">
            <a:xfrm>
              <a:off x="8324850" y="1144588"/>
              <a:ext cx="71438" cy="98425"/>
            </a:xfrm>
            <a:custGeom>
              <a:gdLst>
                <a:gd fmla="*/ 21 w 31" name="T0"/>
                <a:gd fmla="*/ 34 h 43" name="T1"/>
                <a:gd fmla="*/ 18 w 31" name="T2"/>
                <a:gd fmla="*/ 36 h 43" name="T3"/>
                <a:gd fmla="*/ 15 w 31" name="T4"/>
                <a:gd fmla="*/ 36 h 43" name="T5"/>
                <a:gd fmla="*/ 11 w 31" name="T6"/>
                <a:gd fmla="*/ 35 h 43" name="T7"/>
                <a:gd fmla="*/ 8 w 31" name="T8"/>
                <a:gd fmla="*/ 30 h 43" name="T9"/>
                <a:gd fmla="*/ 0 w 31" name="T10"/>
                <a:gd fmla="*/ 30 h 43" name="T11"/>
                <a:gd fmla="*/ 1 w 31" name="T12"/>
                <a:gd fmla="*/ 36 h 43" name="T13"/>
                <a:gd fmla="*/ 5 w 31" name="T14"/>
                <a:gd fmla="*/ 40 h 43" name="T15"/>
                <a:gd fmla="*/ 10 w 31" name="T16"/>
                <a:gd fmla="*/ 43 h 43" name="T17"/>
                <a:gd fmla="*/ 15 w 31" name="T18"/>
                <a:gd fmla="*/ 43 h 43" name="T19"/>
                <a:gd fmla="*/ 22 w 31" name="T20"/>
                <a:gd fmla="*/ 42 h 43" name="T21"/>
                <a:gd fmla="*/ 27 w 31" name="T22"/>
                <a:gd fmla="*/ 39 h 43" name="T23"/>
                <a:gd fmla="*/ 30 w 31" name="T24"/>
                <a:gd fmla="*/ 34 h 43" name="T25"/>
                <a:gd fmla="*/ 31 w 31" name="T26"/>
                <a:gd fmla="*/ 28 h 43" name="T27"/>
                <a:gd fmla="*/ 30 w 31" name="T28"/>
                <a:gd fmla="*/ 23 h 43" name="T29"/>
                <a:gd fmla="*/ 28 w 31" name="T30"/>
                <a:gd fmla="*/ 18 h 43" name="T31"/>
                <a:gd fmla="*/ 24 w 31" name="T32"/>
                <a:gd fmla="*/ 15 h 43" name="T33"/>
                <a:gd fmla="*/ 18 w 31" name="T34"/>
                <a:gd fmla="*/ 14 h 43" name="T35"/>
                <a:gd fmla="*/ 14 w 31" name="T36"/>
                <a:gd fmla="*/ 14 h 43" name="T37"/>
                <a:gd fmla="*/ 10 w 31" name="T38"/>
                <a:gd fmla="*/ 17 h 43" name="T39"/>
                <a:gd fmla="*/ 10 w 31" name="T40"/>
                <a:gd fmla="*/ 17 h 43" name="T41"/>
                <a:gd fmla="*/ 11 w 31" name="T42"/>
                <a:gd fmla="*/ 7 h 43" name="T43"/>
                <a:gd fmla="*/ 29 w 31" name="T44"/>
                <a:gd fmla="*/ 7 h 43" name="T45"/>
                <a:gd fmla="*/ 29 w 31" name="T46"/>
                <a:gd fmla="*/ 0 h 43" name="T47"/>
                <a:gd fmla="*/ 5 w 31" name="T48"/>
                <a:gd fmla="*/ 0 h 43" name="T49"/>
                <a:gd fmla="*/ 1 w 31" name="T50"/>
                <a:gd fmla="*/ 24 h 43" name="T51"/>
                <a:gd fmla="*/ 9 w 31" name="T52"/>
                <a:gd fmla="*/ 24 h 43" name="T53"/>
                <a:gd fmla="*/ 12 w 31" name="T54"/>
                <a:gd fmla="*/ 21 h 43" name="T55"/>
                <a:gd fmla="*/ 15 w 31" name="T56"/>
                <a:gd fmla="*/ 20 h 43" name="T57"/>
                <a:gd fmla="*/ 18 w 31" name="T58"/>
                <a:gd fmla="*/ 21 h 43" name="T59"/>
                <a:gd fmla="*/ 21 w 31" name="T60"/>
                <a:gd fmla="*/ 23 h 43" name="T61"/>
                <a:gd fmla="*/ 22 w 31" name="T62"/>
                <a:gd fmla="*/ 25 h 43" name="T63"/>
                <a:gd fmla="*/ 23 w 31" name="T64"/>
                <a:gd fmla="*/ 28 h 43" name="T65"/>
                <a:gd fmla="*/ 22 w 31" name="T66"/>
                <a:gd fmla="*/ 31 h 43" name="T67"/>
                <a:gd fmla="*/ 21 w 31" name="T68"/>
                <a:gd fmla="*/ 34 h 4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3" w="31">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61" name="Freeform 106"/>
            <p:cNvSpPr/>
            <p:nvPr/>
          </p:nvSpPr>
          <p:spPr bwMode="auto">
            <a:xfrm>
              <a:off x="8232775" y="987426"/>
              <a:ext cx="36513" cy="63500"/>
            </a:xfrm>
            <a:custGeom>
              <a:gdLst>
                <a:gd fmla="*/ 3 w 16" name="T0"/>
                <a:gd fmla="*/ 28 h 28" name="T1"/>
                <a:gd fmla="*/ 13 w 16" name="T2"/>
                <a:gd fmla="*/ 28 h 28" name="T3"/>
                <a:gd fmla="*/ 16 w 16" name="T4"/>
                <a:gd fmla="*/ 25 h 28" name="T5"/>
                <a:gd fmla="*/ 16 w 16" name="T6"/>
                <a:gd fmla="*/ 3 h 28" name="T7"/>
                <a:gd fmla="*/ 13 w 16" name="T8"/>
                <a:gd fmla="*/ 0 h 28" name="T9"/>
                <a:gd fmla="*/ 3 w 16" name="T10"/>
                <a:gd fmla="*/ 0 h 28" name="T11"/>
                <a:gd fmla="*/ 0 w 16" name="T12"/>
                <a:gd fmla="*/ 3 h 28" name="T13"/>
                <a:gd fmla="*/ 0 w 16" name="T14"/>
                <a:gd fmla="*/ 25 h 28" name="T15"/>
                <a:gd fmla="*/ 3 w 16"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6">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62" name="Freeform 107"/>
            <p:cNvSpPr/>
            <p:nvPr/>
          </p:nvSpPr>
          <p:spPr bwMode="auto">
            <a:xfrm>
              <a:off x="8396288" y="987426"/>
              <a:ext cx="36513" cy="63500"/>
            </a:xfrm>
            <a:custGeom>
              <a:gdLst>
                <a:gd fmla="*/ 3 w 16" name="T0"/>
                <a:gd fmla="*/ 28 h 28" name="T1"/>
                <a:gd fmla="*/ 13 w 16" name="T2"/>
                <a:gd fmla="*/ 28 h 28" name="T3"/>
                <a:gd fmla="*/ 16 w 16" name="T4"/>
                <a:gd fmla="*/ 25 h 28" name="T5"/>
                <a:gd fmla="*/ 16 w 16" name="T6"/>
                <a:gd fmla="*/ 3 h 28" name="T7"/>
                <a:gd fmla="*/ 13 w 16" name="T8"/>
                <a:gd fmla="*/ 0 h 28" name="T9"/>
                <a:gd fmla="*/ 3 w 16" name="T10"/>
                <a:gd fmla="*/ 0 h 28" name="T11"/>
                <a:gd fmla="*/ 0 w 16" name="T12"/>
                <a:gd fmla="*/ 3 h 28" name="T13"/>
                <a:gd fmla="*/ 0 w 16" name="T14"/>
                <a:gd fmla="*/ 25 h 28" name="T15"/>
                <a:gd fmla="*/ 3 w 16"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6">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63" name="Freeform 108"/>
            <p:cNvSpPr>
              <a:spLocks noEditPoints="1"/>
            </p:cNvSpPr>
            <p:nvPr/>
          </p:nvSpPr>
          <p:spPr bwMode="auto">
            <a:xfrm>
              <a:off x="8175625" y="1012826"/>
              <a:ext cx="314325" cy="280988"/>
            </a:xfrm>
            <a:custGeom>
              <a:gdLst>
                <a:gd fmla="*/ 121 w 137" name="T0"/>
                <a:gd fmla="*/ 0 h 122" name="T1"/>
                <a:gd fmla="*/ 117 w 137" name="T2"/>
                <a:gd fmla="*/ 0 h 122" name="T3"/>
                <a:gd fmla="*/ 117 w 137" name="T4"/>
                <a:gd fmla="*/ 14 h 122" name="T5"/>
                <a:gd fmla="*/ 109 w 137" name="T6"/>
                <a:gd fmla="*/ 23 h 122" name="T7"/>
                <a:gd fmla="*/ 99 w 137" name="T8"/>
                <a:gd fmla="*/ 23 h 122" name="T9"/>
                <a:gd fmla="*/ 90 w 137" name="T10"/>
                <a:gd fmla="*/ 14 h 122" name="T11"/>
                <a:gd fmla="*/ 90 w 137" name="T12"/>
                <a:gd fmla="*/ 0 h 122" name="T13"/>
                <a:gd fmla="*/ 46 w 137" name="T14"/>
                <a:gd fmla="*/ 0 h 122" name="T15"/>
                <a:gd fmla="*/ 46 w 137" name="T16"/>
                <a:gd fmla="*/ 14 h 122" name="T17"/>
                <a:gd fmla="*/ 38 w 137" name="T18"/>
                <a:gd fmla="*/ 23 h 122" name="T19"/>
                <a:gd fmla="*/ 28 w 137" name="T20"/>
                <a:gd fmla="*/ 23 h 122" name="T21"/>
                <a:gd fmla="*/ 20 w 137" name="T22"/>
                <a:gd fmla="*/ 14 h 122" name="T23"/>
                <a:gd fmla="*/ 20 w 137" name="T24"/>
                <a:gd fmla="*/ 0 h 122" name="T25"/>
                <a:gd fmla="*/ 16 w 137" name="T26"/>
                <a:gd fmla="*/ 0 h 122" name="T27"/>
                <a:gd fmla="*/ 0 w 137" name="T28"/>
                <a:gd fmla="*/ 16 h 122" name="T29"/>
                <a:gd fmla="*/ 0 w 137" name="T30"/>
                <a:gd fmla="*/ 46 h 122" name="T31"/>
                <a:gd fmla="*/ 0 w 137" name="T32"/>
                <a:gd fmla="*/ 106 h 122" name="T33"/>
                <a:gd fmla="*/ 16 w 137" name="T34"/>
                <a:gd fmla="*/ 122 h 122" name="T35"/>
                <a:gd fmla="*/ 121 w 137" name="T36"/>
                <a:gd fmla="*/ 122 h 122" name="T37"/>
                <a:gd fmla="*/ 137 w 137" name="T38"/>
                <a:gd fmla="*/ 106 h 122" name="T39"/>
                <a:gd fmla="*/ 137 w 137" name="T40"/>
                <a:gd fmla="*/ 46 h 122" name="T41"/>
                <a:gd fmla="*/ 137 w 137" name="T42"/>
                <a:gd fmla="*/ 16 h 122" name="T43"/>
                <a:gd fmla="*/ 121 w 137" name="T44"/>
                <a:gd fmla="*/ 0 h 122" name="T45"/>
                <a:gd fmla="*/ 127 w 137" name="T46"/>
                <a:gd fmla="*/ 106 h 122" name="T47"/>
                <a:gd fmla="*/ 121 w 137" name="T48"/>
                <a:gd fmla="*/ 112 h 122" name="T49"/>
                <a:gd fmla="*/ 16 w 137" name="T50"/>
                <a:gd fmla="*/ 112 h 122" name="T51"/>
                <a:gd fmla="*/ 10 w 137" name="T52"/>
                <a:gd fmla="*/ 106 h 122" name="T53"/>
                <a:gd fmla="*/ 10 w 137" name="T54"/>
                <a:gd fmla="*/ 46 h 122" name="T55"/>
                <a:gd fmla="*/ 127 w 137" name="T56"/>
                <a:gd fmla="*/ 46 h 122" name="T57"/>
                <a:gd fmla="*/ 127 w 137" name="T58"/>
                <a:gd fmla="*/ 106 h 12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2" w="137">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gr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35363692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additive="base">
                                        <p:cTn dur="500" fill="hold" id="7"/>
                                        <p:tgtEl>
                                          <p:spTgt spid="87"/>
                                        </p:tgtEl>
                                        <p:attrNameLst>
                                          <p:attrName>ppt_x</p:attrName>
                                        </p:attrNameLst>
                                      </p:cBhvr>
                                      <p:tavLst>
                                        <p:tav tm="0">
                                          <p:val>
                                            <p:strVal val="#ppt_x"/>
                                          </p:val>
                                        </p:tav>
                                        <p:tav tm="100000">
                                          <p:val>
                                            <p:strVal val="#ppt_x"/>
                                          </p:val>
                                        </p:tav>
                                      </p:tavLst>
                                    </p:anim>
                                    <p:anim calcmode="lin" valueType="num">
                                      <p:cBhvr additive="base">
                                        <p:cTn dur="500" fill="hold" id="8"/>
                                        <p:tgtEl>
                                          <p:spTgt spid="8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p:cTn dur="500" fill="hold" id="12"/>
                                        <p:tgtEl>
                                          <p:spTgt spid="66"/>
                                        </p:tgtEl>
                                        <p:attrNameLst>
                                          <p:attrName>ppt_w</p:attrName>
                                        </p:attrNameLst>
                                      </p:cBhvr>
                                      <p:tavLst>
                                        <p:tav tm="0">
                                          <p:val>
                                            <p:fltVal val="0"/>
                                          </p:val>
                                        </p:tav>
                                        <p:tav tm="100000">
                                          <p:val>
                                            <p:strVal val="#ppt_w"/>
                                          </p:val>
                                        </p:tav>
                                      </p:tavLst>
                                    </p:anim>
                                    <p:anim calcmode="lin" valueType="num">
                                      <p:cBhvr>
                                        <p:cTn dur="500" fill="hold" id="13"/>
                                        <p:tgtEl>
                                          <p:spTgt spid="66"/>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79"/>
                                        </p:tgtEl>
                                        <p:attrNameLst>
                                          <p:attrName>style.visibility</p:attrName>
                                        </p:attrNameLst>
                                      </p:cBhvr>
                                      <p:to>
                                        <p:strVal val="visible"/>
                                      </p:to>
                                    </p:set>
                                    <p:anim calcmode="lin" valueType="num">
                                      <p:cBhvr>
                                        <p:cTn dur="500" fill="hold" id="17"/>
                                        <p:tgtEl>
                                          <p:spTgt spid="79"/>
                                        </p:tgtEl>
                                        <p:attrNameLst>
                                          <p:attrName>ppt_w</p:attrName>
                                        </p:attrNameLst>
                                      </p:cBhvr>
                                      <p:tavLst>
                                        <p:tav tm="0">
                                          <p:val>
                                            <p:fltVal val="0"/>
                                          </p:val>
                                        </p:tav>
                                        <p:tav tm="100000">
                                          <p:val>
                                            <p:strVal val="#ppt_w"/>
                                          </p:val>
                                        </p:tav>
                                      </p:tavLst>
                                    </p:anim>
                                    <p:anim calcmode="lin" valueType="num">
                                      <p:cBhvr>
                                        <p:cTn dur="500" fill="hold" id="18"/>
                                        <p:tgtEl>
                                          <p:spTgt spid="79"/>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18" presetSubtype="12">
                                  <p:stCondLst>
                                    <p:cond delay="0"/>
                                  </p:stCondLst>
                                  <p:childTnLst>
                                    <p:set>
                                      <p:cBhvr>
                                        <p:cTn dur="1" fill="hold" id="21">
                                          <p:stCondLst>
                                            <p:cond delay="0"/>
                                          </p:stCondLst>
                                        </p:cTn>
                                        <p:tgtEl>
                                          <p:spTgt spid="75"/>
                                        </p:tgtEl>
                                        <p:attrNameLst>
                                          <p:attrName>style.visibility</p:attrName>
                                        </p:attrNameLst>
                                      </p:cBhvr>
                                      <p:to>
                                        <p:strVal val="visible"/>
                                      </p:to>
                                    </p:set>
                                    <p:animEffect filter="strips(downLeft)" transition="in">
                                      <p:cBhvr>
                                        <p:cTn dur="500" id="22"/>
                                        <p:tgtEl>
                                          <p:spTgt spid="75"/>
                                        </p:tgtEl>
                                      </p:cBhvr>
                                    </p:animEffect>
                                  </p:childTnLst>
                                </p:cTn>
                              </p:par>
                            </p:childTnLst>
                          </p:cTn>
                        </p:par>
                        <p:par>
                          <p:cTn fill="hold" id="23" nodeType="afterGroup">
                            <p:stCondLst>
                              <p:cond delay="2000"/>
                            </p:stCondLst>
                            <p:childTnLst>
                              <p:par>
                                <p:cTn fill="hold" id="24" nodeType="afterEffect" presetClass="entr" presetID="12" presetSubtype="4">
                                  <p:stCondLst>
                                    <p:cond delay="0"/>
                                  </p:stCondLst>
                                  <p:childTnLst>
                                    <p:set>
                                      <p:cBhvr>
                                        <p:cTn dur="1" fill="hold" id="25">
                                          <p:stCondLst>
                                            <p:cond delay="0"/>
                                          </p:stCondLst>
                                        </p:cTn>
                                        <p:tgtEl>
                                          <p:spTgt spid="20"/>
                                        </p:tgtEl>
                                        <p:attrNameLst>
                                          <p:attrName>style.visibility</p:attrName>
                                        </p:attrNameLst>
                                      </p:cBhvr>
                                      <p:to>
                                        <p:strVal val="visible"/>
                                      </p:to>
                                    </p:set>
                                    <p:animEffect filter="slide(fromBottom)" transition="in">
                                      <p:cBhvr>
                                        <p:cTn dur="500" id="26"/>
                                        <p:tgtEl>
                                          <p:spTgt spid="20"/>
                                        </p:tgtEl>
                                      </p:cBhvr>
                                    </p:animEffect>
                                  </p:childTnLst>
                                </p:cTn>
                              </p:par>
                            </p:childTnLst>
                          </p:cTn>
                        </p:par>
                        <p:par>
                          <p:cTn fill="hold" id="27" nodeType="afterGroup">
                            <p:stCondLst>
                              <p:cond delay="2500"/>
                            </p:stCondLst>
                            <p:childTnLst>
                              <p:par>
                                <p:cTn accel="50000" decel="50000" fill="hold" id="28" nodeType="afterEffect" presetClass="entr" presetID="2" presetSubtype="4">
                                  <p:stCondLst>
                                    <p:cond delay="0"/>
                                  </p:stCondLst>
                                  <p:childTnLst>
                                    <p:set>
                                      <p:cBhvr>
                                        <p:cTn dur="1" fill="hold" id="29">
                                          <p:stCondLst>
                                            <p:cond delay="0"/>
                                          </p:stCondLst>
                                        </p:cTn>
                                        <p:tgtEl>
                                          <p:spTgt spid="90"/>
                                        </p:tgtEl>
                                        <p:attrNameLst>
                                          <p:attrName>style.visibility</p:attrName>
                                        </p:attrNameLst>
                                      </p:cBhvr>
                                      <p:to>
                                        <p:strVal val="visible"/>
                                      </p:to>
                                    </p:set>
                                    <p:anim calcmode="lin" valueType="num">
                                      <p:cBhvr additive="base">
                                        <p:cTn dur="500" fill="hold" id="30"/>
                                        <p:tgtEl>
                                          <p:spTgt spid="90"/>
                                        </p:tgtEl>
                                        <p:attrNameLst>
                                          <p:attrName>ppt_x</p:attrName>
                                        </p:attrNameLst>
                                      </p:cBhvr>
                                      <p:tavLst>
                                        <p:tav tm="0">
                                          <p:val>
                                            <p:strVal val="#ppt_x"/>
                                          </p:val>
                                        </p:tav>
                                        <p:tav tm="100000">
                                          <p:val>
                                            <p:strVal val="#ppt_x"/>
                                          </p:val>
                                        </p:tav>
                                      </p:tavLst>
                                    </p:anim>
                                    <p:anim calcmode="lin" valueType="num">
                                      <p:cBhvr additive="base">
                                        <p:cTn dur="500" fill="hold" id="31"/>
                                        <p:tgtEl>
                                          <p:spTgt spid="90"/>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3" presetSubtype="16">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p:cTn dur="500" fill="hold" id="35"/>
                                        <p:tgtEl>
                                          <p:spTgt spid="68"/>
                                        </p:tgtEl>
                                        <p:attrNameLst>
                                          <p:attrName>ppt_w</p:attrName>
                                        </p:attrNameLst>
                                      </p:cBhvr>
                                      <p:tavLst>
                                        <p:tav tm="0">
                                          <p:val>
                                            <p:fltVal val="0"/>
                                          </p:val>
                                        </p:tav>
                                        <p:tav tm="100000">
                                          <p:val>
                                            <p:strVal val="#ppt_w"/>
                                          </p:val>
                                        </p:tav>
                                      </p:tavLst>
                                    </p:anim>
                                    <p:anim calcmode="lin" valueType="num">
                                      <p:cBhvr>
                                        <p:cTn dur="500" fill="hold" id="36"/>
                                        <p:tgtEl>
                                          <p:spTgt spid="68"/>
                                        </p:tgtEl>
                                        <p:attrNameLst>
                                          <p:attrName>ppt_h</p:attrName>
                                        </p:attrNameLst>
                                      </p:cBhvr>
                                      <p:tavLst>
                                        <p:tav tm="0">
                                          <p:val>
                                            <p:fltVal val="0"/>
                                          </p:val>
                                        </p:tav>
                                        <p:tav tm="100000">
                                          <p:val>
                                            <p:strVal val="#ppt_h"/>
                                          </p:val>
                                        </p:tav>
                                      </p:tavLst>
                                    </p:anim>
                                  </p:childTnLst>
                                </p:cTn>
                              </p:par>
                            </p:childTnLst>
                          </p:cTn>
                        </p:par>
                        <p:par>
                          <p:cTn fill="hold" id="37" nodeType="afterGroup">
                            <p:stCondLst>
                              <p:cond delay="3500"/>
                            </p:stCondLst>
                            <p:childTnLst>
                              <p:par>
                                <p:cTn fill="hold" grpId="0" id="38" nodeType="afterEffect" presetClass="entr" presetID="23" presetSubtype="16">
                                  <p:stCondLst>
                                    <p:cond delay="0"/>
                                  </p:stCondLst>
                                  <p:childTnLst>
                                    <p:set>
                                      <p:cBhvr>
                                        <p:cTn dur="1" fill="hold" id="39">
                                          <p:stCondLst>
                                            <p:cond delay="0"/>
                                          </p:stCondLst>
                                        </p:cTn>
                                        <p:tgtEl>
                                          <p:spTgt spid="80"/>
                                        </p:tgtEl>
                                        <p:attrNameLst>
                                          <p:attrName>style.visibility</p:attrName>
                                        </p:attrNameLst>
                                      </p:cBhvr>
                                      <p:to>
                                        <p:strVal val="visible"/>
                                      </p:to>
                                    </p:set>
                                    <p:anim calcmode="lin" valueType="num">
                                      <p:cBhvr>
                                        <p:cTn dur="500" fill="hold" id="40"/>
                                        <p:tgtEl>
                                          <p:spTgt spid="80"/>
                                        </p:tgtEl>
                                        <p:attrNameLst>
                                          <p:attrName>ppt_w</p:attrName>
                                        </p:attrNameLst>
                                      </p:cBhvr>
                                      <p:tavLst>
                                        <p:tav tm="0">
                                          <p:val>
                                            <p:fltVal val="0"/>
                                          </p:val>
                                        </p:tav>
                                        <p:tav tm="100000">
                                          <p:val>
                                            <p:strVal val="#ppt_w"/>
                                          </p:val>
                                        </p:tav>
                                      </p:tavLst>
                                    </p:anim>
                                    <p:anim calcmode="lin" valueType="num">
                                      <p:cBhvr>
                                        <p:cTn dur="500" fill="hold" id="41"/>
                                        <p:tgtEl>
                                          <p:spTgt spid="80"/>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000"/>
                            </p:stCondLst>
                            <p:childTnLst>
                              <p:par>
                                <p:cTn fill="hold" id="43" nodeType="afterEffect" presetClass="entr" presetID="18" presetSubtype="12">
                                  <p:stCondLst>
                                    <p:cond delay="0"/>
                                  </p:stCondLst>
                                  <p:childTnLst>
                                    <p:set>
                                      <p:cBhvr>
                                        <p:cTn dur="1" fill="hold" id="44">
                                          <p:stCondLst>
                                            <p:cond delay="0"/>
                                          </p:stCondLst>
                                        </p:cTn>
                                        <p:tgtEl>
                                          <p:spTgt spid="96"/>
                                        </p:tgtEl>
                                        <p:attrNameLst>
                                          <p:attrName>style.visibility</p:attrName>
                                        </p:attrNameLst>
                                      </p:cBhvr>
                                      <p:to>
                                        <p:strVal val="visible"/>
                                      </p:to>
                                    </p:set>
                                    <p:animEffect filter="strips(downLeft)" transition="in">
                                      <p:cBhvr>
                                        <p:cTn dur="500" id="45"/>
                                        <p:tgtEl>
                                          <p:spTgt spid="96"/>
                                        </p:tgtEl>
                                      </p:cBhvr>
                                    </p:animEffect>
                                  </p:childTnLst>
                                </p:cTn>
                              </p:par>
                            </p:childTnLst>
                          </p:cTn>
                        </p:par>
                        <p:par>
                          <p:cTn fill="hold" id="46" nodeType="afterGroup">
                            <p:stCondLst>
                              <p:cond delay="4500"/>
                            </p:stCondLst>
                            <p:childTnLst>
                              <p:par>
                                <p:cTn fill="hold" id="47" nodeType="afterEffect" presetClass="entr" presetID="12" presetSubtype="4">
                                  <p:stCondLst>
                                    <p:cond delay="0"/>
                                  </p:stCondLst>
                                  <p:childTnLst>
                                    <p:set>
                                      <p:cBhvr>
                                        <p:cTn dur="1" fill="hold" id="48">
                                          <p:stCondLst>
                                            <p:cond delay="0"/>
                                          </p:stCondLst>
                                        </p:cTn>
                                        <p:tgtEl>
                                          <p:spTgt spid="23"/>
                                        </p:tgtEl>
                                        <p:attrNameLst>
                                          <p:attrName>style.visibility</p:attrName>
                                        </p:attrNameLst>
                                      </p:cBhvr>
                                      <p:to>
                                        <p:strVal val="visible"/>
                                      </p:to>
                                    </p:set>
                                    <p:animEffect filter="slide(fromBottom)" transition="in">
                                      <p:cBhvr>
                                        <p:cTn dur="500" id="49"/>
                                        <p:tgtEl>
                                          <p:spTgt spid="23"/>
                                        </p:tgtEl>
                                      </p:cBhvr>
                                    </p:animEffect>
                                  </p:childTnLst>
                                </p:cTn>
                              </p:par>
                            </p:childTnLst>
                          </p:cTn>
                        </p:par>
                        <p:par>
                          <p:cTn fill="hold" id="50" nodeType="afterGroup">
                            <p:stCondLst>
                              <p:cond delay="5000"/>
                            </p:stCondLst>
                            <p:childTnLst>
                              <p:par>
                                <p:cTn accel="50000" decel="50000" fill="hold" id="51" nodeType="afterEffect" presetClass="entr" presetID="2" presetSubtype="4">
                                  <p:stCondLst>
                                    <p:cond delay="0"/>
                                  </p:stCondLst>
                                  <p:childTnLst>
                                    <p:set>
                                      <p:cBhvr>
                                        <p:cTn dur="1" fill="hold" id="52">
                                          <p:stCondLst>
                                            <p:cond delay="0"/>
                                          </p:stCondLst>
                                        </p:cTn>
                                        <p:tgtEl>
                                          <p:spTgt spid="97"/>
                                        </p:tgtEl>
                                        <p:attrNameLst>
                                          <p:attrName>style.visibility</p:attrName>
                                        </p:attrNameLst>
                                      </p:cBhvr>
                                      <p:to>
                                        <p:strVal val="visible"/>
                                      </p:to>
                                    </p:set>
                                    <p:anim calcmode="lin" valueType="num">
                                      <p:cBhvr additive="base">
                                        <p:cTn dur="500" fill="hold" id="53"/>
                                        <p:tgtEl>
                                          <p:spTgt spid="97"/>
                                        </p:tgtEl>
                                        <p:attrNameLst>
                                          <p:attrName>ppt_x</p:attrName>
                                        </p:attrNameLst>
                                      </p:cBhvr>
                                      <p:tavLst>
                                        <p:tav tm="0">
                                          <p:val>
                                            <p:strVal val="#ppt_x"/>
                                          </p:val>
                                        </p:tav>
                                        <p:tav tm="100000">
                                          <p:val>
                                            <p:strVal val="#ppt_x"/>
                                          </p:val>
                                        </p:tav>
                                      </p:tavLst>
                                    </p:anim>
                                    <p:anim calcmode="lin" valueType="num">
                                      <p:cBhvr additive="base">
                                        <p:cTn dur="500" fill="hold" id="54"/>
                                        <p:tgtEl>
                                          <p:spTgt spid="97"/>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500"/>
                            </p:stCondLst>
                            <p:childTnLst>
                              <p:par>
                                <p:cTn fill="hold" grpId="0" id="56" nodeType="afterEffect" presetClass="entr" presetID="23" presetSubtype="16">
                                  <p:stCondLst>
                                    <p:cond delay="0"/>
                                  </p:stCondLst>
                                  <p:childTnLst>
                                    <p:set>
                                      <p:cBhvr>
                                        <p:cTn dur="1" fill="hold" id="57">
                                          <p:stCondLst>
                                            <p:cond delay="0"/>
                                          </p:stCondLst>
                                        </p:cTn>
                                        <p:tgtEl>
                                          <p:spTgt spid="69"/>
                                        </p:tgtEl>
                                        <p:attrNameLst>
                                          <p:attrName>style.visibility</p:attrName>
                                        </p:attrNameLst>
                                      </p:cBhvr>
                                      <p:to>
                                        <p:strVal val="visible"/>
                                      </p:to>
                                    </p:set>
                                    <p:anim calcmode="lin" valueType="num">
                                      <p:cBhvr>
                                        <p:cTn dur="500" fill="hold" id="58"/>
                                        <p:tgtEl>
                                          <p:spTgt spid="69"/>
                                        </p:tgtEl>
                                        <p:attrNameLst>
                                          <p:attrName>ppt_w</p:attrName>
                                        </p:attrNameLst>
                                      </p:cBhvr>
                                      <p:tavLst>
                                        <p:tav tm="0">
                                          <p:val>
                                            <p:fltVal val="0"/>
                                          </p:val>
                                        </p:tav>
                                        <p:tav tm="100000">
                                          <p:val>
                                            <p:strVal val="#ppt_w"/>
                                          </p:val>
                                        </p:tav>
                                      </p:tavLst>
                                    </p:anim>
                                    <p:anim calcmode="lin" valueType="num">
                                      <p:cBhvr>
                                        <p:cTn dur="500" fill="hold" id="59"/>
                                        <p:tgtEl>
                                          <p:spTgt spid="69"/>
                                        </p:tgtEl>
                                        <p:attrNameLst>
                                          <p:attrName>ppt_h</p:attrName>
                                        </p:attrNameLst>
                                      </p:cBhvr>
                                      <p:tavLst>
                                        <p:tav tm="0">
                                          <p:val>
                                            <p:fltVal val="0"/>
                                          </p:val>
                                        </p:tav>
                                        <p:tav tm="100000">
                                          <p:val>
                                            <p:strVal val="#ppt_h"/>
                                          </p:val>
                                        </p:tav>
                                      </p:tavLst>
                                    </p:anim>
                                  </p:childTnLst>
                                </p:cTn>
                              </p:par>
                            </p:childTnLst>
                          </p:cTn>
                        </p:par>
                        <p:par>
                          <p:cTn fill="hold" id="60" nodeType="afterGroup">
                            <p:stCondLst>
                              <p:cond delay="6000"/>
                            </p:stCondLst>
                            <p:childTnLst>
                              <p:par>
                                <p:cTn fill="hold" grpId="0" id="61" nodeType="afterEffect" presetClass="entr" presetID="23" presetSubtype="16">
                                  <p:stCondLst>
                                    <p:cond delay="0"/>
                                  </p:stCondLst>
                                  <p:childTnLst>
                                    <p:set>
                                      <p:cBhvr>
                                        <p:cTn dur="1" fill="hold" id="62">
                                          <p:stCondLst>
                                            <p:cond delay="0"/>
                                          </p:stCondLst>
                                        </p:cTn>
                                        <p:tgtEl>
                                          <p:spTgt spid="81"/>
                                        </p:tgtEl>
                                        <p:attrNameLst>
                                          <p:attrName>style.visibility</p:attrName>
                                        </p:attrNameLst>
                                      </p:cBhvr>
                                      <p:to>
                                        <p:strVal val="visible"/>
                                      </p:to>
                                    </p:set>
                                    <p:anim calcmode="lin" valueType="num">
                                      <p:cBhvr>
                                        <p:cTn dur="500" fill="hold" id="63"/>
                                        <p:tgtEl>
                                          <p:spTgt spid="81"/>
                                        </p:tgtEl>
                                        <p:attrNameLst>
                                          <p:attrName>ppt_w</p:attrName>
                                        </p:attrNameLst>
                                      </p:cBhvr>
                                      <p:tavLst>
                                        <p:tav tm="0">
                                          <p:val>
                                            <p:fltVal val="0"/>
                                          </p:val>
                                        </p:tav>
                                        <p:tav tm="100000">
                                          <p:val>
                                            <p:strVal val="#ppt_w"/>
                                          </p:val>
                                        </p:tav>
                                      </p:tavLst>
                                    </p:anim>
                                    <p:anim calcmode="lin" valueType="num">
                                      <p:cBhvr>
                                        <p:cTn dur="500" fill="hold" id="64"/>
                                        <p:tgtEl>
                                          <p:spTgt spid="81"/>
                                        </p:tgtEl>
                                        <p:attrNameLst>
                                          <p:attrName>ppt_h</p:attrName>
                                        </p:attrNameLst>
                                      </p:cBhvr>
                                      <p:tavLst>
                                        <p:tav tm="0">
                                          <p:val>
                                            <p:fltVal val="0"/>
                                          </p:val>
                                        </p:tav>
                                        <p:tav tm="100000">
                                          <p:val>
                                            <p:strVal val="#ppt_h"/>
                                          </p:val>
                                        </p:tav>
                                      </p:tavLst>
                                    </p:anim>
                                  </p:childTnLst>
                                </p:cTn>
                              </p:par>
                            </p:childTnLst>
                          </p:cTn>
                        </p:par>
                        <p:par>
                          <p:cTn fill="hold" id="65" nodeType="afterGroup">
                            <p:stCondLst>
                              <p:cond delay="6500"/>
                            </p:stCondLst>
                            <p:childTnLst>
                              <p:par>
                                <p:cTn fill="hold" id="66" nodeType="afterEffect" presetClass="entr" presetID="18" presetSubtype="12">
                                  <p:stCondLst>
                                    <p:cond delay="0"/>
                                  </p:stCondLst>
                                  <p:childTnLst>
                                    <p:set>
                                      <p:cBhvr>
                                        <p:cTn dur="1" fill="hold" id="67">
                                          <p:stCondLst>
                                            <p:cond delay="0"/>
                                          </p:stCondLst>
                                        </p:cTn>
                                        <p:tgtEl>
                                          <p:spTgt spid="86"/>
                                        </p:tgtEl>
                                        <p:attrNameLst>
                                          <p:attrName>style.visibility</p:attrName>
                                        </p:attrNameLst>
                                      </p:cBhvr>
                                      <p:to>
                                        <p:strVal val="visible"/>
                                      </p:to>
                                    </p:set>
                                    <p:animEffect filter="strips(downLeft)" transition="in">
                                      <p:cBhvr>
                                        <p:cTn dur="500" id="68"/>
                                        <p:tgtEl>
                                          <p:spTgt spid="86"/>
                                        </p:tgtEl>
                                      </p:cBhvr>
                                    </p:animEffect>
                                  </p:childTnLst>
                                </p:cTn>
                              </p:par>
                            </p:childTnLst>
                          </p:cTn>
                        </p:par>
                        <p:par>
                          <p:cTn fill="hold" id="69" nodeType="afterGroup">
                            <p:stCondLst>
                              <p:cond delay="7000"/>
                            </p:stCondLst>
                            <p:childTnLst>
                              <p:par>
                                <p:cTn fill="hold" id="70" nodeType="afterEffect" presetClass="entr" presetID="12" presetSubtype="4">
                                  <p:stCondLst>
                                    <p:cond delay="0"/>
                                  </p:stCondLst>
                                  <p:childTnLst>
                                    <p:set>
                                      <p:cBhvr>
                                        <p:cTn dur="1" fill="hold" id="71">
                                          <p:stCondLst>
                                            <p:cond delay="0"/>
                                          </p:stCondLst>
                                        </p:cTn>
                                        <p:tgtEl>
                                          <p:spTgt spid="21"/>
                                        </p:tgtEl>
                                        <p:attrNameLst>
                                          <p:attrName>style.visibility</p:attrName>
                                        </p:attrNameLst>
                                      </p:cBhvr>
                                      <p:to>
                                        <p:strVal val="visible"/>
                                      </p:to>
                                    </p:set>
                                    <p:animEffect filter="slide(fromBottom)" transition="in">
                                      <p:cBhvr>
                                        <p:cTn dur="500" id="72"/>
                                        <p:tgtEl>
                                          <p:spTgt spid="21"/>
                                        </p:tgtEl>
                                      </p:cBhvr>
                                    </p:animEffect>
                                  </p:childTnLst>
                                </p:cTn>
                              </p:par>
                            </p:childTnLst>
                          </p:cTn>
                        </p:par>
                        <p:par>
                          <p:cTn fill="hold" id="73" nodeType="afterGroup">
                            <p:stCondLst>
                              <p:cond delay="7500"/>
                            </p:stCondLst>
                            <p:childTnLst>
                              <p:par>
                                <p:cTn accel="50000" decel="50000" fill="hold" id="74" nodeType="afterEffect" presetClass="entr" presetID="2" presetSubtype="4">
                                  <p:stCondLst>
                                    <p:cond delay="0"/>
                                  </p:stCondLst>
                                  <p:childTnLst>
                                    <p:set>
                                      <p:cBhvr>
                                        <p:cTn dur="1" fill="hold" id="75">
                                          <p:stCondLst>
                                            <p:cond delay="0"/>
                                          </p:stCondLst>
                                        </p:cTn>
                                        <p:tgtEl>
                                          <p:spTgt spid="105"/>
                                        </p:tgtEl>
                                        <p:attrNameLst>
                                          <p:attrName>style.visibility</p:attrName>
                                        </p:attrNameLst>
                                      </p:cBhvr>
                                      <p:to>
                                        <p:strVal val="visible"/>
                                      </p:to>
                                    </p:set>
                                    <p:anim calcmode="lin" valueType="num">
                                      <p:cBhvr additive="base">
                                        <p:cTn dur="500" fill="hold" id="76"/>
                                        <p:tgtEl>
                                          <p:spTgt spid="105"/>
                                        </p:tgtEl>
                                        <p:attrNameLst>
                                          <p:attrName>ppt_x</p:attrName>
                                        </p:attrNameLst>
                                      </p:cBhvr>
                                      <p:tavLst>
                                        <p:tav tm="0">
                                          <p:val>
                                            <p:strVal val="#ppt_x"/>
                                          </p:val>
                                        </p:tav>
                                        <p:tav tm="100000">
                                          <p:val>
                                            <p:strVal val="#ppt_x"/>
                                          </p:val>
                                        </p:tav>
                                      </p:tavLst>
                                    </p:anim>
                                    <p:anim calcmode="lin" valueType="num">
                                      <p:cBhvr additive="base">
                                        <p:cTn dur="500" fill="hold" id="77"/>
                                        <p:tgtEl>
                                          <p:spTgt spid="105"/>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8000"/>
                            </p:stCondLst>
                            <p:childTnLst>
                              <p:par>
                                <p:cTn fill="hold" grpId="0" id="79" nodeType="afterEffect" presetClass="entr" presetID="23" presetSubtype="16">
                                  <p:stCondLst>
                                    <p:cond delay="0"/>
                                  </p:stCondLst>
                                  <p:childTnLst>
                                    <p:set>
                                      <p:cBhvr>
                                        <p:cTn dur="1" fill="hold" id="80">
                                          <p:stCondLst>
                                            <p:cond delay="0"/>
                                          </p:stCondLst>
                                        </p:cTn>
                                        <p:tgtEl>
                                          <p:spTgt spid="73"/>
                                        </p:tgtEl>
                                        <p:attrNameLst>
                                          <p:attrName>style.visibility</p:attrName>
                                        </p:attrNameLst>
                                      </p:cBhvr>
                                      <p:to>
                                        <p:strVal val="visible"/>
                                      </p:to>
                                    </p:set>
                                    <p:anim calcmode="lin" valueType="num">
                                      <p:cBhvr>
                                        <p:cTn dur="500" fill="hold" id="81"/>
                                        <p:tgtEl>
                                          <p:spTgt spid="73"/>
                                        </p:tgtEl>
                                        <p:attrNameLst>
                                          <p:attrName>ppt_w</p:attrName>
                                        </p:attrNameLst>
                                      </p:cBhvr>
                                      <p:tavLst>
                                        <p:tav tm="0">
                                          <p:val>
                                            <p:fltVal val="0"/>
                                          </p:val>
                                        </p:tav>
                                        <p:tav tm="100000">
                                          <p:val>
                                            <p:strVal val="#ppt_w"/>
                                          </p:val>
                                        </p:tav>
                                      </p:tavLst>
                                    </p:anim>
                                    <p:anim calcmode="lin" valueType="num">
                                      <p:cBhvr>
                                        <p:cTn dur="500" fill="hold" id="82"/>
                                        <p:tgtEl>
                                          <p:spTgt spid="73"/>
                                        </p:tgtEl>
                                        <p:attrNameLst>
                                          <p:attrName>ppt_h</p:attrName>
                                        </p:attrNameLst>
                                      </p:cBhvr>
                                      <p:tavLst>
                                        <p:tav tm="0">
                                          <p:val>
                                            <p:fltVal val="0"/>
                                          </p:val>
                                        </p:tav>
                                        <p:tav tm="100000">
                                          <p:val>
                                            <p:strVal val="#ppt_h"/>
                                          </p:val>
                                        </p:tav>
                                      </p:tavLst>
                                    </p:anim>
                                  </p:childTnLst>
                                </p:cTn>
                              </p:par>
                            </p:childTnLst>
                          </p:cTn>
                        </p:par>
                        <p:par>
                          <p:cTn fill="hold" id="83" nodeType="afterGroup">
                            <p:stCondLst>
                              <p:cond delay="8500"/>
                            </p:stCondLst>
                            <p:childTnLst>
                              <p:par>
                                <p:cTn fill="hold" grpId="0" id="84" nodeType="afterEffect" presetClass="entr" presetID="23" presetSubtype="16">
                                  <p:stCondLst>
                                    <p:cond delay="0"/>
                                  </p:stCondLst>
                                  <p:childTnLst>
                                    <p:set>
                                      <p:cBhvr>
                                        <p:cTn dur="1" fill="hold" id="85">
                                          <p:stCondLst>
                                            <p:cond delay="0"/>
                                          </p:stCondLst>
                                        </p:cTn>
                                        <p:tgtEl>
                                          <p:spTgt spid="82"/>
                                        </p:tgtEl>
                                        <p:attrNameLst>
                                          <p:attrName>style.visibility</p:attrName>
                                        </p:attrNameLst>
                                      </p:cBhvr>
                                      <p:to>
                                        <p:strVal val="visible"/>
                                      </p:to>
                                    </p:set>
                                    <p:anim calcmode="lin" valueType="num">
                                      <p:cBhvr>
                                        <p:cTn dur="500" fill="hold" id="86"/>
                                        <p:tgtEl>
                                          <p:spTgt spid="82"/>
                                        </p:tgtEl>
                                        <p:attrNameLst>
                                          <p:attrName>ppt_w</p:attrName>
                                        </p:attrNameLst>
                                      </p:cBhvr>
                                      <p:tavLst>
                                        <p:tav tm="0">
                                          <p:val>
                                            <p:fltVal val="0"/>
                                          </p:val>
                                        </p:tav>
                                        <p:tav tm="100000">
                                          <p:val>
                                            <p:strVal val="#ppt_w"/>
                                          </p:val>
                                        </p:tav>
                                      </p:tavLst>
                                    </p:anim>
                                    <p:anim calcmode="lin" valueType="num">
                                      <p:cBhvr>
                                        <p:cTn dur="500" fill="hold" id="87"/>
                                        <p:tgtEl>
                                          <p:spTgt spid="82"/>
                                        </p:tgtEl>
                                        <p:attrNameLst>
                                          <p:attrName>ppt_h</p:attrName>
                                        </p:attrNameLst>
                                      </p:cBhvr>
                                      <p:tavLst>
                                        <p:tav tm="0">
                                          <p:val>
                                            <p:fltVal val="0"/>
                                          </p:val>
                                        </p:tav>
                                        <p:tav tm="100000">
                                          <p:val>
                                            <p:strVal val="#ppt_h"/>
                                          </p:val>
                                        </p:tav>
                                      </p:tavLst>
                                    </p:anim>
                                  </p:childTnLst>
                                </p:cTn>
                              </p:par>
                            </p:childTnLst>
                          </p:cTn>
                        </p:par>
                        <p:par>
                          <p:cTn fill="hold" id="88" nodeType="afterGroup">
                            <p:stCondLst>
                              <p:cond delay="9000"/>
                            </p:stCondLst>
                            <p:childTnLst>
                              <p:par>
                                <p:cTn fill="hold" id="89" nodeType="afterEffect" presetClass="entr" presetID="18" presetSubtype="12">
                                  <p:stCondLst>
                                    <p:cond delay="0"/>
                                  </p:stCondLst>
                                  <p:childTnLst>
                                    <p:set>
                                      <p:cBhvr>
                                        <p:cTn dur="1" fill="hold" id="90">
                                          <p:stCondLst>
                                            <p:cond delay="0"/>
                                          </p:stCondLst>
                                        </p:cTn>
                                        <p:tgtEl>
                                          <p:spTgt spid="101"/>
                                        </p:tgtEl>
                                        <p:attrNameLst>
                                          <p:attrName>style.visibility</p:attrName>
                                        </p:attrNameLst>
                                      </p:cBhvr>
                                      <p:to>
                                        <p:strVal val="visible"/>
                                      </p:to>
                                    </p:set>
                                    <p:animEffect filter="strips(downLeft)" transition="in">
                                      <p:cBhvr>
                                        <p:cTn dur="500" id="91"/>
                                        <p:tgtEl>
                                          <p:spTgt spid="101"/>
                                        </p:tgtEl>
                                      </p:cBhvr>
                                    </p:animEffect>
                                  </p:childTnLst>
                                </p:cTn>
                              </p:par>
                            </p:childTnLst>
                          </p:cTn>
                        </p:par>
                        <p:par>
                          <p:cTn fill="hold" id="92" nodeType="afterGroup">
                            <p:stCondLst>
                              <p:cond delay="9500"/>
                            </p:stCondLst>
                            <p:childTnLst>
                              <p:par>
                                <p:cTn fill="hold" id="93" nodeType="afterEffect" presetClass="entr" presetID="12" presetSubtype="4">
                                  <p:stCondLst>
                                    <p:cond delay="0"/>
                                  </p:stCondLst>
                                  <p:childTnLst>
                                    <p:set>
                                      <p:cBhvr>
                                        <p:cTn dur="1" fill="hold" id="94">
                                          <p:stCondLst>
                                            <p:cond delay="0"/>
                                          </p:stCondLst>
                                        </p:cTn>
                                        <p:tgtEl>
                                          <p:spTgt spid="24"/>
                                        </p:tgtEl>
                                        <p:attrNameLst>
                                          <p:attrName>style.visibility</p:attrName>
                                        </p:attrNameLst>
                                      </p:cBhvr>
                                      <p:to>
                                        <p:strVal val="visible"/>
                                      </p:to>
                                    </p:set>
                                    <p:animEffect filter="slide(fromBottom)" transition="in">
                                      <p:cBhvr>
                                        <p:cTn dur="500" id="95"/>
                                        <p:tgtEl>
                                          <p:spTgt spid="24"/>
                                        </p:tgtEl>
                                      </p:cBhvr>
                                    </p:animEffect>
                                  </p:childTnLst>
                                </p:cTn>
                              </p:par>
                            </p:childTnLst>
                          </p:cTn>
                        </p:par>
                        <p:par>
                          <p:cTn fill="hold" id="96" nodeType="afterGroup">
                            <p:stCondLst>
                              <p:cond delay="10000"/>
                            </p:stCondLst>
                            <p:childTnLst>
                              <p:par>
                                <p:cTn accel="50000" decel="50000" fill="hold" id="97" nodeType="afterEffect" presetClass="entr" presetID="2" presetSubtype="4">
                                  <p:stCondLst>
                                    <p:cond delay="0"/>
                                  </p:stCondLst>
                                  <p:childTnLst>
                                    <p:set>
                                      <p:cBhvr>
                                        <p:cTn dur="1" fill="hold" id="98">
                                          <p:stCondLst>
                                            <p:cond delay="0"/>
                                          </p:stCondLst>
                                        </p:cTn>
                                        <p:tgtEl>
                                          <p:spTgt spid="114"/>
                                        </p:tgtEl>
                                        <p:attrNameLst>
                                          <p:attrName>style.visibility</p:attrName>
                                        </p:attrNameLst>
                                      </p:cBhvr>
                                      <p:to>
                                        <p:strVal val="visible"/>
                                      </p:to>
                                    </p:set>
                                    <p:anim calcmode="lin" valueType="num">
                                      <p:cBhvr additive="base">
                                        <p:cTn dur="500" fill="hold" id="99"/>
                                        <p:tgtEl>
                                          <p:spTgt spid="114"/>
                                        </p:tgtEl>
                                        <p:attrNameLst>
                                          <p:attrName>ppt_x</p:attrName>
                                        </p:attrNameLst>
                                      </p:cBhvr>
                                      <p:tavLst>
                                        <p:tav tm="0">
                                          <p:val>
                                            <p:strVal val="#ppt_x"/>
                                          </p:val>
                                        </p:tav>
                                        <p:tav tm="100000">
                                          <p:val>
                                            <p:strVal val="#ppt_x"/>
                                          </p:val>
                                        </p:tav>
                                      </p:tavLst>
                                    </p:anim>
                                    <p:anim calcmode="lin" valueType="num">
                                      <p:cBhvr additive="base">
                                        <p:cTn dur="500" fill="hold" id="100"/>
                                        <p:tgtEl>
                                          <p:spTgt spid="114"/>
                                        </p:tgtEl>
                                        <p:attrNameLst>
                                          <p:attrName>ppt_y</p:attrName>
                                        </p:attrNameLst>
                                      </p:cBhvr>
                                      <p:tavLst>
                                        <p:tav tm="0">
                                          <p:val>
                                            <p:strVal val="1+#ppt_h/2"/>
                                          </p:val>
                                        </p:tav>
                                        <p:tav tm="100000">
                                          <p:val>
                                            <p:strVal val="#ppt_y"/>
                                          </p:val>
                                        </p:tav>
                                      </p:tavLst>
                                    </p:anim>
                                  </p:childTnLst>
                                </p:cTn>
                              </p:par>
                            </p:childTnLst>
                          </p:cTn>
                        </p:par>
                        <p:par>
                          <p:cTn fill="hold" id="101" nodeType="afterGroup">
                            <p:stCondLst>
                              <p:cond delay="10500"/>
                            </p:stCondLst>
                            <p:childTnLst>
                              <p:par>
                                <p:cTn fill="hold" grpId="0" id="102" nodeType="afterEffect" presetClass="entr" presetID="23" presetSubtype="16">
                                  <p:stCondLst>
                                    <p:cond delay="0"/>
                                  </p:stCondLst>
                                  <p:childTnLst>
                                    <p:set>
                                      <p:cBhvr>
                                        <p:cTn dur="1" fill="hold" id="103">
                                          <p:stCondLst>
                                            <p:cond delay="0"/>
                                          </p:stCondLst>
                                        </p:cTn>
                                        <p:tgtEl>
                                          <p:spTgt spid="77"/>
                                        </p:tgtEl>
                                        <p:attrNameLst>
                                          <p:attrName>style.visibility</p:attrName>
                                        </p:attrNameLst>
                                      </p:cBhvr>
                                      <p:to>
                                        <p:strVal val="visible"/>
                                      </p:to>
                                    </p:set>
                                    <p:anim calcmode="lin" valueType="num">
                                      <p:cBhvr>
                                        <p:cTn dur="500" fill="hold" id="104"/>
                                        <p:tgtEl>
                                          <p:spTgt spid="77"/>
                                        </p:tgtEl>
                                        <p:attrNameLst>
                                          <p:attrName>ppt_w</p:attrName>
                                        </p:attrNameLst>
                                      </p:cBhvr>
                                      <p:tavLst>
                                        <p:tav tm="0">
                                          <p:val>
                                            <p:fltVal val="0"/>
                                          </p:val>
                                        </p:tav>
                                        <p:tav tm="100000">
                                          <p:val>
                                            <p:strVal val="#ppt_w"/>
                                          </p:val>
                                        </p:tav>
                                      </p:tavLst>
                                    </p:anim>
                                    <p:anim calcmode="lin" valueType="num">
                                      <p:cBhvr>
                                        <p:cTn dur="500" fill="hold" id="105"/>
                                        <p:tgtEl>
                                          <p:spTgt spid="77"/>
                                        </p:tgtEl>
                                        <p:attrNameLst>
                                          <p:attrName>ppt_h</p:attrName>
                                        </p:attrNameLst>
                                      </p:cBhvr>
                                      <p:tavLst>
                                        <p:tav tm="0">
                                          <p:val>
                                            <p:fltVal val="0"/>
                                          </p:val>
                                        </p:tav>
                                        <p:tav tm="100000">
                                          <p:val>
                                            <p:strVal val="#ppt_h"/>
                                          </p:val>
                                        </p:tav>
                                      </p:tavLst>
                                    </p:anim>
                                  </p:childTnLst>
                                </p:cTn>
                              </p:par>
                            </p:childTnLst>
                          </p:cTn>
                        </p:par>
                        <p:par>
                          <p:cTn fill="hold" id="106" nodeType="afterGroup">
                            <p:stCondLst>
                              <p:cond delay="11000"/>
                            </p:stCondLst>
                            <p:childTnLst>
                              <p:par>
                                <p:cTn fill="hold" grpId="0" id="107" nodeType="afterEffect" presetClass="entr" presetID="23" presetSubtype="16">
                                  <p:stCondLst>
                                    <p:cond delay="0"/>
                                  </p:stCondLst>
                                  <p:childTnLst>
                                    <p:set>
                                      <p:cBhvr>
                                        <p:cTn dur="1" fill="hold" id="108">
                                          <p:stCondLst>
                                            <p:cond delay="0"/>
                                          </p:stCondLst>
                                        </p:cTn>
                                        <p:tgtEl>
                                          <p:spTgt spid="83"/>
                                        </p:tgtEl>
                                        <p:attrNameLst>
                                          <p:attrName>style.visibility</p:attrName>
                                        </p:attrNameLst>
                                      </p:cBhvr>
                                      <p:to>
                                        <p:strVal val="visible"/>
                                      </p:to>
                                    </p:set>
                                    <p:anim calcmode="lin" valueType="num">
                                      <p:cBhvr>
                                        <p:cTn dur="500" fill="hold" id="109"/>
                                        <p:tgtEl>
                                          <p:spTgt spid="83"/>
                                        </p:tgtEl>
                                        <p:attrNameLst>
                                          <p:attrName>ppt_w</p:attrName>
                                        </p:attrNameLst>
                                      </p:cBhvr>
                                      <p:tavLst>
                                        <p:tav tm="0">
                                          <p:val>
                                            <p:fltVal val="0"/>
                                          </p:val>
                                        </p:tav>
                                        <p:tav tm="100000">
                                          <p:val>
                                            <p:strVal val="#ppt_w"/>
                                          </p:val>
                                        </p:tav>
                                      </p:tavLst>
                                    </p:anim>
                                    <p:anim calcmode="lin" valueType="num">
                                      <p:cBhvr>
                                        <p:cTn dur="500" fill="hold" id="110"/>
                                        <p:tgtEl>
                                          <p:spTgt spid="83"/>
                                        </p:tgtEl>
                                        <p:attrNameLst>
                                          <p:attrName>ppt_h</p:attrName>
                                        </p:attrNameLst>
                                      </p:cBhvr>
                                      <p:tavLst>
                                        <p:tav tm="0">
                                          <p:val>
                                            <p:fltVal val="0"/>
                                          </p:val>
                                        </p:tav>
                                        <p:tav tm="100000">
                                          <p:val>
                                            <p:strVal val="#ppt_h"/>
                                          </p:val>
                                        </p:tav>
                                      </p:tavLst>
                                    </p:anim>
                                  </p:childTnLst>
                                </p:cTn>
                              </p:par>
                            </p:childTnLst>
                          </p:cTn>
                        </p:par>
                        <p:par>
                          <p:cTn fill="hold" id="111" nodeType="afterGroup">
                            <p:stCondLst>
                              <p:cond delay="11500"/>
                            </p:stCondLst>
                            <p:childTnLst>
                              <p:par>
                                <p:cTn fill="hold" id="112" nodeType="afterEffect" presetClass="entr" presetID="18" presetSubtype="12">
                                  <p:stCondLst>
                                    <p:cond delay="0"/>
                                  </p:stCondLst>
                                  <p:childTnLst>
                                    <p:set>
                                      <p:cBhvr>
                                        <p:cTn dur="1" fill="hold" id="113">
                                          <p:stCondLst>
                                            <p:cond delay="0"/>
                                          </p:stCondLst>
                                        </p:cTn>
                                        <p:tgtEl>
                                          <p:spTgt spid="91"/>
                                        </p:tgtEl>
                                        <p:attrNameLst>
                                          <p:attrName>style.visibility</p:attrName>
                                        </p:attrNameLst>
                                      </p:cBhvr>
                                      <p:to>
                                        <p:strVal val="visible"/>
                                      </p:to>
                                    </p:set>
                                    <p:animEffect filter="strips(downLeft)" transition="in">
                                      <p:cBhvr>
                                        <p:cTn dur="500" id="114"/>
                                        <p:tgtEl>
                                          <p:spTgt spid="91"/>
                                        </p:tgtEl>
                                      </p:cBhvr>
                                    </p:animEffect>
                                  </p:childTnLst>
                                </p:cTn>
                              </p:par>
                            </p:childTnLst>
                          </p:cTn>
                        </p:par>
                        <p:par>
                          <p:cTn fill="hold" id="115" nodeType="afterGroup">
                            <p:stCondLst>
                              <p:cond delay="12000"/>
                            </p:stCondLst>
                            <p:childTnLst>
                              <p:par>
                                <p:cTn fill="hold" id="116" nodeType="afterEffect" presetClass="entr" presetID="12" presetSubtype="4">
                                  <p:stCondLst>
                                    <p:cond delay="0"/>
                                  </p:stCondLst>
                                  <p:childTnLst>
                                    <p:set>
                                      <p:cBhvr>
                                        <p:cTn dur="1" fill="hold" id="117">
                                          <p:stCondLst>
                                            <p:cond delay="0"/>
                                          </p:stCondLst>
                                        </p:cTn>
                                        <p:tgtEl>
                                          <p:spTgt spid="22"/>
                                        </p:tgtEl>
                                        <p:attrNameLst>
                                          <p:attrName>style.visibility</p:attrName>
                                        </p:attrNameLst>
                                      </p:cBhvr>
                                      <p:to>
                                        <p:strVal val="visible"/>
                                      </p:to>
                                    </p:set>
                                    <p:animEffect filter="slide(fromBottom)" transition="in">
                                      <p:cBhvr>
                                        <p:cTn dur="500" id="118"/>
                                        <p:tgtEl>
                                          <p:spTgt spid="22"/>
                                        </p:tgtEl>
                                      </p:cBhvr>
                                    </p:animEffect>
                                  </p:childTnLst>
                                </p:cTn>
                              </p:par>
                            </p:childTnLst>
                          </p:cTn>
                        </p:par>
                        <p:par>
                          <p:cTn fill="hold" id="119" nodeType="afterGroup">
                            <p:stCondLst>
                              <p:cond delay="12500"/>
                            </p:stCondLst>
                            <p:childTnLst>
                              <p:par>
                                <p:cTn fill="hold" grpId="0" id="120" nodeType="afterEffect" presetClass="entr" presetID="23" presetSubtype="16">
                                  <p:stCondLst>
                                    <p:cond delay="0"/>
                                  </p:stCondLst>
                                  <p:childTnLst>
                                    <p:set>
                                      <p:cBhvr>
                                        <p:cTn dur="1" fill="hold" id="121">
                                          <p:stCondLst>
                                            <p:cond delay="0"/>
                                          </p:stCondLst>
                                        </p:cTn>
                                        <p:tgtEl>
                                          <p:spTgt spid="50"/>
                                        </p:tgtEl>
                                        <p:attrNameLst>
                                          <p:attrName>style.visibility</p:attrName>
                                        </p:attrNameLst>
                                      </p:cBhvr>
                                      <p:to>
                                        <p:strVal val="visible"/>
                                      </p:to>
                                    </p:set>
                                    <p:anim calcmode="lin" valueType="num">
                                      <p:cBhvr>
                                        <p:cTn dur="500" fill="hold" id="122"/>
                                        <p:tgtEl>
                                          <p:spTgt spid="50"/>
                                        </p:tgtEl>
                                        <p:attrNameLst>
                                          <p:attrName>ppt_w</p:attrName>
                                        </p:attrNameLst>
                                      </p:cBhvr>
                                      <p:tavLst>
                                        <p:tav tm="0">
                                          <p:val>
                                            <p:fltVal val="0"/>
                                          </p:val>
                                        </p:tav>
                                        <p:tav tm="100000">
                                          <p:val>
                                            <p:strVal val="#ppt_w"/>
                                          </p:val>
                                        </p:tav>
                                      </p:tavLst>
                                    </p:anim>
                                    <p:anim calcmode="lin" valueType="num">
                                      <p:cBhvr>
                                        <p:cTn dur="500" fill="hold" id="123"/>
                                        <p:tgtEl>
                                          <p:spTgt spid="50"/>
                                        </p:tgtEl>
                                        <p:attrNameLst>
                                          <p:attrName>ppt_h</p:attrName>
                                        </p:attrNameLst>
                                      </p:cBhvr>
                                      <p:tavLst>
                                        <p:tav tm="0">
                                          <p:val>
                                            <p:fltVal val="0"/>
                                          </p:val>
                                        </p:tav>
                                        <p:tav tm="100000">
                                          <p:val>
                                            <p:strVal val="#ppt_h"/>
                                          </p:val>
                                        </p:tav>
                                      </p:tavLst>
                                    </p:anim>
                                  </p:childTnLst>
                                </p:cTn>
                              </p:par>
                            </p:childTnLst>
                          </p:cTn>
                        </p:par>
                        <p:par>
                          <p:cTn fill="hold" id="124" nodeType="afterGroup">
                            <p:stCondLst>
                              <p:cond delay="13000"/>
                            </p:stCondLst>
                            <p:childTnLst>
                              <p:par>
                                <p:cTn fill="hold" grpId="0" id="125" nodeType="afterEffect" presetClass="entr" presetID="23" presetSubtype="16">
                                  <p:stCondLst>
                                    <p:cond delay="0"/>
                                  </p:stCondLst>
                                  <p:childTnLst>
                                    <p:set>
                                      <p:cBhvr>
                                        <p:cTn dur="1" fill="hold" id="126">
                                          <p:stCondLst>
                                            <p:cond delay="0"/>
                                          </p:stCondLst>
                                        </p:cTn>
                                        <p:tgtEl>
                                          <p:spTgt spid="51"/>
                                        </p:tgtEl>
                                        <p:attrNameLst>
                                          <p:attrName>style.visibility</p:attrName>
                                        </p:attrNameLst>
                                      </p:cBhvr>
                                      <p:to>
                                        <p:strVal val="visible"/>
                                      </p:to>
                                    </p:set>
                                    <p:anim calcmode="lin" valueType="num">
                                      <p:cBhvr>
                                        <p:cTn dur="500" fill="hold" id="127"/>
                                        <p:tgtEl>
                                          <p:spTgt spid="51"/>
                                        </p:tgtEl>
                                        <p:attrNameLst>
                                          <p:attrName>ppt_w</p:attrName>
                                        </p:attrNameLst>
                                      </p:cBhvr>
                                      <p:tavLst>
                                        <p:tav tm="0">
                                          <p:val>
                                            <p:fltVal val="0"/>
                                          </p:val>
                                        </p:tav>
                                        <p:tav tm="100000">
                                          <p:val>
                                            <p:strVal val="#ppt_w"/>
                                          </p:val>
                                        </p:tav>
                                      </p:tavLst>
                                    </p:anim>
                                    <p:anim calcmode="lin" valueType="num">
                                      <p:cBhvr>
                                        <p:cTn dur="500" fill="hold" id="128"/>
                                        <p:tgtEl>
                                          <p:spTgt spid="51"/>
                                        </p:tgtEl>
                                        <p:attrNameLst>
                                          <p:attrName>ppt_h</p:attrName>
                                        </p:attrNameLst>
                                      </p:cBhvr>
                                      <p:tavLst>
                                        <p:tav tm="0">
                                          <p:val>
                                            <p:fltVal val="0"/>
                                          </p:val>
                                        </p:tav>
                                        <p:tav tm="100000">
                                          <p:val>
                                            <p:strVal val="#ppt_h"/>
                                          </p:val>
                                        </p:tav>
                                      </p:tavLst>
                                    </p:anim>
                                  </p:childTnLst>
                                </p:cTn>
                              </p:par>
                            </p:childTnLst>
                          </p:cTn>
                        </p:par>
                        <p:par>
                          <p:cTn fill="hold" id="129" nodeType="afterGroup">
                            <p:stCondLst>
                              <p:cond delay="13500"/>
                            </p:stCondLst>
                            <p:childTnLst>
                              <p:par>
                                <p:cTn fill="hold" id="130" nodeType="afterEffect" presetClass="entr" presetID="23" presetSubtype="16">
                                  <p:stCondLst>
                                    <p:cond delay="0"/>
                                  </p:stCondLst>
                                  <p:childTnLst>
                                    <p:set>
                                      <p:cBhvr>
                                        <p:cTn dur="1" fill="hold" id="131">
                                          <p:stCondLst>
                                            <p:cond delay="0"/>
                                          </p:stCondLst>
                                        </p:cTn>
                                        <p:tgtEl>
                                          <p:spTgt spid="52"/>
                                        </p:tgtEl>
                                        <p:attrNameLst>
                                          <p:attrName>style.visibility</p:attrName>
                                        </p:attrNameLst>
                                      </p:cBhvr>
                                      <p:to>
                                        <p:strVal val="visible"/>
                                      </p:to>
                                    </p:set>
                                    <p:anim calcmode="lin" valueType="num">
                                      <p:cBhvr>
                                        <p:cTn dur="500" fill="hold" id="132"/>
                                        <p:tgtEl>
                                          <p:spTgt spid="52"/>
                                        </p:tgtEl>
                                        <p:attrNameLst>
                                          <p:attrName>ppt_w</p:attrName>
                                        </p:attrNameLst>
                                      </p:cBhvr>
                                      <p:tavLst>
                                        <p:tav tm="0">
                                          <p:val>
                                            <p:fltVal val="0"/>
                                          </p:val>
                                        </p:tav>
                                        <p:tav tm="100000">
                                          <p:val>
                                            <p:strVal val="#ppt_w"/>
                                          </p:val>
                                        </p:tav>
                                      </p:tavLst>
                                    </p:anim>
                                    <p:anim calcmode="lin" valueType="num">
                                      <p:cBhvr>
                                        <p:cTn dur="500" fill="hold" id="133"/>
                                        <p:tgtEl>
                                          <p:spTgt spid="52"/>
                                        </p:tgtEl>
                                        <p:attrNameLst>
                                          <p:attrName>ppt_h</p:attrName>
                                        </p:attrNameLst>
                                      </p:cBhvr>
                                      <p:tavLst>
                                        <p:tav tm="0">
                                          <p:val>
                                            <p:fltVal val="0"/>
                                          </p:val>
                                        </p:tav>
                                        <p:tav tm="100000">
                                          <p:val>
                                            <p:strVal val="#ppt_h"/>
                                          </p:val>
                                        </p:tav>
                                      </p:tavLst>
                                    </p:anim>
                                  </p:childTnLst>
                                </p:cTn>
                              </p:par>
                            </p:childTnLst>
                          </p:cTn>
                        </p:par>
                        <p:par>
                          <p:cTn fill="hold" id="134" nodeType="afterGroup">
                            <p:stCondLst>
                              <p:cond delay="14000"/>
                            </p:stCondLst>
                            <p:childTnLst>
                              <p:par>
                                <p:cTn fill="hold" grpId="0" id="135" nodeType="afterEffect" presetClass="entr" presetID="23" presetSubtype="16">
                                  <p:stCondLst>
                                    <p:cond delay="0"/>
                                  </p:stCondLst>
                                  <p:childTnLst>
                                    <p:set>
                                      <p:cBhvr>
                                        <p:cTn dur="1" fill="hold" id="136">
                                          <p:stCondLst>
                                            <p:cond delay="0"/>
                                          </p:stCondLst>
                                        </p:cTn>
                                        <p:tgtEl>
                                          <p:spTgt spid="57"/>
                                        </p:tgtEl>
                                        <p:attrNameLst>
                                          <p:attrName>style.visibility</p:attrName>
                                        </p:attrNameLst>
                                      </p:cBhvr>
                                      <p:to>
                                        <p:strVal val="visible"/>
                                      </p:to>
                                    </p:set>
                                    <p:anim calcmode="lin" valueType="num">
                                      <p:cBhvr>
                                        <p:cTn dur="500" fill="hold" id="137"/>
                                        <p:tgtEl>
                                          <p:spTgt spid="57"/>
                                        </p:tgtEl>
                                        <p:attrNameLst>
                                          <p:attrName>ppt_w</p:attrName>
                                        </p:attrNameLst>
                                      </p:cBhvr>
                                      <p:tavLst>
                                        <p:tav tm="0">
                                          <p:val>
                                            <p:fltVal val="0"/>
                                          </p:val>
                                        </p:tav>
                                        <p:tav tm="100000">
                                          <p:val>
                                            <p:strVal val="#ppt_w"/>
                                          </p:val>
                                        </p:tav>
                                      </p:tavLst>
                                    </p:anim>
                                    <p:anim calcmode="lin" valueType="num">
                                      <p:cBhvr>
                                        <p:cTn dur="500" fill="hold" id="138"/>
                                        <p:tgtEl>
                                          <p:spTgt spid="57"/>
                                        </p:tgtEl>
                                        <p:attrNameLst>
                                          <p:attrName>ppt_h</p:attrName>
                                        </p:attrNameLst>
                                      </p:cBhvr>
                                      <p:tavLst>
                                        <p:tav tm="0">
                                          <p:val>
                                            <p:fltVal val="0"/>
                                          </p:val>
                                        </p:tav>
                                        <p:tav tm="100000">
                                          <p:val>
                                            <p:strVal val="#ppt_h"/>
                                          </p:val>
                                        </p:tav>
                                      </p:tavLst>
                                    </p:anim>
                                  </p:childTnLst>
                                </p:cTn>
                              </p:par>
                            </p:childTnLst>
                          </p:cTn>
                        </p:par>
                        <p:par>
                          <p:cTn fill="hold" id="139" nodeType="afterGroup">
                            <p:stCondLst>
                              <p:cond delay="14500"/>
                            </p:stCondLst>
                            <p:childTnLst>
                              <p:par>
                                <p:cTn fill="hold" id="140" nodeType="afterEffect" presetClass="entr" presetID="23" presetSubtype="16">
                                  <p:stCondLst>
                                    <p:cond delay="0"/>
                                  </p:stCondLst>
                                  <p:childTnLst>
                                    <p:set>
                                      <p:cBhvr>
                                        <p:cTn dur="1" fill="hold" id="141">
                                          <p:stCondLst>
                                            <p:cond delay="0"/>
                                          </p:stCondLst>
                                        </p:cTn>
                                        <p:tgtEl>
                                          <p:spTgt spid="58"/>
                                        </p:tgtEl>
                                        <p:attrNameLst>
                                          <p:attrName>style.visibility</p:attrName>
                                        </p:attrNameLst>
                                      </p:cBhvr>
                                      <p:to>
                                        <p:strVal val="visible"/>
                                      </p:to>
                                    </p:set>
                                    <p:anim calcmode="lin" valueType="num">
                                      <p:cBhvr>
                                        <p:cTn dur="500" fill="hold" id="142"/>
                                        <p:tgtEl>
                                          <p:spTgt spid="58"/>
                                        </p:tgtEl>
                                        <p:attrNameLst>
                                          <p:attrName>ppt_w</p:attrName>
                                        </p:attrNameLst>
                                      </p:cBhvr>
                                      <p:tavLst>
                                        <p:tav tm="0">
                                          <p:val>
                                            <p:fltVal val="0"/>
                                          </p:val>
                                        </p:tav>
                                        <p:tav tm="100000">
                                          <p:val>
                                            <p:strVal val="#ppt_w"/>
                                          </p:val>
                                        </p:tav>
                                      </p:tavLst>
                                    </p:anim>
                                    <p:anim calcmode="lin" valueType="num">
                                      <p:cBhvr>
                                        <p:cTn dur="500" fill="hold" id="143"/>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8"/>
      <p:bldP grpId="0" spid="69"/>
      <p:bldP grpId="0" spid="73"/>
      <p:bldP grpId="0" spid="77"/>
      <p:bldP grpId="0" spid="79"/>
      <p:bldP grpId="0" spid="80"/>
      <p:bldP grpId="0" spid="81"/>
      <p:bldP grpId="0" spid="82"/>
      <p:bldP grpId="0" spid="83"/>
      <p:bldP grpId="0" spid="50"/>
      <p:bldP grpId="0" spid="51"/>
      <p:bldP grpId="0" spid="5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1227024" y="1548271"/>
            <a:ext cx="3136906" cy="3810000"/>
            <a:chOff x="6029005" y="1412874"/>
            <a:chExt cx="2352680" cy="2857500"/>
          </a:xfrm>
        </p:grpSpPr>
        <p:grpSp>
          <p:nvGrpSpPr>
            <p:cNvPr id="50" name="组合 49"/>
            <p:cNvGrpSpPr/>
            <p:nvPr/>
          </p:nvGrpSpPr>
          <p:grpSpPr>
            <a:xfrm>
              <a:off x="6029005" y="1412874"/>
              <a:ext cx="2352680" cy="2857500"/>
              <a:chOff x="2757485" y="1285874"/>
              <a:chExt cx="2352680" cy="2857500"/>
            </a:xfrm>
          </p:grpSpPr>
          <p:sp>
            <p:nvSpPr>
              <p:cNvPr id="70" name="同侧圆角矩形 69"/>
              <p:cNvSpPr/>
              <p:nvPr/>
            </p:nvSpPr>
            <p:spPr>
              <a:xfrm rot="16200000">
                <a:off x="1916905" y="2126454"/>
                <a:ext cx="2857500" cy="1176340"/>
              </a:xfrm>
              <a:prstGeom prst="round2SameRect">
                <a:avLst>
                  <a:gd fmla="val 8570" name="adj1"/>
                  <a:gd fmla="val 0" name="adj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71" name="同侧圆角矩形 70"/>
              <p:cNvSpPr/>
              <p:nvPr/>
            </p:nvSpPr>
            <p:spPr>
              <a:xfrm rot="5400000">
                <a:off x="3093245" y="2126454"/>
                <a:ext cx="2857500" cy="1176340"/>
              </a:xfrm>
              <a:prstGeom prst="round2SameRect">
                <a:avLst>
                  <a:gd fmla="val 8570" name="adj1"/>
                  <a:gd fmla="val 0" name="adj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sp>
          <p:nvSpPr>
            <p:cNvPr id="51" name="圆角矩形 50"/>
            <p:cNvSpPr/>
            <p:nvPr/>
          </p:nvSpPr>
          <p:spPr>
            <a:xfrm>
              <a:off x="61599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7</a:t>
              </a:r>
            </a:p>
          </p:txBody>
        </p:sp>
        <p:sp>
          <p:nvSpPr>
            <p:cNvPr id="52" name="圆角矩形 51"/>
            <p:cNvSpPr/>
            <p:nvPr/>
          </p:nvSpPr>
          <p:spPr>
            <a:xfrm>
              <a:off x="66933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9</a:t>
              </a:r>
            </a:p>
          </p:txBody>
        </p:sp>
        <p:sp>
          <p:nvSpPr>
            <p:cNvPr id="53" name="圆角矩形 52"/>
            <p:cNvSpPr/>
            <p:nvPr/>
          </p:nvSpPr>
          <p:spPr>
            <a:xfrm>
              <a:off x="72267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9</a:t>
              </a:r>
            </a:p>
          </p:txBody>
        </p:sp>
        <p:sp>
          <p:nvSpPr>
            <p:cNvPr id="54" name="圆角矩形 53"/>
            <p:cNvSpPr/>
            <p:nvPr/>
          </p:nvSpPr>
          <p:spPr>
            <a:xfrm>
              <a:off x="77601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typeface="+mn-ea"/>
                  <a:cs typeface="+mn-ea"/>
                </a:rPr>
                <a:t>÷</a:t>
              </a:r>
            </a:p>
          </p:txBody>
        </p:sp>
        <p:sp>
          <p:nvSpPr>
            <p:cNvPr id="55" name="圆角矩形 54"/>
            <p:cNvSpPr/>
            <p:nvPr/>
          </p:nvSpPr>
          <p:spPr>
            <a:xfrm>
              <a:off x="61599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4</a:t>
              </a:r>
            </a:p>
          </p:txBody>
        </p:sp>
        <p:sp>
          <p:nvSpPr>
            <p:cNvPr id="56" name="圆角矩形 55"/>
            <p:cNvSpPr/>
            <p:nvPr/>
          </p:nvSpPr>
          <p:spPr>
            <a:xfrm>
              <a:off x="66933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5</a:t>
              </a:r>
            </a:p>
          </p:txBody>
        </p:sp>
        <p:sp>
          <p:nvSpPr>
            <p:cNvPr id="57" name="圆角矩形 56"/>
            <p:cNvSpPr/>
            <p:nvPr/>
          </p:nvSpPr>
          <p:spPr>
            <a:xfrm>
              <a:off x="72267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6</a:t>
              </a:r>
            </a:p>
          </p:txBody>
        </p:sp>
        <p:sp>
          <p:nvSpPr>
            <p:cNvPr id="58" name="圆角矩形 57"/>
            <p:cNvSpPr/>
            <p:nvPr/>
          </p:nvSpPr>
          <p:spPr>
            <a:xfrm>
              <a:off x="77601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typeface="+mn-ea"/>
                  <a:cs typeface="+mn-ea"/>
                </a:rPr>
                <a:t>×</a:t>
              </a:r>
            </a:p>
          </p:txBody>
        </p:sp>
        <p:sp>
          <p:nvSpPr>
            <p:cNvPr id="59" name="圆角矩形 58"/>
            <p:cNvSpPr/>
            <p:nvPr/>
          </p:nvSpPr>
          <p:spPr>
            <a:xfrm>
              <a:off x="61599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1</a:t>
              </a:r>
            </a:p>
          </p:txBody>
        </p:sp>
        <p:sp>
          <p:nvSpPr>
            <p:cNvPr id="60" name="圆角矩形 59"/>
            <p:cNvSpPr/>
            <p:nvPr/>
          </p:nvSpPr>
          <p:spPr>
            <a:xfrm>
              <a:off x="66933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2</a:t>
              </a:r>
            </a:p>
          </p:txBody>
        </p:sp>
        <p:sp>
          <p:nvSpPr>
            <p:cNvPr id="61" name="圆角矩形 60"/>
            <p:cNvSpPr/>
            <p:nvPr/>
          </p:nvSpPr>
          <p:spPr>
            <a:xfrm>
              <a:off x="72267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3</a:t>
              </a:r>
            </a:p>
          </p:txBody>
        </p:sp>
        <p:sp>
          <p:nvSpPr>
            <p:cNvPr id="62" name="圆角矩形 61"/>
            <p:cNvSpPr/>
            <p:nvPr/>
          </p:nvSpPr>
          <p:spPr>
            <a:xfrm>
              <a:off x="77601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typeface="+mn-ea"/>
                  <a:cs typeface="+mn-ea"/>
                </a:rPr>
                <a:t>—</a:t>
              </a:r>
            </a:p>
          </p:txBody>
        </p:sp>
        <p:sp>
          <p:nvSpPr>
            <p:cNvPr id="63" name="圆角矩形 62"/>
            <p:cNvSpPr/>
            <p:nvPr/>
          </p:nvSpPr>
          <p:spPr>
            <a:xfrm>
              <a:off x="61599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0</a:t>
              </a:r>
            </a:p>
          </p:txBody>
        </p:sp>
        <p:sp>
          <p:nvSpPr>
            <p:cNvPr id="64" name="圆角矩形 63"/>
            <p:cNvSpPr/>
            <p:nvPr/>
          </p:nvSpPr>
          <p:spPr>
            <a:xfrm>
              <a:off x="66933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n-ea"/>
                  <a:cs typeface="+mn-ea"/>
                </a:rPr>
                <a:t>●</a:t>
              </a:r>
            </a:p>
          </p:txBody>
        </p:sp>
        <p:sp>
          <p:nvSpPr>
            <p:cNvPr id="65" name="圆角矩形 64"/>
            <p:cNvSpPr/>
            <p:nvPr/>
          </p:nvSpPr>
          <p:spPr>
            <a:xfrm>
              <a:off x="72267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a:t>
              </a:r>
            </a:p>
          </p:txBody>
        </p:sp>
        <p:sp>
          <p:nvSpPr>
            <p:cNvPr id="66" name="圆角矩形 65"/>
            <p:cNvSpPr/>
            <p:nvPr/>
          </p:nvSpPr>
          <p:spPr>
            <a:xfrm>
              <a:off x="77601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100">
                  <a:latin typeface="+mn-ea"/>
                  <a:cs typeface="+mn-ea"/>
                </a:rPr>
                <a:t>=</a:t>
              </a:r>
            </a:p>
          </p:txBody>
        </p:sp>
        <p:grpSp>
          <p:nvGrpSpPr>
            <p:cNvPr id="67" name="组合 66"/>
            <p:cNvGrpSpPr/>
            <p:nvPr/>
          </p:nvGrpSpPr>
          <p:grpSpPr>
            <a:xfrm>
              <a:off x="6159977" y="1608137"/>
              <a:ext cx="2090736" cy="461964"/>
              <a:chOff x="2757485" y="1285874"/>
              <a:chExt cx="2352680" cy="2857500"/>
            </a:xfrm>
            <a:solidFill>
              <a:schemeClr val="bg1"/>
            </a:solidFill>
          </p:grpSpPr>
          <p:sp>
            <p:nvSpPr>
              <p:cNvPr id="68" name="同侧圆角矩形 67"/>
              <p:cNvSpPr/>
              <p:nvPr/>
            </p:nvSpPr>
            <p:spPr>
              <a:xfrm rot="16200000">
                <a:off x="1916905" y="2126454"/>
                <a:ext cx="2857500" cy="1176340"/>
              </a:xfrm>
              <a:prstGeom prst="round2SameRect">
                <a:avLst>
                  <a:gd fmla="val 14755"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69" name="同侧圆角矩形 68"/>
              <p:cNvSpPr/>
              <p:nvPr/>
            </p:nvSpPr>
            <p:spPr>
              <a:xfrm rot="5400000">
                <a:off x="3093245" y="2126454"/>
                <a:ext cx="2857500" cy="1176340"/>
              </a:xfrm>
              <a:prstGeom prst="round2SameRect">
                <a:avLst>
                  <a:gd fmla="val 12694" name="adj1"/>
                  <a:gd fmla="val 0" name="adj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cxnSp>
        <p:nvCxnSpPr>
          <p:cNvPr id="72" name="直接连接符 71"/>
          <p:cNvCxnSpPr/>
          <p:nvPr/>
        </p:nvCxnSpPr>
        <p:spPr>
          <a:xfrm flipV="1">
            <a:off x="6116321" y="3762373"/>
            <a:ext cx="1778000" cy="6724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894320" y="2392261"/>
            <a:ext cx="1259840" cy="137011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9154160" y="1658198"/>
            <a:ext cx="1899920" cy="7340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99681" y="3467732"/>
            <a:ext cx="589280" cy="589280"/>
            <a:chOff x="5699760" y="2833209"/>
            <a:chExt cx="441960" cy="441960"/>
          </a:xfrm>
        </p:grpSpPr>
        <p:sp>
          <p:nvSpPr>
            <p:cNvPr id="76" name="椭圆 75"/>
            <p:cNvSpPr/>
            <p:nvPr/>
          </p:nvSpPr>
          <p:spPr>
            <a:xfrm>
              <a:off x="5699760" y="2833209"/>
              <a:ext cx="441960" cy="44196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77" name="组合 76"/>
            <p:cNvGrpSpPr/>
            <p:nvPr/>
          </p:nvGrpSpPr>
          <p:grpSpPr>
            <a:xfrm>
              <a:off x="5837745" y="2934283"/>
              <a:ext cx="165990" cy="239812"/>
              <a:chOff x="6689725" y="4826000"/>
              <a:chExt cx="588963" cy="850901"/>
            </a:xfrm>
          </p:grpSpPr>
          <p:sp>
            <p:nvSpPr>
              <p:cNvPr id="78"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81" name="组合 80"/>
          <p:cNvGrpSpPr/>
          <p:nvPr/>
        </p:nvGrpSpPr>
        <p:grpSpPr>
          <a:xfrm>
            <a:off x="5821680" y="4140200"/>
            <a:ext cx="589280" cy="589280"/>
            <a:chOff x="4366260" y="3337560"/>
            <a:chExt cx="441960" cy="441960"/>
          </a:xfrm>
        </p:grpSpPr>
        <p:sp>
          <p:nvSpPr>
            <p:cNvPr id="82" name="椭圆 81"/>
            <p:cNvSpPr/>
            <p:nvPr/>
          </p:nvSpPr>
          <p:spPr>
            <a:xfrm>
              <a:off x="4366260" y="3337560"/>
              <a:ext cx="441960" cy="44196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83" name="组合 82"/>
            <p:cNvGrpSpPr/>
            <p:nvPr/>
          </p:nvGrpSpPr>
          <p:grpSpPr>
            <a:xfrm>
              <a:off x="4472927" y="3438635"/>
              <a:ext cx="228626" cy="239810"/>
              <a:chOff x="2847975" y="6135688"/>
              <a:chExt cx="811213" cy="850900"/>
            </a:xfrm>
          </p:grpSpPr>
          <p:sp>
            <p:nvSpPr>
              <p:cNvPr id="84" name="Freeform 8"/>
              <p:cNvSpPr/>
              <p:nvPr/>
            </p:nvSpPr>
            <p:spPr bwMode="auto">
              <a:xfrm>
                <a:off x="2847975" y="6135688"/>
                <a:ext cx="811213" cy="463550"/>
              </a:xfrm>
              <a:custGeom>
                <a:gdLst>
                  <a:gd fmla="*/ 245 w 511" name="T0"/>
                  <a:gd fmla="*/ 2 h 292" name="T1"/>
                  <a:gd fmla="*/ 10 w 511" name="T2"/>
                  <a:gd fmla="*/ 129 h 292" name="T3"/>
                  <a:gd fmla="*/ 10 w 511" name="T4"/>
                  <a:gd fmla="*/ 129 h 292" name="T5"/>
                  <a:gd fmla="*/ 6 w 511" name="T6"/>
                  <a:gd fmla="*/ 132 h 292" name="T7"/>
                  <a:gd fmla="*/ 2 w 511" name="T8"/>
                  <a:gd fmla="*/ 136 h 292" name="T9"/>
                  <a:gd fmla="*/ 0 w 511" name="T10"/>
                  <a:gd fmla="*/ 141 h 292" name="T11"/>
                  <a:gd fmla="*/ 0 w 511" name="T12"/>
                  <a:gd fmla="*/ 146 h 292" name="T13"/>
                  <a:gd fmla="*/ 0 w 511" name="T14"/>
                  <a:gd fmla="*/ 151 h 292" name="T15"/>
                  <a:gd fmla="*/ 2 w 511" name="T16"/>
                  <a:gd fmla="*/ 155 h 292" name="T17"/>
                  <a:gd fmla="*/ 6 w 511" name="T18"/>
                  <a:gd fmla="*/ 159 h 292" name="T19"/>
                  <a:gd fmla="*/ 10 w 511" name="T20"/>
                  <a:gd fmla="*/ 163 h 292" name="T21"/>
                  <a:gd fmla="*/ 245 w 511" name="T22"/>
                  <a:gd fmla="*/ 289 h 292" name="T23"/>
                  <a:gd fmla="*/ 245 w 511" name="T24"/>
                  <a:gd fmla="*/ 289 h 292" name="T25"/>
                  <a:gd fmla="*/ 250 w 511" name="T26"/>
                  <a:gd fmla="*/ 291 h 292" name="T27"/>
                  <a:gd fmla="*/ 256 w 511" name="T28"/>
                  <a:gd fmla="*/ 292 h 292" name="T29"/>
                  <a:gd fmla="*/ 261 w 511" name="T30"/>
                  <a:gd fmla="*/ 291 h 292" name="T31"/>
                  <a:gd fmla="*/ 267 w 511" name="T32"/>
                  <a:gd fmla="*/ 289 h 292" name="T33"/>
                  <a:gd fmla="*/ 500 w 511" name="T34"/>
                  <a:gd fmla="*/ 163 h 292" name="T35"/>
                  <a:gd fmla="*/ 500 w 511" name="T36"/>
                  <a:gd fmla="*/ 163 h 292" name="T37"/>
                  <a:gd fmla="*/ 505 w 511" name="T38"/>
                  <a:gd fmla="*/ 159 h 292" name="T39"/>
                  <a:gd fmla="*/ 508 w 511" name="T40"/>
                  <a:gd fmla="*/ 155 h 292" name="T41"/>
                  <a:gd fmla="*/ 510 w 511" name="T42"/>
                  <a:gd fmla="*/ 151 h 292" name="T43"/>
                  <a:gd fmla="*/ 511 w 511" name="T44"/>
                  <a:gd fmla="*/ 146 h 292" name="T45"/>
                  <a:gd fmla="*/ 510 w 511" name="T46"/>
                  <a:gd fmla="*/ 141 h 292" name="T47"/>
                  <a:gd fmla="*/ 508 w 511" name="T48"/>
                  <a:gd fmla="*/ 136 h 292" name="T49"/>
                  <a:gd fmla="*/ 505 w 511" name="T50"/>
                  <a:gd fmla="*/ 132 h 292" name="T51"/>
                  <a:gd fmla="*/ 500 w 511" name="T52"/>
                  <a:gd fmla="*/ 129 h 292" name="T53"/>
                  <a:gd fmla="*/ 267 w 511" name="T54"/>
                  <a:gd fmla="*/ 2 h 292" name="T55"/>
                  <a:gd fmla="*/ 267 w 511" name="T56"/>
                  <a:gd fmla="*/ 2 h 292" name="T57"/>
                  <a:gd fmla="*/ 261 w 511" name="T58"/>
                  <a:gd fmla="*/ 0 h 292" name="T59"/>
                  <a:gd fmla="*/ 256 w 511" name="T60"/>
                  <a:gd fmla="*/ 0 h 292" name="T61"/>
                  <a:gd fmla="*/ 250 w 511" name="T62"/>
                  <a:gd fmla="*/ 0 h 292" name="T63"/>
                  <a:gd fmla="*/ 245 w 511" name="T64"/>
                  <a:gd fmla="*/ 2 h 292" name="T65"/>
                  <a:gd fmla="*/ 245 w 511" name="T66"/>
                  <a:gd fmla="*/ 2 h 2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2" w="511">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5" name="Freeform 9"/>
              <p:cNvSpPr/>
              <p:nvPr/>
            </p:nvSpPr>
            <p:spPr bwMode="auto">
              <a:xfrm>
                <a:off x="2847975" y="6505575"/>
                <a:ext cx="811213" cy="295275"/>
              </a:xfrm>
              <a:custGeom>
                <a:gdLst>
                  <a:gd fmla="*/ 51 w 511" name="T0"/>
                  <a:gd fmla="*/ 0 h 186" name="T1"/>
                  <a:gd fmla="*/ 10 w 511" name="T2"/>
                  <a:gd fmla="*/ 22 h 186" name="T3"/>
                  <a:gd fmla="*/ 10 w 511" name="T4"/>
                  <a:gd fmla="*/ 22 h 186" name="T5"/>
                  <a:gd fmla="*/ 6 w 511" name="T6"/>
                  <a:gd fmla="*/ 25 h 186" name="T7"/>
                  <a:gd fmla="*/ 2 w 511" name="T8"/>
                  <a:gd fmla="*/ 30 h 186" name="T9"/>
                  <a:gd fmla="*/ 0 w 511" name="T10"/>
                  <a:gd fmla="*/ 34 h 186" name="T11"/>
                  <a:gd fmla="*/ 0 w 511" name="T12"/>
                  <a:gd fmla="*/ 39 h 186" name="T13"/>
                  <a:gd fmla="*/ 0 w 511" name="T14"/>
                  <a:gd fmla="*/ 44 h 186" name="T15"/>
                  <a:gd fmla="*/ 2 w 511" name="T16"/>
                  <a:gd fmla="*/ 49 h 186" name="T17"/>
                  <a:gd fmla="*/ 6 w 511" name="T18"/>
                  <a:gd fmla="*/ 53 h 186" name="T19"/>
                  <a:gd fmla="*/ 10 w 511" name="T20"/>
                  <a:gd fmla="*/ 56 h 186" name="T21"/>
                  <a:gd fmla="*/ 245 w 511" name="T22"/>
                  <a:gd fmla="*/ 183 h 186" name="T23"/>
                  <a:gd fmla="*/ 245 w 511" name="T24"/>
                  <a:gd fmla="*/ 183 h 186" name="T25"/>
                  <a:gd fmla="*/ 250 w 511" name="T26"/>
                  <a:gd fmla="*/ 185 h 186" name="T27"/>
                  <a:gd fmla="*/ 256 w 511" name="T28"/>
                  <a:gd fmla="*/ 186 h 186" name="T29"/>
                  <a:gd fmla="*/ 261 w 511" name="T30"/>
                  <a:gd fmla="*/ 185 h 186" name="T31"/>
                  <a:gd fmla="*/ 267 w 511" name="T32"/>
                  <a:gd fmla="*/ 183 h 186" name="T33"/>
                  <a:gd fmla="*/ 500 w 511" name="T34"/>
                  <a:gd fmla="*/ 56 h 186" name="T35"/>
                  <a:gd fmla="*/ 500 w 511" name="T36"/>
                  <a:gd fmla="*/ 56 h 186" name="T37"/>
                  <a:gd fmla="*/ 505 w 511" name="T38"/>
                  <a:gd fmla="*/ 53 h 186" name="T39"/>
                  <a:gd fmla="*/ 508 w 511" name="T40"/>
                  <a:gd fmla="*/ 49 h 186" name="T41"/>
                  <a:gd fmla="*/ 510 w 511" name="T42"/>
                  <a:gd fmla="*/ 44 h 186" name="T43"/>
                  <a:gd fmla="*/ 511 w 511" name="T44"/>
                  <a:gd fmla="*/ 39 h 186" name="T45"/>
                  <a:gd fmla="*/ 510 w 511" name="T46"/>
                  <a:gd fmla="*/ 34 h 186" name="T47"/>
                  <a:gd fmla="*/ 508 w 511" name="T48"/>
                  <a:gd fmla="*/ 30 h 186" name="T49"/>
                  <a:gd fmla="*/ 505 w 511" name="T50"/>
                  <a:gd fmla="*/ 25 h 186" name="T51"/>
                  <a:gd fmla="*/ 500 w 511" name="T52"/>
                  <a:gd fmla="*/ 22 h 186" name="T53"/>
                  <a:gd fmla="*/ 459 w 511" name="T54"/>
                  <a:gd fmla="*/ 0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511">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6" name="Freeform 10"/>
              <p:cNvSpPr/>
              <p:nvPr/>
            </p:nvSpPr>
            <p:spPr bwMode="auto">
              <a:xfrm>
                <a:off x="2847975" y="6692900"/>
                <a:ext cx="811213" cy="293688"/>
              </a:xfrm>
              <a:custGeom>
                <a:gdLst>
                  <a:gd fmla="*/ 51 w 511" name="T0"/>
                  <a:gd fmla="*/ 0 h 185" name="T1"/>
                  <a:gd fmla="*/ 10 w 511" name="T2"/>
                  <a:gd fmla="*/ 22 h 185" name="T3"/>
                  <a:gd fmla="*/ 10 w 511" name="T4"/>
                  <a:gd fmla="*/ 22 h 185" name="T5"/>
                  <a:gd fmla="*/ 6 w 511" name="T6"/>
                  <a:gd fmla="*/ 25 h 185" name="T7"/>
                  <a:gd fmla="*/ 2 w 511" name="T8"/>
                  <a:gd fmla="*/ 29 h 185" name="T9"/>
                  <a:gd fmla="*/ 0 w 511" name="T10"/>
                  <a:gd fmla="*/ 34 h 185" name="T11"/>
                  <a:gd fmla="*/ 0 w 511" name="T12"/>
                  <a:gd fmla="*/ 39 h 185" name="T13"/>
                  <a:gd fmla="*/ 0 w 511" name="T14"/>
                  <a:gd fmla="*/ 44 h 185" name="T15"/>
                  <a:gd fmla="*/ 2 w 511" name="T16"/>
                  <a:gd fmla="*/ 48 h 185" name="T17"/>
                  <a:gd fmla="*/ 6 w 511" name="T18"/>
                  <a:gd fmla="*/ 52 h 185" name="T19"/>
                  <a:gd fmla="*/ 10 w 511" name="T20"/>
                  <a:gd fmla="*/ 56 h 185" name="T21"/>
                  <a:gd fmla="*/ 245 w 511" name="T22"/>
                  <a:gd fmla="*/ 182 h 185" name="T23"/>
                  <a:gd fmla="*/ 245 w 511" name="T24"/>
                  <a:gd fmla="*/ 182 h 185" name="T25"/>
                  <a:gd fmla="*/ 250 w 511" name="T26"/>
                  <a:gd fmla="*/ 184 h 185" name="T27"/>
                  <a:gd fmla="*/ 256 w 511" name="T28"/>
                  <a:gd fmla="*/ 185 h 185" name="T29"/>
                  <a:gd fmla="*/ 261 w 511" name="T30"/>
                  <a:gd fmla="*/ 184 h 185" name="T31"/>
                  <a:gd fmla="*/ 267 w 511" name="T32"/>
                  <a:gd fmla="*/ 182 h 185" name="T33"/>
                  <a:gd fmla="*/ 500 w 511" name="T34"/>
                  <a:gd fmla="*/ 56 h 185" name="T35"/>
                  <a:gd fmla="*/ 500 w 511" name="T36"/>
                  <a:gd fmla="*/ 56 h 185" name="T37"/>
                  <a:gd fmla="*/ 505 w 511" name="T38"/>
                  <a:gd fmla="*/ 52 h 185" name="T39"/>
                  <a:gd fmla="*/ 508 w 511" name="T40"/>
                  <a:gd fmla="*/ 48 h 185" name="T41"/>
                  <a:gd fmla="*/ 510 w 511" name="T42"/>
                  <a:gd fmla="*/ 44 h 185" name="T43"/>
                  <a:gd fmla="*/ 511 w 511" name="T44"/>
                  <a:gd fmla="*/ 39 h 185" name="T45"/>
                  <a:gd fmla="*/ 510 w 511" name="T46"/>
                  <a:gd fmla="*/ 34 h 185" name="T47"/>
                  <a:gd fmla="*/ 508 w 511" name="T48"/>
                  <a:gd fmla="*/ 29 h 185" name="T49"/>
                  <a:gd fmla="*/ 505 w 511" name="T50"/>
                  <a:gd fmla="*/ 25 h 185" name="T51"/>
                  <a:gd fmla="*/ 500 w 511" name="T52"/>
                  <a:gd fmla="*/ 22 h 185" name="T53"/>
                  <a:gd fmla="*/ 459 w 511" name="T54"/>
                  <a:gd fmla="*/ 0 h 18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5" w="511">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87" name="组合 86"/>
          <p:cNvGrpSpPr/>
          <p:nvPr/>
        </p:nvGrpSpPr>
        <p:grpSpPr>
          <a:xfrm>
            <a:off x="10759441" y="1363556"/>
            <a:ext cx="589280" cy="589280"/>
            <a:chOff x="8069580" y="1255077"/>
            <a:chExt cx="441960" cy="441960"/>
          </a:xfrm>
        </p:grpSpPr>
        <p:sp>
          <p:nvSpPr>
            <p:cNvPr id="88" name="椭圆 87"/>
            <p:cNvSpPr/>
            <p:nvPr/>
          </p:nvSpPr>
          <p:spPr>
            <a:xfrm>
              <a:off x="8069580" y="1255077"/>
              <a:ext cx="441960" cy="44196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89" name="组合 88"/>
            <p:cNvGrpSpPr/>
            <p:nvPr/>
          </p:nvGrpSpPr>
          <p:grpSpPr>
            <a:xfrm>
              <a:off x="8168640" y="1356151"/>
              <a:ext cx="243840" cy="239812"/>
              <a:chOff x="5294313" y="6135688"/>
              <a:chExt cx="865188" cy="850900"/>
            </a:xfrm>
          </p:grpSpPr>
          <p:sp>
            <p:nvSpPr>
              <p:cNvPr id="90"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1"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3" name="Line 31"/>
              <p:cNvSpPr>
                <a:spLocks noChangeShapeType="1"/>
              </p:cNvSpPr>
              <p:nvPr/>
            </p:nvSpPr>
            <p:spPr bwMode="auto">
              <a:xfrm flipH="1">
                <a:off x="5727700" y="6743700"/>
                <a:ext cx="0" cy="920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4"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40" name="组合 139"/>
          <p:cNvGrpSpPr/>
          <p:nvPr/>
        </p:nvGrpSpPr>
        <p:grpSpPr>
          <a:xfrm>
            <a:off x="8859521" y="2097619"/>
            <a:ext cx="589280" cy="589280"/>
            <a:chOff x="6644640" y="1805624"/>
            <a:chExt cx="441960" cy="441960"/>
          </a:xfrm>
        </p:grpSpPr>
        <p:sp>
          <p:nvSpPr>
            <p:cNvPr id="141" name="椭圆 140"/>
            <p:cNvSpPr/>
            <p:nvPr/>
          </p:nvSpPr>
          <p:spPr>
            <a:xfrm>
              <a:off x="6644640" y="1805624"/>
              <a:ext cx="441960" cy="44196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42" name="组合 141"/>
            <p:cNvGrpSpPr/>
            <p:nvPr/>
          </p:nvGrpSpPr>
          <p:grpSpPr>
            <a:xfrm>
              <a:off x="6789336" y="1906698"/>
              <a:ext cx="152568" cy="239812"/>
              <a:chOff x="6694488" y="6135688"/>
              <a:chExt cx="541338" cy="850900"/>
            </a:xfrm>
          </p:grpSpPr>
          <p:sp>
            <p:nvSpPr>
              <p:cNvPr id="143" name="Freeform 33"/>
              <p:cNvSpPr/>
              <p:nvPr/>
            </p:nvSpPr>
            <p:spPr bwMode="auto">
              <a:xfrm>
                <a:off x="6723063" y="6188075"/>
                <a:ext cx="482600" cy="742950"/>
              </a:xfrm>
              <a:custGeom>
                <a:gdLst>
                  <a:gd fmla="*/ 304 w 304" name="T0"/>
                  <a:gd fmla="*/ 0 h 468" name="T1"/>
                  <a:gd fmla="*/ 0 w 304" name="T2"/>
                  <a:gd fmla="*/ 86 h 468" name="T3"/>
                  <a:gd fmla="*/ 1 w 304" name="T4"/>
                  <a:gd fmla="*/ 98 h 468" name="T5"/>
                  <a:gd fmla="*/ 4 w 304" name="T6"/>
                  <a:gd fmla="*/ 120 h 468" name="T7"/>
                  <a:gd fmla="*/ 11 w 304" name="T8"/>
                  <a:gd fmla="*/ 142 h 468" name="T9"/>
                  <a:gd fmla="*/ 21 w 304" name="T10"/>
                  <a:gd fmla="*/ 162 h 468" name="T11"/>
                  <a:gd fmla="*/ 34 w 304" name="T12"/>
                  <a:gd fmla="*/ 180 h 468" name="T13"/>
                  <a:gd fmla="*/ 49 w 304" name="T14"/>
                  <a:gd fmla="*/ 197 h 468" name="T15"/>
                  <a:gd fmla="*/ 66 w 304" name="T16"/>
                  <a:gd fmla="*/ 210 h 468" name="T17"/>
                  <a:gd fmla="*/ 85 w 304" name="T18"/>
                  <a:gd fmla="*/ 222 h 468" name="T19"/>
                  <a:gd fmla="*/ 95 w 304" name="T20"/>
                  <a:gd fmla="*/ 226 h 468" name="T21"/>
                  <a:gd fmla="*/ 75 w 304" name="T22"/>
                  <a:gd fmla="*/ 236 h 468" name="T23"/>
                  <a:gd fmla="*/ 57 w 304" name="T24"/>
                  <a:gd fmla="*/ 249 h 468" name="T25"/>
                  <a:gd fmla="*/ 41 w 304" name="T26"/>
                  <a:gd fmla="*/ 264 h 468" name="T27"/>
                  <a:gd fmla="*/ 27 w 304" name="T28"/>
                  <a:gd fmla="*/ 282 h 468" name="T29"/>
                  <a:gd fmla="*/ 16 w 304" name="T30"/>
                  <a:gd fmla="*/ 301 h 468" name="T31"/>
                  <a:gd fmla="*/ 7 w 304" name="T32"/>
                  <a:gd fmla="*/ 322 h 468" name="T33"/>
                  <a:gd fmla="*/ 2 w 304" name="T34"/>
                  <a:gd fmla="*/ 344 h 468" name="T35"/>
                  <a:gd fmla="*/ 0 w 304" name="T36"/>
                  <a:gd fmla="*/ 368 h 468" name="T37"/>
                  <a:gd fmla="*/ 304 w 304" name="T38"/>
                  <a:gd fmla="*/ 468 h 468" name="T39"/>
                  <a:gd fmla="*/ 304 w 304" name="T40"/>
                  <a:gd fmla="*/ 368 h 468" name="T41"/>
                  <a:gd fmla="*/ 302 w 304" name="T42"/>
                  <a:gd fmla="*/ 344 h 468" name="T43"/>
                  <a:gd fmla="*/ 297 w 304" name="T44"/>
                  <a:gd fmla="*/ 322 h 468" name="T45"/>
                  <a:gd fmla="*/ 289 w 304" name="T46"/>
                  <a:gd fmla="*/ 301 h 468" name="T47"/>
                  <a:gd fmla="*/ 277 w 304" name="T48"/>
                  <a:gd fmla="*/ 282 h 468" name="T49"/>
                  <a:gd fmla="*/ 264 w 304" name="T50"/>
                  <a:gd fmla="*/ 264 h 468" name="T51"/>
                  <a:gd fmla="*/ 247 w 304" name="T52"/>
                  <a:gd fmla="*/ 249 h 468" name="T53"/>
                  <a:gd fmla="*/ 229 w 304" name="T54"/>
                  <a:gd fmla="*/ 236 h 468" name="T55"/>
                  <a:gd fmla="*/ 209 w 304" name="T56"/>
                  <a:gd fmla="*/ 226 h 468" name="T57"/>
                  <a:gd fmla="*/ 219 w 304" name="T58"/>
                  <a:gd fmla="*/ 222 h 468" name="T59"/>
                  <a:gd fmla="*/ 238 w 304" name="T60"/>
                  <a:gd fmla="*/ 210 h 468" name="T61"/>
                  <a:gd fmla="*/ 256 w 304" name="T62"/>
                  <a:gd fmla="*/ 197 h 468" name="T63"/>
                  <a:gd fmla="*/ 271 w 304" name="T64"/>
                  <a:gd fmla="*/ 180 h 468" name="T65"/>
                  <a:gd fmla="*/ 283 w 304" name="T66"/>
                  <a:gd fmla="*/ 162 h 468" name="T67"/>
                  <a:gd fmla="*/ 293 w 304" name="T68"/>
                  <a:gd fmla="*/ 142 h 468" name="T69"/>
                  <a:gd fmla="*/ 300 w 304" name="T70"/>
                  <a:gd fmla="*/ 120 h 468" name="T71"/>
                  <a:gd fmla="*/ 304 w 304" name="T72"/>
                  <a:gd fmla="*/ 98 h 468" name="T73"/>
                  <a:gd fmla="*/ 304 w 304" name="T74"/>
                  <a:gd fmla="*/ 86 h 4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68" w="304">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4"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5"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6" name="Freeform 36"/>
              <p:cNvSpPr/>
              <p:nvPr/>
            </p:nvSpPr>
            <p:spPr bwMode="auto">
              <a:xfrm>
                <a:off x="6799263" y="6765925"/>
                <a:ext cx="331788" cy="165100"/>
              </a:xfrm>
              <a:custGeom>
                <a:gdLst>
                  <a:gd fmla="*/ 0 w 209" name="T0"/>
                  <a:gd fmla="*/ 104 h 104" name="T1"/>
                  <a:gd fmla="*/ 105 w 209" name="T2"/>
                  <a:gd fmla="*/ 0 h 104" name="T3"/>
                  <a:gd fmla="*/ 209 w 209" name="T4"/>
                  <a:gd fmla="*/ 104 h 104" name="T5"/>
                  <a:gd fmla="*/ 0 w 209" name="T6"/>
                  <a:gd fmla="*/ 104 h 104" name="T7"/>
                </a:gdLst>
                <a:cxnLst>
                  <a:cxn ang="0">
                    <a:pos x="T0" y="T1"/>
                  </a:cxn>
                  <a:cxn ang="0">
                    <a:pos x="T2" y="T3"/>
                  </a:cxn>
                  <a:cxn ang="0">
                    <a:pos x="T4" y="T5"/>
                  </a:cxn>
                  <a:cxn ang="0">
                    <a:pos x="T6" y="T7"/>
                  </a:cxn>
                </a:cxnLst>
                <a:rect b="b" l="0" r="r" t="0"/>
                <a:pathLst>
                  <a:path h="104" w="209">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7" name="Freeform 37"/>
              <p:cNvSpPr/>
              <p:nvPr/>
            </p:nvSpPr>
            <p:spPr bwMode="auto">
              <a:xfrm>
                <a:off x="6842125" y="6394450"/>
                <a:ext cx="246063" cy="122238"/>
              </a:xfrm>
              <a:custGeom>
                <a:gdLst>
                  <a:gd fmla="*/ 155 w 155" name="T0"/>
                  <a:gd fmla="*/ 0 h 77" name="T1"/>
                  <a:gd fmla="*/ 78 w 155" name="T2"/>
                  <a:gd fmla="*/ 77 h 77" name="T3"/>
                  <a:gd fmla="*/ 0 w 155" name="T4"/>
                  <a:gd fmla="*/ 0 h 77" name="T5"/>
                  <a:gd fmla="*/ 155 w 155" name="T6"/>
                  <a:gd fmla="*/ 0 h 77" name="T7"/>
                </a:gdLst>
                <a:cxnLst>
                  <a:cxn ang="0">
                    <a:pos x="T0" y="T1"/>
                  </a:cxn>
                  <a:cxn ang="0">
                    <a:pos x="T2" y="T3"/>
                  </a:cxn>
                  <a:cxn ang="0">
                    <a:pos x="T4" y="T5"/>
                  </a:cxn>
                  <a:cxn ang="0">
                    <a:pos x="T6" y="T7"/>
                  </a:cxn>
                </a:cxnLst>
                <a:rect b="b" l="0" r="r" t="0"/>
                <a:pathLst>
                  <a:path h="77" w="155">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8" name="Line 38"/>
              <p:cNvSpPr>
                <a:spLocks noChangeShapeType="1"/>
              </p:cNvSpPr>
              <p:nvPr/>
            </p:nvSpPr>
            <p:spPr bwMode="auto">
              <a:xfrm flipH="1">
                <a:off x="6965950" y="655955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9" name="Line 39"/>
              <p:cNvSpPr>
                <a:spLocks noChangeShapeType="1"/>
              </p:cNvSpPr>
              <p:nvPr/>
            </p:nvSpPr>
            <p:spPr bwMode="auto">
              <a:xfrm flipH="1">
                <a:off x="6965950" y="6640513"/>
                <a:ext cx="0" cy="412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0" name="Line 40"/>
              <p:cNvSpPr>
                <a:spLocks noChangeShapeType="1"/>
              </p:cNvSpPr>
              <p:nvPr/>
            </p:nvSpPr>
            <p:spPr bwMode="auto">
              <a:xfrm flipH="1">
                <a:off x="6965950" y="671830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151" name="内容占位符 2"/>
          <p:cNvSpPr txBox="1"/>
          <p:nvPr/>
        </p:nvSpPr>
        <p:spPr>
          <a:xfrm>
            <a:off x="6116321" y="4764677"/>
            <a:ext cx="2874163" cy="1034144"/>
          </a:xfrm>
          <a:prstGeom prst="rect">
            <a:avLst/>
          </a:prstGeom>
        </p:spPr>
        <p:txBody>
          <a:bodyPr anchor="t" bIns="60954" lIns="121908" rIns="121908" rtlCol="0" tIns="60954" vert="horz">
            <a:normAutofit fontScale="92500"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solidFill>
                  <a:schemeClr val="accent2"/>
                </a:solidFill>
                <a:ea typeface="+mn-ea"/>
                <a:cs typeface="+mn-ea"/>
              </a:rPr>
              <a:t>在此输入您的文字标题</a:t>
            </a:r>
          </a:p>
          <a:p>
            <a:pPr indent="0" marL="0">
              <a:lnSpc>
                <a:spcPct val="130000"/>
              </a:lnSpc>
              <a:spcBef>
                <a:spcPct val="0"/>
              </a:spcBef>
              <a:spcAft>
                <a:spcPts val="800"/>
              </a:spcAft>
              <a:buNone/>
            </a:pPr>
            <a:r>
              <a:rPr altLang="en-US" lang="zh-CN" sz="1300">
                <a:solidFill>
                  <a:schemeClr val="accent2"/>
                </a:solidFill>
                <a:ea typeface="+mn-ea"/>
                <a:cs typeface="+mn-ea"/>
              </a:rPr>
              <a:t>在此输入您的图表说明文字，在此输入您的图表说明文字，在此输入您的图表说明文字</a:t>
            </a:r>
          </a:p>
        </p:txBody>
      </p:sp>
      <p:cxnSp>
        <p:nvCxnSpPr>
          <p:cNvPr id="152" name="直接连接符 151"/>
          <p:cNvCxnSpPr>
            <a:stCxn id="82" idx="4"/>
          </p:cNvCxnSpPr>
          <p:nvPr/>
        </p:nvCxnSpPr>
        <p:spPr>
          <a:xfrm flipH="1">
            <a:off x="6116320" y="4729480"/>
            <a:ext cx="0" cy="929640"/>
          </a:xfrm>
          <a:prstGeom prst="line">
            <a:avLst/>
          </a:prstGeom>
          <a:ln w="12700">
            <a:solidFill>
              <a:schemeClr val="accent2"/>
            </a:solidFill>
            <a:prstDash val="sysDot"/>
            <a:tailEnd len="sm" type="oval" w="sm"/>
          </a:ln>
        </p:spPr>
        <p:style>
          <a:lnRef idx="1">
            <a:schemeClr val="accent1"/>
          </a:lnRef>
          <a:fillRef idx="0">
            <a:schemeClr val="accent1"/>
          </a:fillRef>
          <a:effectRef idx="0">
            <a:schemeClr val="accent1"/>
          </a:effectRef>
          <a:fontRef idx="minor">
            <a:schemeClr val="tx1"/>
          </a:fontRef>
        </p:style>
      </p:cxnSp>
      <p:sp>
        <p:nvSpPr>
          <p:cNvPr id="153" name="内容占位符 2"/>
          <p:cNvSpPr txBox="1"/>
          <p:nvPr/>
        </p:nvSpPr>
        <p:spPr>
          <a:xfrm>
            <a:off x="5425492" y="2278782"/>
            <a:ext cx="2505517"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3"/>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3"/>
                </a:solidFill>
                <a:ea typeface="+mn-ea"/>
                <a:cs typeface="+mn-ea"/>
              </a:rPr>
              <a:t>在此输入您的图表说明文字，在此输入您的图表说明文字，在此输入您的图表说明文字</a:t>
            </a:r>
          </a:p>
        </p:txBody>
      </p:sp>
      <p:sp>
        <p:nvSpPr>
          <p:cNvPr id="154" name="内容占位符 2"/>
          <p:cNvSpPr txBox="1"/>
          <p:nvPr/>
        </p:nvSpPr>
        <p:spPr>
          <a:xfrm>
            <a:off x="8879789" y="3049725"/>
            <a:ext cx="2174291" cy="1158420"/>
          </a:xfrm>
          <a:prstGeom prst="rect">
            <a:avLst/>
          </a:prstGeom>
        </p:spPr>
        <p:txBody>
          <a:bodyPr anchor="t" bIns="60954" lIns="121908" rIns="121908" rtlCol="0" tIns="60954" vert="horz">
            <a:normAutofit fontScale="95000" lnSpcReduction="1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5"/>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5"/>
                </a:solidFill>
                <a:ea typeface="+mn-ea"/>
                <a:cs typeface="+mn-ea"/>
              </a:rPr>
              <a:t>在此输入您的图表说明文字，在此输入您的图表说明文字，在此输入您的图表说明文字</a:t>
            </a:r>
          </a:p>
        </p:txBody>
      </p:sp>
      <p:sp>
        <p:nvSpPr>
          <p:cNvPr id="155" name="内容占位符 2"/>
          <p:cNvSpPr txBox="1"/>
          <p:nvPr/>
        </p:nvSpPr>
        <p:spPr>
          <a:xfrm>
            <a:off x="6279998" y="1065177"/>
            <a:ext cx="2852621" cy="966189"/>
          </a:xfrm>
          <a:prstGeom prst="rect">
            <a:avLst/>
          </a:prstGeom>
        </p:spPr>
        <p:txBody>
          <a:bodyPr anchor="t" bIns="60954" lIns="121908" rIns="121908" rtlCol="0" tIns="60954" vert="horz">
            <a:normAutofit fontScale="85000"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4"/>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4"/>
                </a:solidFill>
                <a:ea typeface="+mn-ea"/>
                <a:cs typeface="+mn-ea"/>
              </a:rPr>
              <a:t>在此输入您的图表说明文字，在此输入您的图表说明文字，在此输入您的图表说明文字</a:t>
            </a:r>
          </a:p>
        </p:txBody>
      </p:sp>
      <p:cxnSp>
        <p:nvCxnSpPr>
          <p:cNvPr id="156" name="直接连接符 155"/>
          <p:cNvCxnSpPr>
            <a:stCxn id="76" idx="0"/>
          </p:cNvCxnSpPr>
          <p:nvPr/>
        </p:nvCxnSpPr>
        <p:spPr>
          <a:xfrm flipH="1" flipV="1">
            <a:off x="7894320" y="2329623"/>
            <a:ext cx="0" cy="1138111"/>
          </a:xfrm>
          <a:prstGeom prst="line">
            <a:avLst/>
          </a:prstGeom>
          <a:ln w="12700">
            <a:solidFill>
              <a:schemeClr val="accent3"/>
            </a:solidFill>
            <a:prstDash val="sysDot"/>
            <a:tailEnd len="sm" type="oval" w="sm"/>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1" idx="0"/>
          </p:cNvCxnSpPr>
          <p:nvPr/>
        </p:nvCxnSpPr>
        <p:spPr>
          <a:xfrm flipH="1" flipV="1">
            <a:off x="9154160" y="1137921"/>
            <a:ext cx="0" cy="959699"/>
          </a:xfrm>
          <a:prstGeom prst="line">
            <a:avLst/>
          </a:prstGeom>
          <a:ln w="12700">
            <a:solidFill>
              <a:schemeClr val="accent4"/>
            </a:solidFill>
            <a:prstDash val="sysDot"/>
            <a:tailEnd len="sm" type="oval" w="sm"/>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88" idx="4"/>
          </p:cNvCxnSpPr>
          <p:nvPr/>
        </p:nvCxnSpPr>
        <p:spPr>
          <a:xfrm flipH="1">
            <a:off x="11054080" y="1952837"/>
            <a:ext cx="0" cy="2187364"/>
          </a:xfrm>
          <a:prstGeom prst="line">
            <a:avLst/>
          </a:prstGeom>
          <a:ln w="12700">
            <a:solidFill>
              <a:schemeClr val="accent5"/>
            </a:solidFill>
            <a:prstDash val="sysDot"/>
            <a:tailEnd len="sm" type="oval" w="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26941944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anim calcmode="lin" valueType="num">
                                      <p:cBhvr>
                                        <p:cTn dur="500" fill="hold" id="8"/>
                                        <p:tgtEl>
                                          <p:spTgt spid="49"/>
                                        </p:tgtEl>
                                        <p:attrNameLst>
                                          <p:attrName>ppt_x</p:attrName>
                                        </p:attrNameLst>
                                      </p:cBhvr>
                                      <p:tavLst>
                                        <p:tav tm="0">
                                          <p:val>
                                            <p:strVal val="#ppt_x"/>
                                          </p:val>
                                        </p:tav>
                                        <p:tav tm="100000">
                                          <p:val>
                                            <p:strVal val="#ppt_x"/>
                                          </p:val>
                                        </p:tav>
                                      </p:tavLst>
                                    </p:anim>
                                    <p:anim calcmode="lin" valueType="num">
                                      <p:cBhvr>
                                        <p:cTn dur="500" fill="hold" id="9"/>
                                        <p:tgtEl>
                                          <p:spTgt spid="4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81"/>
                                        </p:tgtEl>
                                        <p:attrNameLst>
                                          <p:attrName>style.visibility</p:attrName>
                                        </p:attrNameLst>
                                      </p:cBhvr>
                                      <p:to>
                                        <p:strVal val="visible"/>
                                      </p:to>
                                    </p:set>
                                    <p:anim calcmode="lin" valueType="num">
                                      <p:cBhvr>
                                        <p:cTn dur="300" fill="hold" id="13"/>
                                        <p:tgtEl>
                                          <p:spTgt spid="81"/>
                                        </p:tgtEl>
                                        <p:attrNameLst>
                                          <p:attrName>ppt_w</p:attrName>
                                        </p:attrNameLst>
                                      </p:cBhvr>
                                      <p:tavLst>
                                        <p:tav tm="0">
                                          <p:val>
                                            <p:fltVal val="0"/>
                                          </p:val>
                                        </p:tav>
                                        <p:tav tm="100000">
                                          <p:val>
                                            <p:strVal val="#ppt_w"/>
                                          </p:val>
                                        </p:tav>
                                      </p:tavLst>
                                    </p:anim>
                                    <p:anim calcmode="lin" valueType="num">
                                      <p:cBhvr>
                                        <p:cTn dur="300" fill="hold" id="14"/>
                                        <p:tgtEl>
                                          <p:spTgt spid="81"/>
                                        </p:tgtEl>
                                        <p:attrNameLst>
                                          <p:attrName>ppt_h</p:attrName>
                                        </p:attrNameLst>
                                      </p:cBhvr>
                                      <p:tavLst>
                                        <p:tav tm="0">
                                          <p:val>
                                            <p:fltVal val="0"/>
                                          </p:val>
                                        </p:tav>
                                        <p:tav tm="100000">
                                          <p:val>
                                            <p:strVal val="#ppt_h"/>
                                          </p:val>
                                        </p:tav>
                                      </p:tavLst>
                                    </p:anim>
                                    <p:animEffect filter="fade" transition="in">
                                      <p:cBhvr>
                                        <p:cTn dur="300" id="15"/>
                                        <p:tgtEl>
                                          <p:spTgt spid="81"/>
                                        </p:tgtEl>
                                      </p:cBhvr>
                                    </p:animEffect>
                                  </p:childTnLst>
                                </p:cTn>
                              </p:par>
                            </p:childTnLst>
                          </p:cTn>
                        </p:par>
                        <p:par>
                          <p:cTn fill="hold" id="16" nodeType="afterGroup">
                            <p:stCondLst>
                              <p:cond delay="800"/>
                            </p:stCondLst>
                            <p:childTnLst>
                              <p:par>
                                <p:cTn fill="hold" id="17" nodeType="afterEffect" presetClass="entr" presetID="22" presetSubtype="8">
                                  <p:stCondLst>
                                    <p:cond delay="0"/>
                                  </p:stCondLst>
                                  <p:childTnLst>
                                    <p:set>
                                      <p:cBhvr>
                                        <p:cTn dur="1" fill="hold" id="18">
                                          <p:stCondLst>
                                            <p:cond delay="0"/>
                                          </p:stCondLst>
                                        </p:cTn>
                                        <p:tgtEl>
                                          <p:spTgt spid="72"/>
                                        </p:tgtEl>
                                        <p:attrNameLst>
                                          <p:attrName>style.visibility</p:attrName>
                                        </p:attrNameLst>
                                      </p:cBhvr>
                                      <p:to>
                                        <p:strVal val="visible"/>
                                      </p:to>
                                    </p:set>
                                    <p:animEffect filter="wipe(left)" transition="in">
                                      <p:cBhvr>
                                        <p:cTn dur="300" id="19"/>
                                        <p:tgtEl>
                                          <p:spTgt spid="72"/>
                                        </p:tgtEl>
                                      </p:cBhvr>
                                    </p:animEffect>
                                  </p:childTnLst>
                                </p:cTn>
                              </p:par>
                            </p:childTnLst>
                          </p:cTn>
                        </p:par>
                        <p:par>
                          <p:cTn fill="hold" id="20" nodeType="afterGroup">
                            <p:stCondLst>
                              <p:cond delay="1100"/>
                            </p:stCondLst>
                            <p:childTnLst>
                              <p:par>
                                <p:cTn fill="hold" id="21" nodeType="afterEffect" presetClass="entr" presetID="53" presetSubtype="0">
                                  <p:stCondLst>
                                    <p:cond delay="0"/>
                                  </p:stCondLst>
                                  <p:childTnLst>
                                    <p:set>
                                      <p:cBhvr>
                                        <p:cTn dur="1" fill="hold" id="22">
                                          <p:stCondLst>
                                            <p:cond delay="0"/>
                                          </p:stCondLst>
                                        </p:cTn>
                                        <p:tgtEl>
                                          <p:spTgt spid="75"/>
                                        </p:tgtEl>
                                        <p:attrNameLst>
                                          <p:attrName>style.visibility</p:attrName>
                                        </p:attrNameLst>
                                      </p:cBhvr>
                                      <p:to>
                                        <p:strVal val="visible"/>
                                      </p:to>
                                    </p:set>
                                    <p:anim calcmode="lin" valueType="num">
                                      <p:cBhvr>
                                        <p:cTn dur="300" fill="hold" id="23"/>
                                        <p:tgtEl>
                                          <p:spTgt spid="75"/>
                                        </p:tgtEl>
                                        <p:attrNameLst>
                                          <p:attrName>ppt_w</p:attrName>
                                        </p:attrNameLst>
                                      </p:cBhvr>
                                      <p:tavLst>
                                        <p:tav tm="0">
                                          <p:val>
                                            <p:fltVal val="0"/>
                                          </p:val>
                                        </p:tav>
                                        <p:tav tm="100000">
                                          <p:val>
                                            <p:strVal val="#ppt_w"/>
                                          </p:val>
                                        </p:tav>
                                      </p:tavLst>
                                    </p:anim>
                                    <p:anim calcmode="lin" valueType="num">
                                      <p:cBhvr>
                                        <p:cTn dur="300" fill="hold" id="24"/>
                                        <p:tgtEl>
                                          <p:spTgt spid="75"/>
                                        </p:tgtEl>
                                        <p:attrNameLst>
                                          <p:attrName>ppt_h</p:attrName>
                                        </p:attrNameLst>
                                      </p:cBhvr>
                                      <p:tavLst>
                                        <p:tav tm="0">
                                          <p:val>
                                            <p:fltVal val="0"/>
                                          </p:val>
                                        </p:tav>
                                        <p:tav tm="100000">
                                          <p:val>
                                            <p:strVal val="#ppt_h"/>
                                          </p:val>
                                        </p:tav>
                                      </p:tavLst>
                                    </p:anim>
                                    <p:animEffect filter="fade" transition="in">
                                      <p:cBhvr>
                                        <p:cTn dur="300" id="25"/>
                                        <p:tgtEl>
                                          <p:spTgt spid="75"/>
                                        </p:tgtEl>
                                      </p:cBhvr>
                                    </p:animEffect>
                                  </p:childTnLst>
                                </p:cTn>
                              </p:par>
                            </p:childTnLst>
                          </p:cTn>
                        </p:par>
                        <p:par>
                          <p:cTn fill="hold" id="26" nodeType="afterGroup">
                            <p:stCondLst>
                              <p:cond delay="1400"/>
                            </p:stCondLst>
                            <p:childTnLst>
                              <p:par>
                                <p:cTn fill="hold" id="27" nodeType="afterEffect" presetClass="entr" presetID="22" presetSubtype="8">
                                  <p:stCondLst>
                                    <p:cond delay="0"/>
                                  </p:stCondLst>
                                  <p:childTnLst>
                                    <p:set>
                                      <p:cBhvr>
                                        <p:cTn dur="1" fill="hold" id="28">
                                          <p:stCondLst>
                                            <p:cond delay="0"/>
                                          </p:stCondLst>
                                        </p:cTn>
                                        <p:tgtEl>
                                          <p:spTgt spid="73"/>
                                        </p:tgtEl>
                                        <p:attrNameLst>
                                          <p:attrName>style.visibility</p:attrName>
                                        </p:attrNameLst>
                                      </p:cBhvr>
                                      <p:to>
                                        <p:strVal val="visible"/>
                                      </p:to>
                                    </p:set>
                                    <p:animEffect filter="wipe(left)" transition="in">
                                      <p:cBhvr>
                                        <p:cTn dur="300" id="29"/>
                                        <p:tgtEl>
                                          <p:spTgt spid="73"/>
                                        </p:tgtEl>
                                      </p:cBhvr>
                                    </p:animEffect>
                                  </p:childTnLst>
                                </p:cTn>
                              </p:par>
                            </p:childTnLst>
                          </p:cTn>
                        </p:par>
                        <p:par>
                          <p:cTn fill="hold" id="30" nodeType="afterGroup">
                            <p:stCondLst>
                              <p:cond delay="1700"/>
                            </p:stCondLst>
                            <p:childTnLst>
                              <p:par>
                                <p:cTn fill="hold" id="31" nodeType="afterEffect" presetClass="entr" presetID="53" presetSubtype="0">
                                  <p:stCondLst>
                                    <p:cond delay="0"/>
                                  </p:stCondLst>
                                  <p:childTnLst>
                                    <p:set>
                                      <p:cBhvr>
                                        <p:cTn dur="1" fill="hold" id="32">
                                          <p:stCondLst>
                                            <p:cond delay="0"/>
                                          </p:stCondLst>
                                        </p:cTn>
                                        <p:tgtEl>
                                          <p:spTgt spid="140"/>
                                        </p:tgtEl>
                                        <p:attrNameLst>
                                          <p:attrName>style.visibility</p:attrName>
                                        </p:attrNameLst>
                                      </p:cBhvr>
                                      <p:to>
                                        <p:strVal val="visible"/>
                                      </p:to>
                                    </p:set>
                                    <p:anim calcmode="lin" valueType="num">
                                      <p:cBhvr>
                                        <p:cTn dur="300" fill="hold" id="33"/>
                                        <p:tgtEl>
                                          <p:spTgt spid="140"/>
                                        </p:tgtEl>
                                        <p:attrNameLst>
                                          <p:attrName>ppt_w</p:attrName>
                                        </p:attrNameLst>
                                      </p:cBhvr>
                                      <p:tavLst>
                                        <p:tav tm="0">
                                          <p:val>
                                            <p:fltVal val="0"/>
                                          </p:val>
                                        </p:tav>
                                        <p:tav tm="100000">
                                          <p:val>
                                            <p:strVal val="#ppt_w"/>
                                          </p:val>
                                        </p:tav>
                                      </p:tavLst>
                                    </p:anim>
                                    <p:anim calcmode="lin" valueType="num">
                                      <p:cBhvr>
                                        <p:cTn dur="300" fill="hold" id="34"/>
                                        <p:tgtEl>
                                          <p:spTgt spid="140"/>
                                        </p:tgtEl>
                                        <p:attrNameLst>
                                          <p:attrName>ppt_h</p:attrName>
                                        </p:attrNameLst>
                                      </p:cBhvr>
                                      <p:tavLst>
                                        <p:tav tm="0">
                                          <p:val>
                                            <p:fltVal val="0"/>
                                          </p:val>
                                        </p:tav>
                                        <p:tav tm="100000">
                                          <p:val>
                                            <p:strVal val="#ppt_h"/>
                                          </p:val>
                                        </p:tav>
                                      </p:tavLst>
                                    </p:anim>
                                    <p:animEffect filter="fade" transition="in">
                                      <p:cBhvr>
                                        <p:cTn dur="300" id="35"/>
                                        <p:tgtEl>
                                          <p:spTgt spid="140"/>
                                        </p:tgtEl>
                                      </p:cBhvr>
                                    </p:animEffect>
                                  </p:childTnLst>
                                </p:cTn>
                              </p:par>
                            </p:childTnLst>
                          </p:cTn>
                        </p:par>
                        <p:par>
                          <p:cTn fill="hold" id="36" nodeType="afterGroup">
                            <p:stCondLst>
                              <p:cond delay="2000"/>
                            </p:stCondLst>
                            <p:childTnLst>
                              <p:par>
                                <p:cTn fill="hold" id="37" nodeType="afterEffect" presetClass="entr" presetID="22" presetSubtype="8">
                                  <p:stCondLst>
                                    <p:cond delay="0"/>
                                  </p:stCondLst>
                                  <p:childTnLst>
                                    <p:set>
                                      <p:cBhvr>
                                        <p:cTn dur="1" fill="hold" id="38">
                                          <p:stCondLst>
                                            <p:cond delay="0"/>
                                          </p:stCondLst>
                                        </p:cTn>
                                        <p:tgtEl>
                                          <p:spTgt spid="74"/>
                                        </p:tgtEl>
                                        <p:attrNameLst>
                                          <p:attrName>style.visibility</p:attrName>
                                        </p:attrNameLst>
                                      </p:cBhvr>
                                      <p:to>
                                        <p:strVal val="visible"/>
                                      </p:to>
                                    </p:set>
                                    <p:animEffect filter="wipe(left)" transition="in">
                                      <p:cBhvr>
                                        <p:cTn dur="300" id="39"/>
                                        <p:tgtEl>
                                          <p:spTgt spid="74"/>
                                        </p:tgtEl>
                                      </p:cBhvr>
                                    </p:animEffect>
                                  </p:childTnLst>
                                </p:cTn>
                              </p:par>
                            </p:childTnLst>
                          </p:cTn>
                        </p:par>
                        <p:par>
                          <p:cTn fill="hold" id="40" nodeType="afterGroup">
                            <p:stCondLst>
                              <p:cond delay="2300"/>
                            </p:stCondLst>
                            <p:childTnLst>
                              <p:par>
                                <p:cTn fill="hold" id="41" nodeType="afterEffect" presetClass="entr" presetID="53" presetSubtype="0">
                                  <p:stCondLst>
                                    <p:cond delay="0"/>
                                  </p:stCondLst>
                                  <p:childTnLst>
                                    <p:set>
                                      <p:cBhvr>
                                        <p:cTn dur="1" fill="hold" id="42">
                                          <p:stCondLst>
                                            <p:cond delay="0"/>
                                          </p:stCondLst>
                                        </p:cTn>
                                        <p:tgtEl>
                                          <p:spTgt spid="87"/>
                                        </p:tgtEl>
                                        <p:attrNameLst>
                                          <p:attrName>style.visibility</p:attrName>
                                        </p:attrNameLst>
                                      </p:cBhvr>
                                      <p:to>
                                        <p:strVal val="visible"/>
                                      </p:to>
                                    </p:set>
                                    <p:anim calcmode="lin" valueType="num">
                                      <p:cBhvr>
                                        <p:cTn dur="300" fill="hold" id="43"/>
                                        <p:tgtEl>
                                          <p:spTgt spid="87"/>
                                        </p:tgtEl>
                                        <p:attrNameLst>
                                          <p:attrName>ppt_w</p:attrName>
                                        </p:attrNameLst>
                                      </p:cBhvr>
                                      <p:tavLst>
                                        <p:tav tm="0">
                                          <p:val>
                                            <p:fltVal val="0"/>
                                          </p:val>
                                        </p:tav>
                                        <p:tav tm="100000">
                                          <p:val>
                                            <p:strVal val="#ppt_w"/>
                                          </p:val>
                                        </p:tav>
                                      </p:tavLst>
                                    </p:anim>
                                    <p:anim calcmode="lin" valueType="num">
                                      <p:cBhvr>
                                        <p:cTn dur="300" fill="hold" id="44"/>
                                        <p:tgtEl>
                                          <p:spTgt spid="87"/>
                                        </p:tgtEl>
                                        <p:attrNameLst>
                                          <p:attrName>ppt_h</p:attrName>
                                        </p:attrNameLst>
                                      </p:cBhvr>
                                      <p:tavLst>
                                        <p:tav tm="0">
                                          <p:val>
                                            <p:fltVal val="0"/>
                                          </p:val>
                                        </p:tav>
                                        <p:tav tm="100000">
                                          <p:val>
                                            <p:strVal val="#ppt_h"/>
                                          </p:val>
                                        </p:tav>
                                      </p:tavLst>
                                    </p:anim>
                                    <p:animEffect filter="fade" transition="in">
                                      <p:cBhvr>
                                        <p:cTn dur="300" id="45"/>
                                        <p:tgtEl>
                                          <p:spTgt spid="87"/>
                                        </p:tgtEl>
                                      </p:cBhvr>
                                    </p:animEffect>
                                  </p:childTnLst>
                                </p:cTn>
                              </p:par>
                            </p:childTnLst>
                          </p:cTn>
                        </p:par>
                        <p:par>
                          <p:cTn fill="hold" id="46" nodeType="afterGroup">
                            <p:stCondLst>
                              <p:cond delay="2600"/>
                            </p:stCondLst>
                            <p:childTnLst>
                              <p:par>
                                <p:cTn fill="hold" id="47" nodeType="afterEffect" presetClass="entr" presetID="22" presetSubtype="1">
                                  <p:stCondLst>
                                    <p:cond delay="0"/>
                                  </p:stCondLst>
                                  <p:childTnLst>
                                    <p:set>
                                      <p:cBhvr>
                                        <p:cTn dur="1" fill="hold" id="48">
                                          <p:stCondLst>
                                            <p:cond delay="0"/>
                                          </p:stCondLst>
                                        </p:cTn>
                                        <p:tgtEl>
                                          <p:spTgt spid="152"/>
                                        </p:tgtEl>
                                        <p:attrNameLst>
                                          <p:attrName>style.visibility</p:attrName>
                                        </p:attrNameLst>
                                      </p:cBhvr>
                                      <p:to>
                                        <p:strVal val="visible"/>
                                      </p:to>
                                    </p:set>
                                    <p:animEffect filter="wipe(up)" transition="in">
                                      <p:cBhvr>
                                        <p:cTn dur="300" id="49"/>
                                        <p:tgtEl>
                                          <p:spTgt spid="152"/>
                                        </p:tgtEl>
                                      </p:cBhvr>
                                    </p:animEffect>
                                  </p:childTnLst>
                                </p:cTn>
                              </p:par>
                            </p:childTnLst>
                          </p:cTn>
                        </p:par>
                        <p:par>
                          <p:cTn fill="hold" id="50" nodeType="afterGroup">
                            <p:stCondLst>
                              <p:cond delay="2900"/>
                            </p:stCondLst>
                            <p:childTnLst>
                              <p:par>
                                <p:cTn fill="hold" grpId="0" id="51" nodeType="afterEffect" presetClass="entr" presetID="10" presetSubtype="0">
                                  <p:stCondLst>
                                    <p:cond delay="0"/>
                                  </p:stCondLst>
                                  <p:childTnLst>
                                    <p:set>
                                      <p:cBhvr>
                                        <p:cTn dur="1" fill="hold" id="52">
                                          <p:stCondLst>
                                            <p:cond delay="0"/>
                                          </p:stCondLst>
                                        </p:cTn>
                                        <p:tgtEl>
                                          <p:spTgt spid="151"/>
                                        </p:tgtEl>
                                        <p:attrNameLst>
                                          <p:attrName>style.visibility</p:attrName>
                                        </p:attrNameLst>
                                      </p:cBhvr>
                                      <p:to>
                                        <p:strVal val="visible"/>
                                      </p:to>
                                    </p:set>
                                    <p:animEffect filter="fade" transition="in">
                                      <p:cBhvr>
                                        <p:cTn dur="300" id="53"/>
                                        <p:tgtEl>
                                          <p:spTgt spid="151"/>
                                        </p:tgtEl>
                                      </p:cBhvr>
                                    </p:animEffect>
                                  </p:childTnLst>
                                </p:cTn>
                              </p:par>
                            </p:childTnLst>
                          </p:cTn>
                        </p:par>
                        <p:par>
                          <p:cTn fill="hold" id="54" nodeType="afterGroup">
                            <p:stCondLst>
                              <p:cond delay="3200"/>
                            </p:stCondLst>
                            <p:childTnLst>
                              <p:par>
                                <p:cTn fill="hold" id="55" nodeType="afterEffect" presetClass="entr" presetID="22" presetSubtype="4">
                                  <p:stCondLst>
                                    <p:cond delay="0"/>
                                  </p:stCondLst>
                                  <p:childTnLst>
                                    <p:set>
                                      <p:cBhvr>
                                        <p:cTn dur="1" fill="hold" id="56">
                                          <p:stCondLst>
                                            <p:cond delay="0"/>
                                          </p:stCondLst>
                                        </p:cTn>
                                        <p:tgtEl>
                                          <p:spTgt spid="156"/>
                                        </p:tgtEl>
                                        <p:attrNameLst>
                                          <p:attrName>style.visibility</p:attrName>
                                        </p:attrNameLst>
                                      </p:cBhvr>
                                      <p:to>
                                        <p:strVal val="visible"/>
                                      </p:to>
                                    </p:set>
                                    <p:animEffect filter="wipe(down)" transition="in">
                                      <p:cBhvr>
                                        <p:cTn dur="300" id="57"/>
                                        <p:tgtEl>
                                          <p:spTgt spid="156"/>
                                        </p:tgtEl>
                                      </p:cBhvr>
                                    </p:animEffect>
                                  </p:childTnLst>
                                </p:cTn>
                              </p:par>
                            </p:childTnLst>
                          </p:cTn>
                        </p:par>
                        <p:par>
                          <p:cTn fill="hold" id="58" nodeType="afterGroup">
                            <p:stCondLst>
                              <p:cond delay="3500"/>
                            </p:stCondLst>
                            <p:childTnLst>
                              <p:par>
                                <p:cTn fill="hold" grpId="0" id="59" nodeType="afterEffect" presetClass="entr" presetID="10" presetSubtype="0">
                                  <p:stCondLst>
                                    <p:cond delay="0"/>
                                  </p:stCondLst>
                                  <p:childTnLst>
                                    <p:set>
                                      <p:cBhvr>
                                        <p:cTn dur="1" fill="hold" id="60">
                                          <p:stCondLst>
                                            <p:cond delay="0"/>
                                          </p:stCondLst>
                                        </p:cTn>
                                        <p:tgtEl>
                                          <p:spTgt spid="153"/>
                                        </p:tgtEl>
                                        <p:attrNameLst>
                                          <p:attrName>style.visibility</p:attrName>
                                        </p:attrNameLst>
                                      </p:cBhvr>
                                      <p:to>
                                        <p:strVal val="visible"/>
                                      </p:to>
                                    </p:set>
                                    <p:animEffect filter="fade" transition="in">
                                      <p:cBhvr>
                                        <p:cTn dur="300" id="61"/>
                                        <p:tgtEl>
                                          <p:spTgt spid="153"/>
                                        </p:tgtEl>
                                      </p:cBhvr>
                                    </p:animEffect>
                                  </p:childTnLst>
                                </p:cTn>
                              </p:par>
                            </p:childTnLst>
                          </p:cTn>
                        </p:par>
                        <p:par>
                          <p:cTn fill="hold" id="62" nodeType="afterGroup">
                            <p:stCondLst>
                              <p:cond delay="3800"/>
                            </p:stCondLst>
                            <p:childTnLst>
                              <p:par>
                                <p:cTn fill="hold" id="63" nodeType="afterEffect" presetClass="entr" presetID="22" presetSubtype="4">
                                  <p:stCondLst>
                                    <p:cond delay="0"/>
                                  </p:stCondLst>
                                  <p:childTnLst>
                                    <p:set>
                                      <p:cBhvr>
                                        <p:cTn dur="1" fill="hold" id="64">
                                          <p:stCondLst>
                                            <p:cond delay="0"/>
                                          </p:stCondLst>
                                        </p:cTn>
                                        <p:tgtEl>
                                          <p:spTgt spid="157"/>
                                        </p:tgtEl>
                                        <p:attrNameLst>
                                          <p:attrName>style.visibility</p:attrName>
                                        </p:attrNameLst>
                                      </p:cBhvr>
                                      <p:to>
                                        <p:strVal val="visible"/>
                                      </p:to>
                                    </p:set>
                                    <p:animEffect filter="wipe(down)" transition="in">
                                      <p:cBhvr>
                                        <p:cTn dur="300" id="65"/>
                                        <p:tgtEl>
                                          <p:spTgt spid="157"/>
                                        </p:tgtEl>
                                      </p:cBhvr>
                                    </p:animEffect>
                                  </p:childTnLst>
                                </p:cTn>
                              </p:par>
                            </p:childTnLst>
                          </p:cTn>
                        </p:par>
                        <p:par>
                          <p:cTn fill="hold" id="66" nodeType="afterGroup">
                            <p:stCondLst>
                              <p:cond delay="4100"/>
                            </p:stCondLst>
                            <p:childTnLst>
                              <p:par>
                                <p:cTn fill="hold" grpId="0" id="67" nodeType="afterEffect" presetClass="entr" presetID="10" presetSubtype="0">
                                  <p:stCondLst>
                                    <p:cond delay="0"/>
                                  </p:stCondLst>
                                  <p:childTnLst>
                                    <p:set>
                                      <p:cBhvr>
                                        <p:cTn dur="1" fill="hold" id="68">
                                          <p:stCondLst>
                                            <p:cond delay="0"/>
                                          </p:stCondLst>
                                        </p:cTn>
                                        <p:tgtEl>
                                          <p:spTgt spid="155"/>
                                        </p:tgtEl>
                                        <p:attrNameLst>
                                          <p:attrName>style.visibility</p:attrName>
                                        </p:attrNameLst>
                                      </p:cBhvr>
                                      <p:to>
                                        <p:strVal val="visible"/>
                                      </p:to>
                                    </p:set>
                                    <p:animEffect filter="fade" transition="in">
                                      <p:cBhvr>
                                        <p:cTn dur="300" id="69"/>
                                        <p:tgtEl>
                                          <p:spTgt spid="155"/>
                                        </p:tgtEl>
                                      </p:cBhvr>
                                    </p:animEffect>
                                  </p:childTnLst>
                                </p:cTn>
                              </p:par>
                            </p:childTnLst>
                          </p:cTn>
                        </p:par>
                        <p:par>
                          <p:cTn fill="hold" id="70" nodeType="afterGroup">
                            <p:stCondLst>
                              <p:cond delay="4400"/>
                            </p:stCondLst>
                            <p:childTnLst>
                              <p:par>
                                <p:cTn fill="hold" id="71" nodeType="afterEffect" presetClass="entr" presetID="22" presetSubtype="1">
                                  <p:stCondLst>
                                    <p:cond delay="0"/>
                                  </p:stCondLst>
                                  <p:childTnLst>
                                    <p:set>
                                      <p:cBhvr>
                                        <p:cTn dur="1" fill="hold" id="72">
                                          <p:stCondLst>
                                            <p:cond delay="0"/>
                                          </p:stCondLst>
                                        </p:cTn>
                                        <p:tgtEl>
                                          <p:spTgt spid="158"/>
                                        </p:tgtEl>
                                        <p:attrNameLst>
                                          <p:attrName>style.visibility</p:attrName>
                                        </p:attrNameLst>
                                      </p:cBhvr>
                                      <p:to>
                                        <p:strVal val="visible"/>
                                      </p:to>
                                    </p:set>
                                    <p:animEffect filter="wipe(up)" transition="in">
                                      <p:cBhvr>
                                        <p:cTn dur="300" id="73"/>
                                        <p:tgtEl>
                                          <p:spTgt spid="158"/>
                                        </p:tgtEl>
                                      </p:cBhvr>
                                    </p:animEffect>
                                  </p:childTnLst>
                                </p:cTn>
                              </p:par>
                            </p:childTnLst>
                          </p:cTn>
                        </p:par>
                        <p:par>
                          <p:cTn fill="hold" id="74" nodeType="afterGroup">
                            <p:stCondLst>
                              <p:cond delay="4700"/>
                            </p:stCondLst>
                            <p:childTnLst>
                              <p:par>
                                <p:cTn fill="hold" grpId="0" id="75" nodeType="afterEffect" presetClass="entr" presetID="10" presetSubtype="0">
                                  <p:stCondLst>
                                    <p:cond delay="0"/>
                                  </p:stCondLst>
                                  <p:childTnLst>
                                    <p:set>
                                      <p:cBhvr>
                                        <p:cTn dur="1" fill="hold" id="76">
                                          <p:stCondLst>
                                            <p:cond delay="0"/>
                                          </p:stCondLst>
                                        </p:cTn>
                                        <p:tgtEl>
                                          <p:spTgt spid="154"/>
                                        </p:tgtEl>
                                        <p:attrNameLst>
                                          <p:attrName>style.visibility</p:attrName>
                                        </p:attrNameLst>
                                      </p:cBhvr>
                                      <p:to>
                                        <p:strVal val="visible"/>
                                      </p:to>
                                    </p:set>
                                    <p:animEffect filter="fade" transition="in">
                                      <p:cBhvr>
                                        <p:cTn dur="300" id="77"/>
                                        <p:tgtEl>
                                          <p:spTgt spid="1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1"/>
      <p:bldP grpId="0" spid="153"/>
      <p:bldP grpId="0" spid="154"/>
      <p:bldP grpId="0" spid="15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Group 26"/>
          <p:cNvGrpSpPr/>
          <p:nvPr/>
        </p:nvGrpSpPr>
        <p:grpSpPr>
          <a:xfrm>
            <a:off x="1324023" y="1278340"/>
            <a:ext cx="2544505" cy="2388075"/>
            <a:chOff x="993017" y="1073968"/>
            <a:chExt cx="1908379" cy="1791056"/>
          </a:xfrm>
        </p:grpSpPr>
        <p:sp>
          <p:nvSpPr>
            <p:cNvPr id="25" name="Round Same Side Corner Rectangle 24"/>
            <p:cNvSpPr/>
            <p:nvPr/>
          </p:nvSpPr>
          <p:spPr>
            <a:xfrm rot="10800000">
              <a:off x="1206993" y="2514143"/>
              <a:ext cx="1480428" cy="350881"/>
            </a:xfrm>
            <a:prstGeom prst="round2SameRect">
              <a:avLst>
                <a:gd fmla="val 27402" name="adj1"/>
                <a:gd fmla="val 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n-ea"/>
                <a:cs typeface="+mn-ea"/>
              </a:endParaRPr>
            </a:p>
          </p:txBody>
        </p:sp>
        <p:sp>
          <p:nvSpPr>
            <p:cNvPr id="24" name="Round Same Side Corner Rectangle 23"/>
            <p:cNvSpPr/>
            <p:nvPr/>
          </p:nvSpPr>
          <p:spPr>
            <a:xfrm>
              <a:off x="1206993" y="1073968"/>
              <a:ext cx="1480428" cy="979319"/>
            </a:xfrm>
            <a:prstGeom prst="round2SameRect">
              <a:avLst>
                <a:gd fmla="val 8400" name="adj1"/>
                <a:gd fmla="val 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00">
                <a:latin typeface="+mn-ea"/>
                <a:cs typeface="+mn-ea"/>
              </a:endParaRPr>
            </a:p>
          </p:txBody>
        </p:sp>
        <p:sp>
          <p:nvSpPr>
            <p:cNvPr id="45" name="Flowchart: Data 44"/>
            <p:cNvSpPr/>
            <p:nvPr/>
          </p:nvSpPr>
          <p:spPr>
            <a:xfrm flipH="1" flipV="1" rot="16200000">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51" name="Flowchart: Data 50"/>
            <p:cNvSpPr/>
            <p:nvPr/>
          </p:nvSpPr>
          <p:spPr>
            <a:xfrm flipV="1" rot="5400000">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typeface="+mn-ea"/>
                  <a:cs typeface="+mn-ea"/>
                </a:rPr>
                <a:t>添加副标题</a:t>
              </a:r>
            </a:p>
          </p:txBody>
        </p:sp>
      </p:grpSp>
      <p:sp>
        <p:nvSpPr>
          <p:cNvPr id="26" name="TextBox 25"/>
          <p:cNvSpPr txBox="1"/>
          <p:nvPr/>
        </p:nvSpPr>
        <p:spPr>
          <a:xfrm>
            <a:off x="4022149" y="1464495"/>
            <a:ext cx="7296887" cy="4145268"/>
          </a:xfrm>
          <a:prstGeom prst="rect">
            <a:avLst/>
          </a:prstGeom>
          <a:noFill/>
        </p:spPr>
        <p:txBody>
          <a:bodyPr bIns="60954" lIns="121908" rIns="121908" rtlCol="0" tIns="60954" wrap="square">
            <a:spAutoFit/>
          </a:bodyPr>
          <a:lstStyle/>
          <a:p>
            <a:r>
              <a:rPr altLang="en-US" lang="zh-CN" sz="2400">
                <a:solidFill>
                  <a:schemeClr val="tx1">
                    <a:lumMod val="65000"/>
                    <a:lumOff val="35000"/>
                  </a:schemeClr>
                </a:solidFill>
                <a:latin typeface="+mn-ea"/>
                <a:ea typeface="+mn-ea"/>
                <a:cs typeface="+mn-ea"/>
              </a:rPr>
              <a:t>添加标题</a:t>
            </a:r>
          </a:p>
          <a:p>
            <a:endParaRPr altLang="en-US" lang="zh-CN" sz="2400">
              <a:solidFill>
                <a:schemeClr val="tx1">
                  <a:lumMod val="65000"/>
                  <a:lumOff val="35000"/>
                </a:schemeClr>
              </a:solidFill>
              <a:latin typeface="+mn-ea"/>
              <a:ea typeface="+mn-ea"/>
              <a:cs typeface="+mn-ea"/>
            </a:endParaRPr>
          </a:p>
          <a:p>
            <a:r>
              <a:rPr altLang="en-US" lang="zh-CN" sz="240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此处添加详细文本描述，建议与标题相关并符合整体语言风格，语言描述尽量简洁生动。尽量将每页幻灯片的字数控制在200字以内，据统计每页幻灯片的最好控制在5分钟之内。</a:t>
            </a:r>
          </a:p>
          <a:p>
            <a:endParaRPr altLang="en-US" lang="zh-CN" sz="2400">
              <a:solidFill>
                <a:schemeClr val="tx1">
                  <a:lumMod val="65000"/>
                  <a:lumOff val="35000"/>
                </a:schemeClr>
              </a:solidFill>
              <a:latin typeface="+mn-ea"/>
              <a:ea typeface="+mn-ea"/>
              <a:cs typeface="+mn-ea"/>
            </a:endParaRPr>
          </a:p>
          <a:p>
            <a:r>
              <a:rPr altLang="en-US" lang="zh-CN" sz="240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此处添加详细文本描述，建议与标题相关并符合整体语言风格，语言描述尽量简洁生动。尽量将每页幻灯片的字数控制在200字以内，据统计每页幻灯片的最好控制在5分钟之内。</a:t>
            </a:r>
          </a:p>
        </p:txBody>
      </p:sp>
      <p:grpSp>
        <p:nvGrpSpPr>
          <p:cNvPr id="28" name="Group 27"/>
          <p:cNvGrpSpPr/>
          <p:nvPr/>
        </p:nvGrpSpPr>
        <p:grpSpPr>
          <a:xfrm>
            <a:off x="8544984" y="3781589"/>
            <a:ext cx="2544505" cy="2388075"/>
            <a:chOff x="993017" y="1073968"/>
            <a:chExt cx="1908379" cy="1791056"/>
          </a:xfrm>
        </p:grpSpPr>
        <p:sp>
          <p:nvSpPr>
            <p:cNvPr id="29" name="Round Same Side Corner Rectangle 28"/>
            <p:cNvSpPr/>
            <p:nvPr/>
          </p:nvSpPr>
          <p:spPr>
            <a:xfrm rot="10800000">
              <a:off x="1206993" y="2514143"/>
              <a:ext cx="1480428" cy="350881"/>
            </a:xfrm>
            <a:prstGeom prst="round2SameRect">
              <a:avLst>
                <a:gd fmla="val 27402"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mn-ea"/>
                <a:cs typeface="+mn-ea"/>
              </a:endParaRPr>
            </a:p>
          </p:txBody>
        </p:sp>
        <p:sp>
          <p:nvSpPr>
            <p:cNvPr id="30" name="Round Same Side Corner Rectangle 29"/>
            <p:cNvSpPr/>
            <p:nvPr/>
          </p:nvSpPr>
          <p:spPr>
            <a:xfrm>
              <a:off x="1206993" y="1073968"/>
              <a:ext cx="1480428" cy="979319"/>
            </a:xfrm>
            <a:prstGeom prst="round2SameRect">
              <a:avLst>
                <a:gd fmla="val 84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7200">
                <a:solidFill>
                  <a:schemeClr val="bg1"/>
                </a:solidFill>
                <a:latin typeface="+mn-ea"/>
                <a:cs typeface="+mn-ea"/>
              </a:endParaRPr>
            </a:p>
          </p:txBody>
        </p:sp>
        <p:sp>
          <p:nvSpPr>
            <p:cNvPr id="31" name="Flowchart: Data 30"/>
            <p:cNvSpPr/>
            <p:nvPr/>
          </p:nvSpPr>
          <p:spPr>
            <a:xfrm flipH="1" flipV="1" rot="16200000">
              <a:off x="2474369" y="213558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32" name="Flowchart: Data 31"/>
            <p:cNvSpPr/>
            <p:nvPr/>
          </p:nvSpPr>
          <p:spPr>
            <a:xfrm flipV="1" rot="5400000">
              <a:off x="779965" y="2135585"/>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typeface="+mn-ea"/>
                  <a:cs typeface="+mn-ea"/>
                </a:rPr>
                <a:t>添加副标题</a:t>
              </a:r>
            </a:p>
          </p:txBody>
        </p:sp>
      </p:grpSp>
      <p:sp>
        <p:nvSpPr>
          <p:cNvPr id="34" name="TextBox 33"/>
          <p:cNvSpPr txBox="1"/>
          <p:nvPr/>
        </p:nvSpPr>
        <p:spPr>
          <a:xfrm>
            <a:off x="1026585" y="4076015"/>
            <a:ext cx="7296887" cy="4145268"/>
          </a:xfrm>
          <a:prstGeom prst="rect">
            <a:avLst/>
          </a:prstGeom>
          <a:noFill/>
        </p:spPr>
        <p:txBody>
          <a:bodyPr bIns="60954" lIns="121908" rIns="121908" rtlCol="0" tIns="60954" wrap="square">
            <a:spAutoFit/>
          </a:bodyPr>
          <a:lstStyle/>
          <a:p>
            <a:pPr algn="r"/>
            <a:r>
              <a:rPr altLang="en-US" lang="zh-CN" sz="2400">
                <a:solidFill>
                  <a:schemeClr val="tx1">
                    <a:lumMod val="65000"/>
                    <a:lumOff val="35000"/>
                  </a:schemeClr>
                </a:solidFill>
                <a:latin typeface="+mn-ea"/>
                <a:ea typeface="+mn-ea"/>
                <a:cs typeface="+mn-ea"/>
              </a:rPr>
              <a:t>添加标题</a:t>
            </a:r>
          </a:p>
          <a:p>
            <a:pPr algn="r"/>
            <a:endParaRPr altLang="en-US" lang="zh-CN" sz="2400">
              <a:solidFill>
                <a:schemeClr val="tx1">
                  <a:lumMod val="65000"/>
                  <a:lumOff val="35000"/>
                </a:schemeClr>
              </a:solidFill>
              <a:latin typeface="+mn-ea"/>
              <a:ea typeface="+mn-ea"/>
              <a:cs typeface="+mn-ea"/>
            </a:endParaRPr>
          </a:p>
          <a:p>
            <a:pPr algn="r"/>
            <a:r>
              <a:rPr altLang="en-US" lang="zh-CN" sz="240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此处添加详细文本描述，建议与标题相关并符合整体语言风格，语言描述尽量简洁生动。尽量将每页幻灯片的字数控制在200字以内，据统计每页幻灯片的最好控制在5分钟之内。</a:t>
            </a:r>
          </a:p>
          <a:p>
            <a:pPr algn="r"/>
            <a:endParaRPr altLang="en-US" lang="zh-CN" sz="2400">
              <a:solidFill>
                <a:schemeClr val="tx1">
                  <a:lumMod val="65000"/>
                  <a:lumOff val="35000"/>
                </a:schemeClr>
              </a:solidFill>
              <a:latin typeface="+mn-ea"/>
              <a:ea typeface="+mn-ea"/>
              <a:cs typeface="+mn-ea"/>
            </a:endParaRPr>
          </a:p>
          <a:p>
            <a:pPr algn="r"/>
            <a:r>
              <a:rPr altLang="en-US" lang="zh-CN" sz="240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此处添加详细文本描述，建议与标题相关并符合整体语言风格，语言描述尽量简洁生动。尽量将每页幻灯片的字数控制在200字以内，据统计每页幻灯片的最好控制在5分钟之内。</a:t>
            </a:r>
          </a:p>
        </p:txBody>
      </p:sp>
      <p:sp>
        <p:nvSpPr>
          <p:cNvPr id="19" name="Freeform 143"/>
          <p:cNvSpPr>
            <a:spLocks noEditPoints="1"/>
          </p:cNvSpPr>
          <p:nvPr/>
        </p:nvSpPr>
        <p:spPr bwMode="auto">
          <a:xfrm>
            <a:off x="2262846" y="1665189"/>
            <a:ext cx="665602" cy="613053"/>
          </a:xfrm>
          <a:custGeom>
            <a:gdLst>
              <a:gd fmla="*/ 151 w 157" name="T0"/>
              <a:gd fmla="*/ 59 h 145" name="T1"/>
              <a:gd fmla="*/ 130 w 157" name="T2"/>
              <a:gd fmla="*/ 41 h 145" name="T3"/>
              <a:gd fmla="*/ 110 w 157" name="T4"/>
              <a:gd fmla="*/ 23 h 145" name="T5"/>
              <a:gd fmla="*/ 88 w 157" name="T6"/>
              <a:gd fmla="*/ 5 h 145" name="T7"/>
              <a:gd fmla="*/ 69 w 157" name="T8"/>
              <a:gd fmla="*/ 5 h 145" name="T9"/>
              <a:gd fmla="*/ 47 w 157" name="T10"/>
              <a:gd fmla="*/ 23 h 145" name="T11"/>
              <a:gd fmla="*/ 27 w 157" name="T12"/>
              <a:gd fmla="*/ 41 h 145" name="T13"/>
              <a:gd fmla="*/ 6 w 157" name="T14"/>
              <a:gd fmla="*/ 59 h 145" name="T15"/>
              <a:gd fmla="*/ 9 w 157" name="T16"/>
              <a:gd fmla="*/ 68 h 145" name="T17"/>
              <a:gd fmla="*/ 21 w 157" name="T18"/>
              <a:gd fmla="*/ 68 h 145" name="T19"/>
              <a:gd fmla="*/ 21 w 157" name="T20"/>
              <a:gd fmla="*/ 139 h 145" name="T21"/>
              <a:gd fmla="*/ 27 w 157" name="T22"/>
              <a:gd fmla="*/ 145 h 145" name="T23"/>
              <a:gd fmla="*/ 38 w 157" name="T24"/>
              <a:gd fmla="*/ 145 h 145" name="T25"/>
              <a:gd fmla="*/ 38 w 157" name="T26"/>
              <a:gd fmla="*/ 81 h 145" name="T27"/>
              <a:gd fmla="*/ 71 w 157" name="T28"/>
              <a:gd fmla="*/ 81 h 145" name="T29"/>
              <a:gd fmla="*/ 71 w 157" name="T30"/>
              <a:gd fmla="*/ 145 h 145" name="T31"/>
              <a:gd fmla="*/ 130 w 157" name="T32"/>
              <a:gd fmla="*/ 145 h 145" name="T33"/>
              <a:gd fmla="*/ 136 w 157" name="T34"/>
              <a:gd fmla="*/ 139 h 145" name="T35"/>
              <a:gd fmla="*/ 136 w 157" name="T36"/>
              <a:gd fmla="*/ 68 h 145" name="T37"/>
              <a:gd fmla="*/ 148 w 157" name="T38"/>
              <a:gd fmla="*/ 68 h 145" name="T39"/>
              <a:gd fmla="*/ 151 w 157" name="T40"/>
              <a:gd fmla="*/ 59 h 145" name="T41"/>
              <a:gd fmla="*/ 118 w 157" name="T42"/>
              <a:gd fmla="*/ 97 h 145" name="T43"/>
              <a:gd fmla="*/ 89 w 157" name="T44"/>
              <a:gd fmla="*/ 97 h 145" name="T45"/>
              <a:gd fmla="*/ 89 w 157" name="T46"/>
              <a:gd fmla="*/ 72 h 145" name="T47"/>
              <a:gd fmla="*/ 118 w 157" name="T48"/>
              <a:gd fmla="*/ 72 h 145" name="T49"/>
              <a:gd fmla="*/ 118 w 157" name="T50"/>
              <a:gd fmla="*/ 97 h 1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20" name="Freeform 92"/>
          <p:cNvSpPr>
            <a:spLocks noEditPoints="1"/>
          </p:cNvSpPr>
          <p:nvPr/>
        </p:nvSpPr>
        <p:spPr bwMode="auto">
          <a:xfrm>
            <a:off x="9502782" y="4114803"/>
            <a:ext cx="627652" cy="639329"/>
          </a:xfrm>
          <a:custGeom>
            <a:gdLst>
              <a:gd fmla="*/ 143 w 148" name="T0"/>
              <a:gd fmla="*/ 130 h 151" name="T1"/>
              <a:gd fmla="*/ 100 w 148" name="T2"/>
              <a:gd fmla="*/ 86 h 151" name="T3"/>
              <a:gd fmla="*/ 110 w 148" name="T4"/>
              <a:gd fmla="*/ 55 h 151" name="T5"/>
              <a:gd fmla="*/ 55 w 148" name="T6"/>
              <a:gd fmla="*/ 0 h 151" name="T7"/>
              <a:gd fmla="*/ 0 w 148" name="T8"/>
              <a:gd fmla="*/ 55 h 151" name="T9"/>
              <a:gd fmla="*/ 55 w 148" name="T10"/>
              <a:gd fmla="*/ 109 h 151" name="T11"/>
              <a:gd fmla="*/ 81 w 148" name="T12"/>
              <a:gd fmla="*/ 103 h 151" name="T13"/>
              <a:gd fmla="*/ 126 w 148" name="T14"/>
              <a:gd fmla="*/ 147 h 151" name="T15"/>
              <a:gd fmla="*/ 143 w 148" name="T16"/>
              <a:gd fmla="*/ 147 h 151" name="T17"/>
              <a:gd fmla="*/ 143 w 148" name="T18"/>
              <a:gd fmla="*/ 130 h 151" name="T19"/>
              <a:gd fmla="*/ 19 w 148" name="T20"/>
              <a:gd fmla="*/ 55 h 151" name="T21"/>
              <a:gd fmla="*/ 55 w 148" name="T22"/>
              <a:gd fmla="*/ 18 h 151" name="T23"/>
              <a:gd fmla="*/ 92 w 148" name="T24"/>
              <a:gd fmla="*/ 55 h 151" name="T25"/>
              <a:gd fmla="*/ 55 w 148" name="T26"/>
              <a:gd fmla="*/ 91 h 151" name="T27"/>
              <a:gd fmla="*/ 19 w 148" name="T28"/>
              <a:gd fmla="*/ 55 h 1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1" w="148">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37842297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childTnLst>
                          </p:cTn>
                        </p:par>
                        <p:par>
                          <p:cTn fill="hold" id="14" nodeType="afterGroup">
                            <p:stCondLst>
                              <p:cond delay="500"/>
                            </p:stCondLst>
                            <p:childTnLst>
                              <p:par>
                                <p:cTn fill="hold" grpId="0" id="15" nodeType="afterEffect" presetClass="entr" presetID="10" presetSubtype="0">
                                  <p:stCondLst>
                                    <p:cond delay="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childTnLst>
                                </p:cTn>
                              </p:par>
                            </p:childTnLst>
                          </p:cTn>
                        </p:par>
                        <p:par>
                          <p:cTn fill="hold" id="18" nodeType="afterGroup">
                            <p:stCondLst>
                              <p:cond delay="1500"/>
                            </p:stCondLst>
                            <p:childTnLst>
                              <p:par>
                                <p:cTn accel="50000" decel="50000" fill="hold" id="19" nodeType="afterEffect" presetClass="entr" presetID="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34"/>
                                        </p:tgtEl>
                                        <p:attrNameLst>
                                          <p:attrName>style.visibility</p:attrName>
                                        </p:attrNameLst>
                                      </p:cBhvr>
                                      <p:to>
                                        <p:strVal val="visible"/>
                                      </p:to>
                                    </p:set>
                                    <p:animEffect filter="fade" transition="in">
                                      <p:cBhvr>
                                        <p:cTn dur="1000" id="30"/>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4"/>
      <p:bldP grpId="0" spid="19"/>
      <p:bldP grpId="0" spid="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5" name="组合 94"/>
          <p:cNvGrpSpPr/>
          <p:nvPr/>
        </p:nvGrpSpPr>
        <p:grpSpPr>
          <a:xfrm>
            <a:off x="4207934" y="3896079"/>
            <a:ext cx="3776135" cy="2041525"/>
            <a:chOff x="3154362" y="2616200"/>
            <a:chExt cx="2832101" cy="1531144"/>
          </a:xfrm>
        </p:grpSpPr>
        <p:sp>
          <p:nvSpPr>
            <p:cNvPr id="96" name="Freeform 6"/>
            <p:cNvSpPr/>
            <p:nvPr/>
          </p:nvSpPr>
          <p:spPr bwMode="auto">
            <a:xfrm>
              <a:off x="3157538" y="2963069"/>
              <a:ext cx="1412875" cy="1184275"/>
            </a:xfrm>
            <a:custGeom>
              <a:gdLst>
                <a:gd fmla="*/ 890 w 890" name="T0"/>
                <a:gd fmla="*/ 746 h 746" name="T1"/>
                <a:gd fmla="*/ 0 w 890" name="T2"/>
                <a:gd fmla="*/ 433 h 746" name="T3"/>
                <a:gd fmla="*/ 0 w 890" name="T4"/>
                <a:gd fmla="*/ 0 h 746" name="T5"/>
                <a:gd fmla="*/ 890 w 890" name="T6"/>
                <a:gd fmla="*/ 317 h 746" name="T7"/>
                <a:gd fmla="*/ 890 w 890" name="T8"/>
                <a:gd fmla="*/ 746 h 746" name="T9"/>
              </a:gdLst>
              <a:cxnLst>
                <a:cxn ang="0">
                  <a:pos x="T0" y="T1"/>
                </a:cxn>
                <a:cxn ang="0">
                  <a:pos x="T2" y="T3"/>
                </a:cxn>
                <a:cxn ang="0">
                  <a:pos x="T4" y="T5"/>
                </a:cxn>
                <a:cxn ang="0">
                  <a:pos x="T6" y="T7"/>
                </a:cxn>
                <a:cxn ang="0">
                  <a:pos x="T8" y="T9"/>
                </a:cxn>
              </a:cxnLst>
              <a:rect b="b" l="0" r="r" t="0"/>
              <a:pathLst>
                <a:path h="746" w="890">
                  <a:moveTo>
                    <a:pt x="890" y="746"/>
                  </a:moveTo>
                  <a:lnTo>
                    <a:pt x="0" y="433"/>
                  </a:lnTo>
                  <a:lnTo>
                    <a:pt x="0" y="0"/>
                  </a:lnTo>
                  <a:lnTo>
                    <a:pt x="890" y="317"/>
                  </a:lnTo>
                  <a:lnTo>
                    <a:pt x="890" y="746"/>
                  </a:lnTo>
                  <a:close/>
                </a:path>
              </a:pathLst>
            </a:custGeom>
            <a:gradFill flip="none" rotWithShape="1">
              <a:gsLst>
                <a:gs pos="0">
                  <a:schemeClr val="accent2">
                    <a:lumMod val="60000"/>
                    <a:lumOff val="40000"/>
                  </a:schemeClr>
                </a:gs>
                <a:gs pos="100000">
                  <a:schemeClr val="accent2"/>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7" name="Freeform 7"/>
            <p:cNvSpPr/>
            <p:nvPr/>
          </p:nvSpPr>
          <p:spPr bwMode="auto">
            <a:xfrm>
              <a:off x="4570413" y="2963069"/>
              <a:ext cx="1416050" cy="1184275"/>
            </a:xfrm>
            <a:custGeom>
              <a:gdLst>
                <a:gd fmla="*/ 0 w 892" name="T0"/>
                <a:gd fmla="*/ 746 h 746" name="T1"/>
                <a:gd fmla="*/ 892 w 892" name="T2"/>
                <a:gd fmla="*/ 433 h 746" name="T3"/>
                <a:gd fmla="*/ 892 w 892" name="T4"/>
                <a:gd fmla="*/ 0 h 746" name="T5"/>
                <a:gd fmla="*/ 0 w 892" name="T6"/>
                <a:gd fmla="*/ 317 h 746" name="T7"/>
                <a:gd fmla="*/ 0 w 892" name="T8"/>
                <a:gd fmla="*/ 746 h 746" name="T9"/>
              </a:gdLst>
              <a:cxnLst>
                <a:cxn ang="0">
                  <a:pos x="T0" y="T1"/>
                </a:cxn>
                <a:cxn ang="0">
                  <a:pos x="T2" y="T3"/>
                </a:cxn>
                <a:cxn ang="0">
                  <a:pos x="T4" y="T5"/>
                </a:cxn>
                <a:cxn ang="0">
                  <a:pos x="T6" y="T7"/>
                </a:cxn>
                <a:cxn ang="0">
                  <a:pos x="T8" y="T9"/>
                </a:cxn>
              </a:cxnLst>
              <a:rect b="b" l="0" r="r" t="0"/>
              <a:pathLst>
                <a:path h="746" w="892">
                  <a:moveTo>
                    <a:pt x="0" y="746"/>
                  </a:moveTo>
                  <a:lnTo>
                    <a:pt x="892" y="433"/>
                  </a:lnTo>
                  <a:lnTo>
                    <a:pt x="892" y="0"/>
                  </a:lnTo>
                  <a:lnTo>
                    <a:pt x="0" y="317"/>
                  </a:lnTo>
                  <a:lnTo>
                    <a:pt x="0" y="746"/>
                  </a:lnTo>
                  <a:close/>
                </a:path>
              </a:pathLst>
            </a:custGeom>
            <a:gradFill flip="none" rotWithShape="1">
              <a:gsLst>
                <a:gs pos="0">
                  <a:schemeClr val="accent2">
                    <a:lumMod val="60000"/>
                    <a:lumOff val="40000"/>
                  </a:schemeClr>
                </a:gs>
                <a:gs pos="100000">
                  <a:schemeClr val="accent2"/>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8" name="Freeform 8"/>
            <p:cNvSpPr/>
            <p:nvPr/>
          </p:nvSpPr>
          <p:spPr bwMode="auto">
            <a:xfrm>
              <a:off x="3157538" y="2616200"/>
              <a:ext cx="2828925" cy="852488"/>
            </a:xfrm>
            <a:custGeom>
              <a:gdLst>
                <a:gd fmla="*/ 890 w 1782" name="T0"/>
                <a:gd fmla="*/ 0 h 537" name="T1"/>
                <a:gd fmla="*/ 0 w 1782" name="T2"/>
                <a:gd fmla="*/ 220 h 537" name="T3"/>
                <a:gd fmla="*/ 890 w 1782" name="T4"/>
                <a:gd fmla="*/ 537 h 537" name="T5"/>
                <a:gd fmla="*/ 1782 w 1782" name="T6"/>
                <a:gd fmla="*/ 220 h 537" name="T7"/>
                <a:gd fmla="*/ 890 w 1782" name="T8"/>
                <a:gd fmla="*/ 0 h 537" name="T9"/>
              </a:gdLst>
              <a:cxnLst>
                <a:cxn ang="0">
                  <a:pos x="T0" y="T1"/>
                </a:cxn>
                <a:cxn ang="0">
                  <a:pos x="T2" y="T3"/>
                </a:cxn>
                <a:cxn ang="0">
                  <a:pos x="T4" y="T5"/>
                </a:cxn>
                <a:cxn ang="0">
                  <a:pos x="T6" y="T7"/>
                </a:cxn>
                <a:cxn ang="0">
                  <a:pos x="T8" y="T9"/>
                </a:cxn>
              </a:cxnLst>
              <a:rect b="b" l="0" r="r" t="0"/>
              <a:pathLst>
                <a:path h="537" w="1782">
                  <a:moveTo>
                    <a:pt x="890" y="0"/>
                  </a:moveTo>
                  <a:lnTo>
                    <a:pt x="0" y="220"/>
                  </a:lnTo>
                  <a:lnTo>
                    <a:pt x="890" y="537"/>
                  </a:lnTo>
                  <a:lnTo>
                    <a:pt x="1782" y="220"/>
                  </a:lnTo>
                  <a:lnTo>
                    <a:pt x="890" y="0"/>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9" name="圆角矩形 98"/>
            <p:cNvSpPr/>
            <p:nvPr/>
          </p:nvSpPr>
          <p:spPr>
            <a:xfrm rot="20424404">
              <a:off x="4570413" y="3215573"/>
              <a:ext cx="141605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00" name="圆角矩形 99"/>
            <p:cNvSpPr/>
            <p:nvPr/>
          </p:nvSpPr>
          <p:spPr>
            <a:xfrm flipH="1" rot="1175597">
              <a:off x="3154362" y="3215974"/>
              <a:ext cx="141605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01" name="组合 100"/>
          <p:cNvGrpSpPr/>
          <p:nvPr/>
        </p:nvGrpSpPr>
        <p:grpSpPr>
          <a:xfrm>
            <a:off x="4586819" y="3163711"/>
            <a:ext cx="3018367" cy="1630892"/>
            <a:chOff x="3438526" y="2066925"/>
            <a:chExt cx="2263775" cy="1223169"/>
          </a:xfrm>
        </p:grpSpPr>
        <p:sp>
          <p:nvSpPr>
            <p:cNvPr id="102" name="Freeform 10"/>
            <p:cNvSpPr/>
            <p:nvPr/>
          </p:nvSpPr>
          <p:spPr bwMode="auto">
            <a:xfrm>
              <a:off x="3438526" y="2343944"/>
              <a:ext cx="1131888" cy="946150"/>
            </a:xfrm>
            <a:custGeom>
              <a:gdLst>
                <a:gd fmla="*/ 713 w 713" name="T0"/>
                <a:gd fmla="*/ 596 h 596" name="T1"/>
                <a:gd fmla="*/ 0 w 713" name="T2"/>
                <a:gd fmla="*/ 346 h 596" name="T3"/>
                <a:gd fmla="*/ 0 w 713" name="T4"/>
                <a:gd fmla="*/ 0 h 596" name="T5"/>
                <a:gd fmla="*/ 713 w 713" name="T6"/>
                <a:gd fmla="*/ 253 h 596" name="T7"/>
                <a:gd fmla="*/ 713 w 713" name="T8"/>
                <a:gd fmla="*/ 596 h 596" name="T9"/>
              </a:gdLst>
              <a:cxnLst>
                <a:cxn ang="0">
                  <a:pos x="T0" y="T1"/>
                </a:cxn>
                <a:cxn ang="0">
                  <a:pos x="T2" y="T3"/>
                </a:cxn>
                <a:cxn ang="0">
                  <a:pos x="T4" y="T5"/>
                </a:cxn>
                <a:cxn ang="0">
                  <a:pos x="T6" y="T7"/>
                </a:cxn>
                <a:cxn ang="0">
                  <a:pos x="T8" y="T9"/>
                </a:cxn>
              </a:cxnLst>
              <a:rect b="b" l="0" r="r" t="0"/>
              <a:pathLst>
                <a:path h="596" w="713">
                  <a:moveTo>
                    <a:pt x="713" y="596"/>
                  </a:moveTo>
                  <a:lnTo>
                    <a:pt x="0" y="346"/>
                  </a:lnTo>
                  <a:lnTo>
                    <a:pt x="0" y="0"/>
                  </a:lnTo>
                  <a:lnTo>
                    <a:pt x="713" y="253"/>
                  </a:lnTo>
                  <a:lnTo>
                    <a:pt x="713" y="596"/>
                  </a:lnTo>
                  <a:close/>
                </a:path>
              </a:pathLst>
            </a:custGeom>
            <a:gradFill flip="none" rotWithShape="1">
              <a:gsLst>
                <a:gs pos="0">
                  <a:schemeClr val="accent3">
                    <a:lumMod val="60000"/>
                    <a:lumOff val="40000"/>
                  </a:schemeClr>
                </a:gs>
                <a:gs pos="100000">
                  <a:schemeClr val="accent3"/>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3" name="Freeform 11"/>
            <p:cNvSpPr/>
            <p:nvPr/>
          </p:nvSpPr>
          <p:spPr bwMode="auto">
            <a:xfrm>
              <a:off x="4570413" y="2343944"/>
              <a:ext cx="1131888" cy="946150"/>
            </a:xfrm>
            <a:custGeom>
              <a:gdLst>
                <a:gd fmla="*/ 0 w 713" name="T0"/>
                <a:gd fmla="*/ 596 h 596" name="T1"/>
                <a:gd fmla="*/ 713 w 713" name="T2"/>
                <a:gd fmla="*/ 346 h 596" name="T3"/>
                <a:gd fmla="*/ 713 w 713" name="T4"/>
                <a:gd fmla="*/ 0 h 596" name="T5"/>
                <a:gd fmla="*/ 0 w 713" name="T6"/>
                <a:gd fmla="*/ 253 h 596" name="T7"/>
                <a:gd fmla="*/ 0 w 713" name="T8"/>
                <a:gd fmla="*/ 596 h 596" name="T9"/>
              </a:gdLst>
              <a:cxnLst>
                <a:cxn ang="0">
                  <a:pos x="T0" y="T1"/>
                </a:cxn>
                <a:cxn ang="0">
                  <a:pos x="T2" y="T3"/>
                </a:cxn>
                <a:cxn ang="0">
                  <a:pos x="T4" y="T5"/>
                </a:cxn>
                <a:cxn ang="0">
                  <a:pos x="T6" y="T7"/>
                </a:cxn>
                <a:cxn ang="0">
                  <a:pos x="T8" y="T9"/>
                </a:cxn>
              </a:cxnLst>
              <a:rect b="b" l="0" r="r" t="0"/>
              <a:pathLst>
                <a:path h="596" w="713">
                  <a:moveTo>
                    <a:pt x="0" y="596"/>
                  </a:moveTo>
                  <a:lnTo>
                    <a:pt x="713" y="346"/>
                  </a:lnTo>
                  <a:lnTo>
                    <a:pt x="713" y="0"/>
                  </a:lnTo>
                  <a:lnTo>
                    <a:pt x="0" y="253"/>
                  </a:lnTo>
                  <a:lnTo>
                    <a:pt x="0" y="596"/>
                  </a:lnTo>
                  <a:close/>
                </a:path>
              </a:pathLst>
            </a:custGeom>
            <a:gradFill flip="none" rotWithShape="1">
              <a:gsLst>
                <a:gs pos="0">
                  <a:schemeClr val="accent3">
                    <a:lumMod val="60000"/>
                    <a:lumOff val="40000"/>
                  </a:schemeClr>
                </a:gs>
                <a:gs pos="100000">
                  <a:schemeClr val="accent3"/>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4" name="Freeform 12"/>
            <p:cNvSpPr/>
            <p:nvPr/>
          </p:nvSpPr>
          <p:spPr bwMode="auto">
            <a:xfrm>
              <a:off x="3438526" y="2066925"/>
              <a:ext cx="2263775" cy="681038"/>
            </a:xfrm>
            <a:custGeom>
              <a:gdLst>
                <a:gd fmla="*/ 713 w 1426" name="T0"/>
                <a:gd fmla="*/ 0 h 429" name="T1"/>
                <a:gd fmla="*/ 0 w 1426" name="T2"/>
                <a:gd fmla="*/ 176 h 429" name="T3"/>
                <a:gd fmla="*/ 713 w 1426" name="T4"/>
                <a:gd fmla="*/ 429 h 429" name="T5"/>
                <a:gd fmla="*/ 1426 w 1426" name="T6"/>
                <a:gd fmla="*/ 176 h 429" name="T7"/>
                <a:gd fmla="*/ 713 w 1426" name="T8"/>
                <a:gd fmla="*/ 0 h 429" name="T9"/>
              </a:gdLst>
              <a:cxnLst>
                <a:cxn ang="0">
                  <a:pos x="T0" y="T1"/>
                </a:cxn>
                <a:cxn ang="0">
                  <a:pos x="T2" y="T3"/>
                </a:cxn>
                <a:cxn ang="0">
                  <a:pos x="T4" y="T5"/>
                </a:cxn>
                <a:cxn ang="0">
                  <a:pos x="T6" y="T7"/>
                </a:cxn>
                <a:cxn ang="0">
                  <a:pos x="T8" y="T9"/>
                </a:cxn>
              </a:cxnLst>
              <a:rect b="b" l="0" r="r" t="0"/>
              <a:pathLst>
                <a:path h="429" w="1426">
                  <a:moveTo>
                    <a:pt x="713" y="0"/>
                  </a:moveTo>
                  <a:lnTo>
                    <a:pt x="0" y="176"/>
                  </a:lnTo>
                  <a:lnTo>
                    <a:pt x="713" y="429"/>
                  </a:lnTo>
                  <a:lnTo>
                    <a:pt x="1426" y="176"/>
                  </a:lnTo>
                  <a:lnTo>
                    <a:pt x="713" y="0"/>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5" name="圆角矩形 104"/>
            <p:cNvSpPr/>
            <p:nvPr/>
          </p:nvSpPr>
          <p:spPr>
            <a:xfrm rot="20424404">
              <a:off x="4579098" y="2541981"/>
              <a:ext cx="1116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06" name="圆角矩形 105"/>
            <p:cNvSpPr/>
            <p:nvPr/>
          </p:nvSpPr>
          <p:spPr>
            <a:xfrm flipH="1" rot="1175597">
              <a:off x="3462939" y="2547215"/>
              <a:ext cx="1116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07" name="组合 106"/>
          <p:cNvGrpSpPr/>
          <p:nvPr/>
        </p:nvGrpSpPr>
        <p:grpSpPr>
          <a:xfrm>
            <a:off x="4965702" y="2613378"/>
            <a:ext cx="2262718" cy="1224492"/>
            <a:chOff x="3722688" y="1654175"/>
            <a:chExt cx="1697038" cy="918369"/>
          </a:xfrm>
        </p:grpSpPr>
        <p:sp>
          <p:nvSpPr>
            <p:cNvPr id="108" name="Freeform 14"/>
            <p:cNvSpPr/>
            <p:nvPr/>
          </p:nvSpPr>
          <p:spPr bwMode="auto">
            <a:xfrm>
              <a:off x="3722688" y="1861344"/>
              <a:ext cx="847725" cy="711200"/>
            </a:xfrm>
            <a:custGeom>
              <a:gdLst>
                <a:gd fmla="*/ 534 w 534" name="T0"/>
                <a:gd fmla="*/ 448 h 448" name="T1"/>
                <a:gd fmla="*/ 0 w 534" name="T2"/>
                <a:gd fmla="*/ 260 h 448" name="T3"/>
                <a:gd fmla="*/ 0 w 534" name="T4"/>
                <a:gd fmla="*/ 0 h 448" name="T5"/>
                <a:gd fmla="*/ 534 w 534" name="T6"/>
                <a:gd fmla="*/ 191 h 448" name="T7"/>
                <a:gd fmla="*/ 534 w 534" name="T8"/>
                <a:gd fmla="*/ 448 h 448" name="T9"/>
              </a:gdLst>
              <a:cxnLst>
                <a:cxn ang="0">
                  <a:pos x="T0" y="T1"/>
                </a:cxn>
                <a:cxn ang="0">
                  <a:pos x="T2" y="T3"/>
                </a:cxn>
                <a:cxn ang="0">
                  <a:pos x="T4" y="T5"/>
                </a:cxn>
                <a:cxn ang="0">
                  <a:pos x="T6" y="T7"/>
                </a:cxn>
                <a:cxn ang="0">
                  <a:pos x="T8" y="T9"/>
                </a:cxn>
              </a:cxnLst>
              <a:rect b="b" l="0" r="r" t="0"/>
              <a:pathLst>
                <a:path h="448" w="534">
                  <a:moveTo>
                    <a:pt x="534" y="448"/>
                  </a:moveTo>
                  <a:lnTo>
                    <a:pt x="0" y="260"/>
                  </a:lnTo>
                  <a:lnTo>
                    <a:pt x="0" y="0"/>
                  </a:lnTo>
                  <a:lnTo>
                    <a:pt x="534" y="191"/>
                  </a:lnTo>
                  <a:lnTo>
                    <a:pt x="534" y="448"/>
                  </a:lnTo>
                  <a:close/>
                </a:path>
              </a:pathLst>
            </a:custGeom>
            <a:gradFill flip="none" rotWithShape="1">
              <a:gsLst>
                <a:gs pos="0">
                  <a:schemeClr val="accent4">
                    <a:lumMod val="60000"/>
                    <a:lumOff val="40000"/>
                  </a:schemeClr>
                </a:gs>
                <a:gs pos="100000">
                  <a:schemeClr val="accent4"/>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9" name="Freeform 15"/>
            <p:cNvSpPr/>
            <p:nvPr/>
          </p:nvSpPr>
          <p:spPr bwMode="auto">
            <a:xfrm>
              <a:off x="4570413" y="1861344"/>
              <a:ext cx="849313" cy="711200"/>
            </a:xfrm>
            <a:custGeom>
              <a:gdLst>
                <a:gd fmla="*/ 0 w 535" name="T0"/>
                <a:gd fmla="*/ 448 h 448" name="T1"/>
                <a:gd fmla="*/ 535 w 535" name="T2"/>
                <a:gd fmla="*/ 260 h 448" name="T3"/>
                <a:gd fmla="*/ 535 w 535" name="T4"/>
                <a:gd fmla="*/ 0 h 448" name="T5"/>
                <a:gd fmla="*/ 0 w 535" name="T6"/>
                <a:gd fmla="*/ 191 h 448" name="T7"/>
                <a:gd fmla="*/ 0 w 535" name="T8"/>
                <a:gd fmla="*/ 448 h 448" name="T9"/>
              </a:gdLst>
              <a:cxnLst>
                <a:cxn ang="0">
                  <a:pos x="T0" y="T1"/>
                </a:cxn>
                <a:cxn ang="0">
                  <a:pos x="T2" y="T3"/>
                </a:cxn>
                <a:cxn ang="0">
                  <a:pos x="T4" y="T5"/>
                </a:cxn>
                <a:cxn ang="0">
                  <a:pos x="T6" y="T7"/>
                </a:cxn>
                <a:cxn ang="0">
                  <a:pos x="T8" y="T9"/>
                </a:cxn>
              </a:cxnLst>
              <a:rect b="b" l="0" r="r" t="0"/>
              <a:pathLst>
                <a:path h="448" w="535">
                  <a:moveTo>
                    <a:pt x="0" y="448"/>
                  </a:moveTo>
                  <a:lnTo>
                    <a:pt x="535" y="260"/>
                  </a:lnTo>
                  <a:lnTo>
                    <a:pt x="535" y="0"/>
                  </a:lnTo>
                  <a:lnTo>
                    <a:pt x="0" y="191"/>
                  </a:lnTo>
                  <a:lnTo>
                    <a:pt x="0" y="448"/>
                  </a:lnTo>
                  <a:close/>
                </a:path>
              </a:pathLst>
            </a:custGeom>
            <a:gradFill flip="none" rotWithShape="1">
              <a:gsLst>
                <a:gs pos="0">
                  <a:schemeClr val="accent4">
                    <a:lumMod val="60000"/>
                    <a:lumOff val="40000"/>
                  </a:schemeClr>
                </a:gs>
                <a:gs pos="100000">
                  <a:schemeClr val="accent4"/>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0" name="Freeform 16"/>
            <p:cNvSpPr/>
            <p:nvPr/>
          </p:nvSpPr>
          <p:spPr bwMode="auto">
            <a:xfrm>
              <a:off x="3722688" y="1654175"/>
              <a:ext cx="1697038" cy="512763"/>
            </a:xfrm>
            <a:custGeom>
              <a:gdLst>
                <a:gd fmla="*/ 534 w 1069" name="T0"/>
                <a:gd fmla="*/ 0 h 323" name="T1"/>
                <a:gd fmla="*/ 0 w 1069" name="T2"/>
                <a:gd fmla="*/ 132 h 323" name="T3"/>
                <a:gd fmla="*/ 534 w 1069" name="T4"/>
                <a:gd fmla="*/ 323 h 323" name="T5"/>
                <a:gd fmla="*/ 1069 w 1069" name="T6"/>
                <a:gd fmla="*/ 132 h 323" name="T7"/>
                <a:gd fmla="*/ 534 w 1069" name="T8"/>
                <a:gd fmla="*/ 0 h 323" name="T9"/>
              </a:gdLst>
              <a:cxnLst>
                <a:cxn ang="0">
                  <a:pos x="T0" y="T1"/>
                </a:cxn>
                <a:cxn ang="0">
                  <a:pos x="T2" y="T3"/>
                </a:cxn>
                <a:cxn ang="0">
                  <a:pos x="T4" y="T5"/>
                </a:cxn>
                <a:cxn ang="0">
                  <a:pos x="T6" y="T7"/>
                </a:cxn>
                <a:cxn ang="0">
                  <a:pos x="T8" y="T9"/>
                </a:cxn>
              </a:cxnLst>
              <a:rect b="b" l="0" r="r" t="0"/>
              <a:pathLst>
                <a:path h="323" w="1069">
                  <a:moveTo>
                    <a:pt x="534" y="0"/>
                  </a:moveTo>
                  <a:lnTo>
                    <a:pt x="0" y="132"/>
                  </a:lnTo>
                  <a:lnTo>
                    <a:pt x="534" y="323"/>
                  </a:lnTo>
                  <a:lnTo>
                    <a:pt x="1069" y="132"/>
                  </a:lnTo>
                  <a:lnTo>
                    <a:pt x="534" y="0"/>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1" name="圆角矩形 110"/>
            <p:cNvSpPr/>
            <p:nvPr/>
          </p:nvSpPr>
          <p:spPr>
            <a:xfrm rot="20424404">
              <a:off x="4587434" y="2009243"/>
              <a:ext cx="828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12" name="圆角矩形 111"/>
            <p:cNvSpPr/>
            <p:nvPr/>
          </p:nvSpPr>
          <p:spPr>
            <a:xfrm flipH="1" rot="1175597">
              <a:off x="3722752" y="2006669"/>
              <a:ext cx="828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13" name="组合 112"/>
          <p:cNvGrpSpPr/>
          <p:nvPr/>
        </p:nvGrpSpPr>
        <p:grpSpPr>
          <a:xfrm>
            <a:off x="5342469" y="2249311"/>
            <a:ext cx="1507066" cy="813860"/>
            <a:chOff x="4005263" y="1381125"/>
            <a:chExt cx="1130300" cy="610395"/>
          </a:xfrm>
        </p:grpSpPr>
        <p:sp>
          <p:nvSpPr>
            <p:cNvPr id="114" name="Freeform 18"/>
            <p:cNvSpPr/>
            <p:nvPr/>
          </p:nvSpPr>
          <p:spPr bwMode="auto">
            <a:xfrm>
              <a:off x="4005263" y="1516857"/>
              <a:ext cx="565150" cy="474663"/>
            </a:xfrm>
            <a:custGeom>
              <a:gdLst>
                <a:gd fmla="*/ 356 w 356" name="T0"/>
                <a:gd fmla="*/ 299 h 299" name="T1"/>
                <a:gd fmla="*/ 0 w 356" name="T2"/>
                <a:gd fmla="*/ 174 h 299" name="T3"/>
                <a:gd fmla="*/ 0 w 356" name="T4"/>
                <a:gd fmla="*/ 0 h 299" name="T5"/>
                <a:gd fmla="*/ 356 w 356" name="T6"/>
                <a:gd fmla="*/ 127 h 299" name="T7"/>
                <a:gd fmla="*/ 356 w 356" name="T8"/>
                <a:gd fmla="*/ 299 h 299" name="T9"/>
              </a:gdLst>
              <a:cxnLst>
                <a:cxn ang="0">
                  <a:pos x="T0" y="T1"/>
                </a:cxn>
                <a:cxn ang="0">
                  <a:pos x="T2" y="T3"/>
                </a:cxn>
                <a:cxn ang="0">
                  <a:pos x="T4" y="T5"/>
                </a:cxn>
                <a:cxn ang="0">
                  <a:pos x="T6" y="T7"/>
                </a:cxn>
                <a:cxn ang="0">
                  <a:pos x="T8" y="T9"/>
                </a:cxn>
              </a:cxnLst>
              <a:rect b="b" l="0" r="r" t="0"/>
              <a:pathLst>
                <a:path h="299" w="356">
                  <a:moveTo>
                    <a:pt x="356" y="299"/>
                  </a:moveTo>
                  <a:lnTo>
                    <a:pt x="0" y="174"/>
                  </a:lnTo>
                  <a:lnTo>
                    <a:pt x="0" y="0"/>
                  </a:lnTo>
                  <a:lnTo>
                    <a:pt x="356" y="127"/>
                  </a:lnTo>
                  <a:lnTo>
                    <a:pt x="356" y="299"/>
                  </a:lnTo>
                  <a:close/>
                </a:path>
              </a:pathLst>
            </a:custGeom>
            <a:gradFill flip="none" rotWithShape="1">
              <a:gsLst>
                <a:gs pos="0">
                  <a:schemeClr val="accent5">
                    <a:lumMod val="60000"/>
                    <a:lumOff val="40000"/>
                  </a:schemeClr>
                </a:gs>
                <a:gs pos="100000">
                  <a:schemeClr val="accent5"/>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5" name="Freeform 19"/>
            <p:cNvSpPr/>
            <p:nvPr/>
          </p:nvSpPr>
          <p:spPr bwMode="auto">
            <a:xfrm>
              <a:off x="4570413" y="1516857"/>
              <a:ext cx="565150" cy="474663"/>
            </a:xfrm>
            <a:custGeom>
              <a:gdLst>
                <a:gd fmla="*/ 0 w 356" name="T0"/>
                <a:gd fmla="*/ 299 h 299" name="T1"/>
                <a:gd fmla="*/ 356 w 356" name="T2"/>
                <a:gd fmla="*/ 174 h 299" name="T3"/>
                <a:gd fmla="*/ 356 w 356" name="T4"/>
                <a:gd fmla="*/ 0 h 299" name="T5"/>
                <a:gd fmla="*/ 0 w 356" name="T6"/>
                <a:gd fmla="*/ 127 h 299" name="T7"/>
                <a:gd fmla="*/ 0 w 356" name="T8"/>
                <a:gd fmla="*/ 299 h 299" name="T9"/>
              </a:gdLst>
              <a:cxnLst>
                <a:cxn ang="0">
                  <a:pos x="T0" y="T1"/>
                </a:cxn>
                <a:cxn ang="0">
                  <a:pos x="T2" y="T3"/>
                </a:cxn>
                <a:cxn ang="0">
                  <a:pos x="T4" y="T5"/>
                </a:cxn>
                <a:cxn ang="0">
                  <a:pos x="T6" y="T7"/>
                </a:cxn>
                <a:cxn ang="0">
                  <a:pos x="T8" y="T9"/>
                </a:cxn>
              </a:cxnLst>
              <a:rect b="b" l="0" r="r" t="0"/>
              <a:pathLst>
                <a:path h="299" w="356">
                  <a:moveTo>
                    <a:pt x="0" y="299"/>
                  </a:moveTo>
                  <a:lnTo>
                    <a:pt x="356" y="174"/>
                  </a:lnTo>
                  <a:lnTo>
                    <a:pt x="356" y="0"/>
                  </a:lnTo>
                  <a:lnTo>
                    <a:pt x="0" y="127"/>
                  </a:lnTo>
                  <a:lnTo>
                    <a:pt x="0" y="299"/>
                  </a:lnTo>
                  <a:close/>
                </a:path>
              </a:pathLst>
            </a:custGeom>
            <a:gradFill flip="none" rotWithShape="1">
              <a:gsLst>
                <a:gs pos="0">
                  <a:schemeClr val="accent5">
                    <a:lumMod val="60000"/>
                    <a:lumOff val="40000"/>
                  </a:schemeClr>
                </a:gs>
                <a:gs pos="100000">
                  <a:schemeClr val="accent5"/>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6" name="Freeform 20"/>
            <p:cNvSpPr/>
            <p:nvPr/>
          </p:nvSpPr>
          <p:spPr bwMode="auto">
            <a:xfrm>
              <a:off x="4005263" y="1381125"/>
              <a:ext cx="1130300" cy="339725"/>
            </a:xfrm>
            <a:custGeom>
              <a:gdLst>
                <a:gd fmla="*/ 356 w 712" name="T0"/>
                <a:gd fmla="*/ 0 h 214" name="T1"/>
                <a:gd fmla="*/ 0 w 712" name="T2"/>
                <a:gd fmla="*/ 87 h 214" name="T3"/>
                <a:gd fmla="*/ 356 w 712" name="T4"/>
                <a:gd fmla="*/ 214 h 214" name="T5"/>
                <a:gd fmla="*/ 712 w 712" name="T6"/>
                <a:gd fmla="*/ 87 h 214" name="T7"/>
                <a:gd fmla="*/ 356 w 712" name="T8"/>
                <a:gd fmla="*/ 0 h 214" name="T9"/>
              </a:gdLst>
              <a:cxnLst>
                <a:cxn ang="0">
                  <a:pos x="T0" y="T1"/>
                </a:cxn>
                <a:cxn ang="0">
                  <a:pos x="T2" y="T3"/>
                </a:cxn>
                <a:cxn ang="0">
                  <a:pos x="T4" y="T5"/>
                </a:cxn>
                <a:cxn ang="0">
                  <a:pos x="T6" y="T7"/>
                </a:cxn>
                <a:cxn ang="0">
                  <a:pos x="T8" y="T9"/>
                </a:cxn>
              </a:cxnLst>
              <a:rect b="b" l="0" r="r" t="0"/>
              <a:pathLst>
                <a:path h="214" w="712">
                  <a:moveTo>
                    <a:pt x="356" y="0"/>
                  </a:moveTo>
                  <a:lnTo>
                    <a:pt x="0" y="87"/>
                  </a:lnTo>
                  <a:lnTo>
                    <a:pt x="356" y="214"/>
                  </a:lnTo>
                  <a:lnTo>
                    <a:pt x="712" y="87"/>
                  </a:lnTo>
                  <a:lnTo>
                    <a:pt x="356" y="0"/>
                  </a:ln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7" name="圆角矩形 116"/>
            <p:cNvSpPr/>
            <p:nvPr/>
          </p:nvSpPr>
          <p:spPr>
            <a:xfrm rot="20424404">
              <a:off x="4596812" y="1618273"/>
              <a:ext cx="504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18" name="圆角矩形 117"/>
            <p:cNvSpPr/>
            <p:nvPr/>
          </p:nvSpPr>
          <p:spPr>
            <a:xfrm flipH="1" rot="1175597">
              <a:off x="4027206" y="1611924"/>
              <a:ext cx="504000" cy="10800"/>
            </a:xfrm>
            <a:prstGeom prst="roundRect">
              <a:avLst>
                <a:gd fmla="val 50000" name="adj"/>
              </a:avLst>
            </a:prstGeom>
            <a:gradFill flip="none" rotWithShape="1">
              <a:gsLst>
                <a:gs pos="0">
                  <a:schemeClr val="bg1"/>
                </a:gs>
                <a:gs pos="100000">
                  <a:schemeClr val="bg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sp>
        <p:nvSpPr>
          <p:cNvPr id="119" name="矩形 118"/>
          <p:cNvSpPr/>
          <p:nvPr/>
        </p:nvSpPr>
        <p:spPr>
          <a:xfrm>
            <a:off x="578638" y="3363737"/>
            <a:ext cx="2889972" cy="1152132"/>
          </a:xfrm>
          <a:prstGeom prst="rect">
            <a:avLst/>
          </a:prstGeom>
        </p:spPr>
        <p:txBody>
          <a:bodyPr bIns="60954" lIns="121908" rIns="121908" tIns="60954" wrap="square">
            <a:spAutoFit/>
          </a:bodyPr>
          <a:lstStyle/>
          <a:p>
            <a:pPr algn="r">
              <a:lnSpc>
                <a:spcPct val="130000"/>
              </a:lnSpc>
            </a:pPr>
            <a:r>
              <a:rPr altLang="en-US" lang="zh-CN" sz="1300">
                <a:solidFill>
                  <a:schemeClr val="accent3"/>
                </a:solidFill>
                <a:latin typeface="+mn-ea"/>
                <a:ea typeface="+mn-ea"/>
                <a:cs typeface="+mn-ea"/>
              </a:rPr>
              <a:t>在此输入您的标题</a:t>
            </a:r>
          </a:p>
          <a:p>
            <a:pPr algn="r">
              <a:lnSpc>
                <a:spcPct val="130000"/>
              </a:lnSpc>
            </a:pPr>
            <a:r>
              <a:rPr altLang="en-US" lang="zh-CN" sz="1300">
                <a:solidFill>
                  <a:schemeClr val="accent3"/>
                </a:solidFill>
                <a:latin typeface="+mn-ea"/>
                <a:ea typeface="+mn-ea"/>
                <a:cs typeface="+mn-ea"/>
              </a:rPr>
              <a:t>在此输入您的文字，在此输入您的文字，在此输入您的文字在此输入您的文字，在此输入您的文字</a:t>
            </a:r>
          </a:p>
        </p:txBody>
      </p:sp>
      <p:sp>
        <p:nvSpPr>
          <p:cNvPr id="120" name="矩形 119"/>
          <p:cNvSpPr/>
          <p:nvPr/>
        </p:nvSpPr>
        <p:spPr>
          <a:xfrm>
            <a:off x="578638" y="2103476"/>
            <a:ext cx="2889972" cy="1152132"/>
          </a:xfrm>
          <a:prstGeom prst="rect">
            <a:avLst/>
          </a:prstGeom>
        </p:spPr>
        <p:txBody>
          <a:bodyPr bIns="60954" lIns="121908" rIns="121908" tIns="60954" wrap="square">
            <a:spAutoFit/>
          </a:bodyPr>
          <a:lstStyle/>
          <a:p>
            <a:pPr algn="r">
              <a:lnSpc>
                <a:spcPct val="130000"/>
              </a:lnSpc>
            </a:pPr>
            <a:r>
              <a:rPr altLang="en-US" lang="zh-CN" sz="1300">
                <a:solidFill>
                  <a:schemeClr val="accent5"/>
                </a:solidFill>
                <a:latin typeface="+mn-ea"/>
                <a:ea typeface="+mn-ea"/>
                <a:cs typeface="+mn-ea"/>
              </a:rPr>
              <a:t>在此输入您的标题</a:t>
            </a:r>
          </a:p>
          <a:p>
            <a:pPr algn="r">
              <a:lnSpc>
                <a:spcPct val="130000"/>
              </a:lnSpc>
            </a:pPr>
            <a:r>
              <a:rPr altLang="en-US" lang="zh-CN" sz="1300">
                <a:solidFill>
                  <a:schemeClr val="accent5"/>
                </a:solidFill>
                <a:latin typeface="+mn-ea"/>
                <a:ea typeface="+mn-ea"/>
                <a:cs typeface="+mn-ea"/>
              </a:rPr>
              <a:t>在此输入您的文字，在此输入您的文字，在此输入您的文字在此输入您的文字，在此输入您的文字</a:t>
            </a:r>
          </a:p>
        </p:txBody>
      </p:sp>
      <p:sp>
        <p:nvSpPr>
          <p:cNvPr id="121" name="矩形 120"/>
          <p:cNvSpPr/>
          <p:nvPr/>
        </p:nvSpPr>
        <p:spPr>
          <a:xfrm>
            <a:off x="8723394" y="4279590"/>
            <a:ext cx="2889972" cy="1152132"/>
          </a:xfrm>
          <a:prstGeom prst="rect">
            <a:avLst/>
          </a:prstGeom>
        </p:spPr>
        <p:txBody>
          <a:bodyPr bIns="60954" lIns="121908" rIns="121908" tIns="60954" wrap="square">
            <a:spAutoFit/>
          </a:bodyPr>
          <a:lstStyle/>
          <a:p>
            <a:pPr>
              <a:lnSpc>
                <a:spcPct val="130000"/>
              </a:lnSpc>
            </a:pPr>
            <a:r>
              <a:rPr altLang="en-US" lang="zh-CN" sz="1300">
                <a:solidFill>
                  <a:schemeClr val="accent2"/>
                </a:solidFill>
                <a:latin typeface="+mn-ea"/>
                <a:ea typeface="+mn-ea"/>
                <a:cs typeface="+mn-ea"/>
              </a:rPr>
              <a:t>在此输入您的标题</a:t>
            </a:r>
          </a:p>
          <a:p>
            <a:pPr>
              <a:lnSpc>
                <a:spcPct val="130000"/>
              </a:lnSpc>
            </a:pPr>
            <a:r>
              <a:rPr altLang="en-US" lang="zh-CN" sz="1300">
                <a:solidFill>
                  <a:schemeClr val="accent2"/>
                </a:solidFill>
                <a:latin typeface="+mn-ea"/>
                <a:ea typeface="+mn-ea"/>
                <a:cs typeface="+mn-ea"/>
              </a:rPr>
              <a:t>在此输入您的文字，在此输入您的文字，在此输入您的文字在此输入您的文字，在此输入您的文字</a:t>
            </a:r>
          </a:p>
        </p:txBody>
      </p:sp>
      <p:sp>
        <p:nvSpPr>
          <p:cNvPr id="122" name="矩形 121"/>
          <p:cNvSpPr/>
          <p:nvPr/>
        </p:nvSpPr>
        <p:spPr>
          <a:xfrm>
            <a:off x="8717283" y="2674122"/>
            <a:ext cx="2889972" cy="1152132"/>
          </a:xfrm>
          <a:prstGeom prst="rect">
            <a:avLst/>
          </a:prstGeom>
        </p:spPr>
        <p:txBody>
          <a:bodyPr bIns="60954" lIns="121908" rIns="121908" tIns="60954" wrap="square">
            <a:spAutoFit/>
          </a:bodyPr>
          <a:lstStyle/>
          <a:p>
            <a:pPr>
              <a:lnSpc>
                <a:spcPct val="130000"/>
              </a:lnSpc>
            </a:pPr>
            <a:r>
              <a:rPr altLang="en-US" lang="zh-CN" sz="1300">
                <a:solidFill>
                  <a:schemeClr val="accent4"/>
                </a:solidFill>
                <a:latin typeface="+mn-ea"/>
                <a:ea typeface="+mn-ea"/>
                <a:cs typeface="+mn-ea"/>
              </a:rPr>
              <a:t>在此输入您的标题</a:t>
            </a:r>
          </a:p>
          <a:p>
            <a:pPr>
              <a:lnSpc>
                <a:spcPct val="130000"/>
              </a:lnSpc>
            </a:pPr>
            <a:r>
              <a:rPr altLang="en-US" lang="zh-CN" sz="1300">
                <a:solidFill>
                  <a:schemeClr val="accent4"/>
                </a:solidFill>
                <a:latin typeface="+mn-ea"/>
                <a:ea typeface="+mn-ea"/>
                <a:cs typeface="+mn-ea"/>
              </a:rPr>
              <a:t>在此输入您的文字，在此输入您的文字，在此输入您的文字在此输入您的文字，在此输入您的文字</a:t>
            </a:r>
          </a:p>
        </p:txBody>
      </p:sp>
      <p:cxnSp>
        <p:nvCxnSpPr>
          <p:cNvPr id="123" name="直接连接符 122"/>
          <p:cNvCxnSpPr/>
          <p:nvPr/>
        </p:nvCxnSpPr>
        <p:spPr>
          <a:xfrm flipV="1">
            <a:off x="3521158" y="2608630"/>
            <a:ext cx="1628639" cy="1"/>
          </a:xfrm>
          <a:prstGeom prst="line">
            <a:avLst/>
          </a:prstGeom>
          <a:ln w="12700">
            <a:solidFill>
              <a:schemeClr val="bg1">
                <a:lumMod val="75000"/>
              </a:schemeClr>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3521157" y="3937415"/>
            <a:ext cx="977637" cy="1"/>
          </a:xfrm>
          <a:prstGeom prst="line">
            <a:avLst/>
          </a:prstGeom>
          <a:ln w="12700">
            <a:solidFill>
              <a:schemeClr val="bg1">
                <a:lumMod val="75000"/>
              </a:schemeClr>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8182325" y="4794607"/>
            <a:ext cx="545301" cy="1"/>
          </a:xfrm>
          <a:prstGeom prst="line">
            <a:avLst/>
          </a:prstGeom>
          <a:ln w="12700">
            <a:solidFill>
              <a:schemeClr val="bg1">
                <a:lumMod val="75000"/>
              </a:schemeClr>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7432722" y="3163713"/>
            <a:ext cx="1294906" cy="1"/>
          </a:xfrm>
          <a:prstGeom prst="line">
            <a:avLst/>
          </a:prstGeom>
          <a:ln w="12700">
            <a:solidFill>
              <a:schemeClr val="bg1">
                <a:lumMod val="75000"/>
              </a:schemeClr>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128" name="波形 127"/>
          <p:cNvSpPr/>
          <p:nvPr/>
        </p:nvSpPr>
        <p:spPr>
          <a:xfrm>
            <a:off x="6114509" y="1343112"/>
            <a:ext cx="705382" cy="705381"/>
          </a:xfrm>
          <a:prstGeom prst="wave">
            <a:avLst/>
          </a:prstGeom>
          <a:gradFill flip="none" rotWithShape="1">
            <a:gsLst>
              <a:gs pos="30000">
                <a:schemeClr val="accent1">
                  <a:lumMod val="60000"/>
                  <a:lumOff val="40000"/>
                </a:schemeClr>
              </a:gs>
              <a:gs pos="0">
                <a:schemeClr val="accent1"/>
              </a:gs>
              <a:gs pos="77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29" name="矩形 128"/>
          <p:cNvSpPr/>
          <p:nvPr/>
        </p:nvSpPr>
        <p:spPr>
          <a:xfrm>
            <a:off x="8717283" y="1251722"/>
            <a:ext cx="2889972" cy="1152132"/>
          </a:xfrm>
          <a:prstGeom prst="rect">
            <a:avLst/>
          </a:prstGeom>
        </p:spPr>
        <p:txBody>
          <a:bodyPr bIns="60954" lIns="121908" rIns="121908" tIns="60954" wrap="square">
            <a:spAutoFit/>
          </a:bodyPr>
          <a:lstStyle/>
          <a:p>
            <a:pPr>
              <a:lnSpc>
                <a:spcPct val="130000"/>
              </a:lnSpc>
            </a:pPr>
            <a:r>
              <a:rPr altLang="en-US" lang="zh-CN" sz="1300">
                <a:solidFill>
                  <a:schemeClr val="accent1"/>
                </a:solidFill>
                <a:latin typeface="+mn-ea"/>
                <a:ea typeface="+mn-ea"/>
                <a:cs typeface="+mn-ea"/>
              </a:rPr>
              <a:t>在此输入您的标题</a:t>
            </a:r>
          </a:p>
          <a:p>
            <a:pPr>
              <a:lnSpc>
                <a:spcPct val="130000"/>
              </a:lnSpc>
            </a:pPr>
            <a:r>
              <a:rPr altLang="en-US" lang="zh-CN" sz="1300">
                <a:solidFill>
                  <a:schemeClr val="accent1"/>
                </a:solidFill>
                <a:latin typeface="+mn-ea"/>
                <a:ea typeface="+mn-ea"/>
                <a:cs typeface="+mn-ea"/>
              </a:rPr>
              <a:t>在此输入您的文字，在此输入您的文字，在此输入您的文字在此输入您的文字，在此输入您的文字</a:t>
            </a:r>
          </a:p>
        </p:txBody>
      </p:sp>
      <p:cxnSp>
        <p:nvCxnSpPr>
          <p:cNvPr id="130" name="直接连接符 129"/>
          <p:cNvCxnSpPr/>
          <p:nvPr/>
        </p:nvCxnSpPr>
        <p:spPr>
          <a:xfrm>
            <a:off x="6949441" y="1741312"/>
            <a:ext cx="1778186" cy="0"/>
          </a:xfrm>
          <a:prstGeom prst="line">
            <a:avLst/>
          </a:prstGeom>
          <a:ln w="12700">
            <a:solidFill>
              <a:schemeClr val="bg1">
                <a:lumMod val="75000"/>
              </a:schemeClr>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flipV="1">
            <a:off x="6096002" y="1344436"/>
            <a:ext cx="0" cy="1072467"/>
          </a:xfrm>
          <a:prstGeom prst="line">
            <a:avLst/>
          </a:prstGeom>
          <a:ln w="381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8892247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95"/>
                                        </p:tgtEl>
                                        <p:attrNameLst>
                                          <p:attrName>style.visibility</p:attrName>
                                        </p:attrNameLst>
                                      </p:cBhvr>
                                      <p:to>
                                        <p:strVal val="visible"/>
                                      </p:to>
                                    </p:set>
                                    <p:anim calcmode="lin" valueType="num">
                                      <p:cBhvr>
                                        <p:cTn dur="300" fill="hold" id="7"/>
                                        <p:tgtEl>
                                          <p:spTgt spid="95"/>
                                        </p:tgtEl>
                                        <p:attrNameLst>
                                          <p:attrName>ppt_w</p:attrName>
                                        </p:attrNameLst>
                                      </p:cBhvr>
                                      <p:tavLst>
                                        <p:tav tm="0">
                                          <p:val>
                                            <p:fltVal val="0"/>
                                          </p:val>
                                        </p:tav>
                                        <p:tav tm="100000">
                                          <p:val>
                                            <p:strVal val="#ppt_w"/>
                                          </p:val>
                                        </p:tav>
                                      </p:tavLst>
                                    </p:anim>
                                    <p:anim calcmode="lin" valueType="num">
                                      <p:cBhvr>
                                        <p:cTn dur="300" fill="hold" id="8"/>
                                        <p:tgtEl>
                                          <p:spTgt spid="95"/>
                                        </p:tgtEl>
                                        <p:attrNameLst>
                                          <p:attrName>ppt_h</p:attrName>
                                        </p:attrNameLst>
                                      </p:cBhvr>
                                      <p:tavLst>
                                        <p:tav tm="0">
                                          <p:val>
                                            <p:fltVal val="0"/>
                                          </p:val>
                                        </p:tav>
                                        <p:tav tm="100000">
                                          <p:val>
                                            <p:strVal val="#ppt_h"/>
                                          </p:val>
                                        </p:tav>
                                      </p:tavLst>
                                    </p:anim>
                                    <p:animEffect filter="fade" transition="in">
                                      <p:cBhvr>
                                        <p:cTn dur="300" id="9"/>
                                        <p:tgtEl>
                                          <p:spTgt spid="95"/>
                                        </p:tgtEl>
                                      </p:cBhvr>
                                    </p:animEffect>
                                  </p:childTnLst>
                                </p:cTn>
                              </p:par>
                            </p:childTnLst>
                          </p:cTn>
                        </p:par>
                        <p:par>
                          <p:cTn fill="hold" id="10" nodeType="afterGroup">
                            <p:stCondLst>
                              <p:cond delay="300"/>
                            </p:stCondLst>
                            <p:childTnLst>
                              <p:par>
                                <p:cTn fill="hold" id="11" nodeType="afterEffect" presetClass="entr" presetID="53" presetSubtype="0">
                                  <p:stCondLst>
                                    <p:cond delay="0"/>
                                  </p:stCondLst>
                                  <p:childTnLst>
                                    <p:set>
                                      <p:cBhvr>
                                        <p:cTn dur="1" fill="hold" id="12">
                                          <p:stCondLst>
                                            <p:cond delay="0"/>
                                          </p:stCondLst>
                                        </p:cTn>
                                        <p:tgtEl>
                                          <p:spTgt spid="101"/>
                                        </p:tgtEl>
                                        <p:attrNameLst>
                                          <p:attrName>style.visibility</p:attrName>
                                        </p:attrNameLst>
                                      </p:cBhvr>
                                      <p:to>
                                        <p:strVal val="visible"/>
                                      </p:to>
                                    </p:set>
                                    <p:anim calcmode="lin" valueType="num">
                                      <p:cBhvr>
                                        <p:cTn dur="300" fill="hold" id="13"/>
                                        <p:tgtEl>
                                          <p:spTgt spid="101"/>
                                        </p:tgtEl>
                                        <p:attrNameLst>
                                          <p:attrName>ppt_w</p:attrName>
                                        </p:attrNameLst>
                                      </p:cBhvr>
                                      <p:tavLst>
                                        <p:tav tm="0">
                                          <p:val>
                                            <p:fltVal val="0"/>
                                          </p:val>
                                        </p:tav>
                                        <p:tav tm="100000">
                                          <p:val>
                                            <p:strVal val="#ppt_w"/>
                                          </p:val>
                                        </p:tav>
                                      </p:tavLst>
                                    </p:anim>
                                    <p:anim calcmode="lin" valueType="num">
                                      <p:cBhvr>
                                        <p:cTn dur="300" fill="hold" id="14"/>
                                        <p:tgtEl>
                                          <p:spTgt spid="101"/>
                                        </p:tgtEl>
                                        <p:attrNameLst>
                                          <p:attrName>ppt_h</p:attrName>
                                        </p:attrNameLst>
                                      </p:cBhvr>
                                      <p:tavLst>
                                        <p:tav tm="0">
                                          <p:val>
                                            <p:fltVal val="0"/>
                                          </p:val>
                                        </p:tav>
                                        <p:tav tm="100000">
                                          <p:val>
                                            <p:strVal val="#ppt_h"/>
                                          </p:val>
                                        </p:tav>
                                      </p:tavLst>
                                    </p:anim>
                                    <p:animEffect filter="fade" transition="in">
                                      <p:cBhvr>
                                        <p:cTn dur="300" id="15"/>
                                        <p:tgtEl>
                                          <p:spTgt spid="101"/>
                                        </p:tgtEl>
                                      </p:cBhvr>
                                    </p:animEffect>
                                  </p:childTnLst>
                                </p:cTn>
                              </p:par>
                            </p:childTnLst>
                          </p:cTn>
                        </p:par>
                        <p:par>
                          <p:cTn fill="hold" id="16" nodeType="afterGroup">
                            <p:stCondLst>
                              <p:cond delay="600"/>
                            </p:stCondLst>
                            <p:childTnLst>
                              <p:par>
                                <p:cTn fill="hold" id="17" nodeType="afterEffect" presetClass="entr" presetID="53" presetSubtype="0">
                                  <p:stCondLst>
                                    <p:cond delay="0"/>
                                  </p:stCondLst>
                                  <p:childTnLst>
                                    <p:set>
                                      <p:cBhvr>
                                        <p:cTn dur="1" fill="hold" id="18">
                                          <p:stCondLst>
                                            <p:cond delay="0"/>
                                          </p:stCondLst>
                                        </p:cTn>
                                        <p:tgtEl>
                                          <p:spTgt spid="107"/>
                                        </p:tgtEl>
                                        <p:attrNameLst>
                                          <p:attrName>style.visibility</p:attrName>
                                        </p:attrNameLst>
                                      </p:cBhvr>
                                      <p:to>
                                        <p:strVal val="visible"/>
                                      </p:to>
                                    </p:set>
                                    <p:anim calcmode="lin" valueType="num">
                                      <p:cBhvr>
                                        <p:cTn dur="300" fill="hold" id="19"/>
                                        <p:tgtEl>
                                          <p:spTgt spid="107"/>
                                        </p:tgtEl>
                                        <p:attrNameLst>
                                          <p:attrName>ppt_w</p:attrName>
                                        </p:attrNameLst>
                                      </p:cBhvr>
                                      <p:tavLst>
                                        <p:tav tm="0">
                                          <p:val>
                                            <p:fltVal val="0"/>
                                          </p:val>
                                        </p:tav>
                                        <p:tav tm="100000">
                                          <p:val>
                                            <p:strVal val="#ppt_w"/>
                                          </p:val>
                                        </p:tav>
                                      </p:tavLst>
                                    </p:anim>
                                    <p:anim calcmode="lin" valueType="num">
                                      <p:cBhvr>
                                        <p:cTn dur="300" fill="hold" id="20"/>
                                        <p:tgtEl>
                                          <p:spTgt spid="107"/>
                                        </p:tgtEl>
                                        <p:attrNameLst>
                                          <p:attrName>ppt_h</p:attrName>
                                        </p:attrNameLst>
                                      </p:cBhvr>
                                      <p:tavLst>
                                        <p:tav tm="0">
                                          <p:val>
                                            <p:fltVal val="0"/>
                                          </p:val>
                                        </p:tav>
                                        <p:tav tm="100000">
                                          <p:val>
                                            <p:strVal val="#ppt_h"/>
                                          </p:val>
                                        </p:tav>
                                      </p:tavLst>
                                    </p:anim>
                                    <p:animEffect filter="fade" transition="in">
                                      <p:cBhvr>
                                        <p:cTn dur="300" id="21"/>
                                        <p:tgtEl>
                                          <p:spTgt spid="107"/>
                                        </p:tgtEl>
                                      </p:cBhvr>
                                    </p:animEffect>
                                  </p:childTnLst>
                                </p:cTn>
                              </p:par>
                            </p:childTnLst>
                          </p:cTn>
                        </p:par>
                        <p:par>
                          <p:cTn fill="hold" id="22" nodeType="afterGroup">
                            <p:stCondLst>
                              <p:cond delay="900"/>
                            </p:stCondLst>
                            <p:childTnLst>
                              <p:par>
                                <p:cTn fill="hold" id="23" nodeType="afterEffect" presetClass="entr" presetID="53" presetSubtype="0">
                                  <p:stCondLst>
                                    <p:cond delay="0"/>
                                  </p:stCondLst>
                                  <p:childTnLst>
                                    <p:set>
                                      <p:cBhvr>
                                        <p:cTn dur="1" fill="hold" id="24">
                                          <p:stCondLst>
                                            <p:cond delay="0"/>
                                          </p:stCondLst>
                                        </p:cTn>
                                        <p:tgtEl>
                                          <p:spTgt spid="113"/>
                                        </p:tgtEl>
                                        <p:attrNameLst>
                                          <p:attrName>style.visibility</p:attrName>
                                        </p:attrNameLst>
                                      </p:cBhvr>
                                      <p:to>
                                        <p:strVal val="visible"/>
                                      </p:to>
                                    </p:set>
                                    <p:anim calcmode="lin" valueType="num">
                                      <p:cBhvr>
                                        <p:cTn dur="300" fill="hold" id="25"/>
                                        <p:tgtEl>
                                          <p:spTgt spid="113"/>
                                        </p:tgtEl>
                                        <p:attrNameLst>
                                          <p:attrName>ppt_w</p:attrName>
                                        </p:attrNameLst>
                                      </p:cBhvr>
                                      <p:tavLst>
                                        <p:tav tm="0">
                                          <p:val>
                                            <p:fltVal val="0"/>
                                          </p:val>
                                        </p:tav>
                                        <p:tav tm="100000">
                                          <p:val>
                                            <p:strVal val="#ppt_w"/>
                                          </p:val>
                                        </p:tav>
                                      </p:tavLst>
                                    </p:anim>
                                    <p:anim calcmode="lin" valueType="num">
                                      <p:cBhvr>
                                        <p:cTn dur="300" fill="hold" id="26"/>
                                        <p:tgtEl>
                                          <p:spTgt spid="113"/>
                                        </p:tgtEl>
                                        <p:attrNameLst>
                                          <p:attrName>ppt_h</p:attrName>
                                        </p:attrNameLst>
                                      </p:cBhvr>
                                      <p:tavLst>
                                        <p:tav tm="0">
                                          <p:val>
                                            <p:fltVal val="0"/>
                                          </p:val>
                                        </p:tav>
                                        <p:tav tm="100000">
                                          <p:val>
                                            <p:strVal val="#ppt_h"/>
                                          </p:val>
                                        </p:tav>
                                      </p:tavLst>
                                    </p:anim>
                                    <p:animEffect filter="fade" transition="in">
                                      <p:cBhvr>
                                        <p:cTn dur="300" id="27"/>
                                        <p:tgtEl>
                                          <p:spTgt spid="113"/>
                                        </p:tgtEl>
                                      </p:cBhvr>
                                    </p:animEffect>
                                  </p:childTnLst>
                                </p:cTn>
                              </p:par>
                            </p:childTnLst>
                          </p:cTn>
                        </p:par>
                        <p:par>
                          <p:cTn fill="hold" id="28" nodeType="afterGroup">
                            <p:stCondLst>
                              <p:cond delay="1200"/>
                            </p:stCondLst>
                            <p:childTnLst>
                              <p:par>
                                <p:cTn fill="hold" id="29" nodeType="afterEffect" presetClass="entr" presetID="22" presetSubtype="2">
                                  <p:stCondLst>
                                    <p:cond delay="0"/>
                                  </p:stCondLst>
                                  <p:childTnLst>
                                    <p:set>
                                      <p:cBhvr>
                                        <p:cTn dur="1" fill="hold" id="30">
                                          <p:stCondLst>
                                            <p:cond delay="0"/>
                                          </p:stCondLst>
                                        </p:cTn>
                                        <p:tgtEl>
                                          <p:spTgt spid="123"/>
                                        </p:tgtEl>
                                        <p:attrNameLst>
                                          <p:attrName>style.visibility</p:attrName>
                                        </p:attrNameLst>
                                      </p:cBhvr>
                                      <p:to>
                                        <p:strVal val="visible"/>
                                      </p:to>
                                    </p:set>
                                    <p:animEffect filter="wipe(right)" transition="in">
                                      <p:cBhvr>
                                        <p:cTn dur="300" id="31"/>
                                        <p:tgtEl>
                                          <p:spTgt spid="123"/>
                                        </p:tgtEl>
                                      </p:cBhvr>
                                    </p:animEffect>
                                  </p:childTnLst>
                                </p:cTn>
                              </p:par>
                            </p:childTnLst>
                          </p:cTn>
                        </p:par>
                        <p:par>
                          <p:cTn fill="hold" id="32" nodeType="afterGroup">
                            <p:stCondLst>
                              <p:cond delay="1500"/>
                            </p:stCondLst>
                            <p:childTnLst>
                              <p:par>
                                <p:cTn fill="hold" grpId="0" id="33" nodeType="afterEffect" presetClass="entr" presetID="10" presetSubtype="0">
                                  <p:stCondLst>
                                    <p:cond delay="0"/>
                                  </p:stCondLst>
                                  <p:childTnLst>
                                    <p:set>
                                      <p:cBhvr>
                                        <p:cTn dur="1" fill="hold" id="34">
                                          <p:stCondLst>
                                            <p:cond delay="0"/>
                                          </p:stCondLst>
                                        </p:cTn>
                                        <p:tgtEl>
                                          <p:spTgt spid="120"/>
                                        </p:tgtEl>
                                        <p:attrNameLst>
                                          <p:attrName>style.visibility</p:attrName>
                                        </p:attrNameLst>
                                      </p:cBhvr>
                                      <p:to>
                                        <p:strVal val="visible"/>
                                      </p:to>
                                    </p:set>
                                    <p:animEffect filter="fade" transition="in">
                                      <p:cBhvr>
                                        <p:cTn dur="300" id="35"/>
                                        <p:tgtEl>
                                          <p:spTgt spid="120"/>
                                        </p:tgtEl>
                                      </p:cBhvr>
                                    </p:animEffect>
                                  </p:childTnLst>
                                </p:cTn>
                              </p:par>
                            </p:childTnLst>
                          </p:cTn>
                        </p:par>
                        <p:par>
                          <p:cTn fill="hold" id="36" nodeType="afterGroup">
                            <p:stCondLst>
                              <p:cond delay="1800"/>
                            </p:stCondLst>
                            <p:childTnLst>
                              <p:par>
                                <p:cTn fill="hold" id="37" nodeType="afterEffect" presetClass="entr" presetID="22" presetSubtype="2">
                                  <p:stCondLst>
                                    <p:cond delay="0"/>
                                  </p:stCondLst>
                                  <p:childTnLst>
                                    <p:set>
                                      <p:cBhvr>
                                        <p:cTn dur="1" fill="hold" id="38">
                                          <p:stCondLst>
                                            <p:cond delay="0"/>
                                          </p:stCondLst>
                                        </p:cTn>
                                        <p:tgtEl>
                                          <p:spTgt spid="126"/>
                                        </p:tgtEl>
                                        <p:attrNameLst>
                                          <p:attrName>style.visibility</p:attrName>
                                        </p:attrNameLst>
                                      </p:cBhvr>
                                      <p:to>
                                        <p:strVal val="visible"/>
                                      </p:to>
                                    </p:set>
                                    <p:animEffect filter="wipe(right)" transition="in">
                                      <p:cBhvr>
                                        <p:cTn dur="300" id="39"/>
                                        <p:tgtEl>
                                          <p:spTgt spid="126"/>
                                        </p:tgtEl>
                                      </p:cBhvr>
                                    </p:animEffect>
                                  </p:childTnLst>
                                </p:cTn>
                              </p:par>
                            </p:childTnLst>
                          </p:cTn>
                        </p:par>
                        <p:par>
                          <p:cTn fill="hold" id="40" nodeType="afterGroup">
                            <p:stCondLst>
                              <p:cond delay="2100"/>
                            </p:stCondLst>
                            <p:childTnLst>
                              <p:par>
                                <p:cTn fill="hold" grpId="0" id="41" nodeType="afterEffect" presetClass="entr" presetID="10" presetSubtype="0">
                                  <p:stCondLst>
                                    <p:cond delay="0"/>
                                  </p:stCondLst>
                                  <p:childTnLst>
                                    <p:set>
                                      <p:cBhvr>
                                        <p:cTn dur="1" fill="hold" id="42">
                                          <p:stCondLst>
                                            <p:cond delay="0"/>
                                          </p:stCondLst>
                                        </p:cTn>
                                        <p:tgtEl>
                                          <p:spTgt spid="122"/>
                                        </p:tgtEl>
                                        <p:attrNameLst>
                                          <p:attrName>style.visibility</p:attrName>
                                        </p:attrNameLst>
                                      </p:cBhvr>
                                      <p:to>
                                        <p:strVal val="visible"/>
                                      </p:to>
                                    </p:set>
                                    <p:animEffect filter="fade" transition="in">
                                      <p:cBhvr>
                                        <p:cTn dur="300" id="43"/>
                                        <p:tgtEl>
                                          <p:spTgt spid="122"/>
                                        </p:tgtEl>
                                      </p:cBhvr>
                                    </p:animEffect>
                                  </p:childTnLst>
                                </p:cTn>
                              </p:par>
                            </p:childTnLst>
                          </p:cTn>
                        </p:par>
                        <p:par>
                          <p:cTn fill="hold" id="44" nodeType="afterGroup">
                            <p:stCondLst>
                              <p:cond delay="2400"/>
                            </p:stCondLst>
                            <p:childTnLst>
                              <p:par>
                                <p:cTn fill="hold" id="45" nodeType="afterEffect" presetClass="entr" presetID="22" presetSubtype="2">
                                  <p:stCondLst>
                                    <p:cond delay="0"/>
                                  </p:stCondLst>
                                  <p:childTnLst>
                                    <p:set>
                                      <p:cBhvr>
                                        <p:cTn dur="1" fill="hold" id="46">
                                          <p:stCondLst>
                                            <p:cond delay="0"/>
                                          </p:stCondLst>
                                        </p:cTn>
                                        <p:tgtEl>
                                          <p:spTgt spid="124"/>
                                        </p:tgtEl>
                                        <p:attrNameLst>
                                          <p:attrName>style.visibility</p:attrName>
                                        </p:attrNameLst>
                                      </p:cBhvr>
                                      <p:to>
                                        <p:strVal val="visible"/>
                                      </p:to>
                                    </p:set>
                                    <p:animEffect filter="wipe(right)" transition="in">
                                      <p:cBhvr>
                                        <p:cTn dur="300" id="47"/>
                                        <p:tgtEl>
                                          <p:spTgt spid="124"/>
                                        </p:tgtEl>
                                      </p:cBhvr>
                                    </p:animEffect>
                                  </p:childTnLst>
                                </p:cTn>
                              </p:par>
                            </p:childTnLst>
                          </p:cTn>
                        </p:par>
                        <p:par>
                          <p:cTn fill="hold" id="48" nodeType="afterGroup">
                            <p:stCondLst>
                              <p:cond delay="2700"/>
                            </p:stCondLst>
                            <p:childTnLst>
                              <p:par>
                                <p:cTn fill="hold" grpId="0" id="49" nodeType="afterEffect" presetClass="entr" presetID="10" presetSubtype="0">
                                  <p:stCondLst>
                                    <p:cond delay="0"/>
                                  </p:stCondLst>
                                  <p:childTnLst>
                                    <p:set>
                                      <p:cBhvr>
                                        <p:cTn dur="1" fill="hold" id="50">
                                          <p:stCondLst>
                                            <p:cond delay="0"/>
                                          </p:stCondLst>
                                        </p:cTn>
                                        <p:tgtEl>
                                          <p:spTgt spid="119"/>
                                        </p:tgtEl>
                                        <p:attrNameLst>
                                          <p:attrName>style.visibility</p:attrName>
                                        </p:attrNameLst>
                                      </p:cBhvr>
                                      <p:to>
                                        <p:strVal val="visible"/>
                                      </p:to>
                                    </p:set>
                                    <p:animEffect filter="fade" transition="in">
                                      <p:cBhvr>
                                        <p:cTn dur="300" id="51"/>
                                        <p:tgtEl>
                                          <p:spTgt spid="119"/>
                                        </p:tgtEl>
                                      </p:cBhvr>
                                    </p:animEffect>
                                  </p:childTnLst>
                                </p:cTn>
                              </p:par>
                            </p:childTnLst>
                          </p:cTn>
                        </p:par>
                        <p:par>
                          <p:cTn fill="hold" id="52" nodeType="afterGroup">
                            <p:stCondLst>
                              <p:cond delay="3000"/>
                            </p:stCondLst>
                            <p:childTnLst>
                              <p:par>
                                <p:cTn fill="hold" id="53" nodeType="afterEffect" presetClass="entr" presetID="22" presetSubtype="2">
                                  <p:stCondLst>
                                    <p:cond delay="0"/>
                                  </p:stCondLst>
                                  <p:childTnLst>
                                    <p:set>
                                      <p:cBhvr>
                                        <p:cTn dur="1" fill="hold" id="54">
                                          <p:stCondLst>
                                            <p:cond delay="0"/>
                                          </p:stCondLst>
                                        </p:cTn>
                                        <p:tgtEl>
                                          <p:spTgt spid="125"/>
                                        </p:tgtEl>
                                        <p:attrNameLst>
                                          <p:attrName>style.visibility</p:attrName>
                                        </p:attrNameLst>
                                      </p:cBhvr>
                                      <p:to>
                                        <p:strVal val="visible"/>
                                      </p:to>
                                    </p:set>
                                    <p:animEffect filter="wipe(right)" transition="in">
                                      <p:cBhvr>
                                        <p:cTn dur="300" id="55"/>
                                        <p:tgtEl>
                                          <p:spTgt spid="125"/>
                                        </p:tgtEl>
                                      </p:cBhvr>
                                    </p:animEffect>
                                  </p:childTnLst>
                                </p:cTn>
                              </p:par>
                            </p:childTnLst>
                          </p:cTn>
                        </p:par>
                        <p:par>
                          <p:cTn fill="hold" id="56" nodeType="afterGroup">
                            <p:stCondLst>
                              <p:cond delay="3300"/>
                            </p:stCondLst>
                            <p:childTnLst>
                              <p:par>
                                <p:cTn fill="hold" grpId="0" id="57" nodeType="afterEffect" presetClass="entr" presetID="10" presetSubtype="0">
                                  <p:stCondLst>
                                    <p:cond delay="0"/>
                                  </p:stCondLst>
                                  <p:childTnLst>
                                    <p:set>
                                      <p:cBhvr>
                                        <p:cTn dur="1" fill="hold" id="58">
                                          <p:stCondLst>
                                            <p:cond delay="0"/>
                                          </p:stCondLst>
                                        </p:cTn>
                                        <p:tgtEl>
                                          <p:spTgt spid="121"/>
                                        </p:tgtEl>
                                        <p:attrNameLst>
                                          <p:attrName>style.visibility</p:attrName>
                                        </p:attrNameLst>
                                      </p:cBhvr>
                                      <p:to>
                                        <p:strVal val="visible"/>
                                      </p:to>
                                    </p:set>
                                    <p:animEffect filter="fade" transition="in">
                                      <p:cBhvr>
                                        <p:cTn dur="300" id="59"/>
                                        <p:tgtEl>
                                          <p:spTgt spid="121"/>
                                        </p:tgtEl>
                                      </p:cBhvr>
                                    </p:animEffect>
                                  </p:childTnLst>
                                </p:cTn>
                              </p:par>
                            </p:childTnLst>
                          </p:cTn>
                        </p:par>
                        <p:par>
                          <p:cTn fill="hold" id="60" nodeType="afterGroup">
                            <p:stCondLst>
                              <p:cond delay="3600"/>
                            </p:stCondLst>
                            <p:childTnLst>
                              <p:par>
                                <p:cTn fill="hold" id="61" nodeType="afterEffect" presetClass="entr" presetID="22" presetSubtype="4">
                                  <p:stCondLst>
                                    <p:cond delay="0"/>
                                  </p:stCondLst>
                                  <p:childTnLst>
                                    <p:set>
                                      <p:cBhvr>
                                        <p:cTn dur="1" fill="hold" id="62">
                                          <p:stCondLst>
                                            <p:cond delay="0"/>
                                          </p:stCondLst>
                                        </p:cTn>
                                        <p:tgtEl>
                                          <p:spTgt spid="127"/>
                                        </p:tgtEl>
                                        <p:attrNameLst>
                                          <p:attrName>style.visibility</p:attrName>
                                        </p:attrNameLst>
                                      </p:cBhvr>
                                      <p:to>
                                        <p:strVal val="visible"/>
                                      </p:to>
                                    </p:set>
                                    <p:animEffect filter="wipe(down)" transition="in">
                                      <p:cBhvr>
                                        <p:cTn dur="300" id="63"/>
                                        <p:tgtEl>
                                          <p:spTgt spid="127"/>
                                        </p:tgtEl>
                                      </p:cBhvr>
                                    </p:animEffect>
                                  </p:childTnLst>
                                </p:cTn>
                              </p:par>
                            </p:childTnLst>
                          </p:cTn>
                        </p:par>
                        <p:par>
                          <p:cTn fill="hold" id="64" nodeType="afterGroup">
                            <p:stCondLst>
                              <p:cond delay="3900"/>
                            </p:stCondLst>
                            <p:childTnLst>
                              <p:par>
                                <p:cTn fill="hold" grpId="0" id="65" nodeType="afterEffect" presetClass="entr" presetID="22" presetSubtype="8">
                                  <p:stCondLst>
                                    <p:cond delay="0"/>
                                  </p:stCondLst>
                                  <p:childTnLst>
                                    <p:set>
                                      <p:cBhvr>
                                        <p:cTn dur="1" fill="hold" id="66">
                                          <p:stCondLst>
                                            <p:cond delay="0"/>
                                          </p:stCondLst>
                                        </p:cTn>
                                        <p:tgtEl>
                                          <p:spTgt spid="128"/>
                                        </p:tgtEl>
                                        <p:attrNameLst>
                                          <p:attrName>style.visibility</p:attrName>
                                        </p:attrNameLst>
                                      </p:cBhvr>
                                      <p:to>
                                        <p:strVal val="visible"/>
                                      </p:to>
                                    </p:set>
                                    <p:animEffect filter="wipe(left)" transition="in">
                                      <p:cBhvr>
                                        <p:cTn dur="300" id="67"/>
                                        <p:tgtEl>
                                          <p:spTgt spid="128"/>
                                        </p:tgtEl>
                                      </p:cBhvr>
                                    </p:animEffect>
                                  </p:childTnLst>
                                </p:cTn>
                              </p:par>
                            </p:childTnLst>
                          </p:cTn>
                        </p:par>
                        <p:par>
                          <p:cTn fill="hold" id="68" nodeType="afterGroup">
                            <p:stCondLst>
                              <p:cond delay="4200"/>
                            </p:stCondLst>
                            <p:childTnLst>
                              <p:par>
                                <p:cTn fill="hold" id="69" nodeType="afterEffect" presetClass="entr" presetID="22" presetSubtype="2">
                                  <p:stCondLst>
                                    <p:cond delay="0"/>
                                  </p:stCondLst>
                                  <p:childTnLst>
                                    <p:set>
                                      <p:cBhvr>
                                        <p:cTn dur="1" fill="hold" id="70">
                                          <p:stCondLst>
                                            <p:cond delay="0"/>
                                          </p:stCondLst>
                                        </p:cTn>
                                        <p:tgtEl>
                                          <p:spTgt spid="130"/>
                                        </p:tgtEl>
                                        <p:attrNameLst>
                                          <p:attrName>style.visibility</p:attrName>
                                        </p:attrNameLst>
                                      </p:cBhvr>
                                      <p:to>
                                        <p:strVal val="visible"/>
                                      </p:to>
                                    </p:set>
                                    <p:animEffect filter="wipe(right)" transition="in">
                                      <p:cBhvr>
                                        <p:cTn dur="300" id="71"/>
                                        <p:tgtEl>
                                          <p:spTgt spid="130"/>
                                        </p:tgtEl>
                                      </p:cBhvr>
                                    </p:animEffect>
                                  </p:childTnLst>
                                </p:cTn>
                              </p:par>
                            </p:childTnLst>
                          </p:cTn>
                        </p:par>
                        <p:par>
                          <p:cTn fill="hold" id="72" nodeType="afterGroup">
                            <p:stCondLst>
                              <p:cond delay="4500"/>
                            </p:stCondLst>
                            <p:childTnLst>
                              <p:par>
                                <p:cTn fill="hold" grpId="0" id="73" nodeType="afterEffect" presetClass="entr" presetID="10" presetSubtype="0">
                                  <p:stCondLst>
                                    <p:cond delay="0"/>
                                  </p:stCondLst>
                                  <p:childTnLst>
                                    <p:set>
                                      <p:cBhvr>
                                        <p:cTn dur="1" fill="hold" id="74">
                                          <p:stCondLst>
                                            <p:cond delay="0"/>
                                          </p:stCondLst>
                                        </p:cTn>
                                        <p:tgtEl>
                                          <p:spTgt spid="129"/>
                                        </p:tgtEl>
                                        <p:attrNameLst>
                                          <p:attrName>style.visibility</p:attrName>
                                        </p:attrNameLst>
                                      </p:cBhvr>
                                      <p:to>
                                        <p:strVal val="visible"/>
                                      </p:to>
                                    </p:set>
                                    <p:animEffect filter="fade" transition="in">
                                      <p:cBhvr>
                                        <p:cTn dur="300" id="75"/>
                                        <p:tgtEl>
                                          <p:spTgt spid="1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120"/>
      <p:bldP grpId="0" spid="121"/>
      <p:bldP grpId="0" spid="122"/>
      <p:bldP grpId="0" spid="128"/>
      <p:bldP grpId="0" spid="12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a:xfrm>
            <a:off x="2424548" y="1738070"/>
            <a:ext cx="2015699"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4" name="椭圆 13"/>
          <p:cNvSpPr/>
          <p:nvPr/>
        </p:nvSpPr>
        <p:spPr>
          <a:xfrm>
            <a:off x="4980319" y="1738070"/>
            <a:ext cx="2015699" cy="2016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5" name="椭圆 14"/>
          <p:cNvSpPr/>
          <p:nvPr/>
        </p:nvSpPr>
        <p:spPr>
          <a:xfrm>
            <a:off x="7536089" y="1738070"/>
            <a:ext cx="2015699"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6" name="TextBox 15"/>
          <p:cNvSpPr txBox="1"/>
          <p:nvPr/>
        </p:nvSpPr>
        <p:spPr>
          <a:xfrm>
            <a:off x="2874782" y="2837947"/>
            <a:ext cx="1036597" cy="304800"/>
          </a:xfrm>
          <a:prstGeom prst="rect">
            <a:avLst/>
          </a:prstGeom>
          <a:noFill/>
        </p:spPr>
        <p:txBody>
          <a:bodyPr bIns="0" lIns="0" rIns="0" rtlCol="0" tIns="0" wrap="square">
            <a:spAutoFit/>
          </a:bodyPr>
          <a:lstStyle/>
          <a:p>
            <a:pPr algn="ctr"/>
            <a:r>
              <a:rPr altLang="en-US" b="1" lang="zh-CN" sz="2000">
                <a:solidFill>
                  <a:schemeClr val="bg1"/>
                </a:solidFill>
                <a:latin typeface="+mn-ea"/>
                <a:ea typeface="+mn-ea"/>
                <a:cs typeface="+mn-ea"/>
              </a:rPr>
              <a:t>线下门店</a:t>
            </a:r>
          </a:p>
        </p:txBody>
      </p:sp>
      <p:sp>
        <p:nvSpPr>
          <p:cNvPr id="17" name="TextBox 16"/>
          <p:cNvSpPr txBox="1"/>
          <p:nvPr/>
        </p:nvSpPr>
        <p:spPr>
          <a:xfrm>
            <a:off x="5322682" y="2837947"/>
            <a:ext cx="1330971" cy="304800"/>
          </a:xfrm>
          <a:prstGeom prst="rect">
            <a:avLst/>
          </a:prstGeom>
          <a:noFill/>
        </p:spPr>
        <p:txBody>
          <a:bodyPr bIns="0" lIns="0" rIns="0" rtlCol="0" tIns="0" wrap="square">
            <a:spAutoFit/>
          </a:bodyPr>
          <a:lstStyle/>
          <a:p>
            <a:pPr algn="ctr"/>
            <a:r>
              <a:rPr altLang="en-US" b="1" lang="zh-CN" sz="2000">
                <a:solidFill>
                  <a:schemeClr val="bg1"/>
                </a:solidFill>
                <a:latin typeface="+mn-ea"/>
                <a:ea typeface="+mn-ea"/>
                <a:cs typeface="+mn-ea"/>
              </a:rPr>
              <a:t>电脑客户端</a:t>
            </a:r>
          </a:p>
        </p:txBody>
      </p:sp>
      <p:sp>
        <p:nvSpPr>
          <p:cNvPr id="18" name="TextBox 17"/>
          <p:cNvSpPr txBox="1"/>
          <p:nvPr/>
        </p:nvSpPr>
        <p:spPr>
          <a:xfrm>
            <a:off x="7960837" y="2837947"/>
            <a:ext cx="1166203" cy="304800"/>
          </a:xfrm>
          <a:prstGeom prst="rect">
            <a:avLst/>
          </a:prstGeom>
          <a:noFill/>
        </p:spPr>
        <p:txBody>
          <a:bodyPr bIns="0" lIns="0" rIns="0" rtlCol="0" tIns="0" wrap="square">
            <a:spAutoFit/>
          </a:bodyPr>
          <a:lstStyle/>
          <a:p>
            <a:pPr algn="ctr"/>
            <a:r>
              <a:rPr altLang="en-US" b="1" lang="zh-CN" sz="2000">
                <a:solidFill>
                  <a:schemeClr val="bg1"/>
                </a:solidFill>
                <a:latin typeface="+mn-ea"/>
                <a:ea typeface="+mn-ea"/>
                <a:cs typeface="+mn-ea"/>
              </a:rPr>
              <a:t>手机APP</a:t>
            </a:r>
          </a:p>
        </p:txBody>
      </p:sp>
      <p:sp>
        <p:nvSpPr>
          <p:cNvPr id="19" name="KSO_Shape"/>
          <p:cNvSpPr/>
          <p:nvPr/>
        </p:nvSpPr>
        <p:spPr bwMode="auto">
          <a:xfrm>
            <a:off x="5632740" y="2064669"/>
            <a:ext cx="710855" cy="532094"/>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anchor="ctr" bIns="360000">
            <a:scene3d>
              <a:camera prst="orthographicFront"/>
              <a:lightRig dir="t" rig="threePt"/>
            </a:scene3d>
            <a:sp3d>
              <a:contourClr>
                <a:srgbClr val="FFFFFF"/>
              </a:contourClr>
            </a:sp3d>
          </a:bodyPr>
          <a:lstStyle/>
          <a:p>
            <a:pPr algn="ctr">
              <a:defRPr/>
            </a:pPr>
            <a:endParaRPr altLang="en-US" lang="zh-CN">
              <a:solidFill>
                <a:srgbClr val="FFFFFF"/>
              </a:solidFill>
              <a:ea typeface="+mn-ea"/>
              <a:cs typeface="+mn-ea"/>
            </a:endParaRPr>
          </a:p>
        </p:txBody>
      </p:sp>
      <p:sp>
        <p:nvSpPr>
          <p:cNvPr id="20" name="KSO_Shape"/>
          <p:cNvSpPr/>
          <p:nvPr/>
        </p:nvSpPr>
        <p:spPr bwMode="auto">
          <a:xfrm>
            <a:off x="8268889" y="2090084"/>
            <a:ext cx="570521" cy="481264"/>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typeface="+mn-ea"/>
              <a:cs typeface="+mn-ea"/>
            </a:endParaRPr>
          </a:p>
        </p:txBody>
      </p:sp>
      <p:sp>
        <p:nvSpPr>
          <p:cNvPr id="21" name="KSO_Shape"/>
          <p:cNvSpPr/>
          <p:nvPr/>
        </p:nvSpPr>
        <p:spPr bwMode="auto">
          <a:xfrm>
            <a:off x="3109313" y="2018992"/>
            <a:ext cx="536025" cy="623448"/>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typeface="+mn-ea"/>
              <a:cs typeface="+mn-ea"/>
            </a:endParaRPr>
          </a:p>
        </p:txBody>
      </p:sp>
      <p:grpSp>
        <p:nvGrpSpPr>
          <p:cNvPr id="22" name="组合 21"/>
          <p:cNvGrpSpPr/>
          <p:nvPr/>
        </p:nvGrpSpPr>
        <p:grpSpPr>
          <a:xfrm>
            <a:off x="4555121" y="2590979"/>
            <a:ext cx="310325"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25" name="组合 24"/>
          <p:cNvGrpSpPr/>
          <p:nvPr/>
        </p:nvGrpSpPr>
        <p:grpSpPr>
          <a:xfrm>
            <a:off x="7110890" y="2590979"/>
            <a:ext cx="310325"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sp>
        <p:nvSpPr>
          <p:cNvPr id="28" name="TextBox 27"/>
          <p:cNvSpPr txBox="1"/>
          <p:nvPr/>
        </p:nvSpPr>
        <p:spPr>
          <a:xfrm>
            <a:off x="2874782" y="3168358"/>
            <a:ext cx="1036597" cy="152400"/>
          </a:xfrm>
          <a:prstGeom prst="rect">
            <a:avLst/>
          </a:prstGeom>
          <a:noFill/>
        </p:spPr>
        <p:txBody>
          <a:bodyPr bIns="0" lIns="0" rIns="0" rtlCol="0" tIns="0" wrap="square">
            <a:spAutoFit/>
          </a:bodyPr>
          <a:lstStyle/>
          <a:p>
            <a:pPr algn="ctr"/>
            <a:r>
              <a:rPr altLang="en-US" b="1" lang="zh-CN" sz="1000">
                <a:solidFill>
                  <a:schemeClr val="bg1"/>
                </a:solidFill>
                <a:latin typeface="+mn-ea"/>
                <a:ea typeface="+mn-ea"/>
                <a:cs typeface="+mn-ea"/>
              </a:rPr>
              <a:t>点击输入说明文字</a:t>
            </a:r>
          </a:p>
        </p:txBody>
      </p:sp>
      <p:sp>
        <p:nvSpPr>
          <p:cNvPr id="29" name="TextBox 28"/>
          <p:cNvSpPr txBox="1"/>
          <p:nvPr/>
        </p:nvSpPr>
        <p:spPr>
          <a:xfrm>
            <a:off x="5405067" y="3168358"/>
            <a:ext cx="1166203" cy="152400"/>
          </a:xfrm>
          <a:prstGeom prst="rect">
            <a:avLst/>
          </a:prstGeom>
          <a:noFill/>
        </p:spPr>
        <p:txBody>
          <a:bodyPr bIns="0" lIns="0" rIns="0" rtlCol="0" tIns="0" wrap="square">
            <a:spAutoFit/>
          </a:bodyPr>
          <a:lstStyle/>
          <a:p>
            <a:pPr algn="ctr"/>
            <a:r>
              <a:rPr altLang="en-US" b="1" lang="zh-CN" sz="1000">
                <a:solidFill>
                  <a:schemeClr val="bg1"/>
                </a:solidFill>
                <a:latin typeface="+mn-ea"/>
                <a:ea typeface="+mn-ea"/>
                <a:cs typeface="+mn-ea"/>
              </a:rPr>
              <a:t>点击输入说明文字</a:t>
            </a:r>
          </a:p>
        </p:txBody>
      </p:sp>
      <p:sp>
        <p:nvSpPr>
          <p:cNvPr id="30" name="TextBox 29"/>
          <p:cNvSpPr txBox="1"/>
          <p:nvPr/>
        </p:nvSpPr>
        <p:spPr>
          <a:xfrm>
            <a:off x="7960837" y="3168358"/>
            <a:ext cx="1166203" cy="152400"/>
          </a:xfrm>
          <a:prstGeom prst="rect">
            <a:avLst/>
          </a:prstGeom>
          <a:noFill/>
        </p:spPr>
        <p:txBody>
          <a:bodyPr bIns="0" lIns="0" rIns="0" rtlCol="0" tIns="0" wrap="square">
            <a:spAutoFit/>
          </a:bodyPr>
          <a:lstStyle/>
          <a:p>
            <a:pPr algn="ctr"/>
            <a:r>
              <a:rPr altLang="en-US" b="1" lang="zh-CN" sz="1000">
                <a:solidFill>
                  <a:schemeClr val="bg1"/>
                </a:solidFill>
                <a:latin typeface="+mn-ea"/>
                <a:ea typeface="+mn-ea"/>
                <a:cs typeface="+mn-ea"/>
              </a:rPr>
              <a:t>点击输入说明文字</a:t>
            </a:r>
          </a:p>
        </p:txBody>
      </p:sp>
      <p:sp>
        <p:nvSpPr>
          <p:cNvPr id="31" name="Freeform 12"/>
          <p:cNvSpPr/>
          <p:nvPr/>
        </p:nvSpPr>
        <p:spPr bwMode="auto">
          <a:xfrm>
            <a:off x="1608090" y="4221090"/>
            <a:ext cx="528501"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32" name="Freeform 12"/>
          <p:cNvSpPr/>
          <p:nvPr/>
        </p:nvSpPr>
        <p:spPr bwMode="auto">
          <a:xfrm flipH="1" flipV="1">
            <a:off x="10246801" y="5255371"/>
            <a:ext cx="528501"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33" name="TextBox 32"/>
          <p:cNvSpPr txBox="1"/>
          <p:nvPr/>
        </p:nvSpPr>
        <p:spPr>
          <a:xfrm>
            <a:off x="1968037" y="4535290"/>
            <a:ext cx="8543014"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typeface="+mn-ea"/>
                <a:ea typeface="+mn-ea"/>
                <a:cs typeface="+mn-ea"/>
                <a:sym charset="-122"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22762294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6"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290" id="7">
                                          <p:stCondLst>
                                            <p:cond delay="0"/>
                                          </p:stCondLst>
                                        </p:cTn>
                                        <p:tgtEl>
                                          <p:spTgt spid="16"/>
                                        </p:tgtEl>
                                      </p:cBhvr>
                                    </p:animEffect>
                                    <p:anim calcmode="lin" valueType="num">
                                      <p:cBhvr>
                                        <p:cTn dur="911" id="8"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16"/>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16"/>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16"/>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16"/>
                                        </p:tgtEl>
                                        <p:attrNameLst>
                                          <p:attrName>ppt_y</p:attrName>
                                        </p:attrNameLst>
                                      </p:cBhvr>
                                      <p:tavLst>
                                        <p:tav fmla="#ppt_y-sin(pi*$)/81" tm="0">
                                          <p:val>
                                            <p:fltVal val="0"/>
                                          </p:val>
                                        </p:tav>
                                        <p:tav tm="100000">
                                          <p:val>
                                            <p:fltVal val="1"/>
                                          </p:val>
                                        </p:tav>
                                      </p:tavLst>
                                    </p:anim>
                                    <p:animScale>
                                      <p:cBhvr>
                                        <p:cTn dur="13" id="13">
                                          <p:stCondLst>
                                            <p:cond delay="325"/>
                                          </p:stCondLst>
                                        </p:cTn>
                                        <p:tgtEl>
                                          <p:spTgt spid="16"/>
                                        </p:tgtEl>
                                      </p:cBhvr>
                                      <p:to x="100000" y="60000"/>
                                    </p:animScale>
                                    <p:animScale>
                                      <p:cBhvr>
                                        <p:cTn decel="50000" dur="83" id="14">
                                          <p:stCondLst>
                                            <p:cond delay="338"/>
                                          </p:stCondLst>
                                        </p:cTn>
                                        <p:tgtEl>
                                          <p:spTgt spid="16"/>
                                        </p:tgtEl>
                                      </p:cBhvr>
                                      <p:to x="100000" y="100000"/>
                                    </p:animScale>
                                    <p:animScale>
                                      <p:cBhvr>
                                        <p:cTn dur="13" id="15">
                                          <p:stCondLst>
                                            <p:cond delay="656"/>
                                          </p:stCondLst>
                                        </p:cTn>
                                        <p:tgtEl>
                                          <p:spTgt spid="16"/>
                                        </p:tgtEl>
                                      </p:cBhvr>
                                      <p:to x="100000" y="80000"/>
                                    </p:animScale>
                                    <p:animScale>
                                      <p:cBhvr>
                                        <p:cTn decel="50000" dur="83" id="16">
                                          <p:stCondLst>
                                            <p:cond delay="669"/>
                                          </p:stCondLst>
                                        </p:cTn>
                                        <p:tgtEl>
                                          <p:spTgt spid="16"/>
                                        </p:tgtEl>
                                      </p:cBhvr>
                                      <p:to x="100000" y="100000"/>
                                    </p:animScale>
                                    <p:animScale>
                                      <p:cBhvr>
                                        <p:cTn dur="13" id="17">
                                          <p:stCondLst>
                                            <p:cond delay="821"/>
                                          </p:stCondLst>
                                        </p:cTn>
                                        <p:tgtEl>
                                          <p:spTgt spid="16"/>
                                        </p:tgtEl>
                                      </p:cBhvr>
                                      <p:to x="100000" y="90000"/>
                                    </p:animScale>
                                    <p:animScale>
                                      <p:cBhvr>
                                        <p:cTn decel="50000" dur="83" id="18">
                                          <p:stCondLst>
                                            <p:cond delay="834"/>
                                          </p:stCondLst>
                                        </p:cTn>
                                        <p:tgtEl>
                                          <p:spTgt spid="16"/>
                                        </p:tgtEl>
                                      </p:cBhvr>
                                      <p:to x="100000" y="100000"/>
                                    </p:animScale>
                                    <p:animScale>
                                      <p:cBhvr>
                                        <p:cTn dur="13" id="19">
                                          <p:stCondLst>
                                            <p:cond delay="904"/>
                                          </p:stCondLst>
                                        </p:cTn>
                                        <p:tgtEl>
                                          <p:spTgt spid="16"/>
                                        </p:tgtEl>
                                      </p:cBhvr>
                                      <p:to x="100000" y="95000"/>
                                    </p:animScale>
                                    <p:animScale>
                                      <p:cBhvr>
                                        <p:cTn decel="50000" dur="83" id="20">
                                          <p:stCondLst>
                                            <p:cond delay="917"/>
                                          </p:stCondLst>
                                        </p:cTn>
                                        <p:tgtEl>
                                          <p:spTgt spid="16"/>
                                        </p:tgtEl>
                                      </p:cBhvr>
                                      <p:to x="100000" y="100000"/>
                                    </p:animScale>
                                  </p:childTnLst>
                                </p:cTn>
                              </p:par>
                              <p:par>
                                <p:cTn fill="hold" grpId="0" id="21" nodeType="withEffect" presetClass="entr" presetID="26"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wipe(down)" transition="in">
                                      <p:cBhvr>
                                        <p:cTn dur="290" id="23">
                                          <p:stCondLst>
                                            <p:cond delay="0"/>
                                          </p:stCondLst>
                                        </p:cTn>
                                        <p:tgtEl>
                                          <p:spTgt spid="28"/>
                                        </p:tgtEl>
                                      </p:cBhvr>
                                    </p:animEffect>
                                    <p:anim calcmode="lin" valueType="num">
                                      <p:cBhvr>
                                        <p:cTn dur="911" id="24"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dur="332" id="25" tmFilter="0.0,0.0; 0.25,0.07; 0.50,0.2; 0.75,0.467; 1.0,1.0">
                                          <p:stCondLst>
                                            <p:cond delay="0"/>
                                          </p:stCondLst>
                                        </p:cTn>
                                        <p:tgtEl>
                                          <p:spTgt spid="28"/>
                                        </p:tgtEl>
                                        <p:attrNameLst>
                                          <p:attrName>ppt_y</p:attrName>
                                        </p:attrNameLst>
                                      </p:cBhvr>
                                      <p:tavLst>
                                        <p:tav fmla="#ppt_y-sin(pi*$)/3" tm="0">
                                          <p:val>
                                            <p:fltVal val="0.5"/>
                                          </p:val>
                                        </p:tav>
                                        <p:tav tm="100000">
                                          <p:val>
                                            <p:fltVal val="1"/>
                                          </p:val>
                                        </p:tav>
                                      </p:tavLst>
                                    </p:anim>
                                    <p:anim calcmode="lin" valueType="num">
                                      <p:cBhvr>
                                        <p:cTn dur="332" id="26" tmFilter="0, 0; 0.125,0.2665; 0.25,0.4; 0.375,0.465; 0.5,0.5;  0.625,0.535; 0.75,0.6; 0.875,0.7335; 1,1">
                                          <p:stCondLst>
                                            <p:cond delay="332"/>
                                          </p:stCondLst>
                                        </p:cTn>
                                        <p:tgtEl>
                                          <p:spTgt spid="28"/>
                                        </p:tgtEl>
                                        <p:attrNameLst>
                                          <p:attrName>ppt_y</p:attrName>
                                        </p:attrNameLst>
                                      </p:cBhvr>
                                      <p:tavLst>
                                        <p:tav fmla="#ppt_y-sin(pi*$)/9" tm="0">
                                          <p:val>
                                            <p:fltVal val="0"/>
                                          </p:val>
                                        </p:tav>
                                        <p:tav tm="100000">
                                          <p:val>
                                            <p:fltVal val="1"/>
                                          </p:val>
                                        </p:tav>
                                      </p:tavLst>
                                    </p:anim>
                                    <p:anim calcmode="lin" valueType="num">
                                      <p:cBhvr>
                                        <p:cTn dur="166" id="27" tmFilter="0, 0; 0.125,0.2665; 0.25,0.4; 0.375,0.465; 0.5,0.5;  0.625,0.535; 0.75,0.6; 0.875,0.7335; 1,1">
                                          <p:stCondLst>
                                            <p:cond delay="662"/>
                                          </p:stCondLst>
                                        </p:cTn>
                                        <p:tgtEl>
                                          <p:spTgt spid="28"/>
                                        </p:tgtEl>
                                        <p:attrNameLst>
                                          <p:attrName>ppt_y</p:attrName>
                                        </p:attrNameLst>
                                      </p:cBhvr>
                                      <p:tavLst>
                                        <p:tav fmla="#ppt_y-sin(pi*$)/27" tm="0">
                                          <p:val>
                                            <p:fltVal val="0"/>
                                          </p:val>
                                        </p:tav>
                                        <p:tav tm="100000">
                                          <p:val>
                                            <p:fltVal val="1"/>
                                          </p:val>
                                        </p:tav>
                                      </p:tavLst>
                                    </p:anim>
                                    <p:anim calcmode="lin" valueType="num">
                                      <p:cBhvr>
                                        <p:cTn dur="82" id="28" tmFilter="0, 0; 0.125,0.2665; 0.25,0.4; 0.375,0.465; 0.5,0.5;  0.625,0.535; 0.75,0.6; 0.875,0.7335; 1,1">
                                          <p:stCondLst>
                                            <p:cond delay="828"/>
                                          </p:stCondLst>
                                        </p:cTn>
                                        <p:tgtEl>
                                          <p:spTgt spid="28"/>
                                        </p:tgtEl>
                                        <p:attrNameLst>
                                          <p:attrName>ppt_y</p:attrName>
                                        </p:attrNameLst>
                                      </p:cBhvr>
                                      <p:tavLst>
                                        <p:tav fmla="#ppt_y-sin(pi*$)/81" tm="0">
                                          <p:val>
                                            <p:fltVal val="0"/>
                                          </p:val>
                                        </p:tav>
                                        <p:tav tm="100000">
                                          <p:val>
                                            <p:fltVal val="1"/>
                                          </p:val>
                                        </p:tav>
                                      </p:tavLst>
                                    </p:anim>
                                    <p:animScale>
                                      <p:cBhvr>
                                        <p:cTn dur="13" id="29">
                                          <p:stCondLst>
                                            <p:cond delay="325"/>
                                          </p:stCondLst>
                                        </p:cTn>
                                        <p:tgtEl>
                                          <p:spTgt spid="28"/>
                                        </p:tgtEl>
                                      </p:cBhvr>
                                      <p:to x="100000" y="60000"/>
                                    </p:animScale>
                                    <p:animScale>
                                      <p:cBhvr>
                                        <p:cTn decel="50000" dur="83" id="30">
                                          <p:stCondLst>
                                            <p:cond delay="338"/>
                                          </p:stCondLst>
                                        </p:cTn>
                                        <p:tgtEl>
                                          <p:spTgt spid="28"/>
                                        </p:tgtEl>
                                      </p:cBhvr>
                                      <p:to x="100000" y="100000"/>
                                    </p:animScale>
                                    <p:animScale>
                                      <p:cBhvr>
                                        <p:cTn dur="13" id="31">
                                          <p:stCondLst>
                                            <p:cond delay="656"/>
                                          </p:stCondLst>
                                        </p:cTn>
                                        <p:tgtEl>
                                          <p:spTgt spid="28"/>
                                        </p:tgtEl>
                                      </p:cBhvr>
                                      <p:to x="100000" y="80000"/>
                                    </p:animScale>
                                    <p:animScale>
                                      <p:cBhvr>
                                        <p:cTn decel="50000" dur="83" id="32">
                                          <p:stCondLst>
                                            <p:cond delay="669"/>
                                          </p:stCondLst>
                                        </p:cTn>
                                        <p:tgtEl>
                                          <p:spTgt spid="28"/>
                                        </p:tgtEl>
                                      </p:cBhvr>
                                      <p:to x="100000" y="100000"/>
                                    </p:animScale>
                                    <p:animScale>
                                      <p:cBhvr>
                                        <p:cTn dur="13" id="33">
                                          <p:stCondLst>
                                            <p:cond delay="821"/>
                                          </p:stCondLst>
                                        </p:cTn>
                                        <p:tgtEl>
                                          <p:spTgt spid="28"/>
                                        </p:tgtEl>
                                      </p:cBhvr>
                                      <p:to x="100000" y="90000"/>
                                    </p:animScale>
                                    <p:animScale>
                                      <p:cBhvr>
                                        <p:cTn decel="50000" dur="83" id="34">
                                          <p:stCondLst>
                                            <p:cond delay="834"/>
                                          </p:stCondLst>
                                        </p:cTn>
                                        <p:tgtEl>
                                          <p:spTgt spid="28"/>
                                        </p:tgtEl>
                                      </p:cBhvr>
                                      <p:to x="100000" y="100000"/>
                                    </p:animScale>
                                    <p:animScale>
                                      <p:cBhvr>
                                        <p:cTn dur="13" id="35">
                                          <p:stCondLst>
                                            <p:cond delay="904"/>
                                          </p:stCondLst>
                                        </p:cTn>
                                        <p:tgtEl>
                                          <p:spTgt spid="28"/>
                                        </p:tgtEl>
                                      </p:cBhvr>
                                      <p:to x="100000" y="95000"/>
                                    </p:animScale>
                                    <p:animScale>
                                      <p:cBhvr>
                                        <p:cTn decel="50000" dur="83" id="36">
                                          <p:stCondLst>
                                            <p:cond delay="917"/>
                                          </p:stCondLst>
                                        </p:cTn>
                                        <p:tgtEl>
                                          <p:spTgt spid="28"/>
                                        </p:tgtEl>
                                      </p:cBhvr>
                                      <p:to x="100000" y="100000"/>
                                    </p:animScale>
                                  </p:childTnLst>
                                </p:cTn>
                              </p:par>
                              <p:par>
                                <p:cTn fill="hold" grpId="0" id="37" nodeType="withEffect" presetClass="entr" presetID="26"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wipe(down)" transition="in">
                                      <p:cBhvr>
                                        <p:cTn dur="290" id="39">
                                          <p:stCondLst>
                                            <p:cond delay="0"/>
                                          </p:stCondLst>
                                        </p:cTn>
                                        <p:tgtEl>
                                          <p:spTgt spid="12"/>
                                        </p:tgtEl>
                                      </p:cBhvr>
                                    </p:animEffect>
                                    <p:anim calcmode="lin" valueType="num">
                                      <p:cBhvr>
                                        <p:cTn dur="911" id="40"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dur="332" id="41" tmFilter="0.0,0.0; 0.25,0.07; 0.50,0.2; 0.75,0.467; 1.0,1.0">
                                          <p:stCondLst>
                                            <p:cond delay="0"/>
                                          </p:stCondLst>
                                        </p:cTn>
                                        <p:tgtEl>
                                          <p:spTgt spid="12"/>
                                        </p:tgtEl>
                                        <p:attrNameLst>
                                          <p:attrName>ppt_y</p:attrName>
                                        </p:attrNameLst>
                                      </p:cBhvr>
                                      <p:tavLst>
                                        <p:tav fmla="#ppt_y-sin(pi*$)/3" tm="0">
                                          <p:val>
                                            <p:fltVal val="0.5"/>
                                          </p:val>
                                        </p:tav>
                                        <p:tav tm="100000">
                                          <p:val>
                                            <p:fltVal val="1"/>
                                          </p:val>
                                        </p:tav>
                                      </p:tavLst>
                                    </p:anim>
                                    <p:anim calcmode="lin" valueType="num">
                                      <p:cBhvr>
                                        <p:cTn dur="332" id="42" tmFilter="0, 0; 0.125,0.2665; 0.25,0.4; 0.375,0.465; 0.5,0.5;  0.625,0.535; 0.75,0.6; 0.875,0.7335; 1,1">
                                          <p:stCondLst>
                                            <p:cond delay="332"/>
                                          </p:stCondLst>
                                        </p:cTn>
                                        <p:tgtEl>
                                          <p:spTgt spid="12"/>
                                        </p:tgtEl>
                                        <p:attrNameLst>
                                          <p:attrName>ppt_y</p:attrName>
                                        </p:attrNameLst>
                                      </p:cBhvr>
                                      <p:tavLst>
                                        <p:tav fmla="#ppt_y-sin(pi*$)/9" tm="0">
                                          <p:val>
                                            <p:fltVal val="0"/>
                                          </p:val>
                                        </p:tav>
                                        <p:tav tm="100000">
                                          <p:val>
                                            <p:fltVal val="1"/>
                                          </p:val>
                                        </p:tav>
                                      </p:tavLst>
                                    </p:anim>
                                    <p:anim calcmode="lin" valueType="num">
                                      <p:cBhvr>
                                        <p:cTn dur="166" id="43" tmFilter="0, 0; 0.125,0.2665; 0.25,0.4; 0.375,0.465; 0.5,0.5;  0.625,0.535; 0.75,0.6; 0.875,0.7335; 1,1">
                                          <p:stCondLst>
                                            <p:cond delay="662"/>
                                          </p:stCondLst>
                                        </p:cTn>
                                        <p:tgtEl>
                                          <p:spTgt spid="12"/>
                                        </p:tgtEl>
                                        <p:attrNameLst>
                                          <p:attrName>ppt_y</p:attrName>
                                        </p:attrNameLst>
                                      </p:cBhvr>
                                      <p:tavLst>
                                        <p:tav fmla="#ppt_y-sin(pi*$)/27" tm="0">
                                          <p:val>
                                            <p:fltVal val="0"/>
                                          </p:val>
                                        </p:tav>
                                        <p:tav tm="100000">
                                          <p:val>
                                            <p:fltVal val="1"/>
                                          </p:val>
                                        </p:tav>
                                      </p:tavLst>
                                    </p:anim>
                                    <p:anim calcmode="lin" valueType="num">
                                      <p:cBhvr>
                                        <p:cTn dur="82" id="44" tmFilter="0, 0; 0.125,0.2665; 0.25,0.4; 0.375,0.465; 0.5,0.5;  0.625,0.535; 0.75,0.6; 0.875,0.7335; 1,1">
                                          <p:stCondLst>
                                            <p:cond delay="828"/>
                                          </p:stCondLst>
                                        </p:cTn>
                                        <p:tgtEl>
                                          <p:spTgt spid="12"/>
                                        </p:tgtEl>
                                        <p:attrNameLst>
                                          <p:attrName>ppt_y</p:attrName>
                                        </p:attrNameLst>
                                      </p:cBhvr>
                                      <p:tavLst>
                                        <p:tav fmla="#ppt_y-sin(pi*$)/81" tm="0">
                                          <p:val>
                                            <p:fltVal val="0"/>
                                          </p:val>
                                        </p:tav>
                                        <p:tav tm="100000">
                                          <p:val>
                                            <p:fltVal val="1"/>
                                          </p:val>
                                        </p:tav>
                                      </p:tavLst>
                                    </p:anim>
                                    <p:animScale>
                                      <p:cBhvr>
                                        <p:cTn dur="13" id="45">
                                          <p:stCondLst>
                                            <p:cond delay="325"/>
                                          </p:stCondLst>
                                        </p:cTn>
                                        <p:tgtEl>
                                          <p:spTgt spid="12"/>
                                        </p:tgtEl>
                                      </p:cBhvr>
                                      <p:to x="100000" y="60000"/>
                                    </p:animScale>
                                    <p:animScale>
                                      <p:cBhvr>
                                        <p:cTn decel="50000" dur="83" id="46">
                                          <p:stCondLst>
                                            <p:cond delay="338"/>
                                          </p:stCondLst>
                                        </p:cTn>
                                        <p:tgtEl>
                                          <p:spTgt spid="12"/>
                                        </p:tgtEl>
                                      </p:cBhvr>
                                      <p:to x="100000" y="100000"/>
                                    </p:animScale>
                                    <p:animScale>
                                      <p:cBhvr>
                                        <p:cTn dur="13" id="47">
                                          <p:stCondLst>
                                            <p:cond delay="656"/>
                                          </p:stCondLst>
                                        </p:cTn>
                                        <p:tgtEl>
                                          <p:spTgt spid="12"/>
                                        </p:tgtEl>
                                      </p:cBhvr>
                                      <p:to x="100000" y="80000"/>
                                    </p:animScale>
                                    <p:animScale>
                                      <p:cBhvr>
                                        <p:cTn decel="50000" dur="83" id="48">
                                          <p:stCondLst>
                                            <p:cond delay="669"/>
                                          </p:stCondLst>
                                        </p:cTn>
                                        <p:tgtEl>
                                          <p:spTgt spid="12"/>
                                        </p:tgtEl>
                                      </p:cBhvr>
                                      <p:to x="100000" y="100000"/>
                                    </p:animScale>
                                    <p:animScale>
                                      <p:cBhvr>
                                        <p:cTn dur="13" id="49">
                                          <p:stCondLst>
                                            <p:cond delay="821"/>
                                          </p:stCondLst>
                                        </p:cTn>
                                        <p:tgtEl>
                                          <p:spTgt spid="12"/>
                                        </p:tgtEl>
                                      </p:cBhvr>
                                      <p:to x="100000" y="90000"/>
                                    </p:animScale>
                                    <p:animScale>
                                      <p:cBhvr>
                                        <p:cTn decel="50000" dur="83" id="50">
                                          <p:stCondLst>
                                            <p:cond delay="834"/>
                                          </p:stCondLst>
                                        </p:cTn>
                                        <p:tgtEl>
                                          <p:spTgt spid="12"/>
                                        </p:tgtEl>
                                      </p:cBhvr>
                                      <p:to x="100000" y="100000"/>
                                    </p:animScale>
                                    <p:animScale>
                                      <p:cBhvr>
                                        <p:cTn dur="13" id="51">
                                          <p:stCondLst>
                                            <p:cond delay="904"/>
                                          </p:stCondLst>
                                        </p:cTn>
                                        <p:tgtEl>
                                          <p:spTgt spid="12"/>
                                        </p:tgtEl>
                                      </p:cBhvr>
                                      <p:to x="100000" y="95000"/>
                                    </p:animScale>
                                    <p:animScale>
                                      <p:cBhvr>
                                        <p:cTn decel="50000" dur="83" id="52">
                                          <p:stCondLst>
                                            <p:cond delay="917"/>
                                          </p:stCondLst>
                                        </p:cTn>
                                        <p:tgtEl>
                                          <p:spTgt spid="12"/>
                                        </p:tgtEl>
                                      </p:cBhvr>
                                      <p:to x="100000" y="100000"/>
                                    </p:animScale>
                                  </p:childTnLst>
                                </p:cTn>
                              </p:par>
                              <p:par>
                                <p:cTn fill="hold" grpId="0" id="53" nodeType="withEffect" presetClass="entr" presetID="26"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wipe(down)" transition="in">
                                      <p:cBhvr>
                                        <p:cTn dur="290" id="55">
                                          <p:stCondLst>
                                            <p:cond delay="0"/>
                                          </p:stCondLst>
                                        </p:cTn>
                                        <p:tgtEl>
                                          <p:spTgt spid="21"/>
                                        </p:tgtEl>
                                      </p:cBhvr>
                                    </p:animEffect>
                                    <p:anim calcmode="lin" valueType="num">
                                      <p:cBhvr>
                                        <p:cTn dur="911" id="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dur="332" id="57" tmFilter="0.0,0.0; 0.25,0.07; 0.50,0.2; 0.75,0.467; 1.0,1.0">
                                          <p:stCondLst>
                                            <p:cond delay="0"/>
                                          </p:stCondLst>
                                        </p:cTn>
                                        <p:tgtEl>
                                          <p:spTgt spid="21"/>
                                        </p:tgtEl>
                                        <p:attrNameLst>
                                          <p:attrName>ppt_y</p:attrName>
                                        </p:attrNameLst>
                                      </p:cBhvr>
                                      <p:tavLst>
                                        <p:tav fmla="#ppt_y-sin(pi*$)/3" tm="0">
                                          <p:val>
                                            <p:fltVal val="0.5"/>
                                          </p:val>
                                        </p:tav>
                                        <p:tav tm="100000">
                                          <p:val>
                                            <p:fltVal val="1"/>
                                          </p:val>
                                        </p:tav>
                                      </p:tavLst>
                                    </p:anim>
                                    <p:anim calcmode="lin" valueType="num">
                                      <p:cBhvr>
                                        <p:cTn dur="332" id="58" tmFilter="0, 0; 0.125,0.2665; 0.25,0.4; 0.375,0.465; 0.5,0.5;  0.625,0.535; 0.75,0.6; 0.875,0.7335; 1,1">
                                          <p:stCondLst>
                                            <p:cond delay="332"/>
                                          </p:stCondLst>
                                        </p:cTn>
                                        <p:tgtEl>
                                          <p:spTgt spid="21"/>
                                        </p:tgtEl>
                                        <p:attrNameLst>
                                          <p:attrName>ppt_y</p:attrName>
                                        </p:attrNameLst>
                                      </p:cBhvr>
                                      <p:tavLst>
                                        <p:tav fmla="#ppt_y-sin(pi*$)/9" tm="0">
                                          <p:val>
                                            <p:fltVal val="0"/>
                                          </p:val>
                                        </p:tav>
                                        <p:tav tm="100000">
                                          <p:val>
                                            <p:fltVal val="1"/>
                                          </p:val>
                                        </p:tav>
                                      </p:tavLst>
                                    </p:anim>
                                    <p:anim calcmode="lin" valueType="num">
                                      <p:cBhvr>
                                        <p:cTn dur="166" id="59" tmFilter="0, 0; 0.125,0.2665; 0.25,0.4; 0.375,0.465; 0.5,0.5;  0.625,0.535; 0.75,0.6; 0.875,0.7335; 1,1">
                                          <p:stCondLst>
                                            <p:cond delay="662"/>
                                          </p:stCondLst>
                                        </p:cTn>
                                        <p:tgtEl>
                                          <p:spTgt spid="21"/>
                                        </p:tgtEl>
                                        <p:attrNameLst>
                                          <p:attrName>ppt_y</p:attrName>
                                        </p:attrNameLst>
                                      </p:cBhvr>
                                      <p:tavLst>
                                        <p:tav fmla="#ppt_y-sin(pi*$)/27" tm="0">
                                          <p:val>
                                            <p:fltVal val="0"/>
                                          </p:val>
                                        </p:tav>
                                        <p:tav tm="100000">
                                          <p:val>
                                            <p:fltVal val="1"/>
                                          </p:val>
                                        </p:tav>
                                      </p:tavLst>
                                    </p:anim>
                                    <p:anim calcmode="lin" valueType="num">
                                      <p:cBhvr>
                                        <p:cTn dur="82" id="60" tmFilter="0, 0; 0.125,0.2665; 0.25,0.4; 0.375,0.465; 0.5,0.5;  0.625,0.535; 0.75,0.6; 0.875,0.7335; 1,1">
                                          <p:stCondLst>
                                            <p:cond delay="828"/>
                                          </p:stCondLst>
                                        </p:cTn>
                                        <p:tgtEl>
                                          <p:spTgt spid="21"/>
                                        </p:tgtEl>
                                        <p:attrNameLst>
                                          <p:attrName>ppt_y</p:attrName>
                                        </p:attrNameLst>
                                      </p:cBhvr>
                                      <p:tavLst>
                                        <p:tav fmla="#ppt_y-sin(pi*$)/81" tm="0">
                                          <p:val>
                                            <p:fltVal val="0"/>
                                          </p:val>
                                        </p:tav>
                                        <p:tav tm="100000">
                                          <p:val>
                                            <p:fltVal val="1"/>
                                          </p:val>
                                        </p:tav>
                                      </p:tavLst>
                                    </p:anim>
                                    <p:animScale>
                                      <p:cBhvr>
                                        <p:cTn dur="13" id="61">
                                          <p:stCondLst>
                                            <p:cond delay="325"/>
                                          </p:stCondLst>
                                        </p:cTn>
                                        <p:tgtEl>
                                          <p:spTgt spid="21"/>
                                        </p:tgtEl>
                                      </p:cBhvr>
                                      <p:to x="100000" y="60000"/>
                                    </p:animScale>
                                    <p:animScale>
                                      <p:cBhvr>
                                        <p:cTn decel="50000" dur="83" id="62">
                                          <p:stCondLst>
                                            <p:cond delay="338"/>
                                          </p:stCondLst>
                                        </p:cTn>
                                        <p:tgtEl>
                                          <p:spTgt spid="21"/>
                                        </p:tgtEl>
                                      </p:cBhvr>
                                      <p:to x="100000" y="100000"/>
                                    </p:animScale>
                                    <p:animScale>
                                      <p:cBhvr>
                                        <p:cTn dur="13" id="63">
                                          <p:stCondLst>
                                            <p:cond delay="656"/>
                                          </p:stCondLst>
                                        </p:cTn>
                                        <p:tgtEl>
                                          <p:spTgt spid="21"/>
                                        </p:tgtEl>
                                      </p:cBhvr>
                                      <p:to x="100000" y="80000"/>
                                    </p:animScale>
                                    <p:animScale>
                                      <p:cBhvr>
                                        <p:cTn decel="50000" dur="83" id="64">
                                          <p:stCondLst>
                                            <p:cond delay="669"/>
                                          </p:stCondLst>
                                        </p:cTn>
                                        <p:tgtEl>
                                          <p:spTgt spid="21"/>
                                        </p:tgtEl>
                                      </p:cBhvr>
                                      <p:to x="100000" y="100000"/>
                                    </p:animScale>
                                    <p:animScale>
                                      <p:cBhvr>
                                        <p:cTn dur="13" id="65">
                                          <p:stCondLst>
                                            <p:cond delay="821"/>
                                          </p:stCondLst>
                                        </p:cTn>
                                        <p:tgtEl>
                                          <p:spTgt spid="21"/>
                                        </p:tgtEl>
                                      </p:cBhvr>
                                      <p:to x="100000" y="90000"/>
                                    </p:animScale>
                                    <p:animScale>
                                      <p:cBhvr>
                                        <p:cTn decel="50000" dur="83" id="66">
                                          <p:stCondLst>
                                            <p:cond delay="834"/>
                                          </p:stCondLst>
                                        </p:cTn>
                                        <p:tgtEl>
                                          <p:spTgt spid="21"/>
                                        </p:tgtEl>
                                      </p:cBhvr>
                                      <p:to x="100000" y="100000"/>
                                    </p:animScale>
                                    <p:animScale>
                                      <p:cBhvr>
                                        <p:cTn dur="13" id="67">
                                          <p:stCondLst>
                                            <p:cond delay="904"/>
                                          </p:stCondLst>
                                        </p:cTn>
                                        <p:tgtEl>
                                          <p:spTgt spid="21"/>
                                        </p:tgtEl>
                                      </p:cBhvr>
                                      <p:to x="100000" y="95000"/>
                                    </p:animScale>
                                    <p:animScale>
                                      <p:cBhvr>
                                        <p:cTn decel="50000" dur="83" id="68">
                                          <p:stCondLst>
                                            <p:cond delay="917"/>
                                          </p:stCondLst>
                                        </p:cTn>
                                        <p:tgtEl>
                                          <p:spTgt spid="21"/>
                                        </p:tgtEl>
                                      </p:cBhvr>
                                      <p:to x="100000" y="100000"/>
                                    </p:animScale>
                                  </p:childTnLst>
                                </p:cTn>
                              </p:par>
                            </p:childTnLst>
                          </p:cTn>
                        </p:par>
                        <p:par>
                          <p:cTn fill="hold" id="69" nodeType="afterGroup">
                            <p:stCondLst>
                              <p:cond delay="1000"/>
                            </p:stCondLst>
                            <p:childTnLst>
                              <p:par>
                                <p:cTn fill="hold" id="70" nodeType="afterEffect" presetClass="entr" presetID="31" presetSubtype="0">
                                  <p:stCondLst>
                                    <p:cond delay="0"/>
                                  </p:stCondLst>
                                  <p:childTnLst>
                                    <p:set>
                                      <p:cBhvr>
                                        <p:cTn dur="1" fill="hold" id="71">
                                          <p:stCondLst>
                                            <p:cond delay="0"/>
                                          </p:stCondLst>
                                        </p:cTn>
                                        <p:tgtEl>
                                          <p:spTgt spid="22"/>
                                        </p:tgtEl>
                                        <p:attrNameLst>
                                          <p:attrName>style.visibility</p:attrName>
                                        </p:attrNameLst>
                                      </p:cBhvr>
                                      <p:to>
                                        <p:strVal val="visible"/>
                                      </p:to>
                                    </p:set>
                                    <p:anim calcmode="lin" valueType="num">
                                      <p:cBhvr>
                                        <p:cTn dur="700" fill="hold" id="72"/>
                                        <p:tgtEl>
                                          <p:spTgt spid="22"/>
                                        </p:tgtEl>
                                        <p:attrNameLst>
                                          <p:attrName>ppt_w</p:attrName>
                                        </p:attrNameLst>
                                      </p:cBhvr>
                                      <p:tavLst>
                                        <p:tav tm="0">
                                          <p:val>
                                            <p:fltVal val="0"/>
                                          </p:val>
                                        </p:tav>
                                        <p:tav tm="100000">
                                          <p:val>
                                            <p:strVal val="#ppt_w"/>
                                          </p:val>
                                        </p:tav>
                                      </p:tavLst>
                                    </p:anim>
                                    <p:anim calcmode="lin" valueType="num">
                                      <p:cBhvr>
                                        <p:cTn dur="700" fill="hold" id="73"/>
                                        <p:tgtEl>
                                          <p:spTgt spid="22"/>
                                        </p:tgtEl>
                                        <p:attrNameLst>
                                          <p:attrName>ppt_h</p:attrName>
                                        </p:attrNameLst>
                                      </p:cBhvr>
                                      <p:tavLst>
                                        <p:tav tm="0">
                                          <p:val>
                                            <p:fltVal val="0"/>
                                          </p:val>
                                        </p:tav>
                                        <p:tav tm="100000">
                                          <p:val>
                                            <p:strVal val="#ppt_h"/>
                                          </p:val>
                                        </p:tav>
                                      </p:tavLst>
                                    </p:anim>
                                    <p:anim calcmode="lin" valueType="num">
                                      <p:cBhvr>
                                        <p:cTn dur="700" fill="hold" id="74"/>
                                        <p:tgtEl>
                                          <p:spTgt spid="22"/>
                                        </p:tgtEl>
                                        <p:attrNameLst>
                                          <p:attrName>style.rotation</p:attrName>
                                        </p:attrNameLst>
                                      </p:cBhvr>
                                      <p:tavLst>
                                        <p:tav tm="0">
                                          <p:val>
                                            <p:fltVal val="90"/>
                                          </p:val>
                                        </p:tav>
                                        <p:tav tm="100000">
                                          <p:val>
                                            <p:fltVal val="0"/>
                                          </p:val>
                                        </p:tav>
                                      </p:tavLst>
                                    </p:anim>
                                    <p:animEffect filter="fade" transition="in">
                                      <p:cBhvr>
                                        <p:cTn dur="700" id="75"/>
                                        <p:tgtEl>
                                          <p:spTgt spid="22"/>
                                        </p:tgtEl>
                                      </p:cBhvr>
                                    </p:animEffect>
                                  </p:childTnLst>
                                </p:cTn>
                              </p:par>
                            </p:childTnLst>
                          </p:cTn>
                        </p:par>
                        <p:par>
                          <p:cTn fill="hold" id="76" nodeType="afterGroup">
                            <p:stCondLst>
                              <p:cond delay="1700"/>
                            </p:stCondLst>
                            <p:childTnLst>
                              <p:par>
                                <p:cTn fill="hold" grpId="0" id="77" nodeType="afterEffect" presetClass="entr" presetID="26" presetSubtype="0">
                                  <p:stCondLst>
                                    <p:cond delay="0"/>
                                  </p:stCondLst>
                                  <p:childTnLst>
                                    <p:set>
                                      <p:cBhvr>
                                        <p:cTn dur="1" fill="hold" id="78">
                                          <p:stCondLst>
                                            <p:cond delay="0"/>
                                          </p:stCondLst>
                                        </p:cTn>
                                        <p:tgtEl>
                                          <p:spTgt spid="14"/>
                                        </p:tgtEl>
                                        <p:attrNameLst>
                                          <p:attrName>style.visibility</p:attrName>
                                        </p:attrNameLst>
                                      </p:cBhvr>
                                      <p:to>
                                        <p:strVal val="visible"/>
                                      </p:to>
                                    </p:set>
                                    <p:animEffect filter="wipe(down)" transition="in">
                                      <p:cBhvr>
                                        <p:cTn dur="290" id="79">
                                          <p:stCondLst>
                                            <p:cond delay="0"/>
                                          </p:stCondLst>
                                        </p:cTn>
                                        <p:tgtEl>
                                          <p:spTgt spid="14"/>
                                        </p:tgtEl>
                                      </p:cBhvr>
                                    </p:animEffect>
                                    <p:anim calcmode="lin" valueType="num">
                                      <p:cBhvr>
                                        <p:cTn dur="911" id="80"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dur="332" id="81" tmFilter="0.0,0.0; 0.25,0.07; 0.50,0.2; 0.75,0.467; 1.0,1.0">
                                          <p:stCondLst>
                                            <p:cond delay="0"/>
                                          </p:stCondLst>
                                        </p:cTn>
                                        <p:tgtEl>
                                          <p:spTgt spid="14"/>
                                        </p:tgtEl>
                                        <p:attrNameLst>
                                          <p:attrName>ppt_y</p:attrName>
                                        </p:attrNameLst>
                                      </p:cBhvr>
                                      <p:tavLst>
                                        <p:tav fmla="#ppt_y-sin(pi*$)/3" tm="0">
                                          <p:val>
                                            <p:fltVal val="0.5"/>
                                          </p:val>
                                        </p:tav>
                                        <p:tav tm="100000">
                                          <p:val>
                                            <p:fltVal val="1"/>
                                          </p:val>
                                        </p:tav>
                                      </p:tavLst>
                                    </p:anim>
                                    <p:anim calcmode="lin" valueType="num">
                                      <p:cBhvr>
                                        <p:cTn dur="332" id="82" tmFilter="0, 0; 0.125,0.2665; 0.25,0.4; 0.375,0.465; 0.5,0.5;  0.625,0.535; 0.75,0.6; 0.875,0.7335; 1,1">
                                          <p:stCondLst>
                                            <p:cond delay="332"/>
                                          </p:stCondLst>
                                        </p:cTn>
                                        <p:tgtEl>
                                          <p:spTgt spid="14"/>
                                        </p:tgtEl>
                                        <p:attrNameLst>
                                          <p:attrName>ppt_y</p:attrName>
                                        </p:attrNameLst>
                                      </p:cBhvr>
                                      <p:tavLst>
                                        <p:tav fmla="#ppt_y-sin(pi*$)/9" tm="0">
                                          <p:val>
                                            <p:fltVal val="0"/>
                                          </p:val>
                                        </p:tav>
                                        <p:tav tm="100000">
                                          <p:val>
                                            <p:fltVal val="1"/>
                                          </p:val>
                                        </p:tav>
                                      </p:tavLst>
                                    </p:anim>
                                    <p:anim calcmode="lin" valueType="num">
                                      <p:cBhvr>
                                        <p:cTn dur="166" id="83" tmFilter="0, 0; 0.125,0.2665; 0.25,0.4; 0.375,0.465; 0.5,0.5;  0.625,0.535; 0.75,0.6; 0.875,0.7335; 1,1">
                                          <p:stCondLst>
                                            <p:cond delay="662"/>
                                          </p:stCondLst>
                                        </p:cTn>
                                        <p:tgtEl>
                                          <p:spTgt spid="14"/>
                                        </p:tgtEl>
                                        <p:attrNameLst>
                                          <p:attrName>ppt_y</p:attrName>
                                        </p:attrNameLst>
                                      </p:cBhvr>
                                      <p:tavLst>
                                        <p:tav fmla="#ppt_y-sin(pi*$)/27" tm="0">
                                          <p:val>
                                            <p:fltVal val="0"/>
                                          </p:val>
                                        </p:tav>
                                        <p:tav tm="100000">
                                          <p:val>
                                            <p:fltVal val="1"/>
                                          </p:val>
                                        </p:tav>
                                      </p:tavLst>
                                    </p:anim>
                                    <p:anim calcmode="lin" valueType="num">
                                      <p:cBhvr>
                                        <p:cTn dur="82" id="84" tmFilter="0, 0; 0.125,0.2665; 0.25,0.4; 0.375,0.465; 0.5,0.5;  0.625,0.535; 0.75,0.6; 0.875,0.7335; 1,1">
                                          <p:stCondLst>
                                            <p:cond delay="828"/>
                                          </p:stCondLst>
                                        </p:cTn>
                                        <p:tgtEl>
                                          <p:spTgt spid="14"/>
                                        </p:tgtEl>
                                        <p:attrNameLst>
                                          <p:attrName>ppt_y</p:attrName>
                                        </p:attrNameLst>
                                      </p:cBhvr>
                                      <p:tavLst>
                                        <p:tav fmla="#ppt_y-sin(pi*$)/81" tm="0">
                                          <p:val>
                                            <p:fltVal val="0"/>
                                          </p:val>
                                        </p:tav>
                                        <p:tav tm="100000">
                                          <p:val>
                                            <p:fltVal val="1"/>
                                          </p:val>
                                        </p:tav>
                                      </p:tavLst>
                                    </p:anim>
                                    <p:animScale>
                                      <p:cBhvr>
                                        <p:cTn dur="13" id="85">
                                          <p:stCondLst>
                                            <p:cond delay="325"/>
                                          </p:stCondLst>
                                        </p:cTn>
                                        <p:tgtEl>
                                          <p:spTgt spid="14"/>
                                        </p:tgtEl>
                                      </p:cBhvr>
                                      <p:to x="100000" y="60000"/>
                                    </p:animScale>
                                    <p:animScale>
                                      <p:cBhvr>
                                        <p:cTn decel="50000" dur="83" id="86">
                                          <p:stCondLst>
                                            <p:cond delay="338"/>
                                          </p:stCondLst>
                                        </p:cTn>
                                        <p:tgtEl>
                                          <p:spTgt spid="14"/>
                                        </p:tgtEl>
                                      </p:cBhvr>
                                      <p:to x="100000" y="100000"/>
                                    </p:animScale>
                                    <p:animScale>
                                      <p:cBhvr>
                                        <p:cTn dur="13" id="87">
                                          <p:stCondLst>
                                            <p:cond delay="656"/>
                                          </p:stCondLst>
                                        </p:cTn>
                                        <p:tgtEl>
                                          <p:spTgt spid="14"/>
                                        </p:tgtEl>
                                      </p:cBhvr>
                                      <p:to x="100000" y="80000"/>
                                    </p:animScale>
                                    <p:animScale>
                                      <p:cBhvr>
                                        <p:cTn decel="50000" dur="83" id="88">
                                          <p:stCondLst>
                                            <p:cond delay="669"/>
                                          </p:stCondLst>
                                        </p:cTn>
                                        <p:tgtEl>
                                          <p:spTgt spid="14"/>
                                        </p:tgtEl>
                                      </p:cBhvr>
                                      <p:to x="100000" y="100000"/>
                                    </p:animScale>
                                    <p:animScale>
                                      <p:cBhvr>
                                        <p:cTn dur="13" id="89">
                                          <p:stCondLst>
                                            <p:cond delay="821"/>
                                          </p:stCondLst>
                                        </p:cTn>
                                        <p:tgtEl>
                                          <p:spTgt spid="14"/>
                                        </p:tgtEl>
                                      </p:cBhvr>
                                      <p:to x="100000" y="90000"/>
                                    </p:animScale>
                                    <p:animScale>
                                      <p:cBhvr>
                                        <p:cTn decel="50000" dur="83" id="90">
                                          <p:stCondLst>
                                            <p:cond delay="834"/>
                                          </p:stCondLst>
                                        </p:cTn>
                                        <p:tgtEl>
                                          <p:spTgt spid="14"/>
                                        </p:tgtEl>
                                      </p:cBhvr>
                                      <p:to x="100000" y="100000"/>
                                    </p:animScale>
                                    <p:animScale>
                                      <p:cBhvr>
                                        <p:cTn dur="13" id="91">
                                          <p:stCondLst>
                                            <p:cond delay="904"/>
                                          </p:stCondLst>
                                        </p:cTn>
                                        <p:tgtEl>
                                          <p:spTgt spid="14"/>
                                        </p:tgtEl>
                                      </p:cBhvr>
                                      <p:to x="100000" y="95000"/>
                                    </p:animScale>
                                    <p:animScale>
                                      <p:cBhvr>
                                        <p:cTn decel="50000" dur="83" id="92">
                                          <p:stCondLst>
                                            <p:cond delay="917"/>
                                          </p:stCondLst>
                                        </p:cTn>
                                        <p:tgtEl>
                                          <p:spTgt spid="14"/>
                                        </p:tgtEl>
                                      </p:cBhvr>
                                      <p:to x="100000" y="100000"/>
                                    </p:animScale>
                                  </p:childTnLst>
                                </p:cTn>
                              </p:par>
                              <p:par>
                                <p:cTn fill="hold" grpId="0" id="93" nodeType="withEffect" presetClass="entr" presetID="26" presetSubtype="0">
                                  <p:stCondLst>
                                    <p:cond delay="0"/>
                                  </p:stCondLst>
                                  <p:childTnLst>
                                    <p:set>
                                      <p:cBhvr>
                                        <p:cTn dur="1" fill="hold" id="94">
                                          <p:stCondLst>
                                            <p:cond delay="0"/>
                                          </p:stCondLst>
                                        </p:cTn>
                                        <p:tgtEl>
                                          <p:spTgt spid="17"/>
                                        </p:tgtEl>
                                        <p:attrNameLst>
                                          <p:attrName>style.visibility</p:attrName>
                                        </p:attrNameLst>
                                      </p:cBhvr>
                                      <p:to>
                                        <p:strVal val="visible"/>
                                      </p:to>
                                    </p:set>
                                    <p:animEffect filter="wipe(down)" transition="in">
                                      <p:cBhvr>
                                        <p:cTn dur="290" id="95">
                                          <p:stCondLst>
                                            <p:cond delay="0"/>
                                          </p:stCondLst>
                                        </p:cTn>
                                        <p:tgtEl>
                                          <p:spTgt spid="17"/>
                                        </p:tgtEl>
                                      </p:cBhvr>
                                    </p:animEffect>
                                    <p:anim calcmode="lin" valueType="num">
                                      <p:cBhvr>
                                        <p:cTn dur="911" id="9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332" id="97"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332" id="98" tmFilter="0, 0; 0.125,0.2665; 0.25,0.4; 0.375,0.465; 0.5,0.5;  0.625,0.535; 0.75,0.6; 0.875,0.7335; 1,1">
                                          <p:stCondLst>
                                            <p:cond delay="332"/>
                                          </p:stCondLst>
                                        </p:cTn>
                                        <p:tgtEl>
                                          <p:spTgt spid="17"/>
                                        </p:tgtEl>
                                        <p:attrNameLst>
                                          <p:attrName>ppt_y</p:attrName>
                                        </p:attrNameLst>
                                      </p:cBhvr>
                                      <p:tavLst>
                                        <p:tav fmla="#ppt_y-sin(pi*$)/9" tm="0">
                                          <p:val>
                                            <p:fltVal val="0"/>
                                          </p:val>
                                        </p:tav>
                                        <p:tav tm="100000">
                                          <p:val>
                                            <p:fltVal val="1"/>
                                          </p:val>
                                        </p:tav>
                                      </p:tavLst>
                                    </p:anim>
                                    <p:anim calcmode="lin" valueType="num">
                                      <p:cBhvr>
                                        <p:cTn dur="166" id="99" tmFilter="0, 0; 0.125,0.2665; 0.25,0.4; 0.375,0.465; 0.5,0.5;  0.625,0.535; 0.75,0.6; 0.875,0.7335; 1,1">
                                          <p:stCondLst>
                                            <p:cond delay="662"/>
                                          </p:stCondLst>
                                        </p:cTn>
                                        <p:tgtEl>
                                          <p:spTgt spid="17"/>
                                        </p:tgtEl>
                                        <p:attrNameLst>
                                          <p:attrName>ppt_y</p:attrName>
                                        </p:attrNameLst>
                                      </p:cBhvr>
                                      <p:tavLst>
                                        <p:tav fmla="#ppt_y-sin(pi*$)/27" tm="0">
                                          <p:val>
                                            <p:fltVal val="0"/>
                                          </p:val>
                                        </p:tav>
                                        <p:tav tm="100000">
                                          <p:val>
                                            <p:fltVal val="1"/>
                                          </p:val>
                                        </p:tav>
                                      </p:tavLst>
                                    </p:anim>
                                    <p:anim calcmode="lin" valueType="num">
                                      <p:cBhvr>
                                        <p:cTn dur="82" id="100" tmFilter="0, 0; 0.125,0.2665; 0.25,0.4; 0.375,0.465; 0.5,0.5;  0.625,0.535; 0.75,0.6; 0.875,0.7335; 1,1">
                                          <p:stCondLst>
                                            <p:cond delay="828"/>
                                          </p:stCondLst>
                                        </p:cTn>
                                        <p:tgtEl>
                                          <p:spTgt spid="17"/>
                                        </p:tgtEl>
                                        <p:attrNameLst>
                                          <p:attrName>ppt_y</p:attrName>
                                        </p:attrNameLst>
                                      </p:cBhvr>
                                      <p:tavLst>
                                        <p:tav fmla="#ppt_y-sin(pi*$)/81" tm="0">
                                          <p:val>
                                            <p:fltVal val="0"/>
                                          </p:val>
                                        </p:tav>
                                        <p:tav tm="100000">
                                          <p:val>
                                            <p:fltVal val="1"/>
                                          </p:val>
                                        </p:tav>
                                      </p:tavLst>
                                    </p:anim>
                                    <p:animScale>
                                      <p:cBhvr>
                                        <p:cTn dur="13" id="101">
                                          <p:stCondLst>
                                            <p:cond delay="325"/>
                                          </p:stCondLst>
                                        </p:cTn>
                                        <p:tgtEl>
                                          <p:spTgt spid="17"/>
                                        </p:tgtEl>
                                      </p:cBhvr>
                                      <p:to x="100000" y="60000"/>
                                    </p:animScale>
                                    <p:animScale>
                                      <p:cBhvr>
                                        <p:cTn decel="50000" dur="83" id="102">
                                          <p:stCondLst>
                                            <p:cond delay="338"/>
                                          </p:stCondLst>
                                        </p:cTn>
                                        <p:tgtEl>
                                          <p:spTgt spid="17"/>
                                        </p:tgtEl>
                                      </p:cBhvr>
                                      <p:to x="100000" y="100000"/>
                                    </p:animScale>
                                    <p:animScale>
                                      <p:cBhvr>
                                        <p:cTn dur="13" id="103">
                                          <p:stCondLst>
                                            <p:cond delay="656"/>
                                          </p:stCondLst>
                                        </p:cTn>
                                        <p:tgtEl>
                                          <p:spTgt spid="17"/>
                                        </p:tgtEl>
                                      </p:cBhvr>
                                      <p:to x="100000" y="80000"/>
                                    </p:animScale>
                                    <p:animScale>
                                      <p:cBhvr>
                                        <p:cTn decel="50000" dur="83" id="104">
                                          <p:stCondLst>
                                            <p:cond delay="669"/>
                                          </p:stCondLst>
                                        </p:cTn>
                                        <p:tgtEl>
                                          <p:spTgt spid="17"/>
                                        </p:tgtEl>
                                      </p:cBhvr>
                                      <p:to x="100000" y="100000"/>
                                    </p:animScale>
                                    <p:animScale>
                                      <p:cBhvr>
                                        <p:cTn dur="13" id="105">
                                          <p:stCondLst>
                                            <p:cond delay="821"/>
                                          </p:stCondLst>
                                        </p:cTn>
                                        <p:tgtEl>
                                          <p:spTgt spid="17"/>
                                        </p:tgtEl>
                                      </p:cBhvr>
                                      <p:to x="100000" y="90000"/>
                                    </p:animScale>
                                    <p:animScale>
                                      <p:cBhvr>
                                        <p:cTn decel="50000" dur="83" id="106">
                                          <p:stCondLst>
                                            <p:cond delay="834"/>
                                          </p:stCondLst>
                                        </p:cTn>
                                        <p:tgtEl>
                                          <p:spTgt spid="17"/>
                                        </p:tgtEl>
                                      </p:cBhvr>
                                      <p:to x="100000" y="100000"/>
                                    </p:animScale>
                                    <p:animScale>
                                      <p:cBhvr>
                                        <p:cTn dur="13" id="107">
                                          <p:stCondLst>
                                            <p:cond delay="904"/>
                                          </p:stCondLst>
                                        </p:cTn>
                                        <p:tgtEl>
                                          <p:spTgt spid="17"/>
                                        </p:tgtEl>
                                      </p:cBhvr>
                                      <p:to x="100000" y="95000"/>
                                    </p:animScale>
                                    <p:animScale>
                                      <p:cBhvr>
                                        <p:cTn decel="50000" dur="83" id="108">
                                          <p:stCondLst>
                                            <p:cond delay="917"/>
                                          </p:stCondLst>
                                        </p:cTn>
                                        <p:tgtEl>
                                          <p:spTgt spid="17"/>
                                        </p:tgtEl>
                                      </p:cBhvr>
                                      <p:to x="100000" y="100000"/>
                                    </p:animScale>
                                  </p:childTnLst>
                                </p:cTn>
                              </p:par>
                              <p:par>
                                <p:cTn fill="hold" grpId="0" id="109" nodeType="withEffect" presetClass="entr" presetID="26" presetSubtype="0">
                                  <p:stCondLst>
                                    <p:cond delay="0"/>
                                  </p:stCondLst>
                                  <p:childTnLst>
                                    <p:set>
                                      <p:cBhvr>
                                        <p:cTn dur="1" fill="hold" id="110">
                                          <p:stCondLst>
                                            <p:cond delay="0"/>
                                          </p:stCondLst>
                                        </p:cTn>
                                        <p:tgtEl>
                                          <p:spTgt spid="29"/>
                                        </p:tgtEl>
                                        <p:attrNameLst>
                                          <p:attrName>style.visibility</p:attrName>
                                        </p:attrNameLst>
                                      </p:cBhvr>
                                      <p:to>
                                        <p:strVal val="visible"/>
                                      </p:to>
                                    </p:set>
                                    <p:animEffect filter="wipe(down)" transition="in">
                                      <p:cBhvr>
                                        <p:cTn dur="290" id="111">
                                          <p:stCondLst>
                                            <p:cond delay="0"/>
                                          </p:stCondLst>
                                        </p:cTn>
                                        <p:tgtEl>
                                          <p:spTgt spid="29"/>
                                        </p:tgtEl>
                                      </p:cBhvr>
                                    </p:animEffect>
                                    <p:anim calcmode="lin" valueType="num">
                                      <p:cBhvr>
                                        <p:cTn dur="911" id="11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dur="332" id="113" tmFilter="0.0,0.0; 0.25,0.07; 0.50,0.2; 0.75,0.467; 1.0,1.0">
                                          <p:stCondLst>
                                            <p:cond delay="0"/>
                                          </p:stCondLst>
                                        </p:cTn>
                                        <p:tgtEl>
                                          <p:spTgt spid="29"/>
                                        </p:tgtEl>
                                        <p:attrNameLst>
                                          <p:attrName>ppt_y</p:attrName>
                                        </p:attrNameLst>
                                      </p:cBhvr>
                                      <p:tavLst>
                                        <p:tav fmla="#ppt_y-sin(pi*$)/3" tm="0">
                                          <p:val>
                                            <p:fltVal val="0.5"/>
                                          </p:val>
                                        </p:tav>
                                        <p:tav tm="100000">
                                          <p:val>
                                            <p:fltVal val="1"/>
                                          </p:val>
                                        </p:tav>
                                      </p:tavLst>
                                    </p:anim>
                                    <p:anim calcmode="lin" valueType="num">
                                      <p:cBhvr>
                                        <p:cTn dur="332" id="114" tmFilter="0, 0; 0.125,0.2665; 0.25,0.4; 0.375,0.465; 0.5,0.5;  0.625,0.535; 0.75,0.6; 0.875,0.7335; 1,1">
                                          <p:stCondLst>
                                            <p:cond delay="332"/>
                                          </p:stCondLst>
                                        </p:cTn>
                                        <p:tgtEl>
                                          <p:spTgt spid="29"/>
                                        </p:tgtEl>
                                        <p:attrNameLst>
                                          <p:attrName>ppt_y</p:attrName>
                                        </p:attrNameLst>
                                      </p:cBhvr>
                                      <p:tavLst>
                                        <p:tav fmla="#ppt_y-sin(pi*$)/9" tm="0">
                                          <p:val>
                                            <p:fltVal val="0"/>
                                          </p:val>
                                        </p:tav>
                                        <p:tav tm="100000">
                                          <p:val>
                                            <p:fltVal val="1"/>
                                          </p:val>
                                        </p:tav>
                                      </p:tavLst>
                                    </p:anim>
                                    <p:anim calcmode="lin" valueType="num">
                                      <p:cBhvr>
                                        <p:cTn dur="166" id="115" tmFilter="0, 0; 0.125,0.2665; 0.25,0.4; 0.375,0.465; 0.5,0.5;  0.625,0.535; 0.75,0.6; 0.875,0.7335; 1,1">
                                          <p:stCondLst>
                                            <p:cond delay="662"/>
                                          </p:stCondLst>
                                        </p:cTn>
                                        <p:tgtEl>
                                          <p:spTgt spid="29"/>
                                        </p:tgtEl>
                                        <p:attrNameLst>
                                          <p:attrName>ppt_y</p:attrName>
                                        </p:attrNameLst>
                                      </p:cBhvr>
                                      <p:tavLst>
                                        <p:tav fmla="#ppt_y-sin(pi*$)/27" tm="0">
                                          <p:val>
                                            <p:fltVal val="0"/>
                                          </p:val>
                                        </p:tav>
                                        <p:tav tm="100000">
                                          <p:val>
                                            <p:fltVal val="1"/>
                                          </p:val>
                                        </p:tav>
                                      </p:tavLst>
                                    </p:anim>
                                    <p:anim calcmode="lin" valueType="num">
                                      <p:cBhvr>
                                        <p:cTn dur="82" id="116" tmFilter="0, 0; 0.125,0.2665; 0.25,0.4; 0.375,0.465; 0.5,0.5;  0.625,0.535; 0.75,0.6; 0.875,0.7335; 1,1">
                                          <p:stCondLst>
                                            <p:cond delay="828"/>
                                          </p:stCondLst>
                                        </p:cTn>
                                        <p:tgtEl>
                                          <p:spTgt spid="29"/>
                                        </p:tgtEl>
                                        <p:attrNameLst>
                                          <p:attrName>ppt_y</p:attrName>
                                        </p:attrNameLst>
                                      </p:cBhvr>
                                      <p:tavLst>
                                        <p:tav fmla="#ppt_y-sin(pi*$)/81" tm="0">
                                          <p:val>
                                            <p:fltVal val="0"/>
                                          </p:val>
                                        </p:tav>
                                        <p:tav tm="100000">
                                          <p:val>
                                            <p:fltVal val="1"/>
                                          </p:val>
                                        </p:tav>
                                      </p:tavLst>
                                    </p:anim>
                                    <p:animScale>
                                      <p:cBhvr>
                                        <p:cTn dur="13" id="117">
                                          <p:stCondLst>
                                            <p:cond delay="325"/>
                                          </p:stCondLst>
                                        </p:cTn>
                                        <p:tgtEl>
                                          <p:spTgt spid="29"/>
                                        </p:tgtEl>
                                      </p:cBhvr>
                                      <p:to x="100000" y="60000"/>
                                    </p:animScale>
                                    <p:animScale>
                                      <p:cBhvr>
                                        <p:cTn decel="50000" dur="83" id="118">
                                          <p:stCondLst>
                                            <p:cond delay="338"/>
                                          </p:stCondLst>
                                        </p:cTn>
                                        <p:tgtEl>
                                          <p:spTgt spid="29"/>
                                        </p:tgtEl>
                                      </p:cBhvr>
                                      <p:to x="100000" y="100000"/>
                                    </p:animScale>
                                    <p:animScale>
                                      <p:cBhvr>
                                        <p:cTn dur="13" id="119">
                                          <p:stCondLst>
                                            <p:cond delay="656"/>
                                          </p:stCondLst>
                                        </p:cTn>
                                        <p:tgtEl>
                                          <p:spTgt spid="29"/>
                                        </p:tgtEl>
                                      </p:cBhvr>
                                      <p:to x="100000" y="80000"/>
                                    </p:animScale>
                                    <p:animScale>
                                      <p:cBhvr>
                                        <p:cTn decel="50000" dur="83" id="120">
                                          <p:stCondLst>
                                            <p:cond delay="669"/>
                                          </p:stCondLst>
                                        </p:cTn>
                                        <p:tgtEl>
                                          <p:spTgt spid="29"/>
                                        </p:tgtEl>
                                      </p:cBhvr>
                                      <p:to x="100000" y="100000"/>
                                    </p:animScale>
                                    <p:animScale>
                                      <p:cBhvr>
                                        <p:cTn dur="13" id="121">
                                          <p:stCondLst>
                                            <p:cond delay="821"/>
                                          </p:stCondLst>
                                        </p:cTn>
                                        <p:tgtEl>
                                          <p:spTgt spid="29"/>
                                        </p:tgtEl>
                                      </p:cBhvr>
                                      <p:to x="100000" y="90000"/>
                                    </p:animScale>
                                    <p:animScale>
                                      <p:cBhvr>
                                        <p:cTn decel="50000" dur="83" id="122">
                                          <p:stCondLst>
                                            <p:cond delay="834"/>
                                          </p:stCondLst>
                                        </p:cTn>
                                        <p:tgtEl>
                                          <p:spTgt spid="29"/>
                                        </p:tgtEl>
                                      </p:cBhvr>
                                      <p:to x="100000" y="100000"/>
                                    </p:animScale>
                                    <p:animScale>
                                      <p:cBhvr>
                                        <p:cTn dur="13" id="123">
                                          <p:stCondLst>
                                            <p:cond delay="904"/>
                                          </p:stCondLst>
                                        </p:cTn>
                                        <p:tgtEl>
                                          <p:spTgt spid="29"/>
                                        </p:tgtEl>
                                      </p:cBhvr>
                                      <p:to x="100000" y="95000"/>
                                    </p:animScale>
                                    <p:animScale>
                                      <p:cBhvr>
                                        <p:cTn decel="50000" dur="83" id="124">
                                          <p:stCondLst>
                                            <p:cond delay="917"/>
                                          </p:stCondLst>
                                        </p:cTn>
                                        <p:tgtEl>
                                          <p:spTgt spid="29"/>
                                        </p:tgtEl>
                                      </p:cBhvr>
                                      <p:to x="100000" y="100000"/>
                                    </p:animScale>
                                  </p:childTnLst>
                                </p:cTn>
                              </p:par>
                              <p:par>
                                <p:cTn fill="hold" grpId="0" id="125" nodeType="withEffect" presetClass="entr" presetID="26" presetSubtype="0">
                                  <p:stCondLst>
                                    <p:cond delay="0"/>
                                  </p:stCondLst>
                                  <p:childTnLst>
                                    <p:set>
                                      <p:cBhvr>
                                        <p:cTn dur="1" fill="hold" id="126">
                                          <p:stCondLst>
                                            <p:cond delay="0"/>
                                          </p:stCondLst>
                                        </p:cTn>
                                        <p:tgtEl>
                                          <p:spTgt spid="19"/>
                                        </p:tgtEl>
                                        <p:attrNameLst>
                                          <p:attrName>style.visibility</p:attrName>
                                        </p:attrNameLst>
                                      </p:cBhvr>
                                      <p:to>
                                        <p:strVal val="visible"/>
                                      </p:to>
                                    </p:set>
                                    <p:animEffect filter="wipe(down)" transition="in">
                                      <p:cBhvr>
                                        <p:cTn dur="290" id="127">
                                          <p:stCondLst>
                                            <p:cond delay="0"/>
                                          </p:stCondLst>
                                        </p:cTn>
                                        <p:tgtEl>
                                          <p:spTgt spid="19"/>
                                        </p:tgtEl>
                                      </p:cBhvr>
                                    </p:animEffect>
                                    <p:anim calcmode="lin" valueType="num">
                                      <p:cBhvr>
                                        <p:cTn dur="911" id="128"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dur="332" id="129" tmFilter="0.0,0.0; 0.25,0.07; 0.50,0.2; 0.75,0.467; 1.0,1.0">
                                          <p:stCondLst>
                                            <p:cond delay="0"/>
                                          </p:stCondLst>
                                        </p:cTn>
                                        <p:tgtEl>
                                          <p:spTgt spid="19"/>
                                        </p:tgtEl>
                                        <p:attrNameLst>
                                          <p:attrName>ppt_y</p:attrName>
                                        </p:attrNameLst>
                                      </p:cBhvr>
                                      <p:tavLst>
                                        <p:tav fmla="#ppt_y-sin(pi*$)/3" tm="0">
                                          <p:val>
                                            <p:fltVal val="0.5"/>
                                          </p:val>
                                        </p:tav>
                                        <p:tav tm="100000">
                                          <p:val>
                                            <p:fltVal val="1"/>
                                          </p:val>
                                        </p:tav>
                                      </p:tavLst>
                                    </p:anim>
                                    <p:anim calcmode="lin" valueType="num">
                                      <p:cBhvr>
                                        <p:cTn dur="332" id="130" tmFilter="0, 0; 0.125,0.2665; 0.25,0.4; 0.375,0.465; 0.5,0.5;  0.625,0.535; 0.75,0.6; 0.875,0.7335; 1,1">
                                          <p:stCondLst>
                                            <p:cond delay="332"/>
                                          </p:stCondLst>
                                        </p:cTn>
                                        <p:tgtEl>
                                          <p:spTgt spid="19"/>
                                        </p:tgtEl>
                                        <p:attrNameLst>
                                          <p:attrName>ppt_y</p:attrName>
                                        </p:attrNameLst>
                                      </p:cBhvr>
                                      <p:tavLst>
                                        <p:tav fmla="#ppt_y-sin(pi*$)/9" tm="0">
                                          <p:val>
                                            <p:fltVal val="0"/>
                                          </p:val>
                                        </p:tav>
                                        <p:tav tm="100000">
                                          <p:val>
                                            <p:fltVal val="1"/>
                                          </p:val>
                                        </p:tav>
                                      </p:tavLst>
                                    </p:anim>
                                    <p:anim calcmode="lin" valueType="num">
                                      <p:cBhvr>
                                        <p:cTn dur="166" id="131" tmFilter="0, 0; 0.125,0.2665; 0.25,0.4; 0.375,0.465; 0.5,0.5;  0.625,0.535; 0.75,0.6; 0.875,0.7335; 1,1">
                                          <p:stCondLst>
                                            <p:cond delay="662"/>
                                          </p:stCondLst>
                                        </p:cTn>
                                        <p:tgtEl>
                                          <p:spTgt spid="19"/>
                                        </p:tgtEl>
                                        <p:attrNameLst>
                                          <p:attrName>ppt_y</p:attrName>
                                        </p:attrNameLst>
                                      </p:cBhvr>
                                      <p:tavLst>
                                        <p:tav fmla="#ppt_y-sin(pi*$)/27" tm="0">
                                          <p:val>
                                            <p:fltVal val="0"/>
                                          </p:val>
                                        </p:tav>
                                        <p:tav tm="100000">
                                          <p:val>
                                            <p:fltVal val="1"/>
                                          </p:val>
                                        </p:tav>
                                      </p:tavLst>
                                    </p:anim>
                                    <p:anim calcmode="lin" valueType="num">
                                      <p:cBhvr>
                                        <p:cTn dur="82" id="132" tmFilter="0, 0; 0.125,0.2665; 0.25,0.4; 0.375,0.465; 0.5,0.5;  0.625,0.535; 0.75,0.6; 0.875,0.7335; 1,1">
                                          <p:stCondLst>
                                            <p:cond delay="828"/>
                                          </p:stCondLst>
                                        </p:cTn>
                                        <p:tgtEl>
                                          <p:spTgt spid="19"/>
                                        </p:tgtEl>
                                        <p:attrNameLst>
                                          <p:attrName>ppt_y</p:attrName>
                                        </p:attrNameLst>
                                      </p:cBhvr>
                                      <p:tavLst>
                                        <p:tav fmla="#ppt_y-sin(pi*$)/81" tm="0">
                                          <p:val>
                                            <p:fltVal val="0"/>
                                          </p:val>
                                        </p:tav>
                                        <p:tav tm="100000">
                                          <p:val>
                                            <p:fltVal val="1"/>
                                          </p:val>
                                        </p:tav>
                                      </p:tavLst>
                                    </p:anim>
                                    <p:animScale>
                                      <p:cBhvr>
                                        <p:cTn dur="13" id="133">
                                          <p:stCondLst>
                                            <p:cond delay="325"/>
                                          </p:stCondLst>
                                        </p:cTn>
                                        <p:tgtEl>
                                          <p:spTgt spid="19"/>
                                        </p:tgtEl>
                                      </p:cBhvr>
                                      <p:to x="100000" y="60000"/>
                                    </p:animScale>
                                    <p:animScale>
                                      <p:cBhvr>
                                        <p:cTn decel="50000" dur="83" id="134">
                                          <p:stCondLst>
                                            <p:cond delay="338"/>
                                          </p:stCondLst>
                                        </p:cTn>
                                        <p:tgtEl>
                                          <p:spTgt spid="19"/>
                                        </p:tgtEl>
                                      </p:cBhvr>
                                      <p:to x="100000" y="100000"/>
                                    </p:animScale>
                                    <p:animScale>
                                      <p:cBhvr>
                                        <p:cTn dur="13" id="135">
                                          <p:stCondLst>
                                            <p:cond delay="656"/>
                                          </p:stCondLst>
                                        </p:cTn>
                                        <p:tgtEl>
                                          <p:spTgt spid="19"/>
                                        </p:tgtEl>
                                      </p:cBhvr>
                                      <p:to x="100000" y="80000"/>
                                    </p:animScale>
                                    <p:animScale>
                                      <p:cBhvr>
                                        <p:cTn decel="50000" dur="83" id="136">
                                          <p:stCondLst>
                                            <p:cond delay="669"/>
                                          </p:stCondLst>
                                        </p:cTn>
                                        <p:tgtEl>
                                          <p:spTgt spid="19"/>
                                        </p:tgtEl>
                                      </p:cBhvr>
                                      <p:to x="100000" y="100000"/>
                                    </p:animScale>
                                    <p:animScale>
                                      <p:cBhvr>
                                        <p:cTn dur="13" id="137">
                                          <p:stCondLst>
                                            <p:cond delay="821"/>
                                          </p:stCondLst>
                                        </p:cTn>
                                        <p:tgtEl>
                                          <p:spTgt spid="19"/>
                                        </p:tgtEl>
                                      </p:cBhvr>
                                      <p:to x="100000" y="90000"/>
                                    </p:animScale>
                                    <p:animScale>
                                      <p:cBhvr>
                                        <p:cTn decel="50000" dur="83" id="138">
                                          <p:stCondLst>
                                            <p:cond delay="834"/>
                                          </p:stCondLst>
                                        </p:cTn>
                                        <p:tgtEl>
                                          <p:spTgt spid="19"/>
                                        </p:tgtEl>
                                      </p:cBhvr>
                                      <p:to x="100000" y="100000"/>
                                    </p:animScale>
                                    <p:animScale>
                                      <p:cBhvr>
                                        <p:cTn dur="13" id="139">
                                          <p:stCondLst>
                                            <p:cond delay="904"/>
                                          </p:stCondLst>
                                        </p:cTn>
                                        <p:tgtEl>
                                          <p:spTgt spid="19"/>
                                        </p:tgtEl>
                                      </p:cBhvr>
                                      <p:to x="100000" y="95000"/>
                                    </p:animScale>
                                    <p:animScale>
                                      <p:cBhvr>
                                        <p:cTn decel="50000" dur="83" id="140">
                                          <p:stCondLst>
                                            <p:cond delay="917"/>
                                          </p:stCondLst>
                                        </p:cTn>
                                        <p:tgtEl>
                                          <p:spTgt spid="19"/>
                                        </p:tgtEl>
                                      </p:cBhvr>
                                      <p:to x="100000" y="100000"/>
                                    </p:animScale>
                                  </p:childTnLst>
                                </p:cTn>
                              </p:par>
                            </p:childTnLst>
                          </p:cTn>
                        </p:par>
                        <p:par>
                          <p:cTn fill="hold" id="141" nodeType="afterGroup">
                            <p:stCondLst>
                              <p:cond delay="2700"/>
                            </p:stCondLst>
                            <p:childTnLst>
                              <p:par>
                                <p:cTn fill="hold" id="142" nodeType="afterEffect" presetClass="entr" presetID="31" presetSubtype="0">
                                  <p:stCondLst>
                                    <p:cond delay="0"/>
                                  </p:stCondLst>
                                  <p:childTnLst>
                                    <p:set>
                                      <p:cBhvr>
                                        <p:cTn dur="1" fill="hold" id="143">
                                          <p:stCondLst>
                                            <p:cond delay="0"/>
                                          </p:stCondLst>
                                        </p:cTn>
                                        <p:tgtEl>
                                          <p:spTgt spid="25"/>
                                        </p:tgtEl>
                                        <p:attrNameLst>
                                          <p:attrName>style.visibility</p:attrName>
                                        </p:attrNameLst>
                                      </p:cBhvr>
                                      <p:to>
                                        <p:strVal val="visible"/>
                                      </p:to>
                                    </p:set>
                                    <p:anim calcmode="lin" valueType="num">
                                      <p:cBhvr>
                                        <p:cTn dur="700" fill="hold" id="144"/>
                                        <p:tgtEl>
                                          <p:spTgt spid="25"/>
                                        </p:tgtEl>
                                        <p:attrNameLst>
                                          <p:attrName>ppt_w</p:attrName>
                                        </p:attrNameLst>
                                      </p:cBhvr>
                                      <p:tavLst>
                                        <p:tav tm="0">
                                          <p:val>
                                            <p:fltVal val="0"/>
                                          </p:val>
                                        </p:tav>
                                        <p:tav tm="100000">
                                          <p:val>
                                            <p:strVal val="#ppt_w"/>
                                          </p:val>
                                        </p:tav>
                                      </p:tavLst>
                                    </p:anim>
                                    <p:anim calcmode="lin" valueType="num">
                                      <p:cBhvr>
                                        <p:cTn dur="700" fill="hold" id="145"/>
                                        <p:tgtEl>
                                          <p:spTgt spid="25"/>
                                        </p:tgtEl>
                                        <p:attrNameLst>
                                          <p:attrName>ppt_h</p:attrName>
                                        </p:attrNameLst>
                                      </p:cBhvr>
                                      <p:tavLst>
                                        <p:tav tm="0">
                                          <p:val>
                                            <p:fltVal val="0"/>
                                          </p:val>
                                        </p:tav>
                                        <p:tav tm="100000">
                                          <p:val>
                                            <p:strVal val="#ppt_h"/>
                                          </p:val>
                                        </p:tav>
                                      </p:tavLst>
                                    </p:anim>
                                    <p:anim calcmode="lin" valueType="num">
                                      <p:cBhvr>
                                        <p:cTn dur="700" fill="hold" id="146"/>
                                        <p:tgtEl>
                                          <p:spTgt spid="25"/>
                                        </p:tgtEl>
                                        <p:attrNameLst>
                                          <p:attrName>style.rotation</p:attrName>
                                        </p:attrNameLst>
                                      </p:cBhvr>
                                      <p:tavLst>
                                        <p:tav tm="0">
                                          <p:val>
                                            <p:fltVal val="90"/>
                                          </p:val>
                                        </p:tav>
                                        <p:tav tm="100000">
                                          <p:val>
                                            <p:fltVal val="0"/>
                                          </p:val>
                                        </p:tav>
                                      </p:tavLst>
                                    </p:anim>
                                    <p:animEffect filter="fade" transition="in">
                                      <p:cBhvr>
                                        <p:cTn dur="700" id="147"/>
                                        <p:tgtEl>
                                          <p:spTgt spid="25"/>
                                        </p:tgtEl>
                                      </p:cBhvr>
                                    </p:animEffect>
                                  </p:childTnLst>
                                </p:cTn>
                              </p:par>
                            </p:childTnLst>
                          </p:cTn>
                        </p:par>
                        <p:par>
                          <p:cTn fill="hold" id="148" nodeType="afterGroup">
                            <p:stCondLst>
                              <p:cond delay="3400"/>
                            </p:stCondLst>
                            <p:childTnLst>
                              <p:par>
                                <p:cTn fill="hold" grpId="0" id="149" nodeType="afterEffect" presetClass="entr" presetID="26" presetSubtype="0">
                                  <p:stCondLst>
                                    <p:cond delay="0"/>
                                  </p:stCondLst>
                                  <p:childTnLst>
                                    <p:set>
                                      <p:cBhvr>
                                        <p:cTn dur="1" fill="hold" id="150">
                                          <p:stCondLst>
                                            <p:cond delay="0"/>
                                          </p:stCondLst>
                                        </p:cTn>
                                        <p:tgtEl>
                                          <p:spTgt spid="15"/>
                                        </p:tgtEl>
                                        <p:attrNameLst>
                                          <p:attrName>style.visibility</p:attrName>
                                        </p:attrNameLst>
                                      </p:cBhvr>
                                      <p:to>
                                        <p:strVal val="visible"/>
                                      </p:to>
                                    </p:set>
                                    <p:animEffect filter="wipe(down)" transition="in">
                                      <p:cBhvr>
                                        <p:cTn dur="290" id="151">
                                          <p:stCondLst>
                                            <p:cond delay="0"/>
                                          </p:stCondLst>
                                        </p:cTn>
                                        <p:tgtEl>
                                          <p:spTgt spid="15"/>
                                        </p:tgtEl>
                                      </p:cBhvr>
                                    </p:animEffect>
                                    <p:anim calcmode="lin" valueType="num">
                                      <p:cBhvr>
                                        <p:cTn dur="911" id="15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332" id="153"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332" id="154" tmFilter="0, 0; 0.125,0.2665; 0.25,0.4; 0.375,0.465; 0.5,0.5;  0.625,0.535; 0.75,0.6; 0.875,0.7335; 1,1">
                                          <p:stCondLst>
                                            <p:cond delay="332"/>
                                          </p:stCondLst>
                                        </p:cTn>
                                        <p:tgtEl>
                                          <p:spTgt spid="15"/>
                                        </p:tgtEl>
                                        <p:attrNameLst>
                                          <p:attrName>ppt_y</p:attrName>
                                        </p:attrNameLst>
                                      </p:cBhvr>
                                      <p:tavLst>
                                        <p:tav fmla="#ppt_y-sin(pi*$)/9" tm="0">
                                          <p:val>
                                            <p:fltVal val="0"/>
                                          </p:val>
                                        </p:tav>
                                        <p:tav tm="100000">
                                          <p:val>
                                            <p:fltVal val="1"/>
                                          </p:val>
                                        </p:tav>
                                      </p:tavLst>
                                    </p:anim>
                                    <p:anim calcmode="lin" valueType="num">
                                      <p:cBhvr>
                                        <p:cTn dur="166" id="155" tmFilter="0, 0; 0.125,0.2665; 0.25,0.4; 0.375,0.465; 0.5,0.5;  0.625,0.535; 0.75,0.6; 0.875,0.7335; 1,1">
                                          <p:stCondLst>
                                            <p:cond delay="662"/>
                                          </p:stCondLst>
                                        </p:cTn>
                                        <p:tgtEl>
                                          <p:spTgt spid="15"/>
                                        </p:tgtEl>
                                        <p:attrNameLst>
                                          <p:attrName>ppt_y</p:attrName>
                                        </p:attrNameLst>
                                      </p:cBhvr>
                                      <p:tavLst>
                                        <p:tav fmla="#ppt_y-sin(pi*$)/27" tm="0">
                                          <p:val>
                                            <p:fltVal val="0"/>
                                          </p:val>
                                        </p:tav>
                                        <p:tav tm="100000">
                                          <p:val>
                                            <p:fltVal val="1"/>
                                          </p:val>
                                        </p:tav>
                                      </p:tavLst>
                                    </p:anim>
                                    <p:anim calcmode="lin" valueType="num">
                                      <p:cBhvr>
                                        <p:cTn dur="82" id="156" tmFilter="0, 0; 0.125,0.2665; 0.25,0.4; 0.375,0.465; 0.5,0.5;  0.625,0.535; 0.75,0.6; 0.875,0.7335; 1,1">
                                          <p:stCondLst>
                                            <p:cond delay="828"/>
                                          </p:stCondLst>
                                        </p:cTn>
                                        <p:tgtEl>
                                          <p:spTgt spid="15"/>
                                        </p:tgtEl>
                                        <p:attrNameLst>
                                          <p:attrName>ppt_y</p:attrName>
                                        </p:attrNameLst>
                                      </p:cBhvr>
                                      <p:tavLst>
                                        <p:tav fmla="#ppt_y-sin(pi*$)/81" tm="0">
                                          <p:val>
                                            <p:fltVal val="0"/>
                                          </p:val>
                                        </p:tav>
                                        <p:tav tm="100000">
                                          <p:val>
                                            <p:fltVal val="1"/>
                                          </p:val>
                                        </p:tav>
                                      </p:tavLst>
                                    </p:anim>
                                    <p:animScale>
                                      <p:cBhvr>
                                        <p:cTn dur="13" id="157">
                                          <p:stCondLst>
                                            <p:cond delay="325"/>
                                          </p:stCondLst>
                                        </p:cTn>
                                        <p:tgtEl>
                                          <p:spTgt spid="15"/>
                                        </p:tgtEl>
                                      </p:cBhvr>
                                      <p:to x="100000" y="60000"/>
                                    </p:animScale>
                                    <p:animScale>
                                      <p:cBhvr>
                                        <p:cTn decel="50000" dur="83" id="158">
                                          <p:stCondLst>
                                            <p:cond delay="338"/>
                                          </p:stCondLst>
                                        </p:cTn>
                                        <p:tgtEl>
                                          <p:spTgt spid="15"/>
                                        </p:tgtEl>
                                      </p:cBhvr>
                                      <p:to x="100000" y="100000"/>
                                    </p:animScale>
                                    <p:animScale>
                                      <p:cBhvr>
                                        <p:cTn dur="13" id="159">
                                          <p:stCondLst>
                                            <p:cond delay="656"/>
                                          </p:stCondLst>
                                        </p:cTn>
                                        <p:tgtEl>
                                          <p:spTgt spid="15"/>
                                        </p:tgtEl>
                                      </p:cBhvr>
                                      <p:to x="100000" y="80000"/>
                                    </p:animScale>
                                    <p:animScale>
                                      <p:cBhvr>
                                        <p:cTn decel="50000" dur="83" id="160">
                                          <p:stCondLst>
                                            <p:cond delay="669"/>
                                          </p:stCondLst>
                                        </p:cTn>
                                        <p:tgtEl>
                                          <p:spTgt spid="15"/>
                                        </p:tgtEl>
                                      </p:cBhvr>
                                      <p:to x="100000" y="100000"/>
                                    </p:animScale>
                                    <p:animScale>
                                      <p:cBhvr>
                                        <p:cTn dur="13" id="161">
                                          <p:stCondLst>
                                            <p:cond delay="821"/>
                                          </p:stCondLst>
                                        </p:cTn>
                                        <p:tgtEl>
                                          <p:spTgt spid="15"/>
                                        </p:tgtEl>
                                      </p:cBhvr>
                                      <p:to x="100000" y="90000"/>
                                    </p:animScale>
                                    <p:animScale>
                                      <p:cBhvr>
                                        <p:cTn decel="50000" dur="83" id="162">
                                          <p:stCondLst>
                                            <p:cond delay="834"/>
                                          </p:stCondLst>
                                        </p:cTn>
                                        <p:tgtEl>
                                          <p:spTgt spid="15"/>
                                        </p:tgtEl>
                                      </p:cBhvr>
                                      <p:to x="100000" y="100000"/>
                                    </p:animScale>
                                    <p:animScale>
                                      <p:cBhvr>
                                        <p:cTn dur="13" id="163">
                                          <p:stCondLst>
                                            <p:cond delay="904"/>
                                          </p:stCondLst>
                                        </p:cTn>
                                        <p:tgtEl>
                                          <p:spTgt spid="15"/>
                                        </p:tgtEl>
                                      </p:cBhvr>
                                      <p:to x="100000" y="95000"/>
                                    </p:animScale>
                                    <p:animScale>
                                      <p:cBhvr>
                                        <p:cTn decel="50000" dur="83" id="164">
                                          <p:stCondLst>
                                            <p:cond delay="917"/>
                                          </p:stCondLst>
                                        </p:cTn>
                                        <p:tgtEl>
                                          <p:spTgt spid="15"/>
                                        </p:tgtEl>
                                      </p:cBhvr>
                                      <p:to x="100000" y="100000"/>
                                    </p:animScale>
                                  </p:childTnLst>
                                </p:cTn>
                              </p:par>
                              <p:par>
                                <p:cTn fill="hold" grpId="0" id="165" nodeType="withEffect" presetClass="entr" presetID="26" presetSubtype="0">
                                  <p:stCondLst>
                                    <p:cond delay="0"/>
                                  </p:stCondLst>
                                  <p:childTnLst>
                                    <p:set>
                                      <p:cBhvr>
                                        <p:cTn dur="1" fill="hold" id="166">
                                          <p:stCondLst>
                                            <p:cond delay="0"/>
                                          </p:stCondLst>
                                        </p:cTn>
                                        <p:tgtEl>
                                          <p:spTgt spid="18"/>
                                        </p:tgtEl>
                                        <p:attrNameLst>
                                          <p:attrName>style.visibility</p:attrName>
                                        </p:attrNameLst>
                                      </p:cBhvr>
                                      <p:to>
                                        <p:strVal val="visible"/>
                                      </p:to>
                                    </p:set>
                                    <p:animEffect filter="wipe(down)" transition="in">
                                      <p:cBhvr>
                                        <p:cTn dur="290" id="167">
                                          <p:stCondLst>
                                            <p:cond delay="0"/>
                                          </p:stCondLst>
                                        </p:cTn>
                                        <p:tgtEl>
                                          <p:spTgt spid="18"/>
                                        </p:tgtEl>
                                      </p:cBhvr>
                                    </p:animEffect>
                                    <p:anim calcmode="lin" valueType="num">
                                      <p:cBhvr>
                                        <p:cTn dur="911" id="16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dur="332" id="169" tmFilter="0.0,0.0; 0.25,0.07; 0.50,0.2; 0.75,0.467; 1.0,1.0">
                                          <p:stCondLst>
                                            <p:cond delay="0"/>
                                          </p:stCondLst>
                                        </p:cTn>
                                        <p:tgtEl>
                                          <p:spTgt spid="18"/>
                                        </p:tgtEl>
                                        <p:attrNameLst>
                                          <p:attrName>ppt_y</p:attrName>
                                        </p:attrNameLst>
                                      </p:cBhvr>
                                      <p:tavLst>
                                        <p:tav fmla="#ppt_y-sin(pi*$)/3" tm="0">
                                          <p:val>
                                            <p:fltVal val="0.5"/>
                                          </p:val>
                                        </p:tav>
                                        <p:tav tm="100000">
                                          <p:val>
                                            <p:fltVal val="1"/>
                                          </p:val>
                                        </p:tav>
                                      </p:tavLst>
                                    </p:anim>
                                    <p:anim calcmode="lin" valueType="num">
                                      <p:cBhvr>
                                        <p:cTn dur="332" id="170" tmFilter="0, 0; 0.125,0.2665; 0.25,0.4; 0.375,0.465; 0.5,0.5;  0.625,0.535; 0.75,0.6; 0.875,0.7335; 1,1">
                                          <p:stCondLst>
                                            <p:cond delay="332"/>
                                          </p:stCondLst>
                                        </p:cTn>
                                        <p:tgtEl>
                                          <p:spTgt spid="18"/>
                                        </p:tgtEl>
                                        <p:attrNameLst>
                                          <p:attrName>ppt_y</p:attrName>
                                        </p:attrNameLst>
                                      </p:cBhvr>
                                      <p:tavLst>
                                        <p:tav fmla="#ppt_y-sin(pi*$)/9" tm="0">
                                          <p:val>
                                            <p:fltVal val="0"/>
                                          </p:val>
                                        </p:tav>
                                        <p:tav tm="100000">
                                          <p:val>
                                            <p:fltVal val="1"/>
                                          </p:val>
                                        </p:tav>
                                      </p:tavLst>
                                    </p:anim>
                                    <p:anim calcmode="lin" valueType="num">
                                      <p:cBhvr>
                                        <p:cTn dur="166" id="171" tmFilter="0, 0; 0.125,0.2665; 0.25,0.4; 0.375,0.465; 0.5,0.5;  0.625,0.535; 0.75,0.6; 0.875,0.7335; 1,1">
                                          <p:stCondLst>
                                            <p:cond delay="662"/>
                                          </p:stCondLst>
                                        </p:cTn>
                                        <p:tgtEl>
                                          <p:spTgt spid="18"/>
                                        </p:tgtEl>
                                        <p:attrNameLst>
                                          <p:attrName>ppt_y</p:attrName>
                                        </p:attrNameLst>
                                      </p:cBhvr>
                                      <p:tavLst>
                                        <p:tav fmla="#ppt_y-sin(pi*$)/27" tm="0">
                                          <p:val>
                                            <p:fltVal val="0"/>
                                          </p:val>
                                        </p:tav>
                                        <p:tav tm="100000">
                                          <p:val>
                                            <p:fltVal val="1"/>
                                          </p:val>
                                        </p:tav>
                                      </p:tavLst>
                                    </p:anim>
                                    <p:anim calcmode="lin" valueType="num">
                                      <p:cBhvr>
                                        <p:cTn dur="82" id="172" tmFilter="0, 0; 0.125,0.2665; 0.25,0.4; 0.375,0.465; 0.5,0.5;  0.625,0.535; 0.75,0.6; 0.875,0.7335; 1,1">
                                          <p:stCondLst>
                                            <p:cond delay="828"/>
                                          </p:stCondLst>
                                        </p:cTn>
                                        <p:tgtEl>
                                          <p:spTgt spid="18"/>
                                        </p:tgtEl>
                                        <p:attrNameLst>
                                          <p:attrName>ppt_y</p:attrName>
                                        </p:attrNameLst>
                                      </p:cBhvr>
                                      <p:tavLst>
                                        <p:tav fmla="#ppt_y-sin(pi*$)/81" tm="0">
                                          <p:val>
                                            <p:fltVal val="0"/>
                                          </p:val>
                                        </p:tav>
                                        <p:tav tm="100000">
                                          <p:val>
                                            <p:fltVal val="1"/>
                                          </p:val>
                                        </p:tav>
                                      </p:tavLst>
                                    </p:anim>
                                    <p:animScale>
                                      <p:cBhvr>
                                        <p:cTn dur="13" id="173">
                                          <p:stCondLst>
                                            <p:cond delay="325"/>
                                          </p:stCondLst>
                                        </p:cTn>
                                        <p:tgtEl>
                                          <p:spTgt spid="18"/>
                                        </p:tgtEl>
                                      </p:cBhvr>
                                      <p:to x="100000" y="60000"/>
                                    </p:animScale>
                                    <p:animScale>
                                      <p:cBhvr>
                                        <p:cTn decel="50000" dur="83" id="174">
                                          <p:stCondLst>
                                            <p:cond delay="338"/>
                                          </p:stCondLst>
                                        </p:cTn>
                                        <p:tgtEl>
                                          <p:spTgt spid="18"/>
                                        </p:tgtEl>
                                      </p:cBhvr>
                                      <p:to x="100000" y="100000"/>
                                    </p:animScale>
                                    <p:animScale>
                                      <p:cBhvr>
                                        <p:cTn dur="13" id="175">
                                          <p:stCondLst>
                                            <p:cond delay="656"/>
                                          </p:stCondLst>
                                        </p:cTn>
                                        <p:tgtEl>
                                          <p:spTgt spid="18"/>
                                        </p:tgtEl>
                                      </p:cBhvr>
                                      <p:to x="100000" y="80000"/>
                                    </p:animScale>
                                    <p:animScale>
                                      <p:cBhvr>
                                        <p:cTn decel="50000" dur="83" id="176">
                                          <p:stCondLst>
                                            <p:cond delay="669"/>
                                          </p:stCondLst>
                                        </p:cTn>
                                        <p:tgtEl>
                                          <p:spTgt spid="18"/>
                                        </p:tgtEl>
                                      </p:cBhvr>
                                      <p:to x="100000" y="100000"/>
                                    </p:animScale>
                                    <p:animScale>
                                      <p:cBhvr>
                                        <p:cTn dur="13" id="177">
                                          <p:stCondLst>
                                            <p:cond delay="821"/>
                                          </p:stCondLst>
                                        </p:cTn>
                                        <p:tgtEl>
                                          <p:spTgt spid="18"/>
                                        </p:tgtEl>
                                      </p:cBhvr>
                                      <p:to x="100000" y="90000"/>
                                    </p:animScale>
                                    <p:animScale>
                                      <p:cBhvr>
                                        <p:cTn decel="50000" dur="83" id="178">
                                          <p:stCondLst>
                                            <p:cond delay="834"/>
                                          </p:stCondLst>
                                        </p:cTn>
                                        <p:tgtEl>
                                          <p:spTgt spid="18"/>
                                        </p:tgtEl>
                                      </p:cBhvr>
                                      <p:to x="100000" y="100000"/>
                                    </p:animScale>
                                    <p:animScale>
                                      <p:cBhvr>
                                        <p:cTn dur="13" id="179">
                                          <p:stCondLst>
                                            <p:cond delay="904"/>
                                          </p:stCondLst>
                                        </p:cTn>
                                        <p:tgtEl>
                                          <p:spTgt spid="18"/>
                                        </p:tgtEl>
                                      </p:cBhvr>
                                      <p:to x="100000" y="95000"/>
                                    </p:animScale>
                                    <p:animScale>
                                      <p:cBhvr>
                                        <p:cTn decel="50000" dur="83" id="180">
                                          <p:stCondLst>
                                            <p:cond delay="917"/>
                                          </p:stCondLst>
                                        </p:cTn>
                                        <p:tgtEl>
                                          <p:spTgt spid="18"/>
                                        </p:tgtEl>
                                      </p:cBhvr>
                                      <p:to x="100000" y="100000"/>
                                    </p:animScale>
                                  </p:childTnLst>
                                </p:cTn>
                              </p:par>
                              <p:par>
                                <p:cTn fill="hold" grpId="0" id="181" nodeType="withEffect" presetClass="entr" presetID="26" presetSubtype="0">
                                  <p:stCondLst>
                                    <p:cond delay="0"/>
                                  </p:stCondLst>
                                  <p:childTnLst>
                                    <p:set>
                                      <p:cBhvr>
                                        <p:cTn dur="1" fill="hold" id="182">
                                          <p:stCondLst>
                                            <p:cond delay="0"/>
                                          </p:stCondLst>
                                        </p:cTn>
                                        <p:tgtEl>
                                          <p:spTgt spid="30"/>
                                        </p:tgtEl>
                                        <p:attrNameLst>
                                          <p:attrName>style.visibility</p:attrName>
                                        </p:attrNameLst>
                                      </p:cBhvr>
                                      <p:to>
                                        <p:strVal val="visible"/>
                                      </p:to>
                                    </p:set>
                                    <p:animEffect filter="wipe(down)" transition="in">
                                      <p:cBhvr>
                                        <p:cTn dur="290" id="183">
                                          <p:stCondLst>
                                            <p:cond delay="0"/>
                                          </p:stCondLst>
                                        </p:cTn>
                                        <p:tgtEl>
                                          <p:spTgt spid="30"/>
                                        </p:tgtEl>
                                      </p:cBhvr>
                                    </p:animEffect>
                                    <p:anim calcmode="lin" valueType="num">
                                      <p:cBhvr>
                                        <p:cTn dur="911" id="184"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dur="332" id="185" tmFilter="0.0,0.0; 0.25,0.07; 0.50,0.2; 0.75,0.467; 1.0,1.0">
                                          <p:stCondLst>
                                            <p:cond delay="0"/>
                                          </p:stCondLst>
                                        </p:cTn>
                                        <p:tgtEl>
                                          <p:spTgt spid="30"/>
                                        </p:tgtEl>
                                        <p:attrNameLst>
                                          <p:attrName>ppt_y</p:attrName>
                                        </p:attrNameLst>
                                      </p:cBhvr>
                                      <p:tavLst>
                                        <p:tav fmla="#ppt_y-sin(pi*$)/3" tm="0">
                                          <p:val>
                                            <p:fltVal val="0.5"/>
                                          </p:val>
                                        </p:tav>
                                        <p:tav tm="100000">
                                          <p:val>
                                            <p:fltVal val="1"/>
                                          </p:val>
                                        </p:tav>
                                      </p:tavLst>
                                    </p:anim>
                                    <p:anim calcmode="lin" valueType="num">
                                      <p:cBhvr>
                                        <p:cTn dur="332" id="186" tmFilter="0, 0; 0.125,0.2665; 0.25,0.4; 0.375,0.465; 0.5,0.5;  0.625,0.535; 0.75,0.6; 0.875,0.7335; 1,1">
                                          <p:stCondLst>
                                            <p:cond delay="332"/>
                                          </p:stCondLst>
                                        </p:cTn>
                                        <p:tgtEl>
                                          <p:spTgt spid="30"/>
                                        </p:tgtEl>
                                        <p:attrNameLst>
                                          <p:attrName>ppt_y</p:attrName>
                                        </p:attrNameLst>
                                      </p:cBhvr>
                                      <p:tavLst>
                                        <p:tav fmla="#ppt_y-sin(pi*$)/9" tm="0">
                                          <p:val>
                                            <p:fltVal val="0"/>
                                          </p:val>
                                        </p:tav>
                                        <p:tav tm="100000">
                                          <p:val>
                                            <p:fltVal val="1"/>
                                          </p:val>
                                        </p:tav>
                                      </p:tavLst>
                                    </p:anim>
                                    <p:anim calcmode="lin" valueType="num">
                                      <p:cBhvr>
                                        <p:cTn dur="166" id="187" tmFilter="0, 0; 0.125,0.2665; 0.25,0.4; 0.375,0.465; 0.5,0.5;  0.625,0.535; 0.75,0.6; 0.875,0.7335; 1,1">
                                          <p:stCondLst>
                                            <p:cond delay="662"/>
                                          </p:stCondLst>
                                        </p:cTn>
                                        <p:tgtEl>
                                          <p:spTgt spid="30"/>
                                        </p:tgtEl>
                                        <p:attrNameLst>
                                          <p:attrName>ppt_y</p:attrName>
                                        </p:attrNameLst>
                                      </p:cBhvr>
                                      <p:tavLst>
                                        <p:tav fmla="#ppt_y-sin(pi*$)/27" tm="0">
                                          <p:val>
                                            <p:fltVal val="0"/>
                                          </p:val>
                                        </p:tav>
                                        <p:tav tm="100000">
                                          <p:val>
                                            <p:fltVal val="1"/>
                                          </p:val>
                                        </p:tav>
                                      </p:tavLst>
                                    </p:anim>
                                    <p:anim calcmode="lin" valueType="num">
                                      <p:cBhvr>
                                        <p:cTn dur="82" id="188" tmFilter="0, 0; 0.125,0.2665; 0.25,0.4; 0.375,0.465; 0.5,0.5;  0.625,0.535; 0.75,0.6; 0.875,0.7335; 1,1">
                                          <p:stCondLst>
                                            <p:cond delay="828"/>
                                          </p:stCondLst>
                                        </p:cTn>
                                        <p:tgtEl>
                                          <p:spTgt spid="30"/>
                                        </p:tgtEl>
                                        <p:attrNameLst>
                                          <p:attrName>ppt_y</p:attrName>
                                        </p:attrNameLst>
                                      </p:cBhvr>
                                      <p:tavLst>
                                        <p:tav fmla="#ppt_y-sin(pi*$)/81" tm="0">
                                          <p:val>
                                            <p:fltVal val="0"/>
                                          </p:val>
                                        </p:tav>
                                        <p:tav tm="100000">
                                          <p:val>
                                            <p:fltVal val="1"/>
                                          </p:val>
                                        </p:tav>
                                      </p:tavLst>
                                    </p:anim>
                                    <p:animScale>
                                      <p:cBhvr>
                                        <p:cTn dur="13" id="189">
                                          <p:stCondLst>
                                            <p:cond delay="325"/>
                                          </p:stCondLst>
                                        </p:cTn>
                                        <p:tgtEl>
                                          <p:spTgt spid="30"/>
                                        </p:tgtEl>
                                      </p:cBhvr>
                                      <p:to x="100000" y="60000"/>
                                    </p:animScale>
                                    <p:animScale>
                                      <p:cBhvr>
                                        <p:cTn decel="50000" dur="83" id="190">
                                          <p:stCondLst>
                                            <p:cond delay="338"/>
                                          </p:stCondLst>
                                        </p:cTn>
                                        <p:tgtEl>
                                          <p:spTgt spid="30"/>
                                        </p:tgtEl>
                                      </p:cBhvr>
                                      <p:to x="100000" y="100000"/>
                                    </p:animScale>
                                    <p:animScale>
                                      <p:cBhvr>
                                        <p:cTn dur="13" id="191">
                                          <p:stCondLst>
                                            <p:cond delay="656"/>
                                          </p:stCondLst>
                                        </p:cTn>
                                        <p:tgtEl>
                                          <p:spTgt spid="30"/>
                                        </p:tgtEl>
                                      </p:cBhvr>
                                      <p:to x="100000" y="80000"/>
                                    </p:animScale>
                                    <p:animScale>
                                      <p:cBhvr>
                                        <p:cTn decel="50000" dur="83" id="192">
                                          <p:stCondLst>
                                            <p:cond delay="669"/>
                                          </p:stCondLst>
                                        </p:cTn>
                                        <p:tgtEl>
                                          <p:spTgt spid="30"/>
                                        </p:tgtEl>
                                      </p:cBhvr>
                                      <p:to x="100000" y="100000"/>
                                    </p:animScale>
                                    <p:animScale>
                                      <p:cBhvr>
                                        <p:cTn dur="13" id="193">
                                          <p:stCondLst>
                                            <p:cond delay="821"/>
                                          </p:stCondLst>
                                        </p:cTn>
                                        <p:tgtEl>
                                          <p:spTgt spid="30"/>
                                        </p:tgtEl>
                                      </p:cBhvr>
                                      <p:to x="100000" y="90000"/>
                                    </p:animScale>
                                    <p:animScale>
                                      <p:cBhvr>
                                        <p:cTn decel="50000" dur="83" id="194">
                                          <p:stCondLst>
                                            <p:cond delay="834"/>
                                          </p:stCondLst>
                                        </p:cTn>
                                        <p:tgtEl>
                                          <p:spTgt spid="30"/>
                                        </p:tgtEl>
                                      </p:cBhvr>
                                      <p:to x="100000" y="100000"/>
                                    </p:animScale>
                                    <p:animScale>
                                      <p:cBhvr>
                                        <p:cTn dur="13" id="195">
                                          <p:stCondLst>
                                            <p:cond delay="904"/>
                                          </p:stCondLst>
                                        </p:cTn>
                                        <p:tgtEl>
                                          <p:spTgt spid="30"/>
                                        </p:tgtEl>
                                      </p:cBhvr>
                                      <p:to x="100000" y="95000"/>
                                    </p:animScale>
                                    <p:animScale>
                                      <p:cBhvr>
                                        <p:cTn decel="50000" dur="83" id="196">
                                          <p:stCondLst>
                                            <p:cond delay="917"/>
                                          </p:stCondLst>
                                        </p:cTn>
                                        <p:tgtEl>
                                          <p:spTgt spid="30"/>
                                        </p:tgtEl>
                                      </p:cBhvr>
                                      <p:to x="100000" y="100000"/>
                                    </p:animScale>
                                  </p:childTnLst>
                                </p:cTn>
                              </p:par>
                              <p:par>
                                <p:cTn fill="hold" grpId="0" id="197" nodeType="withEffect" presetClass="entr" presetID="26" presetSubtype="0">
                                  <p:stCondLst>
                                    <p:cond delay="0"/>
                                  </p:stCondLst>
                                  <p:childTnLst>
                                    <p:set>
                                      <p:cBhvr>
                                        <p:cTn dur="1" fill="hold" id="198">
                                          <p:stCondLst>
                                            <p:cond delay="0"/>
                                          </p:stCondLst>
                                        </p:cTn>
                                        <p:tgtEl>
                                          <p:spTgt spid="20"/>
                                        </p:tgtEl>
                                        <p:attrNameLst>
                                          <p:attrName>style.visibility</p:attrName>
                                        </p:attrNameLst>
                                      </p:cBhvr>
                                      <p:to>
                                        <p:strVal val="visible"/>
                                      </p:to>
                                    </p:set>
                                    <p:animEffect filter="wipe(down)" transition="in">
                                      <p:cBhvr>
                                        <p:cTn dur="290" id="199">
                                          <p:stCondLst>
                                            <p:cond delay="0"/>
                                          </p:stCondLst>
                                        </p:cTn>
                                        <p:tgtEl>
                                          <p:spTgt spid="20"/>
                                        </p:tgtEl>
                                      </p:cBhvr>
                                    </p:animEffect>
                                    <p:anim calcmode="lin" valueType="num">
                                      <p:cBhvr>
                                        <p:cTn dur="911" id="200"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dur="332" id="201" tmFilter="0.0,0.0; 0.25,0.07; 0.50,0.2; 0.75,0.467; 1.0,1.0">
                                          <p:stCondLst>
                                            <p:cond delay="0"/>
                                          </p:stCondLst>
                                        </p:cTn>
                                        <p:tgtEl>
                                          <p:spTgt spid="20"/>
                                        </p:tgtEl>
                                        <p:attrNameLst>
                                          <p:attrName>ppt_y</p:attrName>
                                        </p:attrNameLst>
                                      </p:cBhvr>
                                      <p:tavLst>
                                        <p:tav fmla="#ppt_y-sin(pi*$)/3" tm="0">
                                          <p:val>
                                            <p:fltVal val="0.5"/>
                                          </p:val>
                                        </p:tav>
                                        <p:tav tm="100000">
                                          <p:val>
                                            <p:fltVal val="1"/>
                                          </p:val>
                                        </p:tav>
                                      </p:tavLst>
                                    </p:anim>
                                    <p:anim calcmode="lin" valueType="num">
                                      <p:cBhvr>
                                        <p:cTn dur="332" id="202" tmFilter="0, 0; 0.125,0.2665; 0.25,0.4; 0.375,0.465; 0.5,0.5;  0.625,0.535; 0.75,0.6; 0.875,0.7335; 1,1">
                                          <p:stCondLst>
                                            <p:cond delay="332"/>
                                          </p:stCondLst>
                                        </p:cTn>
                                        <p:tgtEl>
                                          <p:spTgt spid="20"/>
                                        </p:tgtEl>
                                        <p:attrNameLst>
                                          <p:attrName>ppt_y</p:attrName>
                                        </p:attrNameLst>
                                      </p:cBhvr>
                                      <p:tavLst>
                                        <p:tav fmla="#ppt_y-sin(pi*$)/9" tm="0">
                                          <p:val>
                                            <p:fltVal val="0"/>
                                          </p:val>
                                        </p:tav>
                                        <p:tav tm="100000">
                                          <p:val>
                                            <p:fltVal val="1"/>
                                          </p:val>
                                        </p:tav>
                                      </p:tavLst>
                                    </p:anim>
                                    <p:anim calcmode="lin" valueType="num">
                                      <p:cBhvr>
                                        <p:cTn dur="166" id="203" tmFilter="0, 0; 0.125,0.2665; 0.25,0.4; 0.375,0.465; 0.5,0.5;  0.625,0.535; 0.75,0.6; 0.875,0.7335; 1,1">
                                          <p:stCondLst>
                                            <p:cond delay="662"/>
                                          </p:stCondLst>
                                        </p:cTn>
                                        <p:tgtEl>
                                          <p:spTgt spid="20"/>
                                        </p:tgtEl>
                                        <p:attrNameLst>
                                          <p:attrName>ppt_y</p:attrName>
                                        </p:attrNameLst>
                                      </p:cBhvr>
                                      <p:tavLst>
                                        <p:tav fmla="#ppt_y-sin(pi*$)/27" tm="0">
                                          <p:val>
                                            <p:fltVal val="0"/>
                                          </p:val>
                                        </p:tav>
                                        <p:tav tm="100000">
                                          <p:val>
                                            <p:fltVal val="1"/>
                                          </p:val>
                                        </p:tav>
                                      </p:tavLst>
                                    </p:anim>
                                    <p:anim calcmode="lin" valueType="num">
                                      <p:cBhvr>
                                        <p:cTn dur="82" id="204" tmFilter="0, 0; 0.125,0.2665; 0.25,0.4; 0.375,0.465; 0.5,0.5;  0.625,0.535; 0.75,0.6; 0.875,0.7335; 1,1">
                                          <p:stCondLst>
                                            <p:cond delay="828"/>
                                          </p:stCondLst>
                                        </p:cTn>
                                        <p:tgtEl>
                                          <p:spTgt spid="20"/>
                                        </p:tgtEl>
                                        <p:attrNameLst>
                                          <p:attrName>ppt_y</p:attrName>
                                        </p:attrNameLst>
                                      </p:cBhvr>
                                      <p:tavLst>
                                        <p:tav fmla="#ppt_y-sin(pi*$)/81" tm="0">
                                          <p:val>
                                            <p:fltVal val="0"/>
                                          </p:val>
                                        </p:tav>
                                        <p:tav tm="100000">
                                          <p:val>
                                            <p:fltVal val="1"/>
                                          </p:val>
                                        </p:tav>
                                      </p:tavLst>
                                    </p:anim>
                                    <p:animScale>
                                      <p:cBhvr>
                                        <p:cTn dur="13" id="205">
                                          <p:stCondLst>
                                            <p:cond delay="325"/>
                                          </p:stCondLst>
                                        </p:cTn>
                                        <p:tgtEl>
                                          <p:spTgt spid="20"/>
                                        </p:tgtEl>
                                      </p:cBhvr>
                                      <p:to x="100000" y="60000"/>
                                    </p:animScale>
                                    <p:animScale>
                                      <p:cBhvr>
                                        <p:cTn decel="50000" dur="83" id="206">
                                          <p:stCondLst>
                                            <p:cond delay="338"/>
                                          </p:stCondLst>
                                        </p:cTn>
                                        <p:tgtEl>
                                          <p:spTgt spid="20"/>
                                        </p:tgtEl>
                                      </p:cBhvr>
                                      <p:to x="100000" y="100000"/>
                                    </p:animScale>
                                    <p:animScale>
                                      <p:cBhvr>
                                        <p:cTn dur="13" id="207">
                                          <p:stCondLst>
                                            <p:cond delay="656"/>
                                          </p:stCondLst>
                                        </p:cTn>
                                        <p:tgtEl>
                                          <p:spTgt spid="20"/>
                                        </p:tgtEl>
                                      </p:cBhvr>
                                      <p:to x="100000" y="80000"/>
                                    </p:animScale>
                                    <p:animScale>
                                      <p:cBhvr>
                                        <p:cTn decel="50000" dur="83" id="208">
                                          <p:stCondLst>
                                            <p:cond delay="669"/>
                                          </p:stCondLst>
                                        </p:cTn>
                                        <p:tgtEl>
                                          <p:spTgt spid="20"/>
                                        </p:tgtEl>
                                      </p:cBhvr>
                                      <p:to x="100000" y="100000"/>
                                    </p:animScale>
                                    <p:animScale>
                                      <p:cBhvr>
                                        <p:cTn dur="13" id="209">
                                          <p:stCondLst>
                                            <p:cond delay="821"/>
                                          </p:stCondLst>
                                        </p:cTn>
                                        <p:tgtEl>
                                          <p:spTgt spid="20"/>
                                        </p:tgtEl>
                                      </p:cBhvr>
                                      <p:to x="100000" y="90000"/>
                                    </p:animScale>
                                    <p:animScale>
                                      <p:cBhvr>
                                        <p:cTn decel="50000" dur="83" id="210">
                                          <p:stCondLst>
                                            <p:cond delay="834"/>
                                          </p:stCondLst>
                                        </p:cTn>
                                        <p:tgtEl>
                                          <p:spTgt spid="20"/>
                                        </p:tgtEl>
                                      </p:cBhvr>
                                      <p:to x="100000" y="100000"/>
                                    </p:animScale>
                                    <p:animScale>
                                      <p:cBhvr>
                                        <p:cTn dur="13" id="211">
                                          <p:stCondLst>
                                            <p:cond delay="904"/>
                                          </p:stCondLst>
                                        </p:cTn>
                                        <p:tgtEl>
                                          <p:spTgt spid="20"/>
                                        </p:tgtEl>
                                      </p:cBhvr>
                                      <p:to x="100000" y="95000"/>
                                    </p:animScale>
                                    <p:animScale>
                                      <p:cBhvr>
                                        <p:cTn decel="50000" dur="83" id="212">
                                          <p:stCondLst>
                                            <p:cond delay="917"/>
                                          </p:stCondLst>
                                        </p:cTn>
                                        <p:tgtEl>
                                          <p:spTgt spid="20"/>
                                        </p:tgtEl>
                                      </p:cBhvr>
                                      <p:to x="100000" y="100000"/>
                                    </p:animScale>
                                  </p:childTnLst>
                                </p:cTn>
                              </p:par>
                            </p:childTnLst>
                          </p:cTn>
                        </p:par>
                        <p:par>
                          <p:cTn fill="hold" id="213" nodeType="afterGroup">
                            <p:stCondLst>
                              <p:cond delay="4400"/>
                            </p:stCondLst>
                            <p:childTnLst>
                              <p:par>
                                <p:cTn fill="hold" grpId="0" id="214" nodeType="afterEffect" presetClass="entr" presetID="1" presetSubtype="0">
                                  <p:stCondLst>
                                    <p:cond delay="0"/>
                                  </p:stCondLst>
                                  <p:childTnLst>
                                    <p:set>
                                      <p:cBhvr>
                                        <p:cTn dur="1" fill="hold" id="215">
                                          <p:stCondLst>
                                            <p:cond delay="0"/>
                                          </p:stCondLst>
                                        </p:cTn>
                                        <p:tgtEl>
                                          <p:spTgt spid="31"/>
                                        </p:tgtEl>
                                        <p:attrNameLst>
                                          <p:attrName>style.visibility</p:attrName>
                                        </p:attrNameLst>
                                      </p:cBhvr>
                                      <p:to>
                                        <p:strVal val="visible"/>
                                      </p:to>
                                    </p:set>
                                  </p:childTnLst>
                                </p:cTn>
                              </p:par>
                              <p:par>
                                <p:cTn accel="50000" decel="50000" fill="hold" grpId="1" id="216" nodeType="withEffect" presetClass="path" presetID="35" presetSubtype="0">
                                  <p:stCondLst>
                                    <p:cond delay="0"/>
                                  </p:stCondLst>
                                  <p:childTnLst>
                                    <p:animMotion origin="layout" path="M -3.56836E-06 -3.7037E-07 L 0.36686 0.15278" pathEditMode="relative" ptsTypes="AA" rAng="0">
                                      <p:cBhvr>
                                        <p:cTn dur="500" fill="hold" id="217" spd="-99900"/>
                                        <p:tgtEl>
                                          <p:spTgt spid="31"/>
                                        </p:tgtEl>
                                        <p:attrNameLst>
                                          <p:attrName>ppt_x,ppt_y</p:attrName>
                                        </p:attrNameLst>
                                      </p:cBhvr>
                                      <p:rCtr x="18343" y="7639"/>
                                    </p:animMotion>
                                  </p:childTnLst>
                                </p:cTn>
                              </p:par>
                              <p:par>
                                <p:cTn fill="hold" grpId="0" id="218" nodeType="withEffect" presetClass="entr" presetID="1" presetSubtype="0">
                                  <p:stCondLst>
                                    <p:cond delay="0"/>
                                  </p:stCondLst>
                                  <p:childTnLst>
                                    <p:set>
                                      <p:cBhvr>
                                        <p:cTn dur="1" fill="hold" id="219">
                                          <p:stCondLst>
                                            <p:cond delay="0"/>
                                          </p:stCondLst>
                                        </p:cTn>
                                        <p:tgtEl>
                                          <p:spTgt spid="32"/>
                                        </p:tgtEl>
                                        <p:attrNameLst>
                                          <p:attrName>style.visibility</p:attrName>
                                        </p:attrNameLst>
                                      </p:cBhvr>
                                      <p:to>
                                        <p:strVal val="visible"/>
                                      </p:to>
                                    </p:set>
                                  </p:childTnLst>
                                </p:cTn>
                              </p:par>
                              <p:par>
                                <p:cTn accel="50000" decel="50000" fill="hold" grpId="1" id="220" nodeType="withEffect" presetClass="path" presetID="35" presetSubtype="0">
                                  <p:stCondLst>
                                    <p:cond delay="0"/>
                                  </p:stCondLst>
                                  <p:childTnLst>
                                    <p:animMotion origin="layout" path="M 7.85742E-07 -3.33333E-06 L -0.39495 -0.11018" pathEditMode="relative" ptsTypes="AA" rAng="0">
                                      <p:cBhvr>
                                        <p:cTn dur="500" fill="hold" id="221" spd="-99900"/>
                                        <p:tgtEl>
                                          <p:spTgt spid="32"/>
                                        </p:tgtEl>
                                        <p:attrNameLst>
                                          <p:attrName>ppt_x,ppt_y</p:attrName>
                                        </p:attrNameLst>
                                      </p:cBhvr>
                                      <p:rCtr x="-19748" y="-5509"/>
                                    </p:animMotion>
                                  </p:childTnLst>
                                </p:cTn>
                              </p:par>
                            </p:childTnLst>
                          </p:cTn>
                        </p:par>
                        <p:par>
                          <p:cTn fill="hold" id="222" nodeType="afterGroup">
                            <p:stCondLst>
                              <p:cond delay="4900"/>
                            </p:stCondLst>
                            <p:childTnLst>
                              <p:par>
                                <p:cTn fill="hold" grpId="0" id="223" nodeType="afterEffect" presetClass="entr" presetID="18" presetSubtype="3">
                                  <p:stCondLst>
                                    <p:cond delay="0"/>
                                  </p:stCondLst>
                                  <p:childTnLst>
                                    <p:set>
                                      <p:cBhvr>
                                        <p:cTn dur="1" fill="hold" id="224">
                                          <p:stCondLst>
                                            <p:cond delay="0"/>
                                          </p:stCondLst>
                                        </p:cTn>
                                        <p:tgtEl>
                                          <p:spTgt spid="33"/>
                                        </p:tgtEl>
                                        <p:attrNameLst>
                                          <p:attrName>style.visibility</p:attrName>
                                        </p:attrNameLst>
                                      </p:cBhvr>
                                      <p:to>
                                        <p:strVal val="visible"/>
                                      </p:to>
                                    </p:set>
                                    <p:animEffect filter="strips(upRight)" transition="in">
                                      <p:cBhvr>
                                        <p:cTn dur="500" id="22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P grpId="0" spid="16"/>
      <p:bldP grpId="0" spid="17"/>
      <p:bldP grpId="0" spid="18"/>
      <p:bldP grpId="0" spid="19"/>
      <p:bldP grpId="0" spid="20"/>
      <p:bldP grpId="0" spid="21"/>
      <p:bldP grpId="0" spid="28"/>
      <p:bldP grpId="0" spid="29"/>
      <p:bldP grpId="0" spid="30"/>
      <p:bldP grpId="0" spid="31"/>
      <p:bldP grpId="1" spid="31"/>
      <p:bldP grpId="0" spid="32"/>
      <p:bldP grpId="1" spid="32"/>
      <p:bldP grpId="0" spid="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7911804" y="1547697"/>
            <a:ext cx="3555835" cy="1152132"/>
          </a:xfrm>
          <a:prstGeom prst="rect">
            <a:avLst/>
          </a:prstGeom>
        </p:spPr>
        <p:txBody>
          <a:bodyPr bIns="60954" lIns="121908" rIns="121908" tIns="60954" wrap="square">
            <a:spAutoFit/>
          </a:bodyPr>
          <a:lstStyle/>
          <a:p>
            <a:pPr>
              <a:lnSpc>
                <a:spcPct val="130000"/>
              </a:lnSpc>
            </a:pPr>
            <a:r>
              <a:rPr altLang="en-US" lang="zh-CN" sz="1300">
                <a:solidFill>
                  <a:schemeClr val="bg1">
                    <a:lumMod val="65000"/>
                  </a:schemeClr>
                </a:solidFill>
                <a:latin typeface="+mn-ea"/>
                <a:ea typeface="+mn-ea"/>
                <a:cs typeface="+mn-ea"/>
              </a:rPr>
              <a:t>在此输入您的标题</a:t>
            </a:r>
          </a:p>
          <a:p>
            <a:pPr>
              <a:lnSpc>
                <a:spcPct val="130000"/>
              </a:lnSpc>
            </a:pPr>
            <a:r>
              <a:rPr altLang="en-US" lang="zh-CN" sz="130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1" name="矩形 40"/>
          <p:cNvSpPr/>
          <p:nvPr/>
        </p:nvSpPr>
        <p:spPr>
          <a:xfrm>
            <a:off x="874606" y="1473052"/>
            <a:ext cx="1121703" cy="731508"/>
          </a:xfrm>
          <a:prstGeom prst="rect">
            <a:avLst/>
          </a:prstGeom>
        </p:spPr>
        <p:txBody>
          <a:bodyPr bIns="60954" lIns="121908" rIns="121908" tIns="60954" wrap="none">
            <a:spAutoFit/>
          </a:bodyPr>
          <a:lstStyle/>
          <a:p>
            <a:pPr algn="ctr"/>
            <a:r>
              <a:rPr altLang="zh-CN" lang="en-US" sz="4000">
                <a:solidFill>
                  <a:schemeClr val="accent2"/>
                </a:solidFill>
                <a:latin charset="0" pitchFamily="50" typeface="Akzidenz-Grotesk BQ Condensed"/>
                <a:ea typeface="+mn-ea"/>
                <a:cs typeface="+mn-ea"/>
              </a:rPr>
              <a:t>40%</a:t>
            </a:r>
          </a:p>
        </p:txBody>
      </p:sp>
      <p:sp>
        <p:nvSpPr>
          <p:cNvPr id="42" name="矩形 41"/>
          <p:cNvSpPr/>
          <p:nvPr/>
        </p:nvSpPr>
        <p:spPr>
          <a:xfrm>
            <a:off x="6756037" y="1484586"/>
            <a:ext cx="1407453" cy="929628"/>
          </a:xfrm>
          <a:prstGeom prst="rect">
            <a:avLst/>
          </a:prstGeom>
        </p:spPr>
        <p:txBody>
          <a:bodyPr anchor="ctr" bIns="60954" lIns="121908" rIns="121908" tIns="60954" wrap="none">
            <a:spAutoFit/>
          </a:bodyPr>
          <a:lstStyle/>
          <a:p>
            <a:pPr algn="ctr"/>
            <a:r>
              <a:rPr altLang="zh-CN" lang="en-US" sz="5300">
                <a:solidFill>
                  <a:schemeClr val="accent2"/>
                </a:solidFill>
                <a:latin charset="0" pitchFamily="50" typeface="Akzidenz-Grotesk BQ Condensed"/>
                <a:ea typeface="+mn-ea"/>
                <a:cs typeface="+mn-ea"/>
              </a:rPr>
              <a:t>40%</a:t>
            </a:r>
          </a:p>
        </p:txBody>
      </p:sp>
      <p:sp>
        <p:nvSpPr>
          <p:cNvPr id="43" name="矩形 42"/>
          <p:cNvSpPr/>
          <p:nvPr/>
        </p:nvSpPr>
        <p:spPr>
          <a:xfrm>
            <a:off x="7911804" y="2661799"/>
            <a:ext cx="3555835" cy="1152132"/>
          </a:xfrm>
          <a:prstGeom prst="rect">
            <a:avLst/>
          </a:prstGeom>
        </p:spPr>
        <p:txBody>
          <a:bodyPr bIns="60954" lIns="121908" rIns="121908" tIns="60954" wrap="square">
            <a:spAutoFit/>
          </a:bodyPr>
          <a:lstStyle/>
          <a:p>
            <a:pPr>
              <a:lnSpc>
                <a:spcPct val="130000"/>
              </a:lnSpc>
            </a:pPr>
            <a:r>
              <a:rPr altLang="en-US" lang="zh-CN" sz="1300">
                <a:solidFill>
                  <a:schemeClr val="bg1">
                    <a:lumMod val="65000"/>
                  </a:schemeClr>
                </a:solidFill>
                <a:latin typeface="+mn-ea"/>
                <a:ea typeface="+mn-ea"/>
                <a:cs typeface="+mn-ea"/>
              </a:rPr>
              <a:t>在此输入您的标题</a:t>
            </a:r>
          </a:p>
          <a:p>
            <a:pPr>
              <a:lnSpc>
                <a:spcPct val="130000"/>
              </a:lnSpc>
            </a:pPr>
            <a:r>
              <a:rPr altLang="en-US" lang="zh-CN" sz="130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4" name="矩形 43"/>
          <p:cNvSpPr/>
          <p:nvPr/>
        </p:nvSpPr>
        <p:spPr>
          <a:xfrm>
            <a:off x="7911804" y="3775902"/>
            <a:ext cx="3555835" cy="1152132"/>
          </a:xfrm>
          <a:prstGeom prst="rect">
            <a:avLst/>
          </a:prstGeom>
        </p:spPr>
        <p:txBody>
          <a:bodyPr bIns="60954" lIns="121908" rIns="121908" tIns="60954" wrap="square">
            <a:spAutoFit/>
          </a:bodyPr>
          <a:lstStyle/>
          <a:p>
            <a:pPr>
              <a:lnSpc>
                <a:spcPct val="130000"/>
              </a:lnSpc>
            </a:pPr>
            <a:r>
              <a:rPr altLang="en-US" lang="zh-CN" sz="1300">
                <a:solidFill>
                  <a:schemeClr val="bg1">
                    <a:lumMod val="65000"/>
                  </a:schemeClr>
                </a:solidFill>
                <a:latin typeface="+mn-ea"/>
                <a:ea typeface="+mn-ea"/>
                <a:cs typeface="+mn-ea"/>
              </a:rPr>
              <a:t>在此输入您的标题</a:t>
            </a:r>
          </a:p>
          <a:p>
            <a:pPr>
              <a:lnSpc>
                <a:spcPct val="130000"/>
              </a:lnSpc>
            </a:pPr>
            <a:r>
              <a:rPr altLang="en-US" lang="zh-CN" sz="130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5" name="矩形 44"/>
          <p:cNvSpPr/>
          <p:nvPr/>
        </p:nvSpPr>
        <p:spPr>
          <a:xfrm>
            <a:off x="7911804" y="4890003"/>
            <a:ext cx="3555835" cy="1152132"/>
          </a:xfrm>
          <a:prstGeom prst="rect">
            <a:avLst/>
          </a:prstGeom>
        </p:spPr>
        <p:txBody>
          <a:bodyPr bIns="60954" lIns="121908" rIns="121908" tIns="60954" wrap="square">
            <a:spAutoFit/>
          </a:bodyPr>
          <a:lstStyle/>
          <a:p>
            <a:pPr>
              <a:lnSpc>
                <a:spcPct val="130000"/>
              </a:lnSpc>
            </a:pPr>
            <a:r>
              <a:rPr altLang="en-US" lang="zh-CN" sz="1300">
                <a:solidFill>
                  <a:schemeClr val="bg1">
                    <a:lumMod val="65000"/>
                  </a:schemeClr>
                </a:solidFill>
                <a:latin typeface="+mn-ea"/>
                <a:ea typeface="+mn-ea"/>
                <a:cs typeface="+mn-ea"/>
              </a:rPr>
              <a:t>在此输入您的标题</a:t>
            </a:r>
          </a:p>
          <a:p>
            <a:pPr>
              <a:lnSpc>
                <a:spcPct val="130000"/>
              </a:lnSpc>
            </a:pPr>
            <a:r>
              <a:rPr altLang="en-US" lang="zh-CN" sz="130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6" name="矩形 45"/>
          <p:cNvSpPr/>
          <p:nvPr/>
        </p:nvSpPr>
        <p:spPr>
          <a:xfrm>
            <a:off x="2263576" y="1473052"/>
            <a:ext cx="1121703" cy="731508"/>
          </a:xfrm>
          <a:prstGeom prst="rect">
            <a:avLst/>
          </a:prstGeom>
        </p:spPr>
        <p:txBody>
          <a:bodyPr bIns="60954" lIns="121908" rIns="121908" tIns="60954" wrap="none">
            <a:spAutoFit/>
          </a:bodyPr>
          <a:lstStyle/>
          <a:p>
            <a:pPr algn="ctr"/>
            <a:r>
              <a:rPr altLang="zh-CN" lang="en-US" sz="4000">
                <a:solidFill>
                  <a:schemeClr val="accent3"/>
                </a:solidFill>
                <a:latin charset="0" pitchFamily="50" typeface="Akzidenz-Grotesk BQ Condensed"/>
                <a:ea typeface="+mn-ea"/>
                <a:cs typeface="+mn-ea"/>
              </a:rPr>
              <a:t>50%</a:t>
            </a:r>
          </a:p>
        </p:txBody>
      </p:sp>
      <p:sp>
        <p:nvSpPr>
          <p:cNvPr id="47" name="矩形 46"/>
          <p:cNvSpPr/>
          <p:nvPr/>
        </p:nvSpPr>
        <p:spPr>
          <a:xfrm>
            <a:off x="3652545" y="1473052"/>
            <a:ext cx="1121703" cy="731508"/>
          </a:xfrm>
          <a:prstGeom prst="rect">
            <a:avLst/>
          </a:prstGeom>
        </p:spPr>
        <p:txBody>
          <a:bodyPr bIns="60954" lIns="121908" rIns="121908" tIns="60954" wrap="none">
            <a:spAutoFit/>
          </a:bodyPr>
          <a:lstStyle/>
          <a:p>
            <a:pPr algn="ctr"/>
            <a:r>
              <a:rPr altLang="zh-CN" lang="en-US" sz="4000">
                <a:solidFill>
                  <a:schemeClr val="accent4"/>
                </a:solidFill>
                <a:latin charset="0" pitchFamily="50" typeface="Akzidenz-Grotesk BQ Condensed"/>
                <a:ea typeface="+mn-ea"/>
                <a:cs typeface="+mn-ea"/>
              </a:rPr>
              <a:t>70%</a:t>
            </a:r>
          </a:p>
        </p:txBody>
      </p:sp>
      <p:sp>
        <p:nvSpPr>
          <p:cNvPr id="48" name="矩形 47"/>
          <p:cNvSpPr/>
          <p:nvPr/>
        </p:nvSpPr>
        <p:spPr>
          <a:xfrm>
            <a:off x="5041513" y="1473052"/>
            <a:ext cx="1121703" cy="731508"/>
          </a:xfrm>
          <a:prstGeom prst="rect">
            <a:avLst/>
          </a:prstGeom>
        </p:spPr>
        <p:txBody>
          <a:bodyPr bIns="60954" lIns="121908" rIns="121908" tIns="60954" wrap="none">
            <a:spAutoFit/>
          </a:bodyPr>
          <a:lstStyle/>
          <a:p>
            <a:pPr algn="ctr"/>
            <a:r>
              <a:rPr altLang="zh-CN" lang="en-US" sz="4000">
                <a:solidFill>
                  <a:schemeClr val="accent5"/>
                </a:solidFill>
                <a:latin charset="0" pitchFamily="50" typeface="Akzidenz-Grotesk BQ Condensed"/>
                <a:ea typeface="+mn-ea"/>
                <a:cs typeface="+mn-ea"/>
              </a:rPr>
              <a:t>90%</a:t>
            </a:r>
          </a:p>
        </p:txBody>
      </p:sp>
      <p:sp>
        <p:nvSpPr>
          <p:cNvPr id="49" name="矩形 48"/>
          <p:cNvSpPr/>
          <p:nvPr/>
        </p:nvSpPr>
        <p:spPr>
          <a:xfrm>
            <a:off x="6756037" y="2603154"/>
            <a:ext cx="1407453" cy="929628"/>
          </a:xfrm>
          <a:prstGeom prst="rect">
            <a:avLst/>
          </a:prstGeom>
        </p:spPr>
        <p:txBody>
          <a:bodyPr anchor="ctr" bIns="60954" lIns="121908" rIns="121908" tIns="60954" wrap="none">
            <a:spAutoFit/>
          </a:bodyPr>
          <a:lstStyle/>
          <a:p>
            <a:pPr algn="ctr"/>
            <a:r>
              <a:rPr altLang="zh-CN" lang="en-US" sz="5300">
                <a:solidFill>
                  <a:schemeClr val="accent3"/>
                </a:solidFill>
                <a:latin charset="0" pitchFamily="50" typeface="Akzidenz-Grotesk BQ Condensed"/>
                <a:ea typeface="+mn-ea"/>
                <a:cs typeface="+mn-ea"/>
              </a:rPr>
              <a:t>50%</a:t>
            </a:r>
          </a:p>
        </p:txBody>
      </p:sp>
      <p:sp>
        <p:nvSpPr>
          <p:cNvPr id="50" name="矩形 49"/>
          <p:cNvSpPr/>
          <p:nvPr/>
        </p:nvSpPr>
        <p:spPr>
          <a:xfrm>
            <a:off x="6756037" y="3721722"/>
            <a:ext cx="1407453" cy="929628"/>
          </a:xfrm>
          <a:prstGeom prst="rect">
            <a:avLst/>
          </a:prstGeom>
        </p:spPr>
        <p:txBody>
          <a:bodyPr anchor="ctr" bIns="60954" lIns="121908" rIns="121908" tIns="60954" wrap="none">
            <a:spAutoFit/>
          </a:bodyPr>
          <a:lstStyle/>
          <a:p>
            <a:pPr algn="ctr"/>
            <a:r>
              <a:rPr altLang="zh-CN" lang="en-US" sz="5300">
                <a:solidFill>
                  <a:schemeClr val="accent4"/>
                </a:solidFill>
                <a:latin charset="0" pitchFamily="50" typeface="Akzidenz-Grotesk BQ Condensed"/>
                <a:ea typeface="+mn-ea"/>
                <a:cs typeface="+mn-ea"/>
              </a:rPr>
              <a:t>70%</a:t>
            </a:r>
          </a:p>
        </p:txBody>
      </p:sp>
      <p:sp>
        <p:nvSpPr>
          <p:cNvPr id="51" name="矩形 50"/>
          <p:cNvSpPr/>
          <p:nvPr/>
        </p:nvSpPr>
        <p:spPr>
          <a:xfrm>
            <a:off x="6756037" y="4840290"/>
            <a:ext cx="1407453" cy="929628"/>
          </a:xfrm>
          <a:prstGeom prst="rect">
            <a:avLst/>
          </a:prstGeom>
        </p:spPr>
        <p:txBody>
          <a:bodyPr anchor="ctr" bIns="60954" lIns="121908" rIns="121908" tIns="60954" wrap="none">
            <a:spAutoFit/>
          </a:bodyPr>
          <a:lstStyle/>
          <a:p>
            <a:pPr algn="ctr"/>
            <a:r>
              <a:rPr altLang="zh-CN" lang="en-US" sz="5300">
                <a:solidFill>
                  <a:schemeClr val="accent5"/>
                </a:solidFill>
                <a:latin charset="0" pitchFamily="50" typeface="Akzidenz-Grotesk BQ Condensed"/>
                <a:ea typeface="+mn-ea"/>
                <a:cs typeface="+mn-ea"/>
              </a:rPr>
              <a:t>90%</a:t>
            </a:r>
          </a:p>
        </p:txBody>
      </p:sp>
      <p:grpSp>
        <p:nvGrpSpPr>
          <p:cNvPr id="52" name="组合 51"/>
          <p:cNvGrpSpPr/>
          <p:nvPr/>
        </p:nvGrpSpPr>
        <p:grpSpPr>
          <a:xfrm>
            <a:off x="926021" y="2299962"/>
            <a:ext cx="1023422" cy="3447779"/>
            <a:chOff x="2135188" y="9525"/>
            <a:chExt cx="1489075" cy="5016500"/>
          </a:xfrm>
        </p:grpSpPr>
        <p:sp>
          <p:nvSpPr>
            <p:cNvPr id="53" name="Freeform 154"/>
            <p:cNvSpPr/>
            <p:nvPr/>
          </p:nvSpPr>
          <p:spPr bwMode="auto">
            <a:xfrm>
              <a:off x="2135188" y="311150"/>
              <a:ext cx="1489075" cy="4714875"/>
            </a:xfrm>
            <a:custGeom>
              <a:gdLst>
                <a:gd fmla="*/ 468 w 938" name="T0"/>
                <a:gd fmla="*/ 196 h 2970" name="T1"/>
                <a:gd fmla="*/ 374 w 938" name="T2"/>
                <a:gd fmla="*/ 192 h 2970" name="T3"/>
                <a:gd fmla="*/ 286 w 938" name="T4"/>
                <a:gd fmla="*/ 180 h 2970" name="T5"/>
                <a:gd fmla="*/ 206 w 938" name="T6"/>
                <a:gd fmla="*/ 162 h 2970" name="T7"/>
                <a:gd fmla="*/ 138 w 938" name="T8"/>
                <a:gd fmla="*/ 138 h 2970" name="T9"/>
                <a:gd fmla="*/ 80 w 938" name="T10"/>
                <a:gd fmla="*/ 110 h 2970" name="T11"/>
                <a:gd fmla="*/ 36 w 938" name="T12"/>
                <a:gd fmla="*/ 76 h 2970" name="T13"/>
                <a:gd fmla="*/ 10 w 938" name="T14"/>
                <a:gd fmla="*/ 40 h 2970" name="T15"/>
                <a:gd fmla="*/ 0 w 938" name="T16"/>
                <a:gd fmla="*/ 10 h 2970" name="T17"/>
                <a:gd fmla="*/ 0 w 938" name="T18"/>
                <a:gd fmla="*/ 2776 h 2970" name="T19"/>
                <a:gd fmla="*/ 0 w 938" name="T20"/>
                <a:gd fmla="*/ 2786 h 2970" name="T21"/>
                <a:gd fmla="*/ 10 w 938" name="T22"/>
                <a:gd fmla="*/ 2814 h 2970" name="T23"/>
                <a:gd fmla="*/ 36 w 938" name="T24"/>
                <a:gd fmla="*/ 2852 h 2970" name="T25"/>
                <a:gd fmla="*/ 80 w 938" name="T26"/>
                <a:gd fmla="*/ 2884 h 2970" name="T27"/>
                <a:gd fmla="*/ 138 w 938" name="T28"/>
                <a:gd fmla="*/ 2914 h 2970" name="T29"/>
                <a:gd fmla="*/ 206 w 938" name="T30"/>
                <a:gd fmla="*/ 2938 h 2970" name="T31"/>
                <a:gd fmla="*/ 286 w 938" name="T32"/>
                <a:gd fmla="*/ 2956 h 2970" name="T33"/>
                <a:gd fmla="*/ 374 w 938" name="T34"/>
                <a:gd fmla="*/ 2966 h 2970" name="T35"/>
                <a:gd fmla="*/ 468 w 938" name="T36"/>
                <a:gd fmla="*/ 2970 h 2970" name="T37"/>
                <a:gd fmla="*/ 516 w 938" name="T38"/>
                <a:gd fmla="*/ 2970 h 2970" name="T39"/>
                <a:gd fmla="*/ 608 w 938" name="T40"/>
                <a:gd fmla="*/ 2962 h 2970" name="T41"/>
                <a:gd fmla="*/ 692 w 938" name="T42"/>
                <a:gd fmla="*/ 2948 h 2970" name="T43"/>
                <a:gd fmla="*/ 768 w 938" name="T44"/>
                <a:gd fmla="*/ 2926 h 2970" name="T45"/>
                <a:gd fmla="*/ 830 w 938" name="T46"/>
                <a:gd fmla="*/ 2900 h 2970" name="T47"/>
                <a:gd fmla="*/ 882 w 938" name="T48"/>
                <a:gd fmla="*/ 2868 h 2970" name="T49"/>
                <a:gd fmla="*/ 916 w 938" name="T50"/>
                <a:gd fmla="*/ 2834 h 2970" name="T51"/>
                <a:gd fmla="*/ 936 w 938" name="T52"/>
                <a:gd fmla="*/ 2796 h 2970" name="T53"/>
                <a:gd fmla="*/ 938 w 938" name="T54"/>
                <a:gd fmla="*/ 2776 h 2970" name="T55"/>
                <a:gd fmla="*/ 938 w 938" name="T56"/>
                <a:gd fmla="*/ 0 h 2970" name="T57"/>
                <a:gd fmla="*/ 936 w 938" name="T58"/>
                <a:gd fmla="*/ 20 h 2970" name="T59"/>
                <a:gd fmla="*/ 916 w 938" name="T60"/>
                <a:gd fmla="*/ 58 h 2970" name="T61"/>
                <a:gd fmla="*/ 882 w 938" name="T62"/>
                <a:gd fmla="*/ 94 h 2970" name="T63"/>
                <a:gd fmla="*/ 830 w 938" name="T64"/>
                <a:gd fmla="*/ 124 h 2970" name="T65"/>
                <a:gd fmla="*/ 768 w 938" name="T66"/>
                <a:gd fmla="*/ 150 h 2970" name="T67"/>
                <a:gd fmla="*/ 692 w 938" name="T68"/>
                <a:gd fmla="*/ 172 h 2970" name="T69"/>
                <a:gd fmla="*/ 608 w 938" name="T70"/>
                <a:gd fmla="*/ 186 h 2970" name="T71"/>
                <a:gd fmla="*/ 516 w 938" name="T72"/>
                <a:gd fmla="*/ 194 h 2970" name="T73"/>
                <a:gd fmla="*/ 468 w 938" name="T74"/>
                <a:gd fmla="*/ 196 h 29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70" w="938">
                  <a:moveTo>
                    <a:pt x="468" y="196"/>
                  </a:moveTo>
                  <a:lnTo>
                    <a:pt x="468" y="196"/>
                  </a:lnTo>
                  <a:lnTo>
                    <a:pt x="420" y="194"/>
                  </a:lnTo>
                  <a:lnTo>
                    <a:pt x="374" y="192"/>
                  </a:lnTo>
                  <a:lnTo>
                    <a:pt x="330" y="186"/>
                  </a:lnTo>
                  <a:lnTo>
                    <a:pt x="286" y="180"/>
                  </a:lnTo>
                  <a:lnTo>
                    <a:pt x="246" y="172"/>
                  </a:lnTo>
                  <a:lnTo>
                    <a:pt x="206" y="162"/>
                  </a:lnTo>
                  <a:lnTo>
                    <a:pt x="170" y="150"/>
                  </a:lnTo>
                  <a:lnTo>
                    <a:pt x="138" y="138"/>
                  </a:lnTo>
                  <a:lnTo>
                    <a:pt x="108" y="124"/>
                  </a:lnTo>
                  <a:lnTo>
                    <a:pt x="80" y="110"/>
                  </a:lnTo>
                  <a:lnTo>
                    <a:pt x="56" y="94"/>
                  </a:lnTo>
                  <a:lnTo>
                    <a:pt x="36" y="76"/>
                  </a:lnTo>
                  <a:lnTo>
                    <a:pt x="22" y="58"/>
                  </a:lnTo>
                  <a:lnTo>
                    <a:pt x="10" y="40"/>
                  </a:lnTo>
                  <a:lnTo>
                    <a:pt x="2" y="20"/>
                  </a:lnTo>
                  <a:lnTo>
                    <a:pt x="0" y="10"/>
                  </a:lnTo>
                  <a:lnTo>
                    <a:pt x="0" y="0"/>
                  </a:lnTo>
                  <a:lnTo>
                    <a:pt x="0" y="2776"/>
                  </a:lnTo>
                  <a:lnTo>
                    <a:pt x="0" y="2776"/>
                  </a:lnTo>
                  <a:lnTo>
                    <a:pt x="0" y="2786"/>
                  </a:lnTo>
                  <a:lnTo>
                    <a:pt x="2" y="2796"/>
                  </a:lnTo>
                  <a:lnTo>
                    <a:pt x="10" y="2814"/>
                  </a:lnTo>
                  <a:lnTo>
                    <a:pt x="22" y="2834"/>
                  </a:lnTo>
                  <a:lnTo>
                    <a:pt x="36" y="2852"/>
                  </a:lnTo>
                  <a:lnTo>
                    <a:pt x="56" y="2868"/>
                  </a:lnTo>
                  <a:lnTo>
                    <a:pt x="80" y="2884"/>
                  </a:lnTo>
                  <a:lnTo>
                    <a:pt x="108" y="2900"/>
                  </a:lnTo>
                  <a:lnTo>
                    <a:pt x="138"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2" y="2938"/>
                  </a:lnTo>
                  <a:lnTo>
                    <a:pt x="768" y="2926"/>
                  </a:lnTo>
                  <a:lnTo>
                    <a:pt x="800" y="2914"/>
                  </a:lnTo>
                  <a:lnTo>
                    <a:pt x="830" y="2900"/>
                  </a:lnTo>
                  <a:lnTo>
                    <a:pt x="858" y="2884"/>
                  </a:lnTo>
                  <a:lnTo>
                    <a:pt x="882" y="2868"/>
                  </a:lnTo>
                  <a:lnTo>
                    <a:pt x="900" y="2852"/>
                  </a:lnTo>
                  <a:lnTo>
                    <a:pt x="916" y="2834"/>
                  </a:lnTo>
                  <a:lnTo>
                    <a:pt x="928" y="2814"/>
                  </a:lnTo>
                  <a:lnTo>
                    <a:pt x="936" y="2796"/>
                  </a:lnTo>
                  <a:lnTo>
                    <a:pt x="938" y="2786"/>
                  </a:lnTo>
                  <a:lnTo>
                    <a:pt x="938" y="2776"/>
                  </a:lnTo>
                  <a:lnTo>
                    <a:pt x="938" y="0"/>
                  </a:lnTo>
                  <a:lnTo>
                    <a:pt x="938" y="0"/>
                  </a:lnTo>
                  <a:lnTo>
                    <a:pt x="938" y="10"/>
                  </a:lnTo>
                  <a:lnTo>
                    <a:pt x="936" y="20"/>
                  </a:lnTo>
                  <a:lnTo>
                    <a:pt x="928" y="40"/>
                  </a:lnTo>
                  <a:lnTo>
                    <a:pt x="916" y="58"/>
                  </a:lnTo>
                  <a:lnTo>
                    <a:pt x="900" y="76"/>
                  </a:lnTo>
                  <a:lnTo>
                    <a:pt x="882" y="94"/>
                  </a:lnTo>
                  <a:lnTo>
                    <a:pt x="858" y="110"/>
                  </a:lnTo>
                  <a:lnTo>
                    <a:pt x="830" y="124"/>
                  </a:lnTo>
                  <a:lnTo>
                    <a:pt x="800" y="138"/>
                  </a:lnTo>
                  <a:lnTo>
                    <a:pt x="768" y="150"/>
                  </a:lnTo>
                  <a:lnTo>
                    <a:pt x="732"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4" name="Freeform 152"/>
            <p:cNvSpPr/>
            <p:nvPr/>
          </p:nvSpPr>
          <p:spPr bwMode="auto">
            <a:xfrm>
              <a:off x="2135188" y="9525"/>
              <a:ext cx="1489075" cy="622300"/>
            </a:xfrm>
            <a:custGeom>
              <a:gdLst>
                <a:gd fmla="*/ 938 w 938" name="T0"/>
                <a:gd fmla="*/ 196 h 392" name="T1"/>
                <a:gd fmla="*/ 936 w 938" name="T2"/>
                <a:gd fmla="*/ 216 h 392" name="T3"/>
                <a:gd fmla="*/ 916 w 938" name="T4"/>
                <a:gd fmla="*/ 254 h 392" name="T5"/>
                <a:gd fmla="*/ 882 w 938" name="T6"/>
                <a:gd fmla="*/ 290 h 392" name="T7"/>
                <a:gd fmla="*/ 830 w 938" name="T8"/>
                <a:gd fmla="*/ 320 h 392" name="T9"/>
                <a:gd fmla="*/ 768 w 938" name="T10"/>
                <a:gd fmla="*/ 346 h 392" name="T11"/>
                <a:gd fmla="*/ 692 w 938" name="T12"/>
                <a:gd fmla="*/ 368 h 392" name="T13"/>
                <a:gd fmla="*/ 608 w 938" name="T14"/>
                <a:gd fmla="*/ 382 h 392" name="T15"/>
                <a:gd fmla="*/ 516 w 938" name="T16"/>
                <a:gd fmla="*/ 390 h 392" name="T17"/>
                <a:gd fmla="*/ 468 w 938" name="T18"/>
                <a:gd fmla="*/ 392 h 392" name="T19"/>
                <a:gd fmla="*/ 374 w 938" name="T20"/>
                <a:gd fmla="*/ 388 h 392" name="T21"/>
                <a:gd fmla="*/ 286 w 938" name="T22"/>
                <a:gd fmla="*/ 376 h 392" name="T23"/>
                <a:gd fmla="*/ 206 w 938" name="T24"/>
                <a:gd fmla="*/ 358 h 392" name="T25"/>
                <a:gd fmla="*/ 138 w 938" name="T26"/>
                <a:gd fmla="*/ 334 h 392" name="T27"/>
                <a:gd fmla="*/ 80 w 938" name="T28"/>
                <a:gd fmla="*/ 306 h 392" name="T29"/>
                <a:gd fmla="*/ 36 w 938" name="T30"/>
                <a:gd fmla="*/ 272 h 392" name="T31"/>
                <a:gd fmla="*/ 10 w 938" name="T32"/>
                <a:gd fmla="*/ 236 h 392" name="T33"/>
                <a:gd fmla="*/ 0 w 938" name="T34"/>
                <a:gd fmla="*/ 206 h 392" name="T35"/>
                <a:gd fmla="*/ 0 w 938" name="T36"/>
                <a:gd fmla="*/ 196 h 392" name="T37"/>
                <a:gd fmla="*/ 2 w 938" name="T38"/>
                <a:gd fmla="*/ 176 h 392" name="T39"/>
                <a:gd fmla="*/ 22 w 938" name="T40"/>
                <a:gd fmla="*/ 138 h 392" name="T41"/>
                <a:gd fmla="*/ 56 w 938" name="T42"/>
                <a:gd fmla="*/ 104 h 392" name="T43"/>
                <a:gd fmla="*/ 108 w 938" name="T44"/>
                <a:gd fmla="*/ 72 h 392" name="T45"/>
                <a:gd fmla="*/ 170 w 938" name="T46"/>
                <a:gd fmla="*/ 46 h 392" name="T47"/>
                <a:gd fmla="*/ 246 w 938" name="T48"/>
                <a:gd fmla="*/ 24 h 392" name="T49"/>
                <a:gd fmla="*/ 330 w 938" name="T50"/>
                <a:gd fmla="*/ 10 h 392" name="T51"/>
                <a:gd fmla="*/ 420 w 938" name="T52"/>
                <a:gd fmla="*/ 2 h 392" name="T53"/>
                <a:gd fmla="*/ 468 w 938" name="T54"/>
                <a:gd fmla="*/ 0 h 392" name="T55"/>
                <a:gd fmla="*/ 564 w 938" name="T56"/>
                <a:gd fmla="*/ 4 h 392" name="T57"/>
                <a:gd fmla="*/ 652 w 938" name="T58"/>
                <a:gd fmla="*/ 16 h 392" name="T59"/>
                <a:gd fmla="*/ 732 w 938" name="T60"/>
                <a:gd fmla="*/ 34 h 392" name="T61"/>
                <a:gd fmla="*/ 800 w 938" name="T62"/>
                <a:gd fmla="*/ 58 h 392" name="T63"/>
                <a:gd fmla="*/ 858 w 938" name="T64"/>
                <a:gd fmla="*/ 86 h 392" name="T65"/>
                <a:gd fmla="*/ 900 w 938" name="T66"/>
                <a:gd fmla="*/ 120 h 392" name="T67"/>
                <a:gd fmla="*/ 928 w 938" name="T68"/>
                <a:gd fmla="*/ 156 h 392" name="T69"/>
                <a:gd fmla="*/ 938 w 938" name="T70"/>
                <a:gd fmla="*/ 186 h 392" name="T71"/>
                <a:gd fmla="*/ 938 w 938" name="T72"/>
                <a:gd fmla="*/ 196 h 3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2" w="938">
                  <a:moveTo>
                    <a:pt x="938" y="196"/>
                  </a:moveTo>
                  <a:lnTo>
                    <a:pt x="938" y="196"/>
                  </a:lnTo>
                  <a:lnTo>
                    <a:pt x="938" y="206"/>
                  </a:lnTo>
                  <a:lnTo>
                    <a:pt x="936" y="216"/>
                  </a:lnTo>
                  <a:lnTo>
                    <a:pt x="928" y="236"/>
                  </a:lnTo>
                  <a:lnTo>
                    <a:pt x="916" y="254"/>
                  </a:lnTo>
                  <a:lnTo>
                    <a:pt x="900" y="272"/>
                  </a:lnTo>
                  <a:lnTo>
                    <a:pt x="882" y="290"/>
                  </a:lnTo>
                  <a:lnTo>
                    <a:pt x="858" y="306"/>
                  </a:lnTo>
                  <a:lnTo>
                    <a:pt x="830" y="320"/>
                  </a:lnTo>
                  <a:lnTo>
                    <a:pt x="800" y="334"/>
                  </a:lnTo>
                  <a:lnTo>
                    <a:pt x="768" y="346"/>
                  </a:lnTo>
                  <a:lnTo>
                    <a:pt x="732"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8" y="334"/>
                  </a:lnTo>
                  <a:lnTo>
                    <a:pt x="108" y="320"/>
                  </a:lnTo>
                  <a:lnTo>
                    <a:pt x="80" y="306"/>
                  </a:lnTo>
                  <a:lnTo>
                    <a:pt x="56" y="290"/>
                  </a:lnTo>
                  <a:lnTo>
                    <a:pt x="36" y="272"/>
                  </a:lnTo>
                  <a:lnTo>
                    <a:pt x="22" y="254"/>
                  </a:lnTo>
                  <a:lnTo>
                    <a:pt x="10" y="236"/>
                  </a:lnTo>
                  <a:lnTo>
                    <a:pt x="2" y="216"/>
                  </a:lnTo>
                  <a:lnTo>
                    <a:pt x="0" y="206"/>
                  </a:lnTo>
                  <a:lnTo>
                    <a:pt x="0" y="196"/>
                  </a:lnTo>
                  <a:lnTo>
                    <a:pt x="0" y="196"/>
                  </a:lnTo>
                  <a:lnTo>
                    <a:pt x="0" y="186"/>
                  </a:lnTo>
                  <a:lnTo>
                    <a:pt x="2" y="176"/>
                  </a:lnTo>
                  <a:lnTo>
                    <a:pt x="10" y="156"/>
                  </a:lnTo>
                  <a:lnTo>
                    <a:pt x="22" y="138"/>
                  </a:lnTo>
                  <a:lnTo>
                    <a:pt x="36" y="120"/>
                  </a:lnTo>
                  <a:lnTo>
                    <a:pt x="56" y="104"/>
                  </a:lnTo>
                  <a:lnTo>
                    <a:pt x="80" y="86"/>
                  </a:lnTo>
                  <a:lnTo>
                    <a:pt x="108" y="72"/>
                  </a:lnTo>
                  <a:lnTo>
                    <a:pt x="138"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6"/>
                  </a:lnTo>
                  <a:lnTo>
                    <a:pt x="800" y="58"/>
                  </a:lnTo>
                  <a:lnTo>
                    <a:pt x="830" y="72"/>
                  </a:lnTo>
                  <a:lnTo>
                    <a:pt x="858" y="86"/>
                  </a:lnTo>
                  <a:lnTo>
                    <a:pt x="882" y="104"/>
                  </a:lnTo>
                  <a:lnTo>
                    <a:pt x="900" y="120"/>
                  </a:lnTo>
                  <a:lnTo>
                    <a:pt x="916" y="138"/>
                  </a:lnTo>
                  <a:lnTo>
                    <a:pt x="928"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5" name="Freeform 153"/>
            <p:cNvSpPr/>
            <p:nvPr/>
          </p:nvSpPr>
          <p:spPr bwMode="auto">
            <a:xfrm>
              <a:off x="2135188" y="4406900"/>
              <a:ext cx="1489075" cy="619125"/>
            </a:xfrm>
            <a:custGeom>
              <a:gdLst>
                <a:gd fmla="*/ 938 w 938" name="T0"/>
                <a:gd fmla="*/ 196 h 390" name="T1"/>
                <a:gd fmla="*/ 936 w 938" name="T2"/>
                <a:gd fmla="*/ 216 h 390" name="T3"/>
                <a:gd fmla="*/ 916 w 938" name="T4"/>
                <a:gd fmla="*/ 254 h 390" name="T5"/>
                <a:gd fmla="*/ 882 w 938" name="T6"/>
                <a:gd fmla="*/ 288 h 390" name="T7"/>
                <a:gd fmla="*/ 830 w 938" name="T8"/>
                <a:gd fmla="*/ 320 h 390" name="T9"/>
                <a:gd fmla="*/ 768 w 938" name="T10"/>
                <a:gd fmla="*/ 346 h 390" name="T11"/>
                <a:gd fmla="*/ 692 w 938" name="T12"/>
                <a:gd fmla="*/ 368 h 390" name="T13"/>
                <a:gd fmla="*/ 608 w 938" name="T14"/>
                <a:gd fmla="*/ 382 h 390" name="T15"/>
                <a:gd fmla="*/ 516 w 938" name="T16"/>
                <a:gd fmla="*/ 390 h 390" name="T17"/>
                <a:gd fmla="*/ 468 w 938" name="T18"/>
                <a:gd fmla="*/ 390 h 390" name="T19"/>
                <a:gd fmla="*/ 374 w 938" name="T20"/>
                <a:gd fmla="*/ 386 h 390" name="T21"/>
                <a:gd fmla="*/ 286 w 938" name="T22"/>
                <a:gd fmla="*/ 376 h 390" name="T23"/>
                <a:gd fmla="*/ 206 w 938" name="T24"/>
                <a:gd fmla="*/ 358 h 390" name="T25"/>
                <a:gd fmla="*/ 138 w 938" name="T26"/>
                <a:gd fmla="*/ 334 h 390" name="T27"/>
                <a:gd fmla="*/ 80 w 938" name="T28"/>
                <a:gd fmla="*/ 304 h 390" name="T29"/>
                <a:gd fmla="*/ 36 w 938" name="T30"/>
                <a:gd fmla="*/ 272 h 390" name="T31"/>
                <a:gd fmla="*/ 10 w 938" name="T32"/>
                <a:gd fmla="*/ 234 h 390" name="T33"/>
                <a:gd fmla="*/ 0 w 938" name="T34"/>
                <a:gd fmla="*/ 206 h 390" name="T35"/>
                <a:gd fmla="*/ 0 w 938" name="T36"/>
                <a:gd fmla="*/ 196 h 390" name="T37"/>
                <a:gd fmla="*/ 2 w 938" name="T38"/>
                <a:gd fmla="*/ 176 h 390" name="T39"/>
                <a:gd fmla="*/ 22 w 938" name="T40"/>
                <a:gd fmla="*/ 138 h 390" name="T41"/>
                <a:gd fmla="*/ 56 w 938" name="T42"/>
                <a:gd fmla="*/ 102 h 390" name="T43"/>
                <a:gd fmla="*/ 108 w 938" name="T44"/>
                <a:gd fmla="*/ 72 h 390" name="T45"/>
                <a:gd fmla="*/ 170 w 938" name="T46"/>
                <a:gd fmla="*/ 44 h 390" name="T47"/>
                <a:gd fmla="*/ 246 w 938" name="T48"/>
                <a:gd fmla="*/ 24 h 390" name="T49"/>
                <a:gd fmla="*/ 330 w 938" name="T50"/>
                <a:gd fmla="*/ 10 h 390" name="T51"/>
                <a:gd fmla="*/ 420 w 938" name="T52"/>
                <a:gd fmla="*/ 2 h 390" name="T53"/>
                <a:gd fmla="*/ 468 w 938" name="T54"/>
                <a:gd fmla="*/ 0 h 390" name="T55"/>
                <a:gd fmla="*/ 564 w 938" name="T56"/>
                <a:gd fmla="*/ 4 h 390" name="T57"/>
                <a:gd fmla="*/ 652 w 938" name="T58"/>
                <a:gd fmla="*/ 16 h 390" name="T59"/>
                <a:gd fmla="*/ 732 w 938" name="T60"/>
                <a:gd fmla="*/ 34 h 390" name="T61"/>
                <a:gd fmla="*/ 800 w 938" name="T62"/>
                <a:gd fmla="*/ 58 h 390" name="T63"/>
                <a:gd fmla="*/ 858 w 938" name="T64"/>
                <a:gd fmla="*/ 86 h 390" name="T65"/>
                <a:gd fmla="*/ 900 w 938" name="T66"/>
                <a:gd fmla="*/ 120 h 390" name="T67"/>
                <a:gd fmla="*/ 928 w 938" name="T68"/>
                <a:gd fmla="*/ 156 h 390" name="T69"/>
                <a:gd fmla="*/ 938 w 938" name="T70"/>
                <a:gd fmla="*/ 186 h 390" name="T71"/>
                <a:gd fmla="*/ 938 w 938" name="T72"/>
                <a:gd fmla="*/ 196 h 3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0" w="938">
                  <a:moveTo>
                    <a:pt x="938" y="196"/>
                  </a:moveTo>
                  <a:lnTo>
                    <a:pt x="938" y="196"/>
                  </a:lnTo>
                  <a:lnTo>
                    <a:pt x="938" y="206"/>
                  </a:lnTo>
                  <a:lnTo>
                    <a:pt x="936" y="216"/>
                  </a:lnTo>
                  <a:lnTo>
                    <a:pt x="928" y="234"/>
                  </a:lnTo>
                  <a:lnTo>
                    <a:pt x="916" y="254"/>
                  </a:lnTo>
                  <a:lnTo>
                    <a:pt x="900" y="272"/>
                  </a:lnTo>
                  <a:lnTo>
                    <a:pt x="882" y="288"/>
                  </a:lnTo>
                  <a:lnTo>
                    <a:pt x="858" y="304"/>
                  </a:lnTo>
                  <a:lnTo>
                    <a:pt x="830" y="320"/>
                  </a:lnTo>
                  <a:lnTo>
                    <a:pt x="800" y="334"/>
                  </a:lnTo>
                  <a:lnTo>
                    <a:pt x="768" y="346"/>
                  </a:lnTo>
                  <a:lnTo>
                    <a:pt x="732"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8" y="334"/>
                  </a:lnTo>
                  <a:lnTo>
                    <a:pt x="108" y="320"/>
                  </a:lnTo>
                  <a:lnTo>
                    <a:pt x="80" y="304"/>
                  </a:lnTo>
                  <a:lnTo>
                    <a:pt x="56" y="288"/>
                  </a:lnTo>
                  <a:lnTo>
                    <a:pt x="36" y="272"/>
                  </a:lnTo>
                  <a:lnTo>
                    <a:pt x="22" y="254"/>
                  </a:lnTo>
                  <a:lnTo>
                    <a:pt x="10" y="234"/>
                  </a:lnTo>
                  <a:lnTo>
                    <a:pt x="2" y="216"/>
                  </a:lnTo>
                  <a:lnTo>
                    <a:pt x="0" y="206"/>
                  </a:lnTo>
                  <a:lnTo>
                    <a:pt x="0" y="196"/>
                  </a:lnTo>
                  <a:lnTo>
                    <a:pt x="0" y="196"/>
                  </a:lnTo>
                  <a:lnTo>
                    <a:pt x="0" y="186"/>
                  </a:lnTo>
                  <a:lnTo>
                    <a:pt x="2" y="176"/>
                  </a:lnTo>
                  <a:lnTo>
                    <a:pt x="10" y="156"/>
                  </a:lnTo>
                  <a:lnTo>
                    <a:pt x="22" y="138"/>
                  </a:lnTo>
                  <a:lnTo>
                    <a:pt x="36" y="120"/>
                  </a:lnTo>
                  <a:lnTo>
                    <a:pt x="56" y="102"/>
                  </a:lnTo>
                  <a:lnTo>
                    <a:pt x="80" y="86"/>
                  </a:lnTo>
                  <a:lnTo>
                    <a:pt x="108" y="72"/>
                  </a:lnTo>
                  <a:lnTo>
                    <a:pt x="138"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4"/>
                  </a:lnTo>
                  <a:lnTo>
                    <a:pt x="800" y="58"/>
                  </a:lnTo>
                  <a:lnTo>
                    <a:pt x="830" y="72"/>
                  </a:lnTo>
                  <a:lnTo>
                    <a:pt x="858" y="86"/>
                  </a:lnTo>
                  <a:lnTo>
                    <a:pt x="882" y="102"/>
                  </a:lnTo>
                  <a:lnTo>
                    <a:pt x="900" y="120"/>
                  </a:lnTo>
                  <a:lnTo>
                    <a:pt x="916" y="138"/>
                  </a:lnTo>
                  <a:lnTo>
                    <a:pt x="928" y="156"/>
                  </a:lnTo>
                  <a:lnTo>
                    <a:pt x="936" y="176"/>
                  </a:lnTo>
                  <a:lnTo>
                    <a:pt x="938" y="186"/>
                  </a:lnTo>
                  <a:lnTo>
                    <a:pt x="938" y="196"/>
                  </a:lnTo>
                  <a:lnTo>
                    <a:pt x="938" y="196"/>
                  </a:lnTo>
                  <a:close/>
                </a:path>
              </a:pathLst>
            </a:custGeom>
            <a:noFill/>
            <a:ln w="6350">
              <a:solidFill>
                <a:schemeClr val="bg1">
                  <a:lumMod val="85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56" name="组合 55"/>
          <p:cNvGrpSpPr/>
          <p:nvPr/>
        </p:nvGrpSpPr>
        <p:grpSpPr>
          <a:xfrm>
            <a:off x="987121" y="3953135"/>
            <a:ext cx="901222" cy="1711685"/>
            <a:chOff x="2224088" y="2414881"/>
            <a:chExt cx="1311275" cy="2490494"/>
          </a:xfrm>
        </p:grpSpPr>
        <p:sp>
          <p:nvSpPr>
            <p:cNvPr id="57" name="Freeform 155"/>
            <p:cNvSpPr/>
            <p:nvPr/>
          </p:nvSpPr>
          <p:spPr bwMode="auto">
            <a:xfrm>
              <a:off x="2224088" y="2414881"/>
              <a:ext cx="1311275" cy="546100"/>
            </a:xfrm>
            <a:custGeom>
              <a:gdLst>
                <a:gd fmla="*/ 826 w 826" name="T0"/>
                <a:gd fmla="*/ 172 h 344" name="T1"/>
                <a:gd fmla="*/ 818 w 826" name="T2"/>
                <a:gd fmla="*/ 206 h 344" name="T3"/>
                <a:gd fmla="*/ 794 w 826" name="T4"/>
                <a:gd fmla="*/ 238 h 344" name="T5"/>
                <a:gd fmla="*/ 756 w 826" name="T6"/>
                <a:gd fmla="*/ 268 h 344" name="T7"/>
                <a:gd fmla="*/ 704 w 826" name="T8"/>
                <a:gd fmla="*/ 292 h 344" name="T9"/>
                <a:gd fmla="*/ 644 w 826" name="T10"/>
                <a:gd fmla="*/ 314 h 344" name="T11"/>
                <a:gd fmla="*/ 574 w 826" name="T12"/>
                <a:gd fmla="*/ 330 h 344" name="T13"/>
                <a:gd fmla="*/ 496 w 826" name="T14"/>
                <a:gd fmla="*/ 340 h 344" name="T15"/>
                <a:gd fmla="*/ 412 w 826" name="T16"/>
                <a:gd fmla="*/ 344 h 344" name="T17"/>
                <a:gd fmla="*/ 370 w 826" name="T18"/>
                <a:gd fmla="*/ 342 h 344" name="T19"/>
                <a:gd fmla="*/ 290 w 826" name="T20"/>
                <a:gd fmla="*/ 336 h 344" name="T21"/>
                <a:gd fmla="*/ 216 w 826" name="T22"/>
                <a:gd fmla="*/ 322 h 344" name="T23"/>
                <a:gd fmla="*/ 150 w 826" name="T24"/>
                <a:gd fmla="*/ 304 h 344" name="T25"/>
                <a:gd fmla="*/ 94 w 826" name="T26"/>
                <a:gd fmla="*/ 280 h 344" name="T27"/>
                <a:gd fmla="*/ 50 w 826" name="T28"/>
                <a:gd fmla="*/ 254 h 344" name="T29"/>
                <a:gd fmla="*/ 18 w 826" name="T30"/>
                <a:gd fmla="*/ 222 h 344" name="T31"/>
                <a:gd fmla="*/ 2 w 826" name="T32"/>
                <a:gd fmla="*/ 188 h 344" name="T33"/>
                <a:gd fmla="*/ 0 w 826" name="T34"/>
                <a:gd fmla="*/ 172 h 344" name="T35"/>
                <a:gd fmla="*/ 8 w 826" name="T36"/>
                <a:gd fmla="*/ 136 h 344" name="T37"/>
                <a:gd fmla="*/ 32 w 826" name="T38"/>
                <a:gd fmla="*/ 104 h 344" name="T39"/>
                <a:gd fmla="*/ 70 w 826" name="T40"/>
                <a:gd fmla="*/ 76 h 344" name="T41"/>
                <a:gd fmla="*/ 122 w 826" name="T42"/>
                <a:gd fmla="*/ 50 h 344" name="T43"/>
                <a:gd fmla="*/ 182 w 826" name="T44"/>
                <a:gd fmla="*/ 28 h 344" name="T45"/>
                <a:gd fmla="*/ 252 w 826" name="T46"/>
                <a:gd fmla="*/ 14 h 344" name="T47"/>
                <a:gd fmla="*/ 330 w 826" name="T48"/>
                <a:gd fmla="*/ 4 h 344" name="T49"/>
                <a:gd fmla="*/ 412 w 826" name="T50"/>
                <a:gd fmla="*/ 0 h 344" name="T51"/>
                <a:gd fmla="*/ 456 w 826" name="T52"/>
                <a:gd fmla="*/ 0 h 344" name="T53"/>
                <a:gd fmla="*/ 536 w 826" name="T54"/>
                <a:gd fmla="*/ 8 h 344" name="T55"/>
                <a:gd fmla="*/ 610 w 826" name="T56"/>
                <a:gd fmla="*/ 20 h 344" name="T57"/>
                <a:gd fmla="*/ 676 w 826" name="T58"/>
                <a:gd fmla="*/ 38 h 344" name="T59"/>
                <a:gd fmla="*/ 732 w 826" name="T60"/>
                <a:gd fmla="*/ 62 h 344" name="T61"/>
                <a:gd fmla="*/ 776 w 826" name="T62"/>
                <a:gd fmla="*/ 90 h 344" name="T63"/>
                <a:gd fmla="*/ 808 w 826" name="T64"/>
                <a:gd fmla="*/ 120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88"/>
                  </a:lnTo>
                  <a:lnTo>
                    <a:pt x="818" y="206"/>
                  </a:lnTo>
                  <a:lnTo>
                    <a:pt x="808" y="222"/>
                  </a:lnTo>
                  <a:lnTo>
                    <a:pt x="794" y="238"/>
                  </a:lnTo>
                  <a:lnTo>
                    <a:pt x="776" y="254"/>
                  </a:lnTo>
                  <a:lnTo>
                    <a:pt x="756" y="268"/>
                  </a:lnTo>
                  <a:lnTo>
                    <a:pt x="732" y="280"/>
                  </a:lnTo>
                  <a:lnTo>
                    <a:pt x="704" y="292"/>
                  </a:lnTo>
                  <a:lnTo>
                    <a:pt x="676" y="304"/>
                  </a:lnTo>
                  <a:lnTo>
                    <a:pt x="644" y="314"/>
                  </a:lnTo>
                  <a:lnTo>
                    <a:pt x="610" y="322"/>
                  </a:lnTo>
                  <a:lnTo>
                    <a:pt x="574" y="330"/>
                  </a:lnTo>
                  <a:lnTo>
                    <a:pt x="536" y="336"/>
                  </a:lnTo>
                  <a:lnTo>
                    <a:pt x="496" y="340"/>
                  </a:lnTo>
                  <a:lnTo>
                    <a:pt x="456" y="342"/>
                  </a:lnTo>
                  <a:lnTo>
                    <a:pt x="412" y="344"/>
                  </a:lnTo>
                  <a:lnTo>
                    <a:pt x="412" y="344"/>
                  </a:lnTo>
                  <a:lnTo>
                    <a:pt x="370" y="342"/>
                  </a:lnTo>
                  <a:lnTo>
                    <a:pt x="330" y="340"/>
                  </a:lnTo>
                  <a:lnTo>
                    <a:pt x="290" y="336"/>
                  </a:lnTo>
                  <a:lnTo>
                    <a:pt x="252" y="330"/>
                  </a:lnTo>
                  <a:lnTo>
                    <a:pt x="216" y="322"/>
                  </a:lnTo>
                  <a:lnTo>
                    <a:pt x="182" y="314"/>
                  </a:lnTo>
                  <a:lnTo>
                    <a:pt x="150" y="304"/>
                  </a:lnTo>
                  <a:lnTo>
                    <a:pt x="122" y="292"/>
                  </a:lnTo>
                  <a:lnTo>
                    <a:pt x="94" y="280"/>
                  </a:lnTo>
                  <a:lnTo>
                    <a:pt x="70" y="268"/>
                  </a:lnTo>
                  <a:lnTo>
                    <a:pt x="50" y="254"/>
                  </a:lnTo>
                  <a:lnTo>
                    <a:pt x="32" y="238"/>
                  </a:lnTo>
                  <a:lnTo>
                    <a:pt x="18" y="222"/>
                  </a:lnTo>
                  <a:lnTo>
                    <a:pt x="8" y="206"/>
                  </a:lnTo>
                  <a:lnTo>
                    <a:pt x="2" y="188"/>
                  </a:lnTo>
                  <a:lnTo>
                    <a:pt x="0" y="172"/>
                  </a:lnTo>
                  <a:lnTo>
                    <a:pt x="0" y="172"/>
                  </a:lnTo>
                  <a:lnTo>
                    <a:pt x="2" y="154"/>
                  </a:lnTo>
                  <a:lnTo>
                    <a:pt x="8" y="136"/>
                  </a:lnTo>
                  <a:lnTo>
                    <a:pt x="18" y="120"/>
                  </a:lnTo>
                  <a:lnTo>
                    <a:pt x="32" y="104"/>
                  </a:lnTo>
                  <a:lnTo>
                    <a:pt x="50" y="90"/>
                  </a:lnTo>
                  <a:lnTo>
                    <a:pt x="70" y="76"/>
                  </a:lnTo>
                  <a:lnTo>
                    <a:pt x="94" y="62"/>
                  </a:lnTo>
                  <a:lnTo>
                    <a:pt x="122" y="50"/>
                  </a:lnTo>
                  <a:lnTo>
                    <a:pt x="150" y="38"/>
                  </a:lnTo>
                  <a:lnTo>
                    <a:pt x="182" y="28"/>
                  </a:lnTo>
                  <a:lnTo>
                    <a:pt x="216" y="20"/>
                  </a:lnTo>
                  <a:lnTo>
                    <a:pt x="252" y="14"/>
                  </a:lnTo>
                  <a:lnTo>
                    <a:pt x="290" y="8"/>
                  </a:lnTo>
                  <a:lnTo>
                    <a:pt x="330" y="4"/>
                  </a:lnTo>
                  <a:lnTo>
                    <a:pt x="370" y="0"/>
                  </a:lnTo>
                  <a:lnTo>
                    <a:pt x="412" y="0"/>
                  </a:lnTo>
                  <a:lnTo>
                    <a:pt x="412" y="0"/>
                  </a:lnTo>
                  <a:lnTo>
                    <a:pt x="456" y="0"/>
                  </a:lnTo>
                  <a:lnTo>
                    <a:pt x="496" y="4"/>
                  </a:lnTo>
                  <a:lnTo>
                    <a:pt x="536" y="8"/>
                  </a:lnTo>
                  <a:lnTo>
                    <a:pt x="574" y="14"/>
                  </a:lnTo>
                  <a:lnTo>
                    <a:pt x="610" y="20"/>
                  </a:lnTo>
                  <a:lnTo>
                    <a:pt x="644" y="28"/>
                  </a:lnTo>
                  <a:lnTo>
                    <a:pt x="676" y="38"/>
                  </a:lnTo>
                  <a:lnTo>
                    <a:pt x="704" y="50"/>
                  </a:lnTo>
                  <a:lnTo>
                    <a:pt x="732" y="62"/>
                  </a:lnTo>
                  <a:lnTo>
                    <a:pt x="756" y="76"/>
                  </a:lnTo>
                  <a:lnTo>
                    <a:pt x="776" y="90"/>
                  </a:lnTo>
                  <a:lnTo>
                    <a:pt x="794" y="104"/>
                  </a:lnTo>
                  <a:lnTo>
                    <a:pt x="808" y="120"/>
                  </a:lnTo>
                  <a:lnTo>
                    <a:pt x="818" y="136"/>
                  </a:lnTo>
                  <a:lnTo>
                    <a:pt x="824" y="154"/>
                  </a:lnTo>
                  <a:lnTo>
                    <a:pt x="826" y="172"/>
                  </a:lnTo>
                  <a:lnTo>
                    <a:pt x="826" y="172"/>
                  </a:lnTo>
                  <a:close/>
                </a:path>
              </a:pathLst>
            </a:custGeom>
            <a:gradFill flip="none" rotWithShape="1">
              <a:gsLst>
                <a:gs pos="0">
                  <a:schemeClr val="accent2">
                    <a:lumMod val="40000"/>
                    <a:lumOff val="60000"/>
                  </a:schemeClr>
                </a:gs>
                <a:gs pos="100000">
                  <a:schemeClr val="accent2"/>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8" name="Freeform 157"/>
            <p:cNvSpPr/>
            <p:nvPr/>
          </p:nvSpPr>
          <p:spPr bwMode="auto">
            <a:xfrm>
              <a:off x="2224088" y="2670175"/>
              <a:ext cx="1311275" cy="2235200"/>
            </a:xfrm>
            <a:custGeom>
              <a:gdLst>
                <a:gd fmla="*/ 412 w 826" name="T0"/>
                <a:gd fmla="*/ 172 h 1408" name="T1"/>
                <a:gd fmla="*/ 330 w 826" name="T2"/>
                <a:gd fmla="*/ 168 h 1408" name="T3"/>
                <a:gd fmla="*/ 252 w 826" name="T4"/>
                <a:gd fmla="*/ 158 h 1408" name="T5"/>
                <a:gd fmla="*/ 182 w 826" name="T6"/>
                <a:gd fmla="*/ 142 h 1408" name="T7"/>
                <a:gd fmla="*/ 122 w 826" name="T8"/>
                <a:gd fmla="*/ 120 h 1408" name="T9"/>
                <a:gd fmla="*/ 70 w 826" name="T10"/>
                <a:gd fmla="*/ 96 h 1408" name="T11"/>
                <a:gd fmla="*/ 32 w 826" name="T12"/>
                <a:gd fmla="*/ 66 h 1408" name="T13"/>
                <a:gd fmla="*/ 8 w 826" name="T14"/>
                <a:gd fmla="*/ 34 h 1408" name="T15"/>
                <a:gd fmla="*/ 0 w 826" name="T16"/>
                <a:gd fmla="*/ 0 h 1408" name="T17"/>
                <a:gd fmla="*/ 0 w 826" name="T18"/>
                <a:gd fmla="*/ 1236 h 1408" name="T19"/>
                <a:gd fmla="*/ 8 w 826" name="T20"/>
                <a:gd fmla="*/ 1272 h 1408" name="T21"/>
                <a:gd fmla="*/ 32 w 826" name="T22"/>
                <a:gd fmla="*/ 1304 h 1408" name="T23"/>
                <a:gd fmla="*/ 70 w 826" name="T24"/>
                <a:gd fmla="*/ 1332 h 1408" name="T25"/>
                <a:gd fmla="*/ 122 w 826" name="T26"/>
                <a:gd fmla="*/ 1358 h 1408" name="T27"/>
                <a:gd fmla="*/ 182 w 826" name="T28"/>
                <a:gd fmla="*/ 1378 h 1408" name="T29"/>
                <a:gd fmla="*/ 252 w 826" name="T30"/>
                <a:gd fmla="*/ 1394 h 1408" name="T31"/>
                <a:gd fmla="*/ 330 w 826" name="T32"/>
                <a:gd fmla="*/ 1404 h 1408" name="T33"/>
                <a:gd fmla="*/ 412 w 826" name="T34"/>
                <a:gd fmla="*/ 1408 h 1408" name="T35"/>
                <a:gd fmla="*/ 456 w 826" name="T36"/>
                <a:gd fmla="*/ 1408 h 1408" name="T37"/>
                <a:gd fmla="*/ 536 w 826" name="T38"/>
                <a:gd fmla="*/ 1400 h 1408" name="T39"/>
                <a:gd fmla="*/ 610 w 826" name="T40"/>
                <a:gd fmla="*/ 1388 h 1408" name="T41"/>
                <a:gd fmla="*/ 676 w 826" name="T42"/>
                <a:gd fmla="*/ 1368 h 1408" name="T43"/>
                <a:gd fmla="*/ 732 w 826" name="T44"/>
                <a:gd fmla="*/ 1346 h 1408" name="T45"/>
                <a:gd fmla="*/ 776 w 826" name="T46"/>
                <a:gd fmla="*/ 1318 h 1408" name="T47"/>
                <a:gd fmla="*/ 808 w 826" name="T48"/>
                <a:gd fmla="*/ 1288 h 1408" name="T49"/>
                <a:gd fmla="*/ 824 w 826" name="T50"/>
                <a:gd fmla="*/ 1254 h 1408" name="T51"/>
                <a:gd fmla="*/ 826 w 826" name="T52"/>
                <a:gd fmla="*/ 0 h 1408" name="T53"/>
                <a:gd fmla="*/ 824 w 826" name="T54"/>
                <a:gd fmla="*/ 16 h 1408" name="T55"/>
                <a:gd fmla="*/ 808 w 826" name="T56"/>
                <a:gd fmla="*/ 50 h 1408" name="T57"/>
                <a:gd fmla="*/ 776 w 826" name="T58"/>
                <a:gd fmla="*/ 82 h 1408" name="T59"/>
                <a:gd fmla="*/ 732 w 826" name="T60"/>
                <a:gd fmla="*/ 108 h 1408" name="T61"/>
                <a:gd fmla="*/ 676 w 826" name="T62"/>
                <a:gd fmla="*/ 132 h 1408" name="T63"/>
                <a:gd fmla="*/ 610 w 826" name="T64"/>
                <a:gd fmla="*/ 150 h 1408" name="T65"/>
                <a:gd fmla="*/ 536 w 826" name="T66"/>
                <a:gd fmla="*/ 164 h 1408" name="T67"/>
                <a:gd fmla="*/ 456 w 826" name="T68"/>
                <a:gd fmla="*/ 170 h 1408" name="T69"/>
                <a:gd fmla="*/ 412 w 826" name="T70"/>
                <a:gd fmla="*/ 172 h 140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08" w="825">
                  <a:moveTo>
                    <a:pt x="412" y="172"/>
                  </a:moveTo>
                  <a:lnTo>
                    <a:pt x="412" y="172"/>
                  </a:lnTo>
                  <a:lnTo>
                    <a:pt x="370" y="170"/>
                  </a:lnTo>
                  <a:lnTo>
                    <a:pt x="330" y="168"/>
                  </a:lnTo>
                  <a:lnTo>
                    <a:pt x="290" y="164"/>
                  </a:lnTo>
                  <a:lnTo>
                    <a:pt x="252" y="158"/>
                  </a:lnTo>
                  <a:lnTo>
                    <a:pt x="216" y="150"/>
                  </a:lnTo>
                  <a:lnTo>
                    <a:pt x="182" y="142"/>
                  </a:lnTo>
                  <a:lnTo>
                    <a:pt x="150" y="132"/>
                  </a:lnTo>
                  <a:lnTo>
                    <a:pt x="122" y="120"/>
                  </a:lnTo>
                  <a:lnTo>
                    <a:pt x="94" y="108"/>
                  </a:lnTo>
                  <a:lnTo>
                    <a:pt x="70" y="96"/>
                  </a:lnTo>
                  <a:lnTo>
                    <a:pt x="50" y="82"/>
                  </a:lnTo>
                  <a:lnTo>
                    <a:pt x="32" y="66"/>
                  </a:lnTo>
                  <a:lnTo>
                    <a:pt x="18" y="50"/>
                  </a:lnTo>
                  <a:lnTo>
                    <a:pt x="8" y="34"/>
                  </a:lnTo>
                  <a:lnTo>
                    <a:pt x="2" y="16"/>
                  </a:lnTo>
                  <a:lnTo>
                    <a:pt x="0" y="0"/>
                  </a:lnTo>
                  <a:lnTo>
                    <a:pt x="0" y="1236"/>
                  </a:lnTo>
                  <a:lnTo>
                    <a:pt x="0" y="1236"/>
                  </a:lnTo>
                  <a:lnTo>
                    <a:pt x="2" y="1254"/>
                  </a:lnTo>
                  <a:lnTo>
                    <a:pt x="8" y="1272"/>
                  </a:lnTo>
                  <a:lnTo>
                    <a:pt x="18" y="1288"/>
                  </a:lnTo>
                  <a:lnTo>
                    <a:pt x="32" y="1304"/>
                  </a:lnTo>
                  <a:lnTo>
                    <a:pt x="50" y="1318"/>
                  </a:lnTo>
                  <a:lnTo>
                    <a:pt x="70" y="1332"/>
                  </a:lnTo>
                  <a:lnTo>
                    <a:pt x="94" y="1346"/>
                  </a:lnTo>
                  <a:lnTo>
                    <a:pt x="122" y="1358"/>
                  </a:lnTo>
                  <a:lnTo>
                    <a:pt x="150" y="1368"/>
                  </a:lnTo>
                  <a:lnTo>
                    <a:pt x="182" y="1378"/>
                  </a:lnTo>
                  <a:lnTo>
                    <a:pt x="216" y="1388"/>
                  </a:lnTo>
                  <a:lnTo>
                    <a:pt x="252" y="1394"/>
                  </a:lnTo>
                  <a:lnTo>
                    <a:pt x="290" y="1400"/>
                  </a:lnTo>
                  <a:lnTo>
                    <a:pt x="330" y="1404"/>
                  </a:lnTo>
                  <a:lnTo>
                    <a:pt x="370" y="1408"/>
                  </a:lnTo>
                  <a:lnTo>
                    <a:pt x="412" y="1408"/>
                  </a:lnTo>
                  <a:lnTo>
                    <a:pt x="412" y="1408"/>
                  </a:lnTo>
                  <a:lnTo>
                    <a:pt x="456" y="1408"/>
                  </a:lnTo>
                  <a:lnTo>
                    <a:pt x="496" y="1404"/>
                  </a:lnTo>
                  <a:lnTo>
                    <a:pt x="536" y="1400"/>
                  </a:lnTo>
                  <a:lnTo>
                    <a:pt x="574" y="1394"/>
                  </a:lnTo>
                  <a:lnTo>
                    <a:pt x="610" y="1388"/>
                  </a:lnTo>
                  <a:lnTo>
                    <a:pt x="644" y="1378"/>
                  </a:lnTo>
                  <a:lnTo>
                    <a:pt x="676" y="1368"/>
                  </a:lnTo>
                  <a:lnTo>
                    <a:pt x="704" y="1358"/>
                  </a:lnTo>
                  <a:lnTo>
                    <a:pt x="732" y="1346"/>
                  </a:lnTo>
                  <a:lnTo>
                    <a:pt x="756" y="1332"/>
                  </a:lnTo>
                  <a:lnTo>
                    <a:pt x="776" y="1318"/>
                  </a:lnTo>
                  <a:lnTo>
                    <a:pt x="794" y="1304"/>
                  </a:lnTo>
                  <a:lnTo>
                    <a:pt x="808" y="1288"/>
                  </a:lnTo>
                  <a:lnTo>
                    <a:pt x="818" y="1272"/>
                  </a:lnTo>
                  <a:lnTo>
                    <a:pt x="824" y="1254"/>
                  </a:lnTo>
                  <a:lnTo>
                    <a:pt x="826" y="1236"/>
                  </a:lnTo>
                  <a:lnTo>
                    <a:pt x="826" y="0"/>
                  </a:lnTo>
                  <a:lnTo>
                    <a:pt x="826" y="0"/>
                  </a:lnTo>
                  <a:lnTo>
                    <a:pt x="824" y="16"/>
                  </a:lnTo>
                  <a:lnTo>
                    <a:pt x="818" y="34"/>
                  </a:lnTo>
                  <a:lnTo>
                    <a:pt x="808" y="50"/>
                  </a:lnTo>
                  <a:lnTo>
                    <a:pt x="794" y="66"/>
                  </a:lnTo>
                  <a:lnTo>
                    <a:pt x="776" y="82"/>
                  </a:lnTo>
                  <a:lnTo>
                    <a:pt x="756" y="96"/>
                  </a:lnTo>
                  <a:lnTo>
                    <a:pt x="732" y="108"/>
                  </a:lnTo>
                  <a:lnTo>
                    <a:pt x="704" y="120"/>
                  </a:lnTo>
                  <a:lnTo>
                    <a:pt x="676" y="132"/>
                  </a:lnTo>
                  <a:lnTo>
                    <a:pt x="644" y="142"/>
                  </a:lnTo>
                  <a:lnTo>
                    <a:pt x="610" y="150"/>
                  </a:lnTo>
                  <a:lnTo>
                    <a:pt x="574" y="158"/>
                  </a:lnTo>
                  <a:lnTo>
                    <a:pt x="536" y="164"/>
                  </a:lnTo>
                  <a:lnTo>
                    <a:pt x="496" y="168"/>
                  </a:lnTo>
                  <a:lnTo>
                    <a:pt x="456" y="170"/>
                  </a:lnTo>
                  <a:lnTo>
                    <a:pt x="412" y="172"/>
                  </a:lnTo>
                  <a:lnTo>
                    <a:pt x="412" y="172"/>
                  </a:lnTo>
                  <a:close/>
                </a:path>
              </a:pathLst>
            </a:custGeom>
            <a:gradFill flip="none" rotWithShape="1">
              <a:gsLst>
                <a:gs pos="26000">
                  <a:schemeClr val="accent2">
                    <a:lumMod val="40000"/>
                    <a:lumOff val="60000"/>
                  </a:schemeClr>
                </a:gs>
                <a:gs pos="0">
                  <a:schemeClr val="accent2">
                    <a:lumMod val="60000"/>
                    <a:lumOff val="40000"/>
                  </a:schemeClr>
                </a:gs>
                <a:gs pos="64000">
                  <a:schemeClr val="accent2"/>
                </a:gs>
                <a:gs pos="100000">
                  <a:schemeClr val="accent2">
                    <a:lumMod val="60000"/>
                    <a:lumOff val="4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9" name="Freeform 156"/>
            <p:cNvSpPr/>
            <p:nvPr/>
          </p:nvSpPr>
          <p:spPr bwMode="auto">
            <a:xfrm>
              <a:off x="2224088" y="4359275"/>
              <a:ext cx="1311275" cy="546100"/>
            </a:xfrm>
            <a:custGeom>
              <a:gdLst>
                <a:gd fmla="*/ 826 w 826" name="T0"/>
                <a:gd fmla="*/ 172 h 344" name="T1"/>
                <a:gd fmla="*/ 818 w 826" name="T2"/>
                <a:gd fmla="*/ 208 h 344" name="T3"/>
                <a:gd fmla="*/ 794 w 826" name="T4"/>
                <a:gd fmla="*/ 240 h 344" name="T5"/>
                <a:gd fmla="*/ 756 w 826" name="T6"/>
                <a:gd fmla="*/ 268 h 344" name="T7"/>
                <a:gd fmla="*/ 704 w 826" name="T8"/>
                <a:gd fmla="*/ 294 h 344" name="T9"/>
                <a:gd fmla="*/ 644 w 826" name="T10"/>
                <a:gd fmla="*/ 314 h 344" name="T11"/>
                <a:gd fmla="*/ 574 w 826" name="T12"/>
                <a:gd fmla="*/ 330 h 344" name="T13"/>
                <a:gd fmla="*/ 496 w 826" name="T14"/>
                <a:gd fmla="*/ 340 h 344" name="T15"/>
                <a:gd fmla="*/ 412 w 826" name="T16"/>
                <a:gd fmla="*/ 344 h 344" name="T17"/>
                <a:gd fmla="*/ 370 w 826" name="T18"/>
                <a:gd fmla="*/ 344 h 344" name="T19"/>
                <a:gd fmla="*/ 290 w 826" name="T20"/>
                <a:gd fmla="*/ 336 h 344" name="T21"/>
                <a:gd fmla="*/ 216 w 826" name="T22"/>
                <a:gd fmla="*/ 324 h 344" name="T23"/>
                <a:gd fmla="*/ 150 w 826" name="T24"/>
                <a:gd fmla="*/ 304 h 344" name="T25"/>
                <a:gd fmla="*/ 94 w 826" name="T26"/>
                <a:gd fmla="*/ 282 h 344" name="T27"/>
                <a:gd fmla="*/ 50 w 826" name="T28"/>
                <a:gd fmla="*/ 254 h 344" name="T29"/>
                <a:gd fmla="*/ 18 w 826" name="T30"/>
                <a:gd fmla="*/ 224 h 344" name="T31"/>
                <a:gd fmla="*/ 2 w 826" name="T32"/>
                <a:gd fmla="*/ 190 h 344" name="T33"/>
                <a:gd fmla="*/ 0 w 826" name="T34"/>
                <a:gd fmla="*/ 172 h 344" name="T35"/>
                <a:gd fmla="*/ 8 w 826" name="T36"/>
                <a:gd fmla="*/ 138 h 344" name="T37"/>
                <a:gd fmla="*/ 32 w 826" name="T38"/>
                <a:gd fmla="*/ 106 h 344" name="T39"/>
                <a:gd fmla="*/ 70 w 826" name="T40"/>
                <a:gd fmla="*/ 76 h 344" name="T41"/>
                <a:gd fmla="*/ 122 w 826" name="T42"/>
                <a:gd fmla="*/ 50 h 344" name="T43"/>
                <a:gd fmla="*/ 182 w 826" name="T44"/>
                <a:gd fmla="*/ 30 h 344" name="T45"/>
                <a:gd fmla="*/ 252 w 826" name="T46"/>
                <a:gd fmla="*/ 14 h 344" name="T47"/>
                <a:gd fmla="*/ 330 w 826" name="T48"/>
                <a:gd fmla="*/ 4 h 344" name="T49"/>
                <a:gd fmla="*/ 412 w 826" name="T50"/>
                <a:gd fmla="*/ 0 h 344" name="T51"/>
                <a:gd fmla="*/ 456 w 826" name="T52"/>
                <a:gd fmla="*/ 2 h 344" name="T53"/>
                <a:gd fmla="*/ 536 w 826" name="T54"/>
                <a:gd fmla="*/ 8 h 344" name="T55"/>
                <a:gd fmla="*/ 610 w 826" name="T56"/>
                <a:gd fmla="*/ 22 h 344" name="T57"/>
                <a:gd fmla="*/ 676 w 826" name="T58"/>
                <a:gd fmla="*/ 40 h 344" name="T59"/>
                <a:gd fmla="*/ 732 w 826" name="T60"/>
                <a:gd fmla="*/ 64 h 344" name="T61"/>
                <a:gd fmla="*/ 776 w 826" name="T62"/>
                <a:gd fmla="*/ 90 h 344" name="T63"/>
                <a:gd fmla="*/ 808 w 826" name="T64"/>
                <a:gd fmla="*/ 122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90"/>
                  </a:lnTo>
                  <a:lnTo>
                    <a:pt x="818" y="208"/>
                  </a:lnTo>
                  <a:lnTo>
                    <a:pt x="808" y="224"/>
                  </a:lnTo>
                  <a:lnTo>
                    <a:pt x="794" y="240"/>
                  </a:lnTo>
                  <a:lnTo>
                    <a:pt x="776" y="254"/>
                  </a:lnTo>
                  <a:lnTo>
                    <a:pt x="756" y="268"/>
                  </a:lnTo>
                  <a:lnTo>
                    <a:pt x="732" y="282"/>
                  </a:lnTo>
                  <a:lnTo>
                    <a:pt x="704" y="294"/>
                  </a:lnTo>
                  <a:lnTo>
                    <a:pt x="676" y="304"/>
                  </a:lnTo>
                  <a:lnTo>
                    <a:pt x="644" y="314"/>
                  </a:lnTo>
                  <a:lnTo>
                    <a:pt x="610" y="324"/>
                  </a:lnTo>
                  <a:lnTo>
                    <a:pt x="574" y="330"/>
                  </a:lnTo>
                  <a:lnTo>
                    <a:pt x="536" y="336"/>
                  </a:lnTo>
                  <a:lnTo>
                    <a:pt x="496" y="340"/>
                  </a:lnTo>
                  <a:lnTo>
                    <a:pt x="456" y="344"/>
                  </a:lnTo>
                  <a:lnTo>
                    <a:pt x="412" y="344"/>
                  </a:lnTo>
                  <a:lnTo>
                    <a:pt x="412" y="344"/>
                  </a:lnTo>
                  <a:lnTo>
                    <a:pt x="370" y="344"/>
                  </a:lnTo>
                  <a:lnTo>
                    <a:pt x="330" y="340"/>
                  </a:lnTo>
                  <a:lnTo>
                    <a:pt x="290" y="336"/>
                  </a:lnTo>
                  <a:lnTo>
                    <a:pt x="252" y="330"/>
                  </a:lnTo>
                  <a:lnTo>
                    <a:pt x="216" y="324"/>
                  </a:lnTo>
                  <a:lnTo>
                    <a:pt x="182" y="314"/>
                  </a:lnTo>
                  <a:lnTo>
                    <a:pt x="150" y="304"/>
                  </a:lnTo>
                  <a:lnTo>
                    <a:pt x="122"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2" y="50"/>
                  </a:lnTo>
                  <a:lnTo>
                    <a:pt x="150" y="40"/>
                  </a:lnTo>
                  <a:lnTo>
                    <a:pt x="182" y="30"/>
                  </a:lnTo>
                  <a:lnTo>
                    <a:pt x="216" y="22"/>
                  </a:lnTo>
                  <a:lnTo>
                    <a:pt x="252" y="14"/>
                  </a:lnTo>
                  <a:lnTo>
                    <a:pt x="290" y="8"/>
                  </a:lnTo>
                  <a:lnTo>
                    <a:pt x="330" y="4"/>
                  </a:lnTo>
                  <a:lnTo>
                    <a:pt x="370" y="2"/>
                  </a:lnTo>
                  <a:lnTo>
                    <a:pt x="412" y="0"/>
                  </a:lnTo>
                  <a:lnTo>
                    <a:pt x="412" y="0"/>
                  </a:lnTo>
                  <a:lnTo>
                    <a:pt x="456" y="2"/>
                  </a:lnTo>
                  <a:lnTo>
                    <a:pt x="496" y="4"/>
                  </a:lnTo>
                  <a:lnTo>
                    <a:pt x="536" y="8"/>
                  </a:lnTo>
                  <a:lnTo>
                    <a:pt x="574" y="14"/>
                  </a:lnTo>
                  <a:lnTo>
                    <a:pt x="610" y="22"/>
                  </a:lnTo>
                  <a:lnTo>
                    <a:pt x="644" y="30"/>
                  </a:lnTo>
                  <a:lnTo>
                    <a:pt x="676" y="40"/>
                  </a:lnTo>
                  <a:lnTo>
                    <a:pt x="704"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60" name="组合 59"/>
          <p:cNvGrpSpPr/>
          <p:nvPr/>
        </p:nvGrpSpPr>
        <p:grpSpPr>
          <a:xfrm>
            <a:off x="2314232" y="2299962"/>
            <a:ext cx="1023422" cy="3447779"/>
            <a:chOff x="3763963" y="9525"/>
            <a:chExt cx="1489075" cy="5016500"/>
          </a:xfrm>
        </p:grpSpPr>
        <p:sp>
          <p:nvSpPr>
            <p:cNvPr id="61" name="Freeform 160"/>
            <p:cNvSpPr/>
            <p:nvPr/>
          </p:nvSpPr>
          <p:spPr bwMode="auto">
            <a:xfrm>
              <a:off x="3763963" y="311150"/>
              <a:ext cx="1489075" cy="4714875"/>
            </a:xfrm>
            <a:custGeom>
              <a:gdLst>
                <a:gd fmla="*/ 470 w 938" name="T0"/>
                <a:gd fmla="*/ 196 h 2970" name="T1"/>
                <a:gd fmla="*/ 376 w 938" name="T2"/>
                <a:gd fmla="*/ 192 h 2970" name="T3"/>
                <a:gd fmla="*/ 288 w 938" name="T4"/>
                <a:gd fmla="*/ 180 h 2970" name="T5"/>
                <a:gd fmla="*/ 208 w 938" name="T6"/>
                <a:gd fmla="*/ 162 h 2970" name="T7"/>
                <a:gd fmla="*/ 138 w 938" name="T8"/>
                <a:gd fmla="*/ 138 h 2970" name="T9"/>
                <a:gd fmla="*/ 80 w 938" name="T10"/>
                <a:gd fmla="*/ 110 h 2970" name="T11"/>
                <a:gd fmla="*/ 38 w 938" name="T12"/>
                <a:gd fmla="*/ 76 h 2970" name="T13"/>
                <a:gd fmla="*/ 10 w 938" name="T14"/>
                <a:gd fmla="*/ 40 h 2970" name="T15"/>
                <a:gd fmla="*/ 2 w 938" name="T16"/>
                <a:gd fmla="*/ 10 h 2970" name="T17"/>
                <a:gd fmla="*/ 0 w 938" name="T18"/>
                <a:gd fmla="*/ 2776 h 2970" name="T19"/>
                <a:gd fmla="*/ 2 w 938" name="T20"/>
                <a:gd fmla="*/ 2786 h 2970" name="T21"/>
                <a:gd fmla="*/ 10 w 938" name="T22"/>
                <a:gd fmla="*/ 2814 h 2970" name="T23"/>
                <a:gd fmla="*/ 38 w 938" name="T24"/>
                <a:gd fmla="*/ 2852 h 2970" name="T25"/>
                <a:gd fmla="*/ 80 w 938" name="T26"/>
                <a:gd fmla="*/ 2884 h 2970" name="T27"/>
                <a:gd fmla="*/ 138 w 938" name="T28"/>
                <a:gd fmla="*/ 2914 h 2970" name="T29"/>
                <a:gd fmla="*/ 208 w 938" name="T30"/>
                <a:gd fmla="*/ 2938 h 2970" name="T31"/>
                <a:gd fmla="*/ 288 w 938" name="T32"/>
                <a:gd fmla="*/ 2956 h 2970" name="T33"/>
                <a:gd fmla="*/ 376 w 938" name="T34"/>
                <a:gd fmla="*/ 2966 h 2970" name="T35"/>
                <a:gd fmla="*/ 470 w 938" name="T36"/>
                <a:gd fmla="*/ 2970 h 2970" name="T37"/>
                <a:gd fmla="*/ 518 w 938" name="T38"/>
                <a:gd fmla="*/ 2970 h 2970" name="T39"/>
                <a:gd fmla="*/ 610 w 938" name="T40"/>
                <a:gd fmla="*/ 2962 h 2970" name="T41"/>
                <a:gd fmla="*/ 694 w 938" name="T42"/>
                <a:gd fmla="*/ 2948 h 2970" name="T43"/>
                <a:gd fmla="*/ 768 w 938" name="T44"/>
                <a:gd fmla="*/ 2926 h 2970" name="T45"/>
                <a:gd fmla="*/ 832 w 938" name="T46"/>
                <a:gd fmla="*/ 2900 h 2970" name="T47"/>
                <a:gd fmla="*/ 882 w 938" name="T48"/>
                <a:gd fmla="*/ 2868 h 2970" name="T49"/>
                <a:gd fmla="*/ 918 w 938" name="T50"/>
                <a:gd fmla="*/ 2834 h 2970" name="T51"/>
                <a:gd fmla="*/ 936 w 938" name="T52"/>
                <a:gd fmla="*/ 2796 h 2970" name="T53"/>
                <a:gd fmla="*/ 938 w 938" name="T54"/>
                <a:gd fmla="*/ 2776 h 2970" name="T55"/>
                <a:gd fmla="*/ 938 w 938" name="T56"/>
                <a:gd fmla="*/ 0 h 2970" name="T57"/>
                <a:gd fmla="*/ 936 w 938" name="T58"/>
                <a:gd fmla="*/ 20 h 2970" name="T59"/>
                <a:gd fmla="*/ 918 w 938" name="T60"/>
                <a:gd fmla="*/ 58 h 2970" name="T61"/>
                <a:gd fmla="*/ 882 w 938" name="T62"/>
                <a:gd fmla="*/ 94 h 2970" name="T63"/>
                <a:gd fmla="*/ 832 w 938" name="T64"/>
                <a:gd fmla="*/ 124 h 2970" name="T65"/>
                <a:gd fmla="*/ 768 w 938" name="T66"/>
                <a:gd fmla="*/ 150 h 2970" name="T67"/>
                <a:gd fmla="*/ 694 w 938" name="T68"/>
                <a:gd fmla="*/ 172 h 2970" name="T69"/>
                <a:gd fmla="*/ 610 w 938" name="T70"/>
                <a:gd fmla="*/ 186 h 2970" name="T71"/>
                <a:gd fmla="*/ 518 w 938" name="T72"/>
                <a:gd fmla="*/ 194 h 2970" name="T73"/>
                <a:gd fmla="*/ 470 w 938" name="T74"/>
                <a:gd fmla="*/ 196 h 29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70" w="938">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2" name="Freeform 158"/>
            <p:cNvSpPr/>
            <p:nvPr/>
          </p:nvSpPr>
          <p:spPr bwMode="auto">
            <a:xfrm>
              <a:off x="3763963" y="9525"/>
              <a:ext cx="1489075" cy="622300"/>
            </a:xfrm>
            <a:custGeom>
              <a:gdLst>
                <a:gd fmla="*/ 938 w 938" name="T0"/>
                <a:gd fmla="*/ 196 h 392" name="T1"/>
                <a:gd fmla="*/ 936 w 938" name="T2"/>
                <a:gd fmla="*/ 216 h 392" name="T3"/>
                <a:gd fmla="*/ 918 w 938" name="T4"/>
                <a:gd fmla="*/ 254 h 392" name="T5"/>
                <a:gd fmla="*/ 882 w 938" name="T6"/>
                <a:gd fmla="*/ 290 h 392" name="T7"/>
                <a:gd fmla="*/ 832 w 938" name="T8"/>
                <a:gd fmla="*/ 320 h 392" name="T9"/>
                <a:gd fmla="*/ 768 w 938" name="T10"/>
                <a:gd fmla="*/ 346 h 392" name="T11"/>
                <a:gd fmla="*/ 694 w 938" name="T12"/>
                <a:gd fmla="*/ 368 h 392" name="T13"/>
                <a:gd fmla="*/ 610 w 938" name="T14"/>
                <a:gd fmla="*/ 382 h 392" name="T15"/>
                <a:gd fmla="*/ 518 w 938" name="T16"/>
                <a:gd fmla="*/ 390 h 392" name="T17"/>
                <a:gd fmla="*/ 470 w 938" name="T18"/>
                <a:gd fmla="*/ 392 h 392" name="T19"/>
                <a:gd fmla="*/ 376 w 938" name="T20"/>
                <a:gd fmla="*/ 388 h 392" name="T21"/>
                <a:gd fmla="*/ 288 w 938" name="T22"/>
                <a:gd fmla="*/ 376 h 392" name="T23"/>
                <a:gd fmla="*/ 208 w 938" name="T24"/>
                <a:gd fmla="*/ 358 h 392" name="T25"/>
                <a:gd fmla="*/ 138 w 938" name="T26"/>
                <a:gd fmla="*/ 334 h 392" name="T27"/>
                <a:gd fmla="*/ 80 w 938" name="T28"/>
                <a:gd fmla="*/ 306 h 392" name="T29"/>
                <a:gd fmla="*/ 38 w 938" name="T30"/>
                <a:gd fmla="*/ 272 h 392" name="T31"/>
                <a:gd fmla="*/ 10 w 938" name="T32"/>
                <a:gd fmla="*/ 236 h 392" name="T33"/>
                <a:gd fmla="*/ 2 w 938" name="T34"/>
                <a:gd fmla="*/ 206 h 392" name="T35"/>
                <a:gd fmla="*/ 0 w 938" name="T36"/>
                <a:gd fmla="*/ 196 h 392" name="T37"/>
                <a:gd fmla="*/ 4 w 938" name="T38"/>
                <a:gd fmla="*/ 176 h 392" name="T39"/>
                <a:gd fmla="*/ 22 w 938" name="T40"/>
                <a:gd fmla="*/ 138 h 392" name="T41"/>
                <a:gd fmla="*/ 58 w 938" name="T42"/>
                <a:gd fmla="*/ 104 h 392" name="T43"/>
                <a:gd fmla="*/ 108 w 938" name="T44"/>
                <a:gd fmla="*/ 72 h 392" name="T45"/>
                <a:gd fmla="*/ 172 w 938" name="T46"/>
                <a:gd fmla="*/ 46 h 392" name="T47"/>
                <a:gd fmla="*/ 246 w 938" name="T48"/>
                <a:gd fmla="*/ 24 h 392" name="T49"/>
                <a:gd fmla="*/ 330 w 938" name="T50"/>
                <a:gd fmla="*/ 10 h 392" name="T51"/>
                <a:gd fmla="*/ 422 w 938" name="T52"/>
                <a:gd fmla="*/ 2 h 392" name="T53"/>
                <a:gd fmla="*/ 470 w 938" name="T54"/>
                <a:gd fmla="*/ 0 h 392" name="T55"/>
                <a:gd fmla="*/ 564 w 938" name="T56"/>
                <a:gd fmla="*/ 4 h 392" name="T57"/>
                <a:gd fmla="*/ 652 w 938" name="T58"/>
                <a:gd fmla="*/ 16 h 392" name="T59"/>
                <a:gd fmla="*/ 732 w 938" name="T60"/>
                <a:gd fmla="*/ 34 h 392" name="T61"/>
                <a:gd fmla="*/ 802 w 938" name="T62"/>
                <a:gd fmla="*/ 58 h 392" name="T63"/>
                <a:gd fmla="*/ 858 w 938" name="T64"/>
                <a:gd fmla="*/ 86 h 392" name="T65"/>
                <a:gd fmla="*/ 902 w 938" name="T66"/>
                <a:gd fmla="*/ 120 h 392" name="T67"/>
                <a:gd fmla="*/ 930 w 938" name="T68"/>
                <a:gd fmla="*/ 156 h 392" name="T69"/>
                <a:gd fmla="*/ 938 w 938" name="T70"/>
                <a:gd fmla="*/ 186 h 392" name="T71"/>
                <a:gd fmla="*/ 938 w 938" name="T72"/>
                <a:gd fmla="*/ 196 h 3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2" w="938">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3" name="Freeform 159"/>
            <p:cNvSpPr/>
            <p:nvPr/>
          </p:nvSpPr>
          <p:spPr bwMode="auto">
            <a:xfrm>
              <a:off x="3763963" y="4406900"/>
              <a:ext cx="1489075" cy="619125"/>
            </a:xfrm>
            <a:custGeom>
              <a:gdLst>
                <a:gd fmla="*/ 938 w 938" name="T0"/>
                <a:gd fmla="*/ 196 h 390" name="T1"/>
                <a:gd fmla="*/ 936 w 938" name="T2"/>
                <a:gd fmla="*/ 216 h 390" name="T3"/>
                <a:gd fmla="*/ 918 w 938" name="T4"/>
                <a:gd fmla="*/ 254 h 390" name="T5"/>
                <a:gd fmla="*/ 882 w 938" name="T6"/>
                <a:gd fmla="*/ 288 h 390" name="T7"/>
                <a:gd fmla="*/ 832 w 938" name="T8"/>
                <a:gd fmla="*/ 320 h 390" name="T9"/>
                <a:gd fmla="*/ 768 w 938" name="T10"/>
                <a:gd fmla="*/ 346 h 390" name="T11"/>
                <a:gd fmla="*/ 694 w 938" name="T12"/>
                <a:gd fmla="*/ 368 h 390" name="T13"/>
                <a:gd fmla="*/ 610 w 938" name="T14"/>
                <a:gd fmla="*/ 382 h 390" name="T15"/>
                <a:gd fmla="*/ 518 w 938" name="T16"/>
                <a:gd fmla="*/ 390 h 390" name="T17"/>
                <a:gd fmla="*/ 470 w 938" name="T18"/>
                <a:gd fmla="*/ 390 h 390" name="T19"/>
                <a:gd fmla="*/ 376 w 938" name="T20"/>
                <a:gd fmla="*/ 386 h 390" name="T21"/>
                <a:gd fmla="*/ 288 w 938" name="T22"/>
                <a:gd fmla="*/ 376 h 390" name="T23"/>
                <a:gd fmla="*/ 208 w 938" name="T24"/>
                <a:gd fmla="*/ 358 h 390" name="T25"/>
                <a:gd fmla="*/ 138 w 938" name="T26"/>
                <a:gd fmla="*/ 334 h 390" name="T27"/>
                <a:gd fmla="*/ 80 w 938" name="T28"/>
                <a:gd fmla="*/ 304 h 390" name="T29"/>
                <a:gd fmla="*/ 38 w 938" name="T30"/>
                <a:gd fmla="*/ 272 h 390" name="T31"/>
                <a:gd fmla="*/ 10 w 938" name="T32"/>
                <a:gd fmla="*/ 234 h 390" name="T33"/>
                <a:gd fmla="*/ 2 w 938" name="T34"/>
                <a:gd fmla="*/ 206 h 390" name="T35"/>
                <a:gd fmla="*/ 0 w 938" name="T36"/>
                <a:gd fmla="*/ 196 h 390" name="T37"/>
                <a:gd fmla="*/ 4 w 938" name="T38"/>
                <a:gd fmla="*/ 176 h 390" name="T39"/>
                <a:gd fmla="*/ 22 w 938" name="T40"/>
                <a:gd fmla="*/ 138 h 390" name="T41"/>
                <a:gd fmla="*/ 58 w 938" name="T42"/>
                <a:gd fmla="*/ 102 h 390" name="T43"/>
                <a:gd fmla="*/ 108 w 938" name="T44"/>
                <a:gd fmla="*/ 72 h 390" name="T45"/>
                <a:gd fmla="*/ 172 w 938" name="T46"/>
                <a:gd fmla="*/ 44 h 390" name="T47"/>
                <a:gd fmla="*/ 246 w 938" name="T48"/>
                <a:gd fmla="*/ 24 h 390" name="T49"/>
                <a:gd fmla="*/ 330 w 938" name="T50"/>
                <a:gd fmla="*/ 10 h 390" name="T51"/>
                <a:gd fmla="*/ 422 w 938" name="T52"/>
                <a:gd fmla="*/ 2 h 390" name="T53"/>
                <a:gd fmla="*/ 470 w 938" name="T54"/>
                <a:gd fmla="*/ 0 h 390" name="T55"/>
                <a:gd fmla="*/ 564 w 938" name="T56"/>
                <a:gd fmla="*/ 4 h 390" name="T57"/>
                <a:gd fmla="*/ 652 w 938" name="T58"/>
                <a:gd fmla="*/ 16 h 390" name="T59"/>
                <a:gd fmla="*/ 732 w 938" name="T60"/>
                <a:gd fmla="*/ 34 h 390" name="T61"/>
                <a:gd fmla="*/ 802 w 938" name="T62"/>
                <a:gd fmla="*/ 58 h 390" name="T63"/>
                <a:gd fmla="*/ 858 w 938" name="T64"/>
                <a:gd fmla="*/ 86 h 390" name="T65"/>
                <a:gd fmla="*/ 902 w 938" name="T66"/>
                <a:gd fmla="*/ 120 h 390" name="T67"/>
                <a:gd fmla="*/ 930 w 938" name="T68"/>
                <a:gd fmla="*/ 156 h 390" name="T69"/>
                <a:gd fmla="*/ 938 w 938" name="T70"/>
                <a:gd fmla="*/ 186 h 390" name="T71"/>
                <a:gd fmla="*/ 938 w 938" name="T72"/>
                <a:gd fmla="*/ 196 h 3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0" w="938">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64" name="组合 63"/>
          <p:cNvGrpSpPr/>
          <p:nvPr/>
        </p:nvGrpSpPr>
        <p:grpSpPr>
          <a:xfrm>
            <a:off x="2377512" y="3549439"/>
            <a:ext cx="899041" cy="2115381"/>
            <a:chOff x="3856038" y="1827506"/>
            <a:chExt cx="1308100" cy="3077869"/>
          </a:xfrm>
        </p:grpSpPr>
        <p:sp>
          <p:nvSpPr>
            <p:cNvPr id="65" name="Freeform 161"/>
            <p:cNvSpPr/>
            <p:nvPr/>
          </p:nvSpPr>
          <p:spPr bwMode="auto">
            <a:xfrm>
              <a:off x="3856038" y="1827506"/>
              <a:ext cx="1308100" cy="546100"/>
            </a:xfrm>
            <a:custGeom>
              <a:gdLst>
                <a:gd fmla="*/ 824 w 824" name="T0"/>
                <a:gd fmla="*/ 172 h 344" name="T1"/>
                <a:gd fmla="*/ 816 w 824" name="T2"/>
                <a:gd fmla="*/ 206 h 344" name="T3"/>
                <a:gd fmla="*/ 792 w 824" name="T4"/>
                <a:gd fmla="*/ 238 h 344" name="T5"/>
                <a:gd fmla="*/ 754 w 824" name="T6"/>
                <a:gd fmla="*/ 268 h 344" name="T7"/>
                <a:gd fmla="*/ 704 w 824" name="T8"/>
                <a:gd fmla="*/ 294 h 344" name="T9"/>
                <a:gd fmla="*/ 642 w 824" name="T10"/>
                <a:gd fmla="*/ 314 h 344" name="T11"/>
                <a:gd fmla="*/ 572 w 824" name="T12"/>
                <a:gd fmla="*/ 330 h 344" name="T13"/>
                <a:gd fmla="*/ 496 w 824" name="T14"/>
                <a:gd fmla="*/ 340 h 344" name="T15"/>
                <a:gd fmla="*/ 412 w 824" name="T16"/>
                <a:gd fmla="*/ 344 h 344" name="T17"/>
                <a:gd fmla="*/ 370 w 824" name="T18"/>
                <a:gd fmla="*/ 342 h 344" name="T19"/>
                <a:gd fmla="*/ 290 w 824" name="T20"/>
                <a:gd fmla="*/ 336 h 344" name="T21"/>
                <a:gd fmla="*/ 216 w 824" name="T22"/>
                <a:gd fmla="*/ 322 h 344" name="T23"/>
                <a:gd fmla="*/ 150 w 824" name="T24"/>
                <a:gd fmla="*/ 304 h 344" name="T25"/>
                <a:gd fmla="*/ 94 w 824" name="T26"/>
                <a:gd fmla="*/ 282 h 344" name="T27"/>
                <a:gd fmla="*/ 48 w 824" name="T28"/>
                <a:gd fmla="*/ 254 h 344" name="T29"/>
                <a:gd fmla="*/ 18 w 824" name="T30"/>
                <a:gd fmla="*/ 224 h 344" name="T31"/>
                <a:gd fmla="*/ 2 w 824" name="T32"/>
                <a:gd fmla="*/ 190 h 344" name="T33"/>
                <a:gd fmla="*/ 0 w 824" name="T34"/>
                <a:gd fmla="*/ 172 h 344" name="T35"/>
                <a:gd fmla="*/ 8 w 824" name="T36"/>
                <a:gd fmla="*/ 138 h 344" name="T37"/>
                <a:gd fmla="*/ 32 w 824" name="T38"/>
                <a:gd fmla="*/ 106 h 344" name="T39"/>
                <a:gd fmla="*/ 70 w 824" name="T40"/>
                <a:gd fmla="*/ 76 h 344" name="T41"/>
                <a:gd fmla="*/ 120 w 824" name="T42"/>
                <a:gd fmla="*/ 50 h 344" name="T43"/>
                <a:gd fmla="*/ 182 w 824" name="T44"/>
                <a:gd fmla="*/ 30 h 344" name="T45"/>
                <a:gd fmla="*/ 252 w 824" name="T46"/>
                <a:gd fmla="*/ 14 h 344" name="T47"/>
                <a:gd fmla="*/ 328 w 824" name="T48"/>
                <a:gd fmla="*/ 4 h 344" name="T49"/>
                <a:gd fmla="*/ 412 w 824" name="T50"/>
                <a:gd fmla="*/ 0 h 344" name="T51"/>
                <a:gd fmla="*/ 454 w 824" name="T52"/>
                <a:gd fmla="*/ 2 h 344" name="T53"/>
                <a:gd fmla="*/ 534 w 824" name="T54"/>
                <a:gd fmla="*/ 8 h 344" name="T55"/>
                <a:gd fmla="*/ 608 w 824" name="T56"/>
                <a:gd fmla="*/ 22 h 344" name="T57"/>
                <a:gd fmla="*/ 674 w 824" name="T58"/>
                <a:gd fmla="*/ 40 h 344" name="T59"/>
                <a:gd fmla="*/ 730 w 824" name="T60"/>
                <a:gd fmla="*/ 62 h 344" name="T61"/>
                <a:gd fmla="*/ 774 w 824" name="T62"/>
                <a:gd fmla="*/ 90 h 344" name="T63"/>
                <a:gd fmla="*/ 806 w 824" name="T64"/>
                <a:gd fmla="*/ 120 h 344" name="T65"/>
                <a:gd fmla="*/ 822 w 824" name="T66"/>
                <a:gd fmla="*/ 154 h 344" name="T67"/>
                <a:gd fmla="*/ 824 w 824"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4">
                  <a:moveTo>
                    <a:pt x="824" y="172"/>
                  </a:moveTo>
                  <a:lnTo>
                    <a:pt x="824" y="172"/>
                  </a:lnTo>
                  <a:lnTo>
                    <a:pt x="822" y="190"/>
                  </a:lnTo>
                  <a:lnTo>
                    <a:pt x="816" y="206"/>
                  </a:lnTo>
                  <a:lnTo>
                    <a:pt x="806" y="224"/>
                  </a:lnTo>
                  <a:lnTo>
                    <a:pt x="792" y="238"/>
                  </a:lnTo>
                  <a:lnTo>
                    <a:pt x="774" y="254"/>
                  </a:lnTo>
                  <a:lnTo>
                    <a:pt x="754" y="268"/>
                  </a:lnTo>
                  <a:lnTo>
                    <a:pt x="730" y="282"/>
                  </a:lnTo>
                  <a:lnTo>
                    <a:pt x="704" y="294"/>
                  </a:lnTo>
                  <a:lnTo>
                    <a:pt x="674" y="304"/>
                  </a:lnTo>
                  <a:lnTo>
                    <a:pt x="642" y="314"/>
                  </a:lnTo>
                  <a:lnTo>
                    <a:pt x="608" y="322"/>
                  </a:lnTo>
                  <a:lnTo>
                    <a:pt x="572" y="330"/>
                  </a:lnTo>
                  <a:lnTo>
                    <a:pt x="534" y="336"/>
                  </a:lnTo>
                  <a:lnTo>
                    <a:pt x="496" y="340"/>
                  </a:lnTo>
                  <a:lnTo>
                    <a:pt x="454" y="342"/>
                  </a:lnTo>
                  <a:lnTo>
                    <a:pt x="412" y="344"/>
                  </a:lnTo>
                  <a:lnTo>
                    <a:pt x="412" y="344"/>
                  </a:lnTo>
                  <a:lnTo>
                    <a:pt x="370" y="342"/>
                  </a:lnTo>
                  <a:lnTo>
                    <a:pt x="328" y="340"/>
                  </a:lnTo>
                  <a:lnTo>
                    <a:pt x="290" y="336"/>
                  </a:lnTo>
                  <a:lnTo>
                    <a:pt x="252" y="330"/>
                  </a:lnTo>
                  <a:lnTo>
                    <a:pt x="216" y="322"/>
                  </a:lnTo>
                  <a:lnTo>
                    <a:pt x="182" y="314"/>
                  </a:lnTo>
                  <a:lnTo>
                    <a:pt x="150" y="304"/>
                  </a:lnTo>
                  <a:lnTo>
                    <a:pt x="120" y="294"/>
                  </a:lnTo>
                  <a:lnTo>
                    <a:pt x="94" y="282"/>
                  </a:lnTo>
                  <a:lnTo>
                    <a:pt x="70" y="268"/>
                  </a:lnTo>
                  <a:lnTo>
                    <a:pt x="48" y="254"/>
                  </a:lnTo>
                  <a:lnTo>
                    <a:pt x="32" y="238"/>
                  </a:lnTo>
                  <a:lnTo>
                    <a:pt x="18" y="224"/>
                  </a:lnTo>
                  <a:lnTo>
                    <a:pt x="8" y="206"/>
                  </a:lnTo>
                  <a:lnTo>
                    <a:pt x="2" y="190"/>
                  </a:lnTo>
                  <a:lnTo>
                    <a:pt x="0" y="172"/>
                  </a:lnTo>
                  <a:lnTo>
                    <a:pt x="0" y="172"/>
                  </a:lnTo>
                  <a:lnTo>
                    <a:pt x="2" y="154"/>
                  </a:lnTo>
                  <a:lnTo>
                    <a:pt x="8" y="138"/>
                  </a:lnTo>
                  <a:lnTo>
                    <a:pt x="18" y="120"/>
                  </a:lnTo>
                  <a:lnTo>
                    <a:pt x="32" y="106"/>
                  </a:lnTo>
                  <a:lnTo>
                    <a:pt x="48" y="90"/>
                  </a:lnTo>
                  <a:lnTo>
                    <a:pt x="70" y="76"/>
                  </a:lnTo>
                  <a:lnTo>
                    <a:pt x="94" y="62"/>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2"/>
                  </a:lnTo>
                  <a:lnTo>
                    <a:pt x="754" y="76"/>
                  </a:lnTo>
                  <a:lnTo>
                    <a:pt x="774" y="90"/>
                  </a:lnTo>
                  <a:lnTo>
                    <a:pt x="792" y="106"/>
                  </a:lnTo>
                  <a:lnTo>
                    <a:pt x="806" y="120"/>
                  </a:lnTo>
                  <a:lnTo>
                    <a:pt x="816" y="138"/>
                  </a:lnTo>
                  <a:lnTo>
                    <a:pt x="822" y="154"/>
                  </a:lnTo>
                  <a:lnTo>
                    <a:pt x="824" y="172"/>
                  </a:lnTo>
                  <a:lnTo>
                    <a:pt x="824" y="172"/>
                  </a:lnTo>
                  <a:close/>
                </a:path>
              </a:pathLst>
            </a:custGeom>
            <a:gradFill flip="none" rotWithShape="1">
              <a:gsLst>
                <a:gs pos="0">
                  <a:schemeClr val="accent3">
                    <a:lumMod val="40000"/>
                    <a:lumOff val="60000"/>
                  </a:schemeClr>
                </a:gs>
                <a:gs pos="100000">
                  <a:schemeClr val="accent3"/>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6" name="Freeform 163"/>
            <p:cNvSpPr/>
            <p:nvPr/>
          </p:nvSpPr>
          <p:spPr bwMode="auto">
            <a:xfrm>
              <a:off x="3856038" y="2082800"/>
              <a:ext cx="1308100" cy="2822575"/>
            </a:xfrm>
            <a:custGeom>
              <a:gdLst>
                <a:gd fmla="*/ 412 w 824" name="T0"/>
                <a:gd fmla="*/ 172 h 1778" name="T1"/>
                <a:gd fmla="*/ 328 w 824" name="T2"/>
                <a:gd fmla="*/ 168 h 1778" name="T3"/>
                <a:gd fmla="*/ 252 w 824" name="T4"/>
                <a:gd fmla="*/ 158 h 1778" name="T5"/>
                <a:gd fmla="*/ 182 w 824" name="T6"/>
                <a:gd fmla="*/ 142 h 1778" name="T7"/>
                <a:gd fmla="*/ 120 w 824" name="T8"/>
                <a:gd fmla="*/ 122 h 1778" name="T9"/>
                <a:gd fmla="*/ 70 w 824" name="T10"/>
                <a:gd fmla="*/ 96 h 1778" name="T11"/>
                <a:gd fmla="*/ 32 w 824" name="T12"/>
                <a:gd fmla="*/ 66 h 1778" name="T13"/>
                <a:gd fmla="*/ 8 w 824" name="T14"/>
                <a:gd fmla="*/ 34 h 1778" name="T15"/>
                <a:gd fmla="*/ 0 w 824" name="T16"/>
                <a:gd fmla="*/ 0 h 1778" name="T17"/>
                <a:gd fmla="*/ 0 w 824" name="T18"/>
                <a:gd fmla="*/ 1606 h 1778" name="T19"/>
                <a:gd fmla="*/ 8 w 824" name="T20"/>
                <a:gd fmla="*/ 1642 h 1778" name="T21"/>
                <a:gd fmla="*/ 32 w 824" name="T22"/>
                <a:gd fmla="*/ 1674 h 1778" name="T23"/>
                <a:gd fmla="*/ 70 w 824" name="T24"/>
                <a:gd fmla="*/ 1702 h 1778" name="T25"/>
                <a:gd fmla="*/ 120 w 824" name="T26"/>
                <a:gd fmla="*/ 1728 h 1778" name="T27"/>
                <a:gd fmla="*/ 182 w 824" name="T28"/>
                <a:gd fmla="*/ 1748 h 1778" name="T29"/>
                <a:gd fmla="*/ 252 w 824" name="T30"/>
                <a:gd fmla="*/ 1764 h 1778" name="T31"/>
                <a:gd fmla="*/ 328 w 824" name="T32"/>
                <a:gd fmla="*/ 1774 h 1778" name="T33"/>
                <a:gd fmla="*/ 412 w 824" name="T34"/>
                <a:gd fmla="*/ 1778 h 1778" name="T35"/>
                <a:gd fmla="*/ 454 w 824" name="T36"/>
                <a:gd fmla="*/ 1778 h 1778" name="T37"/>
                <a:gd fmla="*/ 534 w 824" name="T38"/>
                <a:gd fmla="*/ 1770 h 1778" name="T39"/>
                <a:gd fmla="*/ 608 w 824" name="T40"/>
                <a:gd fmla="*/ 1758 h 1778" name="T41"/>
                <a:gd fmla="*/ 674 w 824" name="T42"/>
                <a:gd fmla="*/ 1738 h 1778" name="T43"/>
                <a:gd fmla="*/ 730 w 824" name="T44"/>
                <a:gd fmla="*/ 1716 h 1778" name="T45"/>
                <a:gd fmla="*/ 774 w 824" name="T46"/>
                <a:gd fmla="*/ 1688 h 1778" name="T47"/>
                <a:gd fmla="*/ 806 w 824" name="T48"/>
                <a:gd fmla="*/ 1658 h 1778" name="T49"/>
                <a:gd fmla="*/ 822 w 824" name="T50"/>
                <a:gd fmla="*/ 1624 h 1778" name="T51"/>
                <a:gd fmla="*/ 824 w 824" name="T52"/>
                <a:gd fmla="*/ 0 h 1778" name="T53"/>
                <a:gd fmla="*/ 822 w 824" name="T54"/>
                <a:gd fmla="*/ 18 h 1778" name="T55"/>
                <a:gd fmla="*/ 806 w 824" name="T56"/>
                <a:gd fmla="*/ 52 h 1778" name="T57"/>
                <a:gd fmla="*/ 774 w 824" name="T58"/>
                <a:gd fmla="*/ 82 h 1778" name="T59"/>
                <a:gd fmla="*/ 730 w 824" name="T60"/>
                <a:gd fmla="*/ 110 h 1778" name="T61"/>
                <a:gd fmla="*/ 674 w 824" name="T62"/>
                <a:gd fmla="*/ 132 h 1778" name="T63"/>
                <a:gd fmla="*/ 608 w 824" name="T64"/>
                <a:gd fmla="*/ 150 h 1778" name="T65"/>
                <a:gd fmla="*/ 534 w 824" name="T66"/>
                <a:gd fmla="*/ 164 h 1778" name="T67"/>
                <a:gd fmla="*/ 454 w 824" name="T68"/>
                <a:gd fmla="*/ 170 h 1778" name="T69"/>
                <a:gd fmla="*/ 412 w 824" name="T70"/>
                <a:gd fmla="*/ 172 h 177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778" w="824">
                  <a:moveTo>
                    <a:pt x="412" y="172"/>
                  </a:moveTo>
                  <a:lnTo>
                    <a:pt x="412" y="172"/>
                  </a:lnTo>
                  <a:lnTo>
                    <a:pt x="370" y="170"/>
                  </a:lnTo>
                  <a:lnTo>
                    <a:pt x="328" y="168"/>
                  </a:lnTo>
                  <a:lnTo>
                    <a:pt x="290" y="164"/>
                  </a:lnTo>
                  <a:lnTo>
                    <a:pt x="252" y="158"/>
                  </a:lnTo>
                  <a:lnTo>
                    <a:pt x="216" y="150"/>
                  </a:lnTo>
                  <a:lnTo>
                    <a:pt x="182" y="142"/>
                  </a:lnTo>
                  <a:lnTo>
                    <a:pt x="150" y="132"/>
                  </a:lnTo>
                  <a:lnTo>
                    <a:pt x="120" y="122"/>
                  </a:lnTo>
                  <a:lnTo>
                    <a:pt x="94" y="110"/>
                  </a:lnTo>
                  <a:lnTo>
                    <a:pt x="70" y="96"/>
                  </a:lnTo>
                  <a:lnTo>
                    <a:pt x="48" y="82"/>
                  </a:lnTo>
                  <a:lnTo>
                    <a:pt x="32" y="66"/>
                  </a:lnTo>
                  <a:lnTo>
                    <a:pt x="18" y="52"/>
                  </a:lnTo>
                  <a:lnTo>
                    <a:pt x="8" y="34"/>
                  </a:lnTo>
                  <a:lnTo>
                    <a:pt x="2" y="18"/>
                  </a:lnTo>
                  <a:lnTo>
                    <a:pt x="0" y="0"/>
                  </a:lnTo>
                  <a:lnTo>
                    <a:pt x="0" y="1606"/>
                  </a:lnTo>
                  <a:lnTo>
                    <a:pt x="0" y="1606"/>
                  </a:lnTo>
                  <a:lnTo>
                    <a:pt x="2" y="1624"/>
                  </a:lnTo>
                  <a:lnTo>
                    <a:pt x="8" y="1642"/>
                  </a:lnTo>
                  <a:lnTo>
                    <a:pt x="18" y="1658"/>
                  </a:lnTo>
                  <a:lnTo>
                    <a:pt x="32" y="1674"/>
                  </a:lnTo>
                  <a:lnTo>
                    <a:pt x="48" y="1688"/>
                  </a:lnTo>
                  <a:lnTo>
                    <a:pt x="70" y="1702"/>
                  </a:lnTo>
                  <a:lnTo>
                    <a:pt x="94" y="1716"/>
                  </a:lnTo>
                  <a:lnTo>
                    <a:pt x="120" y="1728"/>
                  </a:lnTo>
                  <a:lnTo>
                    <a:pt x="150" y="1738"/>
                  </a:lnTo>
                  <a:lnTo>
                    <a:pt x="182" y="1748"/>
                  </a:lnTo>
                  <a:lnTo>
                    <a:pt x="216" y="1758"/>
                  </a:lnTo>
                  <a:lnTo>
                    <a:pt x="252" y="1764"/>
                  </a:lnTo>
                  <a:lnTo>
                    <a:pt x="290" y="1770"/>
                  </a:lnTo>
                  <a:lnTo>
                    <a:pt x="328" y="1774"/>
                  </a:lnTo>
                  <a:lnTo>
                    <a:pt x="370" y="1778"/>
                  </a:lnTo>
                  <a:lnTo>
                    <a:pt x="412" y="1778"/>
                  </a:lnTo>
                  <a:lnTo>
                    <a:pt x="412" y="1778"/>
                  </a:lnTo>
                  <a:lnTo>
                    <a:pt x="454" y="1778"/>
                  </a:lnTo>
                  <a:lnTo>
                    <a:pt x="496" y="1774"/>
                  </a:lnTo>
                  <a:lnTo>
                    <a:pt x="534" y="1770"/>
                  </a:lnTo>
                  <a:lnTo>
                    <a:pt x="572" y="1764"/>
                  </a:lnTo>
                  <a:lnTo>
                    <a:pt x="608" y="1758"/>
                  </a:lnTo>
                  <a:lnTo>
                    <a:pt x="642" y="1748"/>
                  </a:lnTo>
                  <a:lnTo>
                    <a:pt x="674" y="1738"/>
                  </a:lnTo>
                  <a:lnTo>
                    <a:pt x="704" y="1728"/>
                  </a:lnTo>
                  <a:lnTo>
                    <a:pt x="730" y="1716"/>
                  </a:lnTo>
                  <a:lnTo>
                    <a:pt x="754" y="1702"/>
                  </a:lnTo>
                  <a:lnTo>
                    <a:pt x="774" y="1688"/>
                  </a:lnTo>
                  <a:lnTo>
                    <a:pt x="792" y="1674"/>
                  </a:lnTo>
                  <a:lnTo>
                    <a:pt x="806" y="1658"/>
                  </a:lnTo>
                  <a:lnTo>
                    <a:pt x="816" y="1642"/>
                  </a:lnTo>
                  <a:lnTo>
                    <a:pt x="822" y="1624"/>
                  </a:lnTo>
                  <a:lnTo>
                    <a:pt x="824" y="1606"/>
                  </a:lnTo>
                  <a:lnTo>
                    <a:pt x="824" y="0"/>
                  </a:lnTo>
                  <a:lnTo>
                    <a:pt x="824" y="0"/>
                  </a:lnTo>
                  <a:lnTo>
                    <a:pt x="822" y="18"/>
                  </a:lnTo>
                  <a:lnTo>
                    <a:pt x="816" y="34"/>
                  </a:lnTo>
                  <a:lnTo>
                    <a:pt x="806" y="52"/>
                  </a:lnTo>
                  <a:lnTo>
                    <a:pt x="792" y="66"/>
                  </a:lnTo>
                  <a:lnTo>
                    <a:pt x="774" y="82"/>
                  </a:lnTo>
                  <a:lnTo>
                    <a:pt x="754" y="96"/>
                  </a:lnTo>
                  <a:lnTo>
                    <a:pt x="730" y="110"/>
                  </a:lnTo>
                  <a:lnTo>
                    <a:pt x="704" y="122"/>
                  </a:lnTo>
                  <a:lnTo>
                    <a:pt x="674" y="132"/>
                  </a:lnTo>
                  <a:lnTo>
                    <a:pt x="642" y="142"/>
                  </a:lnTo>
                  <a:lnTo>
                    <a:pt x="608" y="150"/>
                  </a:lnTo>
                  <a:lnTo>
                    <a:pt x="572" y="158"/>
                  </a:lnTo>
                  <a:lnTo>
                    <a:pt x="534" y="164"/>
                  </a:lnTo>
                  <a:lnTo>
                    <a:pt x="496" y="168"/>
                  </a:lnTo>
                  <a:lnTo>
                    <a:pt x="454" y="170"/>
                  </a:lnTo>
                  <a:lnTo>
                    <a:pt x="412" y="172"/>
                  </a:lnTo>
                  <a:lnTo>
                    <a:pt x="412" y="172"/>
                  </a:lnTo>
                  <a:close/>
                </a:path>
              </a:pathLst>
            </a:custGeom>
            <a:gradFill flip="none" rotWithShape="1">
              <a:gsLst>
                <a:gs pos="26000">
                  <a:schemeClr val="accent3">
                    <a:lumMod val="40000"/>
                    <a:lumOff val="60000"/>
                  </a:schemeClr>
                </a:gs>
                <a:gs pos="0">
                  <a:schemeClr val="accent3">
                    <a:lumMod val="60000"/>
                    <a:lumOff val="40000"/>
                  </a:schemeClr>
                </a:gs>
                <a:gs pos="64000">
                  <a:schemeClr val="accent3"/>
                </a:gs>
                <a:gs pos="100000">
                  <a:schemeClr val="accent3">
                    <a:lumMod val="60000"/>
                    <a:lumOff val="4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7" name="Freeform 162"/>
            <p:cNvSpPr/>
            <p:nvPr/>
          </p:nvSpPr>
          <p:spPr bwMode="auto">
            <a:xfrm>
              <a:off x="3856038" y="4359275"/>
              <a:ext cx="1308100" cy="546100"/>
            </a:xfrm>
            <a:custGeom>
              <a:gdLst>
                <a:gd fmla="*/ 824 w 824" name="T0"/>
                <a:gd fmla="*/ 172 h 344" name="T1"/>
                <a:gd fmla="*/ 816 w 824" name="T2"/>
                <a:gd fmla="*/ 208 h 344" name="T3"/>
                <a:gd fmla="*/ 792 w 824" name="T4"/>
                <a:gd fmla="*/ 240 h 344" name="T5"/>
                <a:gd fmla="*/ 754 w 824" name="T6"/>
                <a:gd fmla="*/ 268 h 344" name="T7"/>
                <a:gd fmla="*/ 704 w 824" name="T8"/>
                <a:gd fmla="*/ 294 h 344" name="T9"/>
                <a:gd fmla="*/ 642 w 824" name="T10"/>
                <a:gd fmla="*/ 314 h 344" name="T11"/>
                <a:gd fmla="*/ 572 w 824" name="T12"/>
                <a:gd fmla="*/ 330 h 344" name="T13"/>
                <a:gd fmla="*/ 496 w 824" name="T14"/>
                <a:gd fmla="*/ 340 h 344" name="T15"/>
                <a:gd fmla="*/ 412 w 824" name="T16"/>
                <a:gd fmla="*/ 344 h 344" name="T17"/>
                <a:gd fmla="*/ 370 w 824" name="T18"/>
                <a:gd fmla="*/ 344 h 344" name="T19"/>
                <a:gd fmla="*/ 290 w 824" name="T20"/>
                <a:gd fmla="*/ 336 h 344" name="T21"/>
                <a:gd fmla="*/ 216 w 824" name="T22"/>
                <a:gd fmla="*/ 324 h 344" name="T23"/>
                <a:gd fmla="*/ 150 w 824" name="T24"/>
                <a:gd fmla="*/ 304 h 344" name="T25"/>
                <a:gd fmla="*/ 94 w 824" name="T26"/>
                <a:gd fmla="*/ 282 h 344" name="T27"/>
                <a:gd fmla="*/ 48 w 824" name="T28"/>
                <a:gd fmla="*/ 254 h 344" name="T29"/>
                <a:gd fmla="*/ 18 w 824" name="T30"/>
                <a:gd fmla="*/ 224 h 344" name="T31"/>
                <a:gd fmla="*/ 2 w 824" name="T32"/>
                <a:gd fmla="*/ 190 h 344" name="T33"/>
                <a:gd fmla="*/ 0 w 824" name="T34"/>
                <a:gd fmla="*/ 172 h 344" name="T35"/>
                <a:gd fmla="*/ 8 w 824" name="T36"/>
                <a:gd fmla="*/ 138 h 344" name="T37"/>
                <a:gd fmla="*/ 32 w 824" name="T38"/>
                <a:gd fmla="*/ 106 h 344" name="T39"/>
                <a:gd fmla="*/ 70 w 824" name="T40"/>
                <a:gd fmla="*/ 76 h 344" name="T41"/>
                <a:gd fmla="*/ 120 w 824" name="T42"/>
                <a:gd fmla="*/ 50 h 344" name="T43"/>
                <a:gd fmla="*/ 182 w 824" name="T44"/>
                <a:gd fmla="*/ 30 h 344" name="T45"/>
                <a:gd fmla="*/ 252 w 824" name="T46"/>
                <a:gd fmla="*/ 14 h 344" name="T47"/>
                <a:gd fmla="*/ 328 w 824" name="T48"/>
                <a:gd fmla="*/ 4 h 344" name="T49"/>
                <a:gd fmla="*/ 412 w 824" name="T50"/>
                <a:gd fmla="*/ 0 h 344" name="T51"/>
                <a:gd fmla="*/ 454 w 824" name="T52"/>
                <a:gd fmla="*/ 2 h 344" name="T53"/>
                <a:gd fmla="*/ 534 w 824" name="T54"/>
                <a:gd fmla="*/ 8 h 344" name="T55"/>
                <a:gd fmla="*/ 608 w 824" name="T56"/>
                <a:gd fmla="*/ 22 h 344" name="T57"/>
                <a:gd fmla="*/ 674 w 824" name="T58"/>
                <a:gd fmla="*/ 40 h 344" name="T59"/>
                <a:gd fmla="*/ 730 w 824" name="T60"/>
                <a:gd fmla="*/ 64 h 344" name="T61"/>
                <a:gd fmla="*/ 774 w 824" name="T62"/>
                <a:gd fmla="*/ 90 h 344" name="T63"/>
                <a:gd fmla="*/ 806 w 824" name="T64"/>
                <a:gd fmla="*/ 122 h 344" name="T65"/>
                <a:gd fmla="*/ 822 w 824" name="T66"/>
                <a:gd fmla="*/ 154 h 344" name="T67"/>
                <a:gd fmla="*/ 824 w 824"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4">
                  <a:moveTo>
                    <a:pt x="824" y="172"/>
                  </a:moveTo>
                  <a:lnTo>
                    <a:pt x="824" y="172"/>
                  </a:lnTo>
                  <a:lnTo>
                    <a:pt x="822" y="190"/>
                  </a:lnTo>
                  <a:lnTo>
                    <a:pt x="816" y="208"/>
                  </a:lnTo>
                  <a:lnTo>
                    <a:pt x="806" y="224"/>
                  </a:lnTo>
                  <a:lnTo>
                    <a:pt x="792" y="240"/>
                  </a:lnTo>
                  <a:lnTo>
                    <a:pt x="774" y="254"/>
                  </a:lnTo>
                  <a:lnTo>
                    <a:pt x="754" y="268"/>
                  </a:lnTo>
                  <a:lnTo>
                    <a:pt x="730" y="282"/>
                  </a:lnTo>
                  <a:lnTo>
                    <a:pt x="704" y="294"/>
                  </a:lnTo>
                  <a:lnTo>
                    <a:pt x="674" y="304"/>
                  </a:lnTo>
                  <a:lnTo>
                    <a:pt x="642" y="314"/>
                  </a:lnTo>
                  <a:lnTo>
                    <a:pt x="608" y="324"/>
                  </a:lnTo>
                  <a:lnTo>
                    <a:pt x="572" y="330"/>
                  </a:lnTo>
                  <a:lnTo>
                    <a:pt x="534" y="336"/>
                  </a:lnTo>
                  <a:lnTo>
                    <a:pt x="496" y="340"/>
                  </a:lnTo>
                  <a:lnTo>
                    <a:pt x="454" y="344"/>
                  </a:lnTo>
                  <a:lnTo>
                    <a:pt x="412" y="344"/>
                  </a:lnTo>
                  <a:lnTo>
                    <a:pt x="412" y="344"/>
                  </a:lnTo>
                  <a:lnTo>
                    <a:pt x="370" y="344"/>
                  </a:lnTo>
                  <a:lnTo>
                    <a:pt x="328" y="340"/>
                  </a:lnTo>
                  <a:lnTo>
                    <a:pt x="290" y="336"/>
                  </a:lnTo>
                  <a:lnTo>
                    <a:pt x="252" y="330"/>
                  </a:lnTo>
                  <a:lnTo>
                    <a:pt x="216" y="324"/>
                  </a:lnTo>
                  <a:lnTo>
                    <a:pt x="182" y="314"/>
                  </a:lnTo>
                  <a:lnTo>
                    <a:pt x="150" y="304"/>
                  </a:lnTo>
                  <a:lnTo>
                    <a:pt x="120" y="294"/>
                  </a:lnTo>
                  <a:lnTo>
                    <a:pt x="94" y="282"/>
                  </a:lnTo>
                  <a:lnTo>
                    <a:pt x="70" y="268"/>
                  </a:lnTo>
                  <a:lnTo>
                    <a:pt x="48" y="254"/>
                  </a:lnTo>
                  <a:lnTo>
                    <a:pt x="32" y="240"/>
                  </a:lnTo>
                  <a:lnTo>
                    <a:pt x="18" y="224"/>
                  </a:lnTo>
                  <a:lnTo>
                    <a:pt x="8" y="208"/>
                  </a:lnTo>
                  <a:lnTo>
                    <a:pt x="2" y="190"/>
                  </a:lnTo>
                  <a:lnTo>
                    <a:pt x="0" y="172"/>
                  </a:lnTo>
                  <a:lnTo>
                    <a:pt x="0" y="172"/>
                  </a:lnTo>
                  <a:lnTo>
                    <a:pt x="2" y="154"/>
                  </a:lnTo>
                  <a:lnTo>
                    <a:pt x="8" y="138"/>
                  </a:lnTo>
                  <a:lnTo>
                    <a:pt x="18" y="122"/>
                  </a:lnTo>
                  <a:lnTo>
                    <a:pt x="32" y="106"/>
                  </a:lnTo>
                  <a:lnTo>
                    <a:pt x="48" y="90"/>
                  </a:lnTo>
                  <a:lnTo>
                    <a:pt x="70" y="76"/>
                  </a:lnTo>
                  <a:lnTo>
                    <a:pt x="94" y="64"/>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4"/>
                  </a:lnTo>
                  <a:lnTo>
                    <a:pt x="754" y="76"/>
                  </a:lnTo>
                  <a:lnTo>
                    <a:pt x="774" y="90"/>
                  </a:lnTo>
                  <a:lnTo>
                    <a:pt x="792" y="106"/>
                  </a:lnTo>
                  <a:lnTo>
                    <a:pt x="806" y="122"/>
                  </a:lnTo>
                  <a:lnTo>
                    <a:pt x="816" y="138"/>
                  </a:lnTo>
                  <a:lnTo>
                    <a:pt x="822" y="154"/>
                  </a:lnTo>
                  <a:lnTo>
                    <a:pt x="824" y="172"/>
                  </a:lnTo>
                  <a:lnTo>
                    <a:pt x="824" y="172"/>
                  </a:lnTo>
                  <a:close/>
                </a:path>
              </a:pathLst>
            </a:custGeom>
            <a:gradFill flip="none" rotWithShape="1">
              <a:gsLst>
                <a:gs pos="0">
                  <a:schemeClr val="bg1">
                    <a:alpha val="40000"/>
                  </a:schemeClr>
                </a:gs>
                <a:gs pos="100000">
                  <a:schemeClr val="bg1">
                    <a:shade val="100000"/>
                    <a:satMod val="115000"/>
                    <a:alpha val="10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68" name="组合 67"/>
          <p:cNvGrpSpPr/>
          <p:nvPr/>
        </p:nvGrpSpPr>
        <p:grpSpPr>
          <a:xfrm>
            <a:off x="3702443" y="2299962"/>
            <a:ext cx="1023422" cy="3447779"/>
            <a:chOff x="5468938" y="9525"/>
            <a:chExt cx="1489075" cy="5016500"/>
          </a:xfrm>
        </p:grpSpPr>
        <p:sp>
          <p:nvSpPr>
            <p:cNvPr id="69" name="Freeform 166"/>
            <p:cNvSpPr/>
            <p:nvPr/>
          </p:nvSpPr>
          <p:spPr bwMode="auto">
            <a:xfrm>
              <a:off x="5468938" y="311150"/>
              <a:ext cx="1489075" cy="4714875"/>
            </a:xfrm>
            <a:custGeom>
              <a:gdLst>
                <a:gd fmla="*/ 468 w 938" name="T0"/>
                <a:gd fmla="*/ 196 h 2970" name="T1"/>
                <a:gd fmla="*/ 374 w 938" name="T2"/>
                <a:gd fmla="*/ 192 h 2970" name="T3"/>
                <a:gd fmla="*/ 286 w 938" name="T4"/>
                <a:gd fmla="*/ 180 h 2970" name="T5"/>
                <a:gd fmla="*/ 206 w 938" name="T6"/>
                <a:gd fmla="*/ 162 h 2970" name="T7"/>
                <a:gd fmla="*/ 136 w 938" name="T8"/>
                <a:gd fmla="*/ 138 h 2970" name="T9"/>
                <a:gd fmla="*/ 80 w 938" name="T10"/>
                <a:gd fmla="*/ 110 h 2970" name="T11"/>
                <a:gd fmla="*/ 36 w 938" name="T12"/>
                <a:gd fmla="*/ 76 h 2970" name="T13"/>
                <a:gd fmla="*/ 10 w 938" name="T14"/>
                <a:gd fmla="*/ 40 h 2970" name="T15"/>
                <a:gd fmla="*/ 0 w 938" name="T16"/>
                <a:gd fmla="*/ 10 h 2970" name="T17"/>
                <a:gd fmla="*/ 0 w 938" name="T18"/>
                <a:gd fmla="*/ 2776 h 2970" name="T19"/>
                <a:gd fmla="*/ 0 w 938" name="T20"/>
                <a:gd fmla="*/ 2786 h 2970" name="T21"/>
                <a:gd fmla="*/ 10 w 938" name="T22"/>
                <a:gd fmla="*/ 2814 h 2970" name="T23"/>
                <a:gd fmla="*/ 36 w 938" name="T24"/>
                <a:gd fmla="*/ 2852 h 2970" name="T25"/>
                <a:gd fmla="*/ 80 w 938" name="T26"/>
                <a:gd fmla="*/ 2884 h 2970" name="T27"/>
                <a:gd fmla="*/ 136 w 938" name="T28"/>
                <a:gd fmla="*/ 2914 h 2970" name="T29"/>
                <a:gd fmla="*/ 206 w 938" name="T30"/>
                <a:gd fmla="*/ 2938 h 2970" name="T31"/>
                <a:gd fmla="*/ 286 w 938" name="T32"/>
                <a:gd fmla="*/ 2956 h 2970" name="T33"/>
                <a:gd fmla="*/ 374 w 938" name="T34"/>
                <a:gd fmla="*/ 2966 h 2970" name="T35"/>
                <a:gd fmla="*/ 468 w 938" name="T36"/>
                <a:gd fmla="*/ 2970 h 2970" name="T37"/>
                <a:gd fmla="*/ 516 w 938" name="T38"/>
                <a:gd fmla="*/ 2970 h 2970" name="T39"/>
                <a:gd fmla="*/ 608 w 938" name="T40"/>
                <a:gd fmla="*/ 2962 h 2970" name="T41"/>
                <a:gd fmla="*/ 692 w 938" name="T42"/>
                <a:gd fmla="*/ 2948 h 2970" name="T43"/>
                <a:gd fmla="*/ 766 w 938" name="T44"/>
                <a:gd fmla="*/ 2926 h 2970" name="T45"/>
                <a:gd fmla="*/ 830 w 938" name="T46"/>
                <a:gd fmla="*/ 2900 h 2970" name="T47"/>
                <a:gd fmla="*/ 880 w 938" name="T48"/>
                <a:gd fmla="*/ 2868 h 2970" name="T49"/>
                <a:gd fmla="*/ 916 w 938" name="T50"/>
                <a:gd fmla="*/ 2834 h 2970" name="T51"/>
                <a:gd fmla="*/ 936 w 938" name="T52"/>
                <a:gd fmla="*/ 2796 h 2970" name="T53"/>
                <a:gd fmla="*/ 938 w 938" name="T54"/>
                <a:gd fmla="*/ 2776 h 2970" name="T55"/>
                <a:gd fmla="*/ 938 w 938" name="T56"/>
                <a:gd fmla="*/ 0 h 2970" name="T57"/>
                <a:gd fmla="*/ 936 w 938" name="T58"/>
                <a:gd fmla="*/ 20 h 2970" name="T59"/>
                <a:gd fmla="*/ 916 w 938" name="T60"/>
                <a:gd fmla="*/ 58 h 2970" name="T61"/>
                <a:gd fmla="*/ 880 w 938" name="T62"/>
                <a:gd fmla="*/ 94 h 2970" name="T63"/>
                <a:gd fmla="*/ 830 w 938" name="T64"/>
                <a:gd fmla="*/ 124 h 2970" name="T65"/>
                <a:gd fmla="*/ 766 w 938" name="T66"/>
                <a:gd fmla="*/ 150 h 2970" name="T67"/>
                <a:gd fmla="*/ 692 w 938" name="T68"/>
                <a:gd fmla="*/ 172 h 2970" name="T69"/>
                <a:gd fmla="*/ 608 w 938" name="T70"/>
                <a:gd fmla="*/ 186 h 2970" name="T71"/>
                <a:gd fmla="*/ 516 w 938" name="T72"/>
                <a:gd fmla="*/ 194 h 2970" name="T73"/>
                <a:gd fmla="*/ 468 w 938" name="T74"/>
                <a:gd fmla="*/ 196 h 29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70" w="938">
                  <a:moveTo>
                    <a:pt x="468" y="196"/>
                  </a:moveTo>
                  <a:lnTo>
                    <a:pt x="468" y="196"/>
                  </a:lnTo>
                  <a:lnTo>
                    <a:pt x="420" y="194"/>
                  </a:lnTo>
                  <a:lnTo>
                    <a:pt x="374" y="192"/>
                  </a:lnTo>
                  <a:lnTo>
                    <a:pt x="330" y="186"/>
                  </a:lnTo>
                  <a:lnTo>
                    <a:pt x="286" y="180"/>
                  </a:lnTo>
                  <a:lnTo>
                    <a:pt x="246" y="172"/>
                  </a:lnTo>
                  <a:lnTo>
                    <a:pt x="206" y="162"/>
                  </a:lnTo>
                  <a:lnTo>
                    <a:pt x="170" y="150"/>
                  </a:lnTo>
                  <a:lnTo>
                    <a:pt x="136" y="138"/>
                  </a:lnTo>
                  <a:lnTo>
                    <a:pt x="106" y="124"/>
                  </a:lnTo>
                  <a:lnTo>
                    <a:pt x="80" y="110"/>
                  </a:lnTo>
                  <a:lnTo>
                    <a:pt x="56" y="94"/>
                  </a:lnTo>
                  <a:lnTo>
                    <a:pt x="36" y="76"/>
                  </a:lnTo>
                  <a:lnTo>
                    <a:pt x="20" y="58"/>
                  </a:lnTo>
                  <a:lnTo>
                    <a:pt x="10" y="40"/>
                  </a:lnTo>
                  <a:lnTo>
                    <a:pt x="2" y="20"/>
                  </a:lnTo>
                  <a:lnTo>
                    <a:pt x="0" y="10"/>
                  </a:lnTo>
                  <a:lnTo>
                    <a:pt x="0" y="0"/>
                  </a:lnTo>
                  <a:lnTo>
                    <a:pt x="0" y="2776"/>
                  </a:lnTo>
                  <a:lnTo>
                    <a:pt x="0" y="2776"/>
                  </a:lnTo>
                  <a:lnTo>
                    <a:pt x="0" y="2786"/>
                  </a:lnTo>
                  <a:lnTo>
                    <a:pt x="2" y="2796"/>
                  </a:lnTo>
                  <a:lnTo>
                    <a:pt x="10" y="2814"/>
                  </a:lnTo>
                  <a:lnTo>
                    <a:pt x="20" y="2834"/>
                  </a:lnTo>
                  <a:lnTo>
                    <a:pt x="36" y="2852"/>
                  </a:lnTo>
                  <a:lnTo>
                    <a:pt x="56" y="2868"/>
                  </a:lnTo>
                  <a:lnTo>
                    <a:pt x="80" y="2884"/>
                  </a:lnTo>
                  <a:lnTo>
                    <a:pt x="106" y="2900"/>
                  </a:lnTo>
                  <a:lnTo>
                    <a:pt x="136"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0" y="2938"/>
                  </a:lnTo>
                  <a:lnTo>
                    <a:pt x="766" y="2926"/>
                  </a:lnTo>
                  <a:lnTo>
                    <a:pt x="800" y="2914"/>
                  </a:lnTo>
                  <a:lnTo>
                    <a:pt x="830" y="2900"/>
                  </a:lnTo>
                  <a:lnTo>
                    <a:pt x="858" y="2884"/>
                  </a:lnTo>
                  <a:lnTo>
                    <a:pt x="880" y="2868"/>
                  </a:lnTo>
                  <a:lnTo>
                    <a:pt x="900" y="2852"/>
                  </a:lnTo>
                  <a:lnTo>
                    <a:pt x="916" y="2834"/>
                  </a:lnTo>
                  <a:lnTo>
                    <a:pt x="928" y="2814"/>
                  </a:lnTo>
                  <a:lnTo>
                    <a:pt x="936" y="2796"/>
                  </a:lnTo>
                  <a:lnTo>
                    <a:pt x="936" y="2786"/>
                  </a:lnTo>
                  <a:lnTo>
                    <a:pt x="938" y="2776"/>
                  </a:lnTo>
                  <a:lnTo>
                    <a:pt x="938" y="0"/>
                  </a:lnTo>
                  <a:lnTo>
                    <a:pt x="938" y="0"/>
                  </a:lnTo>
                  <a:lnTo>
                    <a:pt x="936" y="10"/>
                  </a:lnTo>
                  <a:lnTo>
                    <a:pt x="936" y="20"/>
                  </a:lnTo>
                  <a:lnTo>
                    <a:pt x="928" y="40"/>
                  </a:lnTo>
                  <a:lnTo>
                    <a:pt x="916" y="58"/>
                  </a:lnTo>
                  <a:lnTo>
                    <a:pt x="900" y="76"/>
                  </a:lnTo>
                  <a:lnTo>
                    <a:pt x="880" y="94"/>
                  </a:lnTo>
                  <a:lnTo>
                    <a:pt x="858" y="110"/>
                  </a:lnTo>
                  <a:lnTo>
                    <a:pt x="830" y="124"/>
                  </a:lnTo>
                  <a:lnTo>
                    <a:pt x="800" y="138"/>
                  </a:lnTo>
                  <a:lnTo>
                    <a:pt x="766" y="150"/>
                  </a:lnTo>
                  <a:lnTo>
                    <a:pt x="730"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0" name="Freeform 164"/>
            <p:cNvSpPr/>
            <p:nvPr/>
          </p:nvSpPr>
          <p:spPr bwMode="auto">
            <a:xfrm>
              <a:off x="5468938" y="9525"/>
              <a:ext cx="1489075" cy="622300"/>
            </a:xfrm>
            <a:custGeom>
              <a:gdLst>
                <a:gd fmla="*/ 938 w 938" name="T0"/>
                <a:gd fmla="*/ 196 h 392" name="T1"/>
                <a:gd fmla="*/ 936 w 938" name="T2"/>
                <a:gd fmla="*/ 216 h 392" name="T3"/>
                <a:gd fmla="*/ 916 w 938" name="T4"/>
                <a:gd fmla="*/ 254 h 392" name="T5"/>
                <a:gd fmla="*/ 880 w 938" name="T6"/>
                <a:gd fmla="*/ 290 h 392" name="T7"/>
                <a:gd fmla="*/ 830 w 938" name="T8"/>
                <a:gd fmla="*/ 320 h 392" name="T9"/>
                <a:gd fmla="*/ 766 w 938" name="T10"/>
                <a:gd fmla="*/ 346 h 392" name="T11"/>
                <a:gd fmla="*/ 692 w 938" name="T12"/>
                <a:gd fmla="*/ 368 h 392" name="T13"/>
                <a:gd fmla="*/ 608 w 938" name="T14"/>
                <a:gd fmla="*/ 382 h 392" name="T15"/>
                <a:gd fmla="*/ 516 w 938" name="T16"/>
                <a:gd fmla="*/ 390 h 392" name="T17"/>
                <a:gd fmla="*/ 468 w 938" name="T18"/>
                <a:gd fmla="*/ 392 h 392" name="T19"/>
                <a:gd fmla="*/ 374 w 938" name="T20"/>
                <a:gd fmla="*/ 388 h 392" name="T21"/>
                <a:gd fmla="*/ 286 w 938" name="T22"/>
                <a:gd fmla="*/ 376 h 392" name="T23"/>
                <a:gd fmla="*/ 206 w 938" name="T24"/>
                <a:gd fmla="*/ 358 h 392" name="T25"/>
                <a:gd fmla="*/ 136 w 938" name="T26"/>
                <a:gd fmla="*/ 334 h 392" name="T27"/>
                <a:gd fmla="*/ 80 w 938" name="T28"/>
                <a:gd fmla="*/ 306 h 392" name="T29"/>
                <a:gd fmla="*/ 36 w 938" name="T30"/>
                <a:gd fmla="*/ 272 h 392" name="T31"/>
                <a:gd fmla="*/ 10 w 938" name="T32"/>
                <a:gd fmla="*/ 236 h 392" name="T33"/>
                <a:gd fmla="*/ 0 w 938" name="T34"/>
                <a:gd fmla="*/ 206 h 392" name="T35"/>
                <a:gd fmla="*/ 0 w 938" name="T36"/>
                <a:gd fmla="*/ 196 h 392" name="T37"/>
                <a:gd fmla="*/ 2 w 938" name="T38"/>
                <a:gd fmla="*/ 176 h 392" name="T39"/>
                <a:gd fmla="*/ 20 w 938" name="T40"/>
                <a:gd fmla="*/ 138 h 392" name="T41"/>
                <a:gd fmla="*/ 56 w 938" name="T42"/>
                <a:gd fmla="*/ 104 h 392" name="T43"/>
                <a:gd fmla="*/ 106 w 938" name="T44"/>
                <a:gd fmla="*/ 72 h 392" name="T45"/>
                <a:gd fmla="*/ 170 w 938" name="T46"/>
                <a:gd fmla="*/ 46 h 392" name="T47"/>
                <a:gd fmla="*/ 246 w 938" name="T48"/>
                <a:gd fmla="*/ 24 h 392" name="T49"/>
                <a:gd fmla="*/ 330 w 938" name="T50"/>
                <a:gd fmla="*/ 10 h 392" name="T51"/>
                <a:gd fmla="*/ 420 w 938" name="T52"/>
                <a:gd fmla="*/ 2 h 392" name="T53"/>
                <a:gd fmla="*/ 468 w 938" name="T54"/>
                <a:gd fmla="*/ 0 h 392" name="T55"/>
                <a:gd fmla="*/ 564 w 938" name="T56"/>
                <a:gd fmla="*/ 4 h 392" name="T57"/>
                <a:gd fmla="*/ 652 w 938" name="T58"/>
                <a:gd fmla="*/ 16 h 392" name="T59"/>
                <a:gd fmla="*/ 730 w 938" name="T60"/>
                <a:gd fmla="*/ 34 h 392" name="T61"/>
                <a:gd fmla="*/ 800 w 938" name="T62"/>
                <a:gd fmla="*/ 58 h 392" name="T63"/>
                <a:gd fmla="*/ 858 w 938" name="T64"/>
                <a:gd fmla="*/ 86 h 392" name="T65"/>
                <a:gd fmla="*/ 900 w 938" name="T66"/>
                <a:gd fmla="*/ 120 h 392" name="T67"/>
                <a:gd fmla="*/ 928 w 938" name="T68"/>
                <a:gd fmla="*/ 156 h 392" name="T69"/>
                <a:gd fmla="*/ 936 w 938" name="T70"/>
                <a:gd fmla="*/ 186 h 392" name="T71"/>
                <a:gd fmla="*/ 938 w 938" name="T72"/>
                <a:gd fmla="*/ 196 h 3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2" w="938">
                  <a:moveTo>
                    <a:pt x="938" y="196"/>
                  </a:moveTo>
                  <a:lnTo>
                    <a:pt x="938" y="196"/>
                  </a:lnTo>
                  <a:lnTo>
                    <a:pt x="936" y="206"/>
                  </a:lnTo>
                  <a:lnTo>
                    <a:pt x="936" y="216"/>
                  </a:lnTo>
                  <a:lnTo>
                    <a:pt x="928" y="236"/>
                  </a:lnTo>
                  <a:lnTo>
                    <a:pt x="916" y="254"/>
                  </a:lnTo>
                  <a:lnTo>
                    <a:pt x="900" y="272"/>
                  </a:lnTo>
                  <a:lnTo>
                    <a:pt x="880" y="290"/>
                  </a:lnTo>
                  <a:lnTo>
                    <a:pt x="858" y="306"/>
                  </a:lnTo>
                  <a:lnTo>
                    <a:pt x="830" y="320"/>
                  </a:lnTo>
                  <a:lnTo>
                    <a:pt x="800" y="334"/>
                  </a:lnTo>
                  <a:lnTo>
                    <a:pt x="766" y="346"/>
                  </a:lnTo>
                  <a:lnTo>
                    <a:pt x="730"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6" y="334"/>
                  </a:lnTo>
                  <a:lnTo>
                    <a:pt x="106" y="320"/>
                  </a:lnTo>
                  <a:lnTo>
                    <a:pt x="80" y="306"/>
                  </a:lnTo>
                  <a:lnTo>
                    <a:pt x="56" y="290"/>
                  </a:lnTo>
                  <a:lnTo>
                    <a:pt x="36" y="272"/>
                  </a:lnTo>
                  <a:lnTo>
                    <a:pt x="20" y="254"/>
                  </a:lnTo>
                  <a:lnTo>
                    <a:pt x="10" y="236"/>
                  </a:lnTo>
                  <a:lnTo>
                    <a:pt x="2" y="216"/>
                  </a:lnTo>
                  <a:lnTo>
                    <a:pt x="0" y="206"/>
                  </a:lnTo>
                  <a:lnTo>
                    <a:pt x="0" y="196"/>
                  </a:lnTo>
                  <a:lnTo>
                    <a:pt x="0" y="196"/>
                  </a:lnTo>
                  <a:lnTo>
                    <a:pt x="0" y="186"/>
                  </a:lnTo>
                  <a:lnTo>
                    <a:pt x="2" y="176"/>
                  </a:lnTo>
                  <a:lnTo>
                    <a:pt x="10" y="156"/>
                  </a:lnTo>
                  <a:lnTo>
                    <a:pt x="20" y="138"/>
                  </a:lnTo>
                  <a:lnTo>
                    <a:pt x="36" y="120"/>
                  </a:lnTo>
                  <a:lnTo>
                    <a:pt x="56" y="104"/>
                  </a:lnTo>
                  <a:lnTo>
                    <a:pt x="80" y="86"/>
                  </a:lnTo>
                  <a:lnTo>
                    <a:pt x="106" y="72"/>
                  </a:lnTo>
                  <a:lnTo>
                    <a:pt x="136"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6"/>
                  </a:lnTo>
                  <a:lnTo>
                    <a:pt x="800" y="58"/>
                  </a:lnTo>
                  <a:lnTo>
                    <a:pt x="830" y="72"/>
                  </a:lnTo>
                  <a:lnTo>
                    <a:pt x="858" y="86"/>
                  </a:lnTo>
                  <a:lnTo>
                    <a:pt x="880" y="104"/>
                  </a:lnTo>
                  <a:lnTo>
                    <a:pt x="900" y="120"/>
                  </a:lnTo>
                  <a:lnTo>
                    <a:pt x="916" y="138"/>
                  </a:lnTo>
                  <a:lnTo>
                    <a:pt x="928" y="156"/>
                  </a:lnTo>
                  <a:lnTo>
                    <a:pt x="936" y="176"/>
                  </a:lnTo>
                  <a:lnTo>
                    <a:pt x="936"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1" name="Freeform 165"/>
            <p:cNvSpPr/>
            <p:nvPr/>
          </p:nvSpPr>
          <p:spPr bwMode="auto">
            <a:xfrm>
              <a:off x="5468938" y="4406900"/>
              <a:ext cx="1489075" cy="619125"/>
            </a:xfrm>
            <a:custGeom>
              <a:gdLst>
                <a:gd fmla="*/ 938 w 938" name="T0"/>
                <a:gd fmla="*/ 196 h 390" name="T1"/>
                <a:gd fmla="*/ 936 w 938" name="T2"/>
                <a:gd fmla="*/ 216 h 390" name="T3"/>
                <a:gd fmla="*/ 916 w 938" name="T4"/>
                <a:gd fmla="*/ 254 h 390" name="T5"/>
                <a:gd fmla="*/ 880 w 938" name="T6"/>
                <a:gd fmla="*/ 288 h 390" name="T7"/>
                <a:gd fmla="*/ 830 w 938" name="T8"/>
                <a:gd fmla="*/ 320 h 390" name="T9"/>
                <a:gd fmla="*/ 766 w 938" name="T10"/>
                <a:gd fmla="*/ 346 h 390" name="T11"/>
                <a:gd fmla="*/ 692 w 938" name="T12"/>
                <a:gd fmla="*/ 368 h 390" name="T13"/>
                <a:gd fmla="*/ 608 w 938" name="T14"/>
                <a:gd fmla="*/ 382 h 390" name="T15"/>
                <a:gd fmla="*/ 516 w 938" name="T16"/>
                <a:gd fmla="*/ 390 h 390" name="T17"/>
                <a:gd fmla="*/ 468 w 938" name="T18"/>
                <a:gd fmla="*/ 390 h 390" name="T19"/>
                <a:gd fmla="*/ 374 w 938" name="T20"/>
                <a:gd fmla="*/ 386 h 390" name="T21"/>
                <a:gd fmla="*/ 286 w 938" name="T22"/>
                <a:gd fmla="*/ 376 h 390" name="T23"/>
                <a:gd fmla="*/ 206 w 938" name="T24"/>
                <a:gd fmla="*/ 358 h 390" name="T25"/>
                <a:gd fmla="*/ 136 w 938" name="T26"/>
                <a:gd fmla="*/ 334 h 390" name="T27"/>
                <a:gd fmla="*/ 80 w 938" name="T28"/>
                <a:gd fmla="*/ 304 h 390" name="T29"/>
                <a:gd fmla="*/ 36 w 938" name="T30"/>
                <a:gd fmla="*/ 272 h 390" name="T31"/>
                <a:gd fmla="*/ 10 w 938" name="T32"/>
                <a:gd fmla="*/ 234 h 390" name="T33"/>
                <a:gd fmla="*/ 0 w 938" name="T34"/>
                <a:gd fmla="*/ 206 h 390" name="T35"/>
                <a:gd fmla="*/ 0 w 938" name="T36"/>
                <a:gd fmla="*/ 196 h 390" name="T37"/>
                <a:gd fmla="*/ 2 w 938" name="T38"/>
                <a:gd fmla="*/ 176 h 390" name="T39"/>
                <a:gd fmla="*/ 20 w 938" name="T40"/>
                <a:gd fmla="*/ 138 h 390" name="T41"/>
                <a:gd fmla="*/ 56 w 938" name="T42"/>
                <a:gd fmla="*/ 102 h 390" name="T43"/>
                <a:gd fmla="*/ 106 w 938" name="T44"/>
                <a:gd fmla="*/ 72 h 390" name="T45"/>
                <a:gd fmla="*/ 170 w 938" name="T46"/>
                <a:gd fmla="*/ 44 h 390" name="T47"/>
                <a:gd fmla="*/ 246 w 938" name="T48"/>
                <a:gd fmla="*/ 24 h 390" name="T49"/>
                <a:gd fmla="*/ 330 w 938" name="T50"/>
                <a:gd fmla="*/ 10 h 390" name="T51"/>
                <a:gd fmla="*/ 420 w 938" name="T52"/>
                <a:gd fmla="*/ 2 h 390" name="T53"/>
                <a:gd fmla="*/ 468 w 938" name="T54"/>
                <a:gd fmla="*/ 0 h 390" name="T55"/>
                <a:gd fmla="*/ 564 w 938" name="T56"/>
                <a:gd fmla="*/ 4 h 390" name="T57"/>
                <a:gd fmla="*/ 652 w 938" name="T58"/>
                <a:gd fmla="*/ 16 h 390" name="T59"/>
                <a:gd fmla="*/ 730 w 938" name="T60"/>
                <a:gd fmla="*/ 34 h 390" name="T61"/>
                <a:gd fmla="*/ 800 w 938" name="T62"/>
                <a:gd fmla="*/ 58 h 390" name="T63"/>
                <a:gd fmla="*/ 858 w 938" name="T64"/>
                <a:gd fmla="*/ 86 h 390" name="T65"/>
                <a:gd fmla="*/ 900 w 938" name="T66"/>
                <a:gd fmla="*/ 120 h 390" name="T67"/>
                <a:gd fmla="*/ 928 w 938" name="T68"/>
                <a:gd fmla="*/ 156 h 390" name="T69"/>
                <a:gd fmla="*/ 936 w 938" name="T70"/>
                <a:gd fmla="*/ 186 h 390" name="T71"/>
                <a:gd fmla="*/ 938 w 938" name="T72"/>
                <a:gd fmla="*/ 196 h 3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0" w="938">
                  <a:moveTo>
                    <a:pt x="938" y="196"/>
                  </a:moveTo>
                  <a:lnTo>
                    <a:pt x="938" y="196"/>
                  </a:lnTo>
                  <a:lnTo>
                    <a:pt x="936" y="206"/>
                  </a:lnTo>
                  <a:lnTo>
                    <a:pt x="936" y="216"/>
                  </a:lnTo>
                  <a:lnTo>
                    <a:pt x="928" y="234"/>
                  </a:lnTo>
                  <a:lnTo>
                    <a:pt x="916" y="254"/>
                  </a:lnTo>
                  <a:lnTo>
                    <a:pt x="900" y="272"/>
                  </a:lnTo>
                  <a:lnTo>
                    <a:pt x="880" y="288"/>
                  </a:lnTo>
                  <a:lnTo>
                    <a:pt x="858" y="304"/>
                  </a:lnTo>
                  <a:lnTo>
                    <a:pt x="830" y="320"/>
                  </a:lnTo>
                  <a:lnTo>
                    <a:pt x="800" y="334"/>
                  </a:lnTo>
                  <a:lnTo>
                    <a:pt x="766" y="346"/>
                  </a:lnTo>
                  <a:lnTo>
                    <a:pt x="730"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6" y="334"/>
                  </a:lnTo>
                  <a:lnTo>
                    <a:pt x="106" y="320"/>
                  </a:lnTo>
                  <a:lnTo>
                    <a:pt x="80" y="304"/>
                  </a:lnTo>
                  <a:lnTo>
                    <a:pt x="56" y="288"/>
                  </a:lnTo>
                  <a:lnTo>
                    <a:pt x="36" y="272"/>
                  </a:lnTo>
                  <a:lnTo>
                    <a:pt x="20" y="254"/>
                  </a:lnTo>
                  <a:lnTo>
                    <a:pt x="10" y="234"/>
                  </a:lnTo>
                  <a:lnTo>
                    <a:pt x="2" y="216"/>
                  </a:lnTo>
                  <a:lnTo>
                    <a:pt x="0" y="206"/>
                  </a:lnTo>
                  <a:lnTo>
                    <a:pt x="0" y="196"/>
                  </a:lnTo>
                  <a:lnTo>
                    <a:pt x="0" y="196"/>
                  </a:lnTo>
                  <a:lnTo>
                    <a:pt x="0" y="186"/>
                  </a:lnTo>
                  <a:lnTo>
                    <a:pt x="2" y="176"/>
                  </a:lnTo>
                  <a:lnTo>
                    <a:pt x="10" y="156"/>
                  </a:lnTo>
                  <a:lnTo>
                    <a:pt x="20" y="138"/>
                  </a:lnTo>
                  <a:lnTo>
                    <a:pt x="36" y="120"/>
                  </a:lnTo>
                  <a:lnTo>
                    <a:pt x="56" y="102"/>
                  </a:lnTo>
                  <a:lnTo>
                    <a:pt x="80" y="86"/>
                  </a:lnTo>
                  <a:lnTo>
                    <a:pt x="106" y="72"/>
                  </a:lnTo>
                  <a:lnTo>
                    <a:pt x="136"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4"/>
                  </a:lnTo>
                  <a:lnTo>
                    <a:pt x="800" y="58"/>
                  </a:lnTo>
                  <a:lnTo>
                    <a:pt x="830" y="72"/>
                  </a:lnTo>
                  <a:lnTo>
                    <a:pt x="858" y="86"/>
                  </a:lnTo>
                  <a:lnTo>
                    <a:pt x="880" y="102"/>
                  </a:lnTo>
                  <a:lnTo>
                    <a:pt x="900" y="120"/>
                  </a:lnTo>
                  <a:lnTo>
                    <a:pt x="916" y="138"/>
                  </a:lnTo>
                  <a:lnTo>
                    <a:pt x="928" y="156"/>
                  </a:lnTo>
                  <a:lnTo>
                    <a:pt x="936" y="176"/>
                  </a:lnTo>
                  <a:lnTo>
                    <a:pt x="936" y="186"/>
                  </a:lnTo>
                  <a:lnTo>
                    <a:pt x="938" y="196"/>
                  </a:lnTo>
                  <a:lnTo>
                    <a:pt x="938" y="196"/>
                  </a:lnTo>
                  <a:close/>
                </a:path>
              </a:pathLst>
            </a:custGeom>
            <a:noFill/>
            <a:ln w="6350">
              <a:solidFill>
                <a:schemeClr val="bg1">
                  <a:lumMod val="85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72" name="组合 71"/>
          <p:cNvGrpSpPr/>
          <p:nvPr/>
        </p:nvGrpSpPr>
        <p:grpSpPr>
          <a:xfrm>
            <a:off x="3763543" y="3078097"/>
            <a:ext cx="901222" cy="2586724"/>
            <a:chOff x="5557838" y="1141706"/>
            <a:chExt cx="1311275" cy="3763669"/>
          </a:xfrm>
        </p:grpSpPr>
        <p:sp>
          <p:nvSpPr>
            <p:cNvPr id="73" name="Freeform 167"/>
            <p:cNvSpPr/>
            <p:nvPr/>
          </p:nvSpPr>
          <p:spPr bwMode="auto">
            <a:xfrm>
              <a:off x="5557838" y="1141706"/>
              <a:ext cx="1311275" cy="546100"/>
            </a:xfrm>
            <a:custGeom>
              <a:gdLst>
                <a:gd fmla="*/ 826 w 826" name="T0"/>
                <a:gd fmla="*/ 172 h 344" name="T1"/>
                <a:gd fmla="*/ 816 w 826" name="T2"/>
                <a:gd fmla="*/ 206 h 344" name="T3"/>
                <a:gd fmla="*/ 792 w 826" name="T4"/>
                <a:gd fmla="*/ 238 h 344" name="T5"/>
                <a:gd fmla="*/ 754 w 826" name="T6"/>
                <a:gd fmla="*/ 268 h 344" name="T7"/>
                <a:gd fmla="*/ 704 w 826" name="T8"/>
                <a:gd fmla="*/ 294 h 344" name="T9"/>
                <a:gd fmla="*/ 644 w 826" name="T10"/>
                <a:gd fmla="*/ 314 h 344" name="T11"/>
                <a:gd fmla="*/ 574 w 826" name="T12"/>
                <a:gd fmla="*/ 330 h 344" name="T13"/>
                <a:gd fmla="*/ 496 w 826" name="T14"/>
                <a:gd fmla="*/ 340 h 344" name="T15"/>
                <a:gd fmla="*/ 412 w 826" name="T16"/>
                <a:gd fmla="*/ 344 h 344" name="T17"/>
                <a:gd fmla="*/ 370 w 826" name="T18"/>
                <a:gd fmla="*/ 342 h 344" name="T19"/>
                <a:gd fmla="*/ 290 w 826" name="T20"/>
                <a:gd fmla="*/ 336 h 344" name="T21"/>
                <a:gd fmla="*/ 216 w 826" name="T22"/>
                <a:gd fmla="*/ 322 h 344" name="T23"/>
                <a:gd fmla="*/ 150 w 826" name="T24"/>
                <a:gd fmla="*/ 304 h 344" name="T25"/>
                <a:gd fmla="*/ 94 w 826" name="T26"/>
                <a:gd fmla="*/ 282 h 344" name="T27"/>
                <a:gd fmla="*/ 50 w 826" name="T28"/>
                <a:gd fmla="*/ 254 h 344" name="T29"/>
                <a:gd fmla="*/ 18 w 826" name="T30"/>
                <a:gd fmla="*/ 224 h 344" name="T31"/>
                <a:gd fmla="*/ 2 w 826" name="T32"/>
                <a:gd fmla="*/ 190 h 344" name="T33"/>
                <a:gd fmla="*/ 0 w 826" name="T34"/>
                <a:gd fmla="*/ 172 h 344" name="T35"/>
                <a:gd fmla="*/ 8 w 826" name="T36"/>
                <a:gd fmla="*/ 138 h 344" name="T37"/>
                <a:gd fmla="*/ 32 w 826" name="T38"/>
                <a:gd fmla="*/ 106 h 344" name="T39"/>
                <a:gd fmla="*/ 70 w 826" name="T40"/>
                <a:gd fmla="*/ 76 h 344" name="T41"/>
                <a:gd fmla="*/ 120 w 826" name="T42"/>
                <a:gd fmla="*/ 50 h 344" name="T43"/>
                <a:gd fmla="*/ 182 w 826" name="T44"/>
                <a:gd fmla="*/ 30 h 344" name="T45"/>
                <a:gd fmla="*/ 252 w 826" name="T46"/>
                <a:gd fmla="*/ 14 h 344" name="T47"/>
                <a:gd fmla="*/ 330 w 826" name="T48"/>
                <a:gd fmla="*/ 4 h 344" name="T49"/>
                <a:gd fmla="*/ 412 w 826" name="T50"/>
                <a:gd fmla="*/ 0 h 344" name="T51"/>
                <a:gd fmla="*/ 454 w 826" name="T52"/>
                <a:gd fmla="*/ 2 h 344" name="T53"/>
                <a:gd fmla="*/ 536 w 826" name="T54"/>
                <a:gd fmla="*/ 8 h 344" name="T55"/>
                <a:gd fmla="*/ 610 w 826" name="T56"/>
                <a:gd fmla="*/ 22 h 344" name="T57"/>
                <a:gd fmla="*/ 676 w 826" name="T58"/>
                <a:gd fmla="*/ 40 h 344" name="T59"/>
                <a:gd fmla="*/ 732 w 826" name="T60"/>
                <a:gd fmla="*/ 62 h 344" name="T61"/>
                <a:gd fmla="*/ 776 w 826" name="T62"/>
                <a:gd fmla="*/ 90 h 344" name="T63"/>
                <a:gd fmla="*/ 806 w 826" name="T64"/>
                <a:gd fmla="*/ 120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90"/>
                  </a:lnTo>
                  <a:lnTo>
                    <a:pt x="816" y="206"/>
                  </a:lnTo>
                  <a:lnTo>
                    <a:pt x="806" y="224"/>
                  </a:lnTo>
                  <a:lnTo>
                    <a:pt x="792" y="238"/>
                  </a:lnTo>
                  <a:lnTo>
                    <a:pt x="776" y="254"/>
                  </a:lnTo>
                  <a:lnTo>
                    <a:pt x="754" y="268"/>
                  </a:lnTo>
                  <a:lnTo>
                    <a:pt x="732" y="282"/>
                  </a:lnTo>
                  <a:lnTo>
                    <a:pt x="704" y="294"/>
                  </a:lnTo>
                  <a:lnTo>
                    <a:pt x="676" y="304"/>
                  </a:lnTo>
                  <a:lnTo>
                    <a:pt x="644" y="314"/>
                  </a:lnTo>
                  <a:lnTo>
                    <a:pt x="610" y="322"/>
                  </a:lnTo>
                  <a:lnTo>
                    <a:pt x="574" y="330"/>
                  </a:lnTo>
                  <a:lnTo>
                    <a:pt x="536" y="336"/>
                  </a:lnTo>
                  <a:lnTo>
                    <a:pt x="496" y="340"/>
                  </a:lnTo>
                  <a:lnTo>
                    <a:pt x="454" y="342"/>
                  </a:lnTo>
                  <a:lnTo>
                    <a:pt x="412" y="344"/>
                  </a:lnTo>
                  <a:lnTo>
                    <a:pt x="412" y="344"/>
                  </a:lnTo>
                  <a:lnTo>
                    <a:pt x="370" y="342"/>
                  </a:lnTo>
                  <a:lnTo>
                    <a:pt x="330" y="340"/>
                  </a:lnTo>
                  <a:lnTo>
                    <a:pt x="290" y="336"/>
                  </a:lnTo>
                  <a:lnTo>
                    <a:pt x="252" y="330"/>
                  </a:lnTo>
                  <a:lnTo>
                    <a:pt x="216" y="322"/>
                  </a:lnTo>
                  <a:lnTo>
                    <a:pt x="182" y="314"/>
                  </a:lnTo>
                  <a:lnTo>
                    <a:pt x="150" y="304"/>
                  </a:lnTo>
                  <a:lnTo>
                    <a:pt x="120" y="294"/>
                  </a:lnTo>
                  <a:lnTo>
                    <a:pt x="94" y="282"/>
                  </a:lnTo>
                  <a:lnTo>
                    <a:pt x="70" y="268"/>
                  </a:lnTo>
                  <a:lnTo>
                    <a:pt x="50" y="254"/>
                  </a:lnTo>
                  <a:lnTo>
                    <a:pt x="32" y="238"/>
                  </a:lnTo>
                  <a:lnTo>
                    <a:pt x="18" y="224"/>
                  </a:lnTo>
                  <a:lnTo>
                    <a:pt x="8" y="206"/>
                  </a:lnTo>
                  <a:lnTo>
                    <a:pt x="2" y="190"/>
                  </a:lnTo>
                  <a:lnTo>
                    <a:pt x="0" y="172"/>
                  </a:lnTo>
                  <a:lnTo>
                    <a:pt x="0" y="172"/>
                  </a:lnTo>
                  <a:lnTo>
                    <a:pt x="2" y="154"/>
                  </a:lnTo>
                  <a:lnTo>
                    <a:pt x="8" y="138"/>
                  </a:lnTo>
                  <a:lnTo>
                    <a:pt x="18" y="120"/>
                  </a:lnTo>
                  <a:lnTo>
                    <a:pt x="32" y="106"/>
                  </a:lnTo>
                  <a:lnTo>
                    <a:pt x="50" y="90"/>
                  </a:lnTo>
                  <a:lnTo>
                    <a:pt x="70" y="76"/>
                  </a:lnTo>
                  <a:lnTo>
                    <a:pt x="94" y="62"/>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2"/>
                  </a:lnTo>
                  <a:lnTo>
                    <a:pt x="754" y="76"/>
                  </a:lnTo>
                  <a:lnTo>
                    <a:pt x="776" y="90"/>
                  </a:lnTo>
                  <a:lnTo>
                    <a:pt x="792" y="106"/>
                  </a:lnTo>
                  <a:lnTo>
                    <a:pt x="806" y="120"/>
                  </a:lnTo>
                  <a:lnTo>
                    <a:pt x="816" y="138"/>
                  </a:lnTo>
                  <a:lnTo>
                    <a:pt x="824" y="154"/>
                  </a:lnTo>
                  <a:lnTo>
                    <a:pt x="826" y="172"/>
                  </a:lnTo>
                  <a:lnTo>
                    <a:pt x="826" y="172"/>
                  </a:lnTo>
                  <a:close/>
                </a:path>
              </a:pathLst>
            </a:custGeom>
            <a:gradFill flip="none" rotWithShape="1">
              <a:gsLst>
                <a:gs pos="0">
                  <a:schemeClr val="accent4">
                    <a:lumMod val="40000"/>
                    <a:lumOff val="60000"/>
                  </a:schemeClr>
                </a:gs>
                <a:gs pos="100000">
                  <a:schemeClr val="accent4"/>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4" name="Freeform 169"/>
            <p:cNvSpPr/>
            <p:nvPr/>
          </p:nvSpPr>
          <p:spPr bwMode="auto">
            <a:xfrm>
              <a:off x="5557838" y="1397000"/>
              <a:ext cx="1311275" cy="3508375"/>
            </a:xfrm>
            <a:custGeom>
              <a:gdLst>
                <a:gd fmla="*/ 412 w 826" name="T0"/>
                <a:gd fmla="*/ 172 h 2210" name="T1"/>
                <a:gd fmla="*/ 330 w 826" name="T2"/>
                <a:gd fmla="*/ 168 h 2210" name="T3"/>
                <a:gd fmla="*/ 252 w 826" name="T4"/>
                <a:gd fmla="*/ 158 h 2210" name="T5"/>
                <a:gd fmla="*/ 182 w 826" name="T6"/>
                <a:gd fmla="*/ 142 h 2210" name="T7"/>
                <a:gd fmla="*/ 120 w 826" name="T8"/>
                <a:gd fmla="*/ 122 h 2210" name="T9"/>
                <a:gd fmla="*/ 70 w 826" name="T10"/>
                <a:gd fmla="*/ 96 h 2210" name="T11"/>
                <a:gd fmla="*/ 32 w 826" name="T12"/>
                <a:gd fmla="*/ 66 h 2210" name="T13"/>
                <a:gd fmla="*/ 8 w 826" name="T14"/>
                <a:gd fmla="*/ 34 h 2210" name="T15"/>
                <a:gd fmla="*/ 0 w 826" name="T16"/>
                <a:gd fmla="*/ 0 h 2210" name="T17"/>
                <a:gd fmla="*/ 0 w 826" name="T18"/>
                <a:gd fmla="*/ 2038 h 2210" name="T19"/>
                <a:gd fmla="*/ 8 w 826" name="T20"/>
                <a:gd fmla="*/ 2074 h 2210" name="T21"/>
                <a:gd fmla="*/ 32 w 826" name="T22"/>
                <a:gd fmla="*/ 2106 h 2210" name="T23"/>
                <a:gd fmla="*/ 70 w 826" name="T24"/>
                <a:gd fmla="*/ 2134 h 2210" name="T25"/>
                <a:gd fmla="*/ 120 w 826" name="T26"/>
                <a:gd fmla="*/ 2160 h 2210" name="T27"/>
                <a:gd fmla="*/ 182 w 826" name="T28"/>
                <a:gd fmla="*/ 2180 h 2210" name="T29"/>
                <a:gd fmla="*/ 252 w 826" name="T30"/>
                <a:gd fmla="*/ 2196 h 2210" name="T31"/>
                <a:gd fmla="*/ 330 w 826" name="T32"/>
                <a:gd fmla="*/ 2206 h 2210" name="T33"/>
                <a:gd fmla="*/ 412 w 826" name="T34"/>
                <a:gd fmla="*/ 2210 h 2210" name="T35"/>
                <a:gd fmla="*/ 454 w 826" name="T36"/>
                <a:gd fmla="*/ 2210 h 2210" name="T37"/>
                <a:gd fmla="*/ 536 w 826" name="T38"/>
                <a:gd fmla="*/ 2202 h 2210" name="T39"/>
                <a:gd fmla="*/ 610 w 826" name="T40"/>
                <a:gd fmla="*/ 2190 h 2210" name="T41"/>
                <a:gd fmla="*/ 676 w 826" name="T42"/>
                <a:gd fmla="*/ 2170 h 2210" name="T43"/>
                <a:gd fmla="*/ 732 w 826" name="T44"/>
                <a:gd fmla="*/ 2148 h 2210" name="T45"/>
                <a:gd fmla="*/ 776 w 826" name="T46"/>
                <a:gd fmla="*/ 2120 h 2210" name="T47"/>
                <a:gd fmla="*/ 806 w 826" name="T48"/>
                <a:gd fmla="*/ 2090 h 2210" name="T49"/>
                <a:gd fmla="*/ 824 w 826" name="T50"/>
                <a:gd fmla="*/ 2056 h 2210" name="T51"/>
                <a:gd fmla="*/ 826 w 826" name="T52"/>
                <a:gd fmla="*/ 0 h 2210" name="T53"/>
                <a:gd fmla="*/ 824 w 826" name="T54"/>
                <a:gd fmla="*/ 18 h 2210" name="T55"/>
                <a:gd fmla="*/ 806 w 826" name="T56"/>
                <a:gd fmla="*/ 52 h 2210" name="T57"/>
                <a:gd fmla="*/ 776 w 826" name="T58"/>
                <a:gd fmla="*/ 82 h 2210" name="T59"/>
                <a:gd fmla="*/ 732 w 826" name="T60"/>
                <a:gd fmla="*/ 110 h 2210" name="T61"/>
                <a:gd fmla="*/ 676 w 826" name="T62"/>
                <a:gd fmla="*/ 132 h 2210" name="T63"/>
                <a:gd fmla="*/ 610 w 826" name="T64"/>
                <a:gd fmla="*/ 150 h 2210" name="T65"/>
                <a:gd fmla="*/ 536 w 826" name="T66"/>
                <a:gd fmla="*/ 164 h 2210" name="T67"/>
                <a:gd fmla="*/ 454 w 826" name="T68"/>
                <a:gd fmla="*/ 170 h 2210" name="T69"/>
                <a:gd fmla="*/ 412 w 826" name="T70"/>
                <a:gd fmla="*/ 172 h 221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210" w="825">
                  <a:moveTo>
                    <a:pt x="412" y="172"/>
                  </a:moveTo>
                  <a:lnTo>
                    <a:pt x="412" y="172"/>
                  </a:lnTo>
                  <a:lnTo>
                    <a:pt x="370" y="170"/>
                  </a:lnTo>
                  <a:lnTo>
                    <a:pt x="330" y="168"/>
                  </a:lnTo>
                  <a:lnTo>
                    <a:pt x="290" y="164"/>
                  </a:lnTo>
                  <a:lnTo>
                    <a:pt x="252" y="158"/>
                  </a:lnTo>
                  <a:lnTo>
                    <a:pt x="216" y="150"/>
                  </a:lnTo>
                  <a:lnTo>
                    <a:pt x="182" y="142"/>
                  </a:lnTo>
                  <a:lnTo>
                    <a:pt x="150" y="132"/>
                  </a:lnTo>
                  <a:lnTo>
                    <a:pt x="120" y="122"/>
                  </a:lnTo>
                  <a:lnTo>
                    <a:pt x="94" y="110"/>
                  </a:lnTo>
                  <a:lnTo>
                    <a:pt x="70" y="96"/>
                  </a:lnTo>
                  <a:lnTo>
                    <a:pt x="50" y="82"/>
                  </a:lnTo>
                  <a:lnTo>
                    <a:pt x="32" y="66"/>
                  </a:lnTo>
                  <a:lnTo>
                    <a:pt x="18" y="52"/>
                  </a:lnTo>
                  <a:lnTo>
                    <a:pt x="8" y="34"/>
                  </a:lnTo>
                  <a:lnTo>
                    <a:pt x="2" y="18"/>
                  </a:lnTo>
                  <a:lnTo>
                    <a:pt x="0" y="0"/>
                  </a:lnTo>
                  <a:lnTo>
                    <a:pt x="0" y="2038"/>
                  </a:lnTo>
                  <a:lnTo>
                    <a:pt x="0" y="2038"/>
                  </a:lnTo>
                  <a:lnTo>
                    <a:pt x="2" y="2056"/>
                  </a:lnTo>
                  <a:lnTo>
                    <a:pt x="8" y="2074"/>
                  </a:lnTo>
                  <a:lnTo>
                    <a:pt x="18" y="2090"/>
                  </a:lnTo>
                  <a:lnTo>
                    <a:pt x="32" y="2106"/>
                  </a:lnTo>
                  <a:lnTo>
                    <a:pt x="50" y="2120"/>
                  </a:lnTo>
                  <a:lnTo>
                    <a:pt x="70" y="2134"/>
                  </a:lnTo>
                  <a:lnTo>
                    <a:pt x="94" y="2148"/>
                  </a:lnTo>
                  <a:lnTo>
                    <a:pt x="120" y="2160"/>
                  </a:lnTo>
                  <a:lnTo>
                    <a:pt x="150" y="2170"/>
                  </a:lnTo>
                  <a:lnTo>
                    <a:pt x="182" y="2180"/>
                  </a:lnTo>
                  <a:lnTo>
                    <a:pt x="216" y="2190"/>
                  </a:lnTo>
                  <a:lnTo>
                    <a:pt x="252" y="2196"/>
                  </a:lnTo>
                  <a:lnTo>
                    <a:pt x="290" y="2202"/>
                  </a:lnTo>
                  <a:lnTo>
                    <a:pt x="330" y="2206"/>
                  </a:lnTo>
                  <a:lnTo>
                    <a:pt x="370" y="2210"/>
                  </a:lnTo>
                  <a:lnTo>
                    <a:pt x="412" y="2210"/>
                  </a:lnTo>
                  <a:lnTo>
                    <a:pt x="412" y="2210"/>
                  </a:lnTo>
                  <a:lnTo>
                    <a:pt x="454" y="2210"/>
                  </a:lnTo>
                  <a:lnTo>
                    <a:pt x="496" y="2206"/>
                  </a:lnTo>
                  <a:lnTo>
                    <a:pt x="536" y="2202"/>
                  </a:lnTo>
                  <a:lnTo>
                    <a:pt x="574" y="2196"/>
                  </a:lnTo>
                  <a:lnTo>
                    <a:pt x="610" y="2190"/>
                  </a:lnTo>
                  <a:lnTo>
                    <a:pt x="644" y="2180"/>
                  </a:lnTo>
                  <a:lnTo>
                    <a:pt x="676" y="2170"/>
                  </a:lnTo>
                  <a:lnTo>
                    <a:pt x="704" y="2160"/>
                  </a:lnTo>
                  <a:lnTo>
                    <a:pt x="732" y="2148"/>
                  </a:lnTo>
                  <a:lnTo>
                    <a:pt x="754" y="2134"/>
                  </a:lnTo>
                  <a:lnTo>
                    <a:pt x="776" y="2120"/>
                  </a:lnTo>
                  <a:lnTo>
                    <a:pt x="792" y="2106"/>
                  </a:lnTo>
                  <a:lnTo>
                    <a:pt x="806" y="2090"/>
                  </a:lnTo>
                  <a:lnTo>
                    <a:pt x="816" y="2074"/>
                  </a:lnTo>
                  <a:lnTo>
                    <a:pt x="824" y="2056"/>
                  </a:lnTo>
                  <a:lnTo>
                    <a:pt x="826" y="2038"/>
                  </a:lnTo>
                  <a:lnTo>
                    <a:pt x="826" y="0"/>
                  </a:lnTo>
                  <a:lnTo>
                    <a:pt x="826" y="0"/>
                  </a:lnTo>
                  <a:lnTo>
                    <a:pt x="824" y="18"/>
                  </a:lnTo>
                  <a:lnTo>
                    <a:pt x="816" y="34"/>
                  </a:lnTo>
                  <a:lnTo>
                    <a:pt x="806" y="52"/>
                  </a:lnTo>
                  <a:lnTo>
                    <a:pt x="792" y="66"/>
                  </a:lnTo>
                  <a:lnTo>
                    <a:pt x="776" y="82"/>
                  </a:lnTo>
                  <a:lnTo>
                    <a:pt x="754" y="96"/>
                  </a:lnTo>
                  <a:lnTo>
                    <a:pt x="732" y="110"/>
                  </a:lnTo>
                  <a:lnTo>
                    <a:pt x="704" y="122"/>
                  </a:lnTo>
                  <a:lnTo>
                    <a:pt x="676" y="132"/>
                  </a:lnTo>
                  <a:lnTo>
                    <a:pt x="644" y="142"/>
                  </a:lnTo>
                  <a:lnTo>
                    <a:pt x="610" y="150"/>
                  </a:lnTo>
                  <a:lnTo>
                    <a:pt x="574" y="158"/>
                  </a:lnTo>
                  <a:lnTo>
                    <a:pt x="536" y="164"/>
                  </a:lnTo>
                  <a:lnTo>
                    <a:pt x="496" y="168"/>
                  </a:lnTo>
                  <a:lnTo>
                    <a:pt x="454" y="170"/>
                  </a:lnTo>
                  <a:lnTo>
                    <a:pt x="412" y="172"/>
                  </a:lnTo>
                  <a:lnTo>
                    <a:pt x="412" y="172"/>
                  </a:lnTo>
                  <a:close/>
                </a:path>
              </a:pathLst>
            </a:custGeom>
            <a:gradFill flip="none" rotWithShape="1">
              <a:gsLst>
                <a:gs pos="26000">
                  <a:schemeClr val="accent4">
                    <a:lumMod val="40000"/>
                    <a:lumOff val="60000"/>
                  </a:schemeClr>
                </a:gs>
                <a:gs pos="0">
                  <a:schemeClr val="accent4">
                    <a:lumMod val="60000"/>
                    <a:lumOff val="40000"/>
                  </a:schemeClr>
                </a:gs>
                <a:gs pos="64000">
                  <a:schemeClr val="accent4"/>
                </a:gs>
                <a:gs pos="100000">
                  <a:schemeClr val="accent4">
                    <a:lumMod val="60000"/>
                    <a:lumOff val="4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5" name="Freeform 168"/>
            <p:cNvSpPr/>
            <p:nvPr/>
          </p:nvSpPr>
          <p:spPr bwMode="auto">
            <a:xfrm>
              <a:off x="5557838" y="4359275"/>
              <a:ext cx="1311275" cy="546100"/>
            </a:xfrm>
            <a:custGeom>
              <a:gdLst>
                <a:gd fmla="*/ 826 w 826" name="T0"/>
                <a:gd fmla="*/ 172 h 344" name="T1"/>
                <a:gd fmla="*/ 816 w 826" name="T2"/>
                <a:gd fmla="*/ 208 h 344" name="T3"/>
                <a:gd fmla="*/ 792 w 826" name="T4"/>
                <a:gd fmla="*/ 240 h 344" name="T5"/>
                <a:gd fmla="*/ 754 w 826" name="T6"/>
                <a:gd fmla="*/ 268 h 344" name="T7"/>
                <a:gd fmla="*/ 704 w 826" name="T8"/>
                <a:gd fmla="*/ 294 h 344" name="T9"/>
                <a:gd fmla="*/ 644 w 826" name="T10"/>
                <a:gd fmla="*/ 314 h 344" name="T11"/>
                <a:gd fmla="*/ 574 w 826" name="T12"/>
                <a:gd fmla="*/ 330 h 344" name="T13"/>
                <a:gd fmla="*/ 496 w 826" name="T14"/>
                <a:gd fmla="*/ 340 h 344" name="T15"/>
                <a:gd fmla="*/ 412 w 826" name="T16"/>
                <a:gd fmla="*/ 344 h 344" name="T17"/>
                <a:gd fmla="*/ 370 w 826" name="T18"/>
                <a:gd fmla="*/ 344 h 344" name="T19"/>
                <a:gd fmla="*/ 290 w 826" name="T20"/>
                <a:gd fmla="*/ 336 h 344" name="T21"/>
                <a:gd fmla="*/ 216 w 826" name="T22"/>
                <a:gd fmla="*/ 324 h 344" name="T23"/>
                <a:gd fmla="*/ 150 w 826" name="T24"/>
                <a:gd fmla="*/ 304 h 344" name="T25"/>
                <a:gd fmla="*/ 94 w 826" name="T26"/>
                <a:gd fmla="*/ 282 h 344" name="T27"/>
                <a:gd fmla="*/ 50 w 826" name="T28"/>
                <a:gd fmla="*/ 254 h 344" name="T29"/>
                <a:gd fmla="*/ 18 w 826" name="T30"/>
                <a:gd fmla="*/ 224 h 344" name="T31"/>
                <a:gd fmla="*/ 2 w 826" name="T32"/>
                <a:gd fmla="*/ 190 h 344" name="T33"/>
                <a:gd fmla="*/ 0 w 826" name="T34"/>
                <a:gd fmla="*/ 172 h 344" name="T35"/>
                <a:gd fmla="*/ 8 w 826" name="T36"/>
                <a:gd fmla="*/ 138 h 344" name="T37"/>
                <a:gd fmla="*/ 32 w 826" name="T38"/>
                <a:gd fmla="*/ 106 h 344" name="T39"/>
                <a:gd fmla="*/ 70 w 826" name="T40"/>
                <a:gd fmla="*/ 76 h 344" name="T41"/>
                <a:gd fmla="*/ 120 w 826" name="T42"/>
                <a:gd fmla="*/ 50 h 344" name="T43"/>
                <a:gd fmla="*/ 182 w 826" name="T44"/>
                <a:gd fmla="*/ 30 h 344" name="T45"/>
                <a:gd fmla="*/ 252 w 826" name="T46"/>
                <a:gd fmla="*/ 14 h 344" name="T47"/>
                <a:gd fmla="*/ 330 w 826" name="T48"/>
                <a:gd fmla="*/ 4 h 344" name="T49"/>
                <a:gd fmla="*/ 412 w 826" name="T50"/>
                <a:gd fmla="*/ 0 h 344" name="T51"/>
                <a:gd fmla="*/ 454 w 826" name="T52"/>
                <a:gd fmla="*/ 2 h 344" name="T53"/>
                <a:gd fmla="*/ 536 w 826" name="T54"/>
                <a:gd fmla="*/ 8 h 344" name="T55"/>
                <a:gd fmla="*/ 610 w 826" name="T56"/>
                <a:gd fmla="*/ 22 h 344" name="T57"/>
                <a:gd fmla="*/ 676 w 826" name="T58"/>
                <a:gd fmla="*/ 40 h 344" name="T59"/>
                <a:gd fmla="*/ 732 w 826" name="T60"/>
                <a:gd fmla="*/ 64 h 344" name="T61"/>
                <a:gd fmla="*/ 776 w 826" name="T62"/>
                <a:gd fmla="*/ 90 h 344" name="T63"/>
                <a:gd fmla="*/ 806 w 826" name="T64"/>
                <a:gd fmla="*/ 122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90"/>
                  </a:lnTo>
                  <a:lnTo>
                    <a:pt x="816" y="208"/>
                  </a:lnTo>
                  <a:lnTo>
                    <a:pt x="806" y="224"/>
                  </a:lnTo>
                  <a:lnTo>
                    <a:pt x="792" y="240"/>
                  </a:lnTo>
                  <a:lnTo>
                    <a:pt x="776" y="254"/>
                  </a:lnTo>
                  <a:lnTo>
                    <a:pt x="754" y="268"/>
                  </a:lnTo>
                  <a:lnTo>
                    <a:pt x="732" y="282"/>
                  </a:lnTo>
                  <a:lnTo>
                    <a:pt x="704" y="294"/>
                  </a:lnTo>
                  <a:lnTo>
                    <a:pt x="676" y="304"/>
                  </a:lnTo>
                  <a:lnTo>
                    <a:pt x="644" y="314"/>
                  </a:lnTo>
                  <a:lnTo>
                    <a:pt x="610" y="324"/>
                  </a:lnTo>
                  <a:lnTo>
                    <a:pt x="574" y="330"/>
                  </a:lnTo>
                  <a:lnTo>
                    <a:pt x="536" y="336"/>
                  </a:lnTo>
                  <a:lnTo>
                    <a:pt x="496" y="340"/>
                  </a:lnTo>
                  <a:lnTo>
                    <a:pt x="454" y="344"/>
                  </a:lnTo>
                  <a:lnTo>
                    <a:pt x="412" y="344"/>
                  </a:lnTo>
                  <a:lnTo>
                    <a:pt x="412" y="344"/>
                  </a:lnTo>
                  <a:lnTo>
                    <a:pt x="370" y="344"/>
                  </a:lnTo>
                  <a:lnTo>
                    <a:pt x="330" y="340"/>
                  </a:lnTo>
                  <a:lnTo>
                    <a:pt x="290" y="336"/>
                  </a:lnTo>
                  <a:lnTo>
                    <a:pt x="252" y="330"/>
                  </a:lnTo>
                  <a:lnTo>
                    <a:pt x="216" y="324"/>
                  </a:lnTo>
                  <a:lnTo>
                    <a:pt x="182" y="314"/>
                  </a:lnTo>
                  <a:lnTo>
                    <a:pt x="150" y="304"/>
                  </a:lnTo>
                  <a:lnTo>
                    <a:pt x="120"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4"/>
                  </a:lnTo>
                  <a:lnTo>
                    <a:pt x="754" y="76"/>
                  </a:lnTo>
                  <a:lnTo>
                    <a:pt x="776" y="90"/>
                  </a:lnTo>
                  <a:lnTo>
                    <a:pt x="792" y="106"/>
                  </a:lnTo>
                  <a:lnTo>
                    <a:pt x="806" y="122"/>
                  </a:lnTo>
                  <a:lnTo>
                    <a:pt x="816"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76" name="组合 75"/>
          <p:cNvGrpSpPr/>
          <p:nvPr/>
        </p:nvGrpSpPr>
        <p:grpSpPr>
          <a:xfrm>
            <a:off x="5090652" y="2299962"/>
            <a:ext cx="1023422" cy="3447779"/>
            <a:chOff x="7081838" y="9525"/>
            <a:chExt cx="1489075" cy="5016500"/>
          </a:xfrm>
        </p:grpSpPr>
        <p:sp>
          <p:nvSpPr>
            <p:cNvPr id="77" name="Freeform 172"/>
            <p:cNvSpPr/>
            <p:nvPr/>
          </p:nvSpPr>
          <p:spPr bwMode="auto">
            <a:xfrm>
              <a:off x="7081838" y="311150"/>
              <a:ext cx="1489075" cy="4714875"/>
            </a:xfrm>
            <a:custGeom>
              <a:gdLst>
                <a:gd fmla="*/ 470 w 938" name="T0"/>
                <a:gd fmla="*/ 196 h 2970" name="T1"/>
                <a:gd fmla="*/ 376 w 938" name="T2"/>
                <a:gd fmla="*/ 192 h 2970" name="T3"/>
                <a:gd fmla="*/ 288 w 938" name="T4"/>
                <a:gd fmla="*/ 180 h 2970" name="T5"/>
                <a:gd fmla="*/ 208 w 938" name="T6"/>
                <a:gd fmla="*/ 162 h 2970" name="T7"/>
                <a:gd fmla="*/ 138 w 938" name="T8"/>
                <a:gd fmla="*/ 138 h 2970" name="T9"/>
                <a:gd fmla="*/ 80 w 938" name="T10"/>
                <a:gd fmla="*/ 110 h 2970" name="T11"/>
                <a:gd fmla="*/ 38 w 938" name="T12"/>
                <a:gd fmla="*/ 76 h 2970" name="T13"/>
                <a:gd fmla="*/ 10 w 938" name="T14"/>
                <a:gd fmla="*/ 40 h 2970" name="T15"/>
                <a:gd fmla="*/ 2 w 938" name="T16"/>
                <a:gd fmla="*/ 10 h 2970" name="T17"/>
                <a:gd fmla="*/ 0 w 938" name="T18"/>
                <a:gd fmla="*/ 2776 h 2970" name="T19"/>
                <a:gd fmla="*/ 2 w 938" name="T20"/>
                <a:gd fmla="*/ 2786 h 2970" name="T21"/>
                <a:gd fmla="*/ 10 w 938" name="T22"/>
                <a:gd fmla="*/ 2814 h 2970" name="T23"/>
                <a:gd fmla="*/ 38 w 938" name="T24"/>
                <a:gd fmla="*/ 2852 h 2970" name="T25"/>
                <a:gd fmla="*/ 80 w 938" name="T26"/>
                <a:gd fmla="*/ 2884 h 2970" name="T27"/>
                <a:gd fmla="*/ 138 w 938" name="T28"/>
                <a:gd fmla="*/ 2914 h 2970" name="T29"/>
                <a:gd fmla="*/ 208 w 938" name="T30"/>
                <a:gd fmla="*/ 2938 h 2970" name="T31"/>
                <a:gd fmla="*/ 288 w 938" name="T32"/>
                <a:gd fmla="*/ 2956 h 2970" name="T33"/>
                <a:gd fmla="*/ 376 w 938" name="T34"/>
                <a:gd fmla="*/ 2966 h 2970" name="T35"/>
                <a:gd fmla="*/ 470 w 938" name="T36"/>
                <a:gd fmla="*/ 2970 h 2970" name="T37"/>
                <a:gd fmla="*/ 518 w 938" name="T38"/>
                <a:gd fmla="*/ 2970 h 2970" name="T39"/>
                <a:gd fmla="*/ 610 w 938" name="T40"/>
                <a:gd fmla="*/ 2962 h 2970" name="T41"/>
                <a:gd fmla="*/ 694 w 938" name="T42"/>
                <a:gd fmla="*/ 2948 h 2970" name="T43"/>
                <a:gd fmla="*/ 768 w 938" name="T44"/>
                <a:gd fmla="*/ 2926 h 2970" name="T45"/>
                <a:gd fmla="*/ 832 w 938" name="T46"/>
                <a:gd fmla="*/ 2900 h 2970" name="T47"/>
                <a:gd fmla="*/ 882 w 938" name="T48"/>
                <a:gd fmla="*/ 2868 h 2970" name="T49"/>
                <a:gd fmla="*/ 918 w 938" name="T50"/>
                <a:gd fmla="*/ 2834 h 2970" name="T51"/>
                <a:gd fmla="*/ 936 w 938" name="T52"/>
                <a:gd fmla="*/ 2796 h 2970" name="T53"/>
                <a:gd fmla="*/ 938 w 938" name="T54"/>
                <a:gd fmla="*/ 2776 h 2970" name="T55"/>
                <a:gd fmla="*/ 938 w 938" name="T56"/>
                <a:gd fmla="*/ 0 h 2970" name="T57"/>
                <a:gd fmla="*/ 936 w 938" name="T58"/>
                <a:gd fmla="*/ 20 h 2970" name="T59"/>
                <a:gd fmla="*/ 918 w 938" name="T60"/>
                <a:gd fmla="*/ 58 h 2970" name="T61"/>
                <a:gd fmla="*/ 882 w 938" name="T62"/>
                <a:gd fmla="*/ 94 h 2970" name="T63"/>
                <a:gd fmla="*/ 832 w 938" name="T64"/>
                <a:gd fmla="*/ 124 h 2970" name="T65"/>
                <a:gd fmla="*/ 768 w 938" name="T66"/>
                <a:gd fmla="*/ 150 h 2970" name="T67"/>
                <a:gd fmla="*/ 694 w 938" name="T68"/>
                <a:gd fmla="*/ 172 h 2970" name="T69"/>
                <a:gd fmla="*/ 610 w 938" name="T70"/>
                <a:gd fmla="*/ 186 h 2970" name="T71"/>
                <a:gd fmla="*/ 518 w 938" name="T72"/>
                <a:gd fmla="*/ 194 h 2970" name="T73"/>
                <a:gd fmla="*/ 470 w 938" name="T74"/>
                <a:gd fmla="*/ 196 h 29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70" w="938">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8" name="Freeform 170"/>
            <p:cNvSpPr/>
            <p:nvPr/>
          </p:nvSpPr>
          <p:spPr bwMode="auto">
            <a:xfrm>
              <a:off x="7081838" y="9525"/>
              <a:ext cx="1489075" cy="622300"/>
            </a:xfrm>
            <a:custGeom>
              <a:gdLst>
                <a:gd fmla="*/ 938 w 938" name="T0"/>
                <a:gd fmla="*/ 196 h 392" name="T1"/>
                <a:gd fmla="*/ 936 w 938" name="T2"/>
                <a:gd fmla="*/ 216 h 392" name="T3"/>
                <a:gd fmla="*/ 918 w 938" name="T4"/>
                <a:gd fmla="*/ 254 h 392" name="T5"/>
                <a:gd fmla="*/ 882 w 938" name="T6"/>
                <a:gd fmla="*/ 290 h 392" name="T7"/>
                <a:gd fmla="*/ 832 w 938" name="T8"/>
                <a:gd fmla="*/ 320 h 392" name="T9"/>
                <a:gd fmla="*/ 768 w 938" name="T10"/>
                <a:gd fmla="*/ 346 h 392" name="T11"/>
                <a:gd fmla="*/ 694 w 938" name="T12"/>
                <a:gd fmla="*/ 368 h 392" name="T13"/>
                <a:gd fmla="*/ 610 w 938" name="T14"/>
                <a:gd fmla="*/ 382 h 392" name="T15"/>
                <a:gd fmla="*/ 518 w 938" name="T16"/>
                <a:gd fmla="*/ 390 h 392" name="T17"/>
                <a:gd fmla="*/ 470 w 938" name="T18"/>
                <a:gd fmla="*/ 392 h 392" name="T19"/>
                <a:gd fmla="*/ 376 w 938" name="T20"/>
                <a:gd fmla="*/ 388 h 392" name="T21"/>
                <a:gd fmla="*/ 288 w 938" name="T22"/>
                <a:gd fmla="*/ 376 h 392" name="T23"/>
                <a:gd fmla="*/ 208 w 938" name="T24"/>
                <a:gd fmla="*/ 358 h 392" name="T25"/>
                <a:gd fmla="*/ 138 w 938" name="T26"/>
                <a:gd fmla="*/ 334 h 392" name="T27"/>
                <a:gd fmla="*/ 80 w 938" name="T28"/>
                <a:gd fmla="*/ 306 h 392" name="T29"/>
                <a:gd fmla="*/ 38 w 938" name="T30"/>
                <a:gd fmla="*/ 272 h 392" name="T31"/>
                <a:gd fmla="*/ 10 w 938" name="T32"/>
                <a:gd fmla="*/ 236 h 392" name="T33"/>
                <a:gd fmla="*/ 2 w 938" name="T34"/>
                <a:gd fmla="*/ 206 h 392" name="T35"/>
                <a:gd fmla="*/ 0 w 938" name="T36"/>
                <a:gd fmla="*/ 196 h 392" name="T37"/>
                <a:gd fmla="*/ 4 w 938" name="T38"/>
                <a:gd fmla="*/ 176 h 392" name="T39"/>
                <a:gd fmla="*/ 22 w 938" name="T40"/>
                <a:gd fmla="*/ 138 h 392" name="T41"/>
                <a:gd fmla="*/ 58 w 938" name="T42"/>
                <a:gd fmla="*/ 104 h 392" name="T43"/>
                <a:gd fmla="*/ 108 w 938" name="T44"/>
                <a:gd fmla="*/ 72 h 392" name="T45"/>
                <a:gd fmla="*/ 172 w 938" name="T46"/>
                <a:gd fmla="*/ 46 h 392" name="T47"/>
                <a:gd fmla="*/ 246 w 938" name="T48"/>
                <a:gd fmla="*/ 24 h 392" name="T49"/>
                <a:gd fmla="*/ 330 w 938" name="T50"/>
                <a:gd fmla="*/ 10 h 392" name="T51"/>
                <a:gd fmla="*/ 422 w 938" name="T52"/>
                <a:gd fmla="*/ 2 h 392" name="T53"/>
                <a:gd fmla="*/ 470 w 938" name="T54"/>
                <a:gd fmla="*/ 0 h 392" name="T55"/>
                <a:gd fmla="*/ 564 w 938" name="T56"/>
                <a:gd fmla="*/ 4 h 392" name="T57"/>
                <a:gd fmla="*/ 652 w 938" name="T58"/>
                <a:gd fmla="*/ 16 h 392" name="T59"/>
                <a:gd fmla="*/ 732 w 938" name="T60"/>
                <a:gd fmla="*/ 34 h 392" name="T61"/>
                <a:gd fmla="*/ 802 w 938" name="T62"/>
                <a:gd fmla="*/ 58 h 392" name="T63"/>
                <a:gd fmla="*/ 858 w 938" name="T64"/>
                <a:gd fmla="*/ 86 h 392" name="T65"/>
                <a:gd fmla="*/ 902 w 938" name="T66"/>
                <a:gd fmla="*/ 120 h 392" name="T67"/>
                <a:gd fmla="*/ 930 w 938" name="T68"/>
                <a:gd fmla="*/ 156 h 392" name="T69"/>
                <a:gd fmla="*/ 938 w 938" name="T70"/>
                <a:gd fmla="*/ 186 h 392" name="T71"/>
                <a:gd fmla="*/ 938 w 938" name="T72"/>
                <a:gd fmla="*/ 196 h 3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2" w="938">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9" name="Freeform 171"/>
            <p:cNvSpPr/>
            <p:nvPr/>
          </p:nvSpPr>
          <p:spPr bwMode="auto">
            <a:xfrm>
              <a:off x="7081838" y="4406900"/>
              <a:ext cx="1489075" cy="619125"/>
            </a:xfrm>
            <a:custGeom>
              <a:gdLst>
                <a:gd fmla="*/ 938 w 938" name="T0"/>
                <a:gd fmla="*/ 196 h 390" name="T1"/>
                <a:gd fmla="*/ 936 w 938" name="T2"/>
                <a:gd fmla="*/ 216 h 390" name="T3"/>
                <a:gd fmla="*/ 918 w 938" name="T4"/>
                <a:gd fmla="*/ 254 h 390" name="T5"/>
                <a:gd fmla="*/ 882 w 938" name="T6"/>
                <a:gd fmla="*/ 288 h 390" name="T7"/>
                <a:gd fmla="*/ 832 w 938" name="T8"/>
                <a:gd fmla="*/ 320 h 390" name="T9"/>
                <a:gd fmla="*/ 768 w 938" name="T10"/>
                <a:gd fmla="*/ 346 h 390" name="T11"/>
                <a:gd fmla="*/ 694 w 938" name="T12"/>
                <a:gd fmla="*/ 368 h 390" name="T13"/>
                <a:gd fmla="*/ 610 w 938" name="T14"/>
                <a:gd fmla="*/ 382 h 390" name="T15"/>
                <a:gd fmla="*/ 518 w 938" name="T16"/>
                <a:gd fmla="*/ 390 h 390" name="T17"/>
                <a:gd fmla="*/ 470 w 938" name="T18"/>
                <a:gd fmla="*/ 390 h 390" name="T19"/>
                <a:gd fmla="*/ 376 w 938" name="T20"/>
                <a:gd fmla="*/ 386 h 390" name="T21"/>
                <a:gd fmla="*/ 288 w 938" name="T22"/>
                <a:gd fmla="*/ 376 h 390" name="T23"/>
                <a:gd fmla="*/ 208 w 938" name="T24"/>
                <a:gd fmla="*/ 358 h 390" name="T25"/>
                <a:gd fmla="*/ 138 w 938" name="T26"/>
                <a:gd fmla="*/ 334 h 390" name="T27"/>
                <a:gd fmla="*/ 80 w 938" name="T28"/>
                <a:gd fmla="*/ 304 h 390" name="T29"/>
                <a:gd fmla="*/ 38 w 938" name="T30"/>
                <a:gd fmla="*/ 272 h 390" name="T31"/>
                <a:gd fmla="*/ 10 w 938" name="T32"/>
                <a:gd fmla="*/ 234 h 390" name="T33"/>
                <a:gd fmla="*/ 2 w 938" name="T34"/>
                <a:gd fmla="*/ 206 h 390" name="T35"/>
                <a:gd fmla="*/ 0 w 938" name="T36"/>
                <a:gd fmla="*/ 196 h 390" name="T37"/>
                <a:gd fmla="*/ 4 w 938" name="T38"/>
                <a:gd fmla="*/ 176 h 390" name="T39"/>
                <a:gd fmla="*/ 22 w 938" name="T40"/>
                <a:gd fmla="*/ 138 h 390" name="T41"/>
                <a:gd fmla="*/ 58 w 938" name="T42"/>
                <a:gd fmla="*/ 102 h 390" name="T43"/>
                <a:gd fmla="*/ 108 w 938" name="T44"/>
                <a:gd fmla="*/ 72 h 390" name="T45"/>
                <a:gd fmla="*/ 172 w 938" name="T46"/>
                <a:gd fmla="*/ 44 h 390" name="T47"/>
                <a:gd fmla="*/ 246 w 938" name="T48"/>
                <a:gd fmla="*/ 24 h 390" name="T49"/>
                <a:gd fmla="*/ 330 w 938" name="T50"/>
                <a:gd fmla="*/ 10 h 390" name="T51"/>
                <a:gd fmla="*/ 422 w 938" name="T52"/>
                <a:gd fmla="*/ 2 h 390" name="T53"/>
                <a:gd fmla="*/ 470 w 938" name="T54"/>
                <a:gd fmla="*/ 0 h 390" name="T55"/>
                <a:gd fmla="*/ 564 w 938" name="T56"/>
                <a:gd fmla="*/ 4 h 390" name="T57"/>
                <a:gd fmla="*/ 652 w 938" name="T58"/>
                <a:gd fmla="*/ 16 h 390" name="T59"/>
                <a:gd fmla="*/ 732 w 938" name="T60"/>
                <a:gd fmla="*/ 34 h 390" name="T61"/>
                <a:gd fmla="*/ 802 w 938" name="T62"/>
                <a:gd fmla="*/ 58 h 390" name="T63"/>
                <a:gd fmla="*/ 858 w 938" name="T64"/>
                <a:gd fmla="*/ 86 h 390" name="T65"/>
                <a:gd fmla="*/ 902 w 938" name="T66"/>
                <a:gd fmla="*/ 120 h 390" name="T67"/>
                <a:gd fmla="*/ 930 w 938" name="T68"/>
                <a:gd fmla="*/ 156 h 390" name="T69"/>
                <a:gd fmla="*/ 938 w 938" name="T70"/>
                <a:gd fmla="*/ 186 h 390" name="T71"/>
                <a:gd fmla="*/ 938 w 938" name="T72"/>
                <a:gd fmla="*/ 196 h 3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0" w="938">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nvGrpSpPr>
          <p:cNvPr id="80" name="组合 79"/>
          <p:cNvGrpSpPr/>
          <p:nvPr/>
        </p:nvGrpSpPr>
        <p:grpSpPr>
          <a:xfrm>
            <a:off x="5151752" y="2755011"/>
            <a:ext cx="901222" cy="2909808"/>
            <a:chOff x="7170738" y="671620"/>
            <a:chExt cx="1311275" cy="4233755"/>
          </a:xfrm>
        </p:grpSpPr>
        <p:sp>
          <p:nvSpPr>
            <p:cNvPr id="81" name="Freeform 173"/>
            <p:cNvSpPr/>
            <p:nvPr/>
          </p:nvSpPr>
          <p:spPr bwMode="auto">
            <a:xfrm>
              <a:off x="7170738" y="671620"/>
              <a:ext cx="1311275" cy="546100"/>
            </a:xfrm>
            <a:custGeom>
              <a:gdLst>
                <a:gd fmla="*/ 826 w 826" name="T0"/>
                <a:gd fmla="*/ 172 h 344" name="T1"/>
                <a:gd fmla="*/ 818 w 826" name="T2"/>
                <a:gd fmla="*/ 206 h 344" name="T3"/>
                <a:gd fmla="*/ 794 w 826" name="T4"/>
                <a:gd fmla="*/ 238 h 344" name="T5"/>
                <a:gd fmla="*/ 756 w 826" name="T6"/>
                <a:gd fmla="*/ 268 h 344" name="T7"/>
                <a:gd fmla="*/ 706 w 826" name="T8"/>
                <a:gd fmla="*/ 294 h 344" name="T9"/>
                <a:gd fmla="*/ 644 w 826" name="T10"/>
                <a:gd fmla="*/ 314 h 344" name="T11"/>
                <a:gd fmla="*/ 574 w 826" name="T12"/>
                <a:gd fmla="*/ 330 h 344" name="T13"/>
                <a:gd fmla="*/ 496 w 826" name="T14"/>
                <a:gd fmla="*/ 340 h 344" name="T15"/>
                <a:gd fmla="*/ 414 w 826" name="T16"/>
                <a:gd fmla="*/ 344 h 344" name="T17"/>
                <a:gd fmla="*/ 372 w 826" name="T18"/>
                <a:gd fmla="*/ 342 h 344" name="T19"/>
                <a:gd fmla="*/ 290 w 826" name="T20"/>
                <a:gd fmla="*/ 336 h 344" name="T21"/>
                <a:gd fmla="*/ 216 w 826" name="T22"/>
                <a:gd fmla="*/ 322 h 344" name="T23"/>
                <a:gd fmla="*/ 152 w 826" name="T24"/>
                <a:gd fmla="*/ 304 h 344" name="T25"/>
                <a:gd fmla="*/ 96 w 826" name="T26"/>
                <a:gd fmla="*/ 282 h 344" name="T27"/>
                <a:gd fmla="*/ 50 w 826" name="T28"/>
                <a:gd fmla="*/ 254 h 344" name="T29"/>
                <a:gd fmla="*/ 20 w 826" name="T30"/>
                <a:gd fmla="*/ 222 h 344" name="T31"/>
                <a:gd fmla="*/ 4 w 826" name="T32"/>
                <a:gd fmla="*/ 190 h 344" name="T33"/>
                <a:gd fmla="*/ 0 w 826" name="T34"/>
                <a:gd fmla="*/ 172 h 344" name="T35"/>
                <a:gd fmla="*/ 10 w 826" name="T36"/>
                <a:gd fmla="*/ 138 h 344" name="T37"/>
                <a:gd fmla="*/ 34 w 826" name="T38"/>
                <a:gd fmla="*/ 106 h 344" name="T39"/>
                <a:gd fmla="*/ 72 w 826" name="T40"/>
                <a:gd fmla="*/ 76 h 344" name="T41"/>
                <a:gd fmla="*/ 122 w 826" name="T42"/>
                <a:gd fmla="*/ 50 h 344" name="T43"/>
                <a:gd fmla="*/ 182 w 826" name="T44"/>
                <a:gd fmla="*/ 30 h 344" name="T45"/>
                <a:gd fmla="*/ 254 w 826" name="T46"/>
                <a:gd fmla="*/ 14 h 344" name="T47"/>
                <a:gd fmla="*/ 330 w 826" name="T48"/>
                <a:gd fmla="*/ 4 h 344" name="T49"/>
                <a:gd fmla="*/ 414 w 826" name="T50"/>
                <a:gd fmla="*/ 0 h 344" name="T51"/>
                <a:gd fmla="*/ 456 w 826" name="T52"/>
                <a:gd fmla="*/ 2 h 344" name="T53"/>
                <a:gd fmla="*/ 536 w 826" name="T54"/>
                <a:gd fmla="*/ 8 h 344" name="T55"/>
                <a:gd fmla="*/ 610 w 826" name="T56"/>
                <a:gd fmla="*/ 20 h 344" name="T57"/>
                <a:gd fmla="*/ 676 w 826" name="T58"/>
                <a:gd fmla="*/ 40 h 344" name="T59"/>
                <a:gd fmla="*/ 732 w 826" name="T60"/>
                <a:gd fmla="*/ 62 h 344" name="T61"/>
                <a:gd fmla="*/ 776 w 826" name="T62"/>
                <a:gd fmla="*/ 90 h 344" name="T63"/>
                <a:gd fmla="*/ 808 w 826" name="T64"/>
                <a:gd fmla="*/ 120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90"/>
                  </a:lnTo>
                  <a:lnTo>
                    <a:pt x="818" y="206"/>
                  </a:lnTo>
                  <a:lnTo>
                    <a:pt x="808" y="222"/>
                  </a:lnTo>
                  <a:lnTo>
                    <a:pt x="794" y="238"/>
                  </a:lnTo>
                  <a:lnTo>
                    <a:pt x="776" y="254"/>
                  </a:lnTo>
                  <a:lnTo>
                    <a:pt x="756" y="268"/>
                  </a:lnTo>
                  <a:lnTo>
                    <a:pt x="732" y="282"/>
                  </a:lnTo>
                  <a:lnTo>
                    <a:pt x="706" y="294"/>
                  </a:lnTo>
                  <a:lnTo>
                    <a:pt x="676" y="304"/>
                  </a:lnTo>
                  <a:lnTo>
                    <a:pt x="644" y="314"/>
                  </a:lnTo>
                  <a:lnTo>
                    <a:pt x="610" y="322"/>
                  </a:lnTo>
                  <a:lnTo>
                    <a:pt x="574" y="330"/>
                  </a:lnTo>
                  <a:lnTo>
                    <a:pt x="536" y="336"/>
                  </a:lnTo>
                  <a:lnTo>
                    <a:pt x="496" y="340"/>
                  </a:lnTo>
                  <a:lnTo>
                    <a:pt x="456" y="342"/>
                  </a:lnTo>
                  <a:lnTo>
                    <a:pt x="414" y="344"/>
                  </a:lnTo>
                  <a:lnTo>
                    <a:pt x="414" y="344"/>
                  </a:lnTo>
                  <a:lnTo>
                    <a:pt x="372" y="342"/>
                  </a:lnTo>
                  <a:lnTo>
                    <a:pt x="330" y="340"/>
                  </a:lnTo>
                  <a:lnTo>
                    <a:pt x="290" y="336"/>
                  </a:lnTo>
                  <a:lnTo>
                    <a:pt x="254" y="330"/>
                  </a:lnTo>
                  <a:lnTo>
                    <a:pt x="216" y="322"/>
                  </a:lnTo>
                  <a:lnTo>
                    <a:pt x="182" y="314"/>
                  </a:lnTo>
                  <a:lnTo>
                    <a:pt x="152" y="304"/>
                  </a:lnTo>
                  <a:lnTo>
                    <a:pt x="122" y="294"/>
                  </a:lnTo>
                  <a:lnTo>
                    <a:pt x="96" y="282"/>
                  </a:lnTo>
                  <a:lnTo>
                    <a:pt x="72" y="268"/>
                  </a:lnTo>
                  <a:lnTo>
                    <a:pt x="50" y="254"/>
                  </a:lnTo>
                  <a:lnTo>
                    <a:pt x="34" y="238"/>
                  </a:lnTo>
                  <a:lnTo>
                    <a:pt x="20" y="222"/>
                  </a:lnTo>
                  <a:lnTo>
                    <a:pt x="10" y="206"/>
                  </a:lnTo>
                  <a:lnTo>
                    <a:pt x="4" y="190"/>
                  </a:lnTo>
                  <a:lnTo>
                    <a:pt x="0" y="172"/>
                  </a:lnTo>
                  <a:lnTo>
                    <a:pt x="0" y="172"/>
                  </a:lnTo>
                  <a:lnTo>
                    <a:pt x="4" y="154"/>
                  </a:lnTo>
                  <a:lnTo>
                    <a:pt x="10" y="138"/>
                  </a:lnTo>
                  <a:lnTo>
                    <a:pt x="20" y="120"/>
                  </a:lnTo>
                  <a:lnTo>
                    <a:pt x="34" y="106"/>
                  </a:lnTo>
                  <a:lnTo>
                    <a:pt x="50" y="90"/>
                  </a:lnTo>
                  <a:lnTo>
                    <a:pt x="72" y="76"/>
                  </a:lnTo>
                  <a:lnTo>
                    <a:pt x="96" y="62"/>
                  </a:lnTo>
                  <a:lnTo>
                    <a:pt x="122" y="50"/>
                  </a:lnTo>
                  <a:lnTo>
                    <a:pt x="152" y="40"/>
                  </a:lnTo>
                  <a:lnTo>
                    <a:pt x="182" y="30"/>
                  </a:lnTo>
                  <a:lnTo>
                    <a:pt x="216" y="20"/>
                  </a:lnTo>
                  <a:lnTo>
                    <a:pt x="254" y="14"/>
                  </a:lnTo>
                  <a:lnTo>
                    <a:pt x="290" y="8"/>
                  </a:lnTo>
                  <a:lnTo>
                    <a:pt x="330" y="4"/>
                  </a:lnTo>
                  <a:lnTo>
                    <a:pt x="372" y="2"/>
                  </a:lnTo>
                  <a:lnTo>
                    <a:pt x="414" y="0"/>
                  </a:lnTo>
                  <a:lnTo>
                    <a:pt x="414" y="0"/>
                  </a:lnTo>
                  <a:lnTo>
                    <a:pt x="456" y="2"/>
                  </a:lnTo>
                  <a:lnTo>
                    <a:pt x="496" y="4"/>
                  </a:lnTo>
                  <a:lnTo>
                    <a:pt x="536" y="8"/>
                  </a:lnTo>
                  <a:lnTo>
                    <a:pt x="574" y="14"/>
                  </a:lnTo>
                  <a:lnTo>
                    <a:pt x="610" y="20"/>
                  </a:lnTo>
                  <a:lnTo>
                    <a:pt x="644" y="30"/>
                  </a:lnTo>
                  <a:lnTo>
                    <a:pt x="676" y="40"/>
                  </a:lnTo>
                  <a:lnTo>
                    <a:pt x="706" y="50"/>
                  </a:lnTo>
                  <a:lnTo>
                    <a:pt x="732" y="62"/>
                  </a:lnTo>
                  <a:lnTo>
                    <a:pt x="756" y="76"/>
                  </a:lnTo>
                  <a:lnTo>
                    <a:pt x="776" y="90"/>
                  </a:lnTo>
                  <a:lnTo>
                    <a:pt x="794" y="106"/>
                  </a:lnTo>
                  <a:lnTo>
                    <a:pt x="808" y="120"/>
                  </a:lnTo>
                  <a:lnTo>
                    <a:pt x="818" y="138"/>
                  </a:lnTo>
                  <a:lnTo>
                    <a:pt x="824" y="154"/>
                  </a:lnTo>
                  <a:lnTo>
                    <a:pt x="826" y="172"/>
                  </a:lnTo>
                  <a:lnTo>
                    <a:pt x="826" y="172"/>
                  </a:lnTo>
                  <a:close/>
                </a:path>
              </a:pathLst>
            </a:custGeom>
            <a:gradFill flip="none" rotWithShape="1">
              <a:gsLst>
                <a:gs pos="0">
                  <a:schemeClr val="accent5">
                    <a:lumMod val="40000"/>
                    <a:lumOff val="60000"/>
                  </a:schemeClr>
                </a:gs>
                <a:gs pos="100000">
                  <a:schemeClr val="accent5"/>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2" name="Freeform 175"/>
            <p:cNvSpPr/>
            <p:nvPr/>
          </p:nvSpPr>
          <p:spPr bwMode="auto">
            <a:xfrm>
              <a:off x="7170738" y="933450"/>
              <a:ext cx="1311275" cy="3971925"/>
            </a:xfrm>
            <a:custGeom>
              <a:gdLst>
                <a:gd fmla="*/ 414 w 826" name="T0"/>
                <a:gd fmla="*/ 172 h 2614" name="T1"/>
                <a:gd fmla="*/ 330 w 826" name="T2"/>
                <a:gd fmla="*/ 168 h 2614" name="T3"/>
                <a:gd fmla="*/ 254 w 826" name="T4"/>
                <a:gd fmla="*/ 158 h 2614" name="T5"/>
                <a:gd fmla="*/ 182 w 826" name="T6"/>
                <a:gd fmla="*/ 142 h 2614" name="T7"/>
                <a:gd fmla="*/ 122 w 826" name="T8"/>
                <a:gd fmla="*/ 122 h 2614" name="T9"/>
                <a:gd fmla="*/ 72 w 826" name="T10"/>
                <a:gd fmla="*/ 96 h 2614" name="T11"/>
                <a:gd fmla="*/ 34 w 826" name="T12"/>
                <a:gd fmla="*/ 66 h 2614" name="T13"/>
                <a:gd fmla="*/ 10 w 826" name="T14"/>
                <a:gd fmla="*/ 34 h 2614" name="T15"/>
                <a:gd fmla="*/ 0 w 826" name="T16"/>
                <a:gd fmla="*/ 0 h 2614" name="T17"/>
                <a:gd fmla="*/ 0 w 826" name="T18"/>
                <a:gd fmla="*/ 2442 h 2614" name="T19"/>
                <a:gd fmla="*/ 10 w 826" name="T20"/>
                <a:gd fmla="*/ 2478 h 2614" name="T21"/>
                <a:gd fmla="*/ 34 w 826" name="T22"/>
                <a:gd fmla="*/ 2510 h 2614" name="T23"/>
                <a:gd fmla="*/ 72 w 826" name="T24"/>
                <a:gd fmla="*/ 2538 h 2614" name="T25"/>
                <a:gd fmla="*/ 122 w 826" name="T26"/>
                <a:gd fmla="*/ 2564 h 2614" name="T27"/>
                <a:gd fmla="*/ 182 w 826" name="T28"/>
                <a:gd fmla="*/ 2584 h 2614" name="T29"/>
                <a:gd fmla="*/ 254 w 826" name="T30"/>
                <a:gd fmla="*/ 2600 h 2614" name="T31"/>
                <a:gd fmla="*/ 330 w 826" name="T32"/>
                <a:gd fmla="*/ 2610 h 2614" name="T33"/>
                <a:gd fmla="*/ 414 w 826" name="T34"/>
                <a:gd fmla="*/ 2614 h 2614" name="T35"/>
                <a:gd fmla="*/ 456 w 826" name="T36"/>
                <a:gd fmla="*/ 2614 h 2614" name="T37"/>
                <a:gd fmla="*/ 536 w 826" name="T38"/>
                <a:gd fmla="*/ 2606 h 2614" name="T39"/>
                <a:gd fmla="*/ 610 w 826" name="T40"/>
                <a:gd fmla="*/ 2594 h 2614" name="T41"/>
                <a:gd fmla="*/ 676 w 826" name="T42"/>
                <a:gd fmla="*/ 2574 h 2614" name="T43"/>
                <a:gd fmla="*/ 732 w 826" name="T44"/>
                <a:gd fmla="*/ 2552 h 2614" name="T45"/>
                <a:gd fmla="*/ 776 w 826" name="T46"/>
                <a:gd fmla="*/ 2524 h 2614" name="T47"/>
                <a:gd fmla="*/ 808 w 826" name="T48"/>
                <a:gd fmla="*/ 2494 h 2614" name="T49"/>
                <a:gd fmla="*/ 824 w 826" name="T50"/>
                <a:gd fmla="*/ 2460 h 2614" name="T51"/>
                <a:gd fmla="*/ 826 w 826" name="T52"/>
                <a:gd fmla="*/ 0 h 2614" name="T53"/>
                <a:gd fmla="*/ 824 w 826" name="T54"/>
                <a:gd fmla="*/ 18 h 2614" name="T55"/>
                <a:gd fmla="*/ 808 w 826" name="T56"/>
                <a:gd fmla="*/ 50 h 2614" name="T57"/>
                <a:gd fmla="*/ 776 w 826" name="T58"/>
                <a:gd fmla="*/ 82 h 2614" name="T59"/>
                <a:gd fmla="*/ 732 w 826" name="T60"/>
                <a:gd fmla="*/ 110 h 2614" name="T61"/>
                <a:gd fmla="*/ 676 w 826" name="T62"/>
                <a:gd fmla="*/ 132 h 2614" name="T63"/>
                <a:gd fmla="*/ 610 w 826" name="T64"/>
                <a:gd fmla="*/ 150 h 2614" name="T65"/>
                <a:gd fmla="*/ 536 w 826" name="T66"/>
                <a:gd fmla="*/ 164 h 2614" name="T67"/>
                <a:gd fmla="*/ 456 w 826" name="T68"/>
                <a:gd fmla="*/ 170 h 2614" name="T69"/>
                <a:gd fmla="*/ 414 w 826" name="T70"/>
                <a:gd fmla="*/ 172 h 261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14" w="825">
                  <a:moveTo>
                    <a:pt x="414" y="172"/>
                  </a:moveTo>
                  <a:lnTo>
                    <a:pt x="414" y="172"/>
                  </a:lnTo>
                  <a:lnTo>
                    <a:pt x="372" y="170"/>
                  </a:lnTo>
                  <a:lnTo>
                    <a:pt x="330" y="168"/>
                  </a:lnTo>
                  <a:lnTo>
                    <a:pt x="290" y="164"/>
                  </a:lnTo>
                  <a:lnTo>
                    <a:pt x="254" y="158"/>
                  </a:lnTo>
                  <a:lnTo>
                    <a:pt x="216" y="150"/>
                  </a:lnTo>
                  <a:lnTo>
                    <a:pt x="182" y="142"/>
                  </a:lnTo>
                  <a:lnTo>
                    <a:pt x="152" y="132"/>
                  </a:lnTo>
                  <a:lnTo>
                    <a:pt x="122" y="122"/>
                  </a:lnTo>
                  <a:lnTo>
                    <a:pt x="96" y="110"/>
                  </a:lnTo>
                  <a:lnTo>
                    <a:pt x="72" y="96"/>
                  </a:lnTo>
                  <a:lnTo>
                    <a:pt x="50" y="82"/>
                  </a:lnTo>
                  <a:lnTo>
                    <a:pt x="34" y="66"/>
                  </a:lnTo>
                  <a:lnTo>
                    <a:pt x="20" y="50"/>
                  </a:lnTo>
                  <a:lnTo>
                    <a:pt x="10" y="34"/>
                  </a:lnTo>
                  <a:lnTo>
                    <a:pt x="4" y="18"/>
                  </a:lnTo>
                  <a:lnTo>
                    <a:pt x="0" y="0"/>
                  </a:lnTo>
                  <a:lnTo>
                    <a:pt x="0" y="2442"/>
                  </a:lnTo>
                  <a:lnTo>
                    <a:pt x="0" y="2442"/>
                  </a:lnTo>
                  <a:lnTo>
                    <a:pt x="4" y="2460"/>
                  </a:lnTo>
                  <a:lnTo>
                    <a:pt x="10" y="2478"/>
                  </a:lnTo>
                  <a:lnTo>
                    <a:pt x="20" y="2494"/>
                  </a:lnTo>
                  <a:lnTo>
                    <a:pt x="34" y="2510"/>
                  </a:lnTo>
                  <a:lnTo>
                    <a:pt x="50" y="2524"/>
                  </a:lnTo>
                  <a:lnTo>
                    <a:pt x="72" y="2538"/>
                  </a:lnTo>
                  <a:lnTo>
                    <a:pt x="96" y="2552"/>
                  </a:lnTo>
                  <a:lnTo>
                    <a:pt x="122" y="2564"/>
                  </a:lnTo>
                  <a:lnTo>
                    <a:pt x="152" y="2574"/>
                  </a:lnTo>
                  <a:lnTo>
                    <a:pt x="182" y="2584"/>
                  </a:lnTo>
                  <a:lnTo>
                    <a:pt x="216" y="2594"/>
                  </a:lnTo>
                  <a:lnTo>
                    <a:pt x="254" y="2600"/>
                  </a:lnTo>
                  <a:lnTo>
                    <a:pt x="290" y="2606"/>
                  </a:lnTo>
                  <a:lnTo>
                    <a:pt x="330" y="2610"/>
                  </a:lnTo>
                  <a:lnTo>
                    <a:pt x="372" y="2614"/>
                  </a:lnTo>
                  <a:lnTo>
                    <a:pt x="414" y="2614"/>
                  </a:lnTo>
                  <a:lnTo>
                    <a:pt x="414" y="2614"/>
                  </a:lnTo>
                  <a:lnTo>
                    <a:pt x="456" y="2614"/>
                  </a:lnTo>
                  <a:lnTo>
                    <a:pt x="496" y="2610"/>
                  </a:lnTo>
                  <a:lnTo>
                    <a:pt x="536" y="2606"/>
                  </a:lnTo>
                  <a:lnTo>
                    <a:pt x="574" y="2600"/>
                  </a:lnTo>
                  <a:lnTo>
                    <a:pt x="610" y="2594"/>
                  </a:lnTo>
                  <a:lnTo>
                    <a:pt x="644" y="2584"/>
                  </a:lnTo>
                  <a:lnTo>
                    <a:pt x="676" y="2574"/>
                  </a:lnTo>
                  <a:lnTo>
                    <a:pt x="706" y="2564"/>
                  </a:lnTo>
                  <a:lnTo>
                    <a:pt x="732" y="2552"/>
                  </a:lnTo>
                  <a:lnTo>
                    <a:pt x="756" y="2538"/>
                  </a:lnTo>
                  <a:lnTo>
                    <a:pt x="776" y="2524"/>
                  </a:lnTo>
                  <a:lnTo>
                    <a:pt x="794" y="2510"/>
                  </a:lnTo>
                  <a:lnTo>
                    <a:pt x="808" y="2494"/>
                  </a:lnTo>
                  <a:lnTo>
                    <a:pt x="818" y="2478"/>
                  </a:lnTo>
                  <a:lnTo>
                    <a:pt x="824" y="2460"/>
                  </a:lnTo>
                  <a:lnTo>
                    <a:pt x="826" y="2442"/>
                  </a:lnTo>
                  <a:lnTo>
                    <a:pt x="826" y="0"/>
                  </a:lnTo>
                  <a:lnTo>
                    <a:pt x="826" y="0"/>
                  </a:lnTo>
                  <a:lnTo>
                    <a:pt x="824" y="18"/>
                  </a:lnTo>
                  <a:lnTo>
                    <a:pt x="818" y="34"/>
                  </a:lnTo>
                  <a:lnTo>
                    <a:pt x="808" y="50"/>
                  </a:lnTo>
                  <a:lnTo>
                    <a:pt x="794" y="66"/>
                  </a:lnTo>
                  <a:lnTo>
                    <a:pt x="776" y="82"/>
                  </a:lnTo>
                  <a:lnTo>
                    <a:pt x="756" y="96"/>
                  </a:lnTo>
                  <a:lnTo>
                    <a:pt x="732" y="110"/>
                  </a:lnTo>
                  <a:lnTo>
                    <a:pt x="706" y="122"/>
                  </a:lnTo>
                  <a:lnTo>
                    <a:pt x="676" y="132"/>
                  </a:lnTo>
                  <a:lnTo>
                    <a:pt x="644" y="142"/>
                  </a:lnTo>
                  <a:lnTo>
                    <a:pt x="610" y="150"/>
                  </a:lnTo>
                  <a:lnTo>
                    <a:pt x="574" y="158"/>
                  </a:lnTo>
                  <a:lnTo>
                    <a:pt x="536" y="164"/>
                  </a:lnTo>
                  <a:lnTo>
                    <a:pt x="496" y="168"/>
                  </a:lnTo>
                  <a:lnTo>
                    <a:pt x="456" y="170"/>
                  </a:lnTo>
                  <a:lnTo>
                    <a:pt x="414" y="172"/>
                  </a:lnTo>
                  <a:lnTo>
                    <a:pt x="414" y="172"/>
                  </a:lnTo>
                  <a:close/>
                </a:path>
              </a:pathLst>
            </a:custGeom>
            <a:gradFill flip="none" rotWithShape="1">
              <a:gsLst>
                <a:gs pos="26000">
                  <a:schemeClr val="accent5">
                    <a:lumMod val="40000"/>
                    <a:lumOff val="60000"/>
                  </a:schemeClr>
                </a:gs>
                <a:gs pos="0">
                  <a:schemeClr val="accent5">
                    <a:lumMod val="60000"/>
                    <a:lumOff val="40000"/>
                  </a:schemeClr>
                </a:gs>
                <a:gs pos="64000">
                  <a:schemeClr val="accent5"/>
                </a:gs>
                <a:gs pos="100000">
                  <a:schemeClr val="accent5">
                    <a:lumMod val="60000"/>
                    <a:lumOff val="40000"/>
                  </a:schemeClr>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3" name="Freeform 174"/>
            <p:cNvSpPr/>
            <p:nvPr/>
          </p:nvSpPr>
          <p:spPr bwMode="auto">
            <a:xfrm>
              <a:off x="7170738" y="4359275"/>
              <a:ext cx="1311275" cy="546100"/>
            </a:xfrm>
            <a:custGeom>
              <a:gdLst>
                <a:gd fmla="*/ 826 w 826" name="T0"/>
                <a:gd fmla="*/ 172 h 344" name="T1"/>
                <a:gd fmla="*/ 818 w 826" name="T2"/>
                <a:gd fmla="*/ 208 h 344" name="T3"/>
                <a:gd fmla="*/ 794 w 826" name="T4"/>
                <a:gd fmla="*/ 240 h 344" name="T5"/>
                <a:gd fmla="*/ 756 w 826" name="T6"/>
                <a:gd fmla="*/ 268 h 344" name="T7"/>
                <a:gd fmla="*/ 706 w 826" name="T8"/>
                <a:gd fmla="*/ 294 h 344" name="T9"/>
                <a:gd fmla="*/ 644 w 826" name="T10"/>
                <a:gd fmla="*/ 314 h 344" name="T11"/>
                <a:gd fmla="*/ 574 w 826" name="T12"/>
                <a:gd fmla="*/ 330 h 344" name="T13"/>
                <a:gd fmla="*/ 496 w 826" name="T14"/>
                <a:gd fmla="*/ 340 h 344" name="T15"/>
                <a:gd fmla="*/ 414 w 826" name="T16"/>
                <a:gd fmla="*/ 344 h 344" name="T17"/>
                <a:gd fmla="*/ 372 w 826" name="T18"/>
                <a:gd fmla="*/ 344 h 344" name="T19"/>
                <a:gd fmla="*/ 290 w 826" name="T20"/>
                <a:gd fmla="*/ 336 h 344" name="T21"/>
                <a:gd fmla="*/ 216 w 826" name="T22"/>
                <a:gd fmla="*/ 324 h 344" name="T23"/>
                <a:gd fmla="*/ 152 w 826" name="T24"/>
                <a:gd fmla="*/ 304 h 344" name="T25"/>
                <a:gd fmla="*/ 96 w 826" name="T26"/>
                <a:gd fmla="*/ 282 h 344" name="T27"/>
                <a:gd fmla="*/ 50 w 826" name="T28"/>
                <a:gd fmla="*/ 254 h 344" name="T29"/>
                <a:gd fmla="*/ 20 w 826" name="T30"/>
                <a:gd fmla="*/ 224 h 344" name="T31"/>
                <a:gd fmla="*/ 4 w 826" name="T32"/>
                <a:gd fmla="*/ 190 h 344" name="T33"/>
                <a:gd fmla="*/ 0 w 826" name="T34"/>
                <a:gd fmla="*/ 172 h 344" name="T35"/>
                <a:gd fmla="*/ 10 w 826" name="T36"/>
                <a:gd fmla="*/ 138 h 344" name="T37"/>
                <a:gd fmla="*/ 34 w 826" name="T38"/>
                <a:gd fmla="*/ 106 h 344" name="T39"/>
                <a:gd fmla="*/ 72 w 826" name="T40"/>
                <a:gd fmla="*/ 76 h 344" name="T41"/>
                <a:gd fmla="*/ 122 w 826" name="T42"/>
                <a:gd fmla="*/ 50 h 344" name="T43"/>
                <a:gd fmla="*/ 182 w 826" name="T44"/>
                <a:gd fmla="*/ 30 h 344" name="T45"/>
                <a:gd fmla="*/ 254 w 826" name="T46"/>
                <a:gd fmla="*/ 14 h 344" name="T47"/>
                <a:gd fmla="*/ 330 w 826" name="T48"/>
                <a:gd fmla="*/ 4 h 344" name="T49"/>
                <a:gd fmla="*/ 414 w 826" name="T50"/>
                <a:gd fmla="*/ 0 h 344" name="T51"/>
                <a:gd fmla="*/ 456 w 826" name="T52"/>
                <a:gd fmla="*/ 2 h 344" name="T53"/>
                <a:gd fmla="*/ 536 w 826" name="T54"/>
                <a:gd fmla="*/ 8 h 344" name="T55"/>
                <a:gd fmla="*/ 610 w 826" name="T56"/>
                <a:gd fmla="*/ 22 h 344" name="T57"/>
                <a:gd fmla="*/ 676 w 826" name="T58"/>
                <a:gd fmla="*/ 40 h 344" name="T59"/>
                <a:gd fmla="*/ 732 w 826" name="T60"/>
                <a:gd fmla="*/ 64 h 344" name="T61"/>
                <a:gd fmla="*/ 776 w 826" name="T62"/>
                <a:gd fmla="*/ 90 h 344" name="T63"/>
                <a:gd fmla="*/ 808 w 826" name="T64"/>
                <a:gd fmla="*/ 122 h 344" name="T65"/>
                <a:gd fmla="*/ 824 w 826" name="T66"/>
                <a:gd fmla="*/ 154 h 344" name="T67"/>
                <a:gd fmla="*/ 826 w 826" name="T68"/>
                <a:gd fmla="*/ 172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825">
                  <a:moveTo>
                    <a:pt x="826" y="172"/>
                  </a:moveTo>
                  <a:lnTo>
                    <a:pt x="826" y="172"/>
                  </a:lnTo>
                  <a:lnTo>
                    <a:pt x="824" y="190"/>
                  </a:lnTo>
                  <a:lnTo>
                    <a:pt x="818" y="208"/>
                  </a:lnTo>
                  <a:lnTo>
                    <a:pt x="808" y="224"/>
                  </a:lnTo>
                  <a:lnTo>
                    <a:pt x="794" y="240"/>
                  </a:lnTo>
                  <a:lnTo>
                    <a:pt x="776" y="254"/>
                  </a:lnTo>
                  <a:lnTo>
                    <a:pt x="756" y="268"/>
                  </a:lnTo>
                  <a:lnTo>
                    <a:pt x="732" y="282"/>
                  </a:lnTo>
                  <a:lnTo>
                    <a:pt x="706" y="294"/>
                  </a:lnTo>
                  <a:lnTo>
                    <a:pt x="676" y="304"/>
                  </a:lnTo>
                  <a:lnTo>
                    <a:pt x="644" y="314"/>
                  </a:lnTo>
                  <a:lnTo>
                    <a:pt x="610" y="324"/>
                  </a:lnTo>
                  <a:lnTo>
                    <a:pt x="574" y="330"/>
                  </a:lnTo>
                  <a:lnTo>
                    <a:pt x="536" y="336"/>
                  </a:lnTo>
                  <a:lnTo>
                    <a:pt x="496" y="340"/>
                  </a:lnTo>
                  <a:lnTo>
                    <a:pt x="456" y="344"/>
                  </a:lnTo>
                  <a:lnTo>
                    <a:pt x="414" y="344"/>
                  </a:lnTo>
                  <a:lnTo>
                    <a:pt x="414" y="344"/>
                  </a:lnTo>
                  <a:lnTo>
                    <a:pt x="372" y="344"/>
                  </a:lnTo>
                  <a:lnTo>
                    <a:pt x="330" y="340"/>
                  </a:lnTo>
                  <a:lnTo>
                    <a:pt x="290" y="336"/>
                  </a:lnTo>
                  <a:lnTo>
                    <a:pt x="254" y="330"/>
                  </a:lnTo>
                  <a:lnTo>
                    <a:pt x="216" y="324"/>
                  </a:lnTo>
                  <a:lnTo>
                    <a:pt x="182" y="314"/>
                  </a:lnTo>
                  <a:lnTo>
                    <a:pt x="152" y="304"/>
                  </a:lnTo>
                  <a:lnTo>
                    <a:pt x="122" y="294"/>
                  </a:lnTo>
                  <a:lnTo>
                    <a:pt x="96" y="282"/>
                  </a:lnTo>
                  <a:lnTo>
                    <a:pt x="72" y="268"/>
                  </a:lnTo>
                  <a:lnTo>
                    <a:pt x="50" y="254"/>
                  </a:lnTo>
                  <a:lnTo>
                    <a:pt x="34" y="240"/>
                  </a:lnTo>
                  <a:lnTo>
                    <a:pt x="20" y="224"/>
                  </a:lnTo>
                  <a:lnTo>
                    <a:pt x="10" y="208"/>
                  </a:lnTo>
                  <a:lnTo>
                    <a:pt x="4" y="190"/>
                  </a:lnTo>
                  <a:lnTo>
                    <a:pt x="0" y="172"/>
                  </a:lnTo>
                  <a:lnTo>
                    <a:pt x="0" y="172"/>
                  </a:lnTo>
                  <a:lnTo>
                    <a:pt x="4" y="154"/>
                  </a:lnTo>
                  <a:lnTo>
                    <a:pt x="10" y="138"/>
                  </a:lnTo>
                  <a:lnTo>
                    <a:pt x="20" y="122"/>
                  </a:lnTo>
                  <a:lnTo>
                    <a:pt x="34" y="106"/>
                  </a:lnTo>
                  <a:lnTo>
                    <a:pt x="50" y="90"/>
                  </a:lnTo>
                  <a:lnTo>
                    <a:pt x="72" y="76"/>
                  </a:lnTo>
                  <a:lnTo>
                    <a:pt x="96" y="64"/>
                  </a:lnTo>
                  <a:lnTo>
                    <a:pt x="122" y="50"/>
                  </a:lnTo>
                  <a:lnTo>
                    <a:pt x="152" y="40"/>
                  </a:lnTo>
                  <a:lnTo>
                    <a:pt x="182" y="30"/>
                  </a:lnTo>
                  <a:lnTo>
                    <a:pt x="216" y="22"/>
                  </a:lnTo>
                  <a:lnTo>
                    <a:pt x="254" y="14"/>
                  </a:lnTo>
                  <a:lnTo>
                    <a:pt x="290" y="8"/>
                  </a:lnTo>
                  <a:lnTo>
                    <a:pt x="330" y="4"/>
                  </a:lnTo>
                  <a:lnTo>
                    <a:pt x="372" y="2"/>
                  </a:lnTo>
                  <a:lnTo>
                    <a:pt x="414" y="0"/>
                  </a:lnTo>
                  <a:lnTo>
                    <a:pt x="414" y="0"/>
                  </a:lnTo>
                  <a:lnTo>
                    <a:pt x="456" y="2"/>
                  </a:lnTo>
                  <a:lnTo>
                    <a:pt x="496" y="4"/>
                  </a:lnTo>
                  <a:lnTo>
                    <a:pt x="536" y="8"/>
                  </a:lnTo>
                  <a:lnTo>
                    <a:pt x="574" y="14"/>
                  </a:lnTo>
                  <a:lnTo>
                    <a:pt x="610" y="22"/>
                  </a:lnTo>
                  <a:lnTo>
                    <a:pt x="644" y="30"/>
                  </a:lnTo>
                  <a:lnTo>
                    <a:pt x="676" y="40"/>
                  </a:lnTo>
                  <a:lnTo>
                    <a:pt x="706"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20232155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300" fill="hold" id="7"/>
                                        <p:tgtEl>
                                          <p:spTgt spid="52"/>
                                        </p:tgtEl>
                                        <p:attrNameLst>
                                          <p:attrName>ppt_w</p:attrName>
                                        </p:attrNameLst>
                                      </p:cBhvr>
                                      <p:tavLst>
                                        <p:tav tm="0">
                                          <p:val>
                                            <p:fltVal val="0"/>
                                          </p:val>
                                        </p:tav>
                                        <p:tav tm="100000">
                                          <p:val>
                                            <p:strVal val="#ppt_w"/>
                                          </p:val>
                                        </p:tav>
                                      </p:tavLst>
                                    </p:anim>
                                    <p:anim calcmode="lin" valueType="num">
                                      <p:cBhvr>
                                        <p:cTn dur="300" fill="hold" id="8"/>
                                        <p:tgtEl>
                                          <p:spTgt spid="52"/>
                                        </p:tgtEl>
                                        <p:attrNameLst>
                                          <p:attrName>ppt_h</p:attrName>
                                        </p:attrNameLst>
                                      </p:cBhvr>
                                      <p:tavLst>
                                        <p:tav tm="0">
                                          <p:val>
                                            <p:fltVal val="0"/>
                                          </p:val>
                                        </p:tav>
                                        <p:tav tm="100000">
                                          <p:val>
                                            <p:strVal val="#ppt_h"/>
                                          </p:val>
                                        </p:tav>
                                      </p:tavLst>
                                    </p:anim>
                                    <p:animEffect filter="fade" transition="in">
                                      <p:cBhvr>
                                        <p:cTn dur="300" id="9"/>
                                        <p:tgtEl>
                                          <p:spTgt spid="52"/>
                                        </p:tgtEl>
                                      </p:cBhvr>
                                    </p:animEffect>
                                  </p:childTnLst>
                                </p:cTn>
                              </p:par>
                            </p:childTnLst>
                          </p:cTn>
                        </p:par>
                        <p:par>
                          <p:cTn fill="hold" id="10" nodeType="afterGroup">
                            <p:stCondLst>
                              <p:cond delay="300"/>
                            </p:stCondLst>
                            <p:childTnLst>
                              <p:par>
                                <p:cTn fill="hold" id="11" nodeType="afterEffect" presetClass="entr" presetID="22" presetSubtype="4">
                                  <p:stCondLst>
                                    <p:cond delay="0"/>
                                  </p:stCondLst>
                                  <p:childTnLst>
                                    <p:set>
                                      <p:cBhvr>
                                        <p:cTn dur="1" fill="hold" id="12">
                                          <p:stCondLst>
                                            <p:cond delay="0"/>
                                          </p:stCondLst>
                                        </p:cTn>
                                        <p:tgtEl>
                                          <p:spTgt spid="56"/>
                                        </p:tgtEl>
                                        <p:attrNameLst>
                                          <p:attrName>style.visibility</p:attrName>
                                        </p:attrNameLst>
                                      </p:cBhvr>
                                      <p:to>
                                        <p:strVal val="visible"/>
                                      </p:to>
                                    </p:set>
                                    <p:animEffect filter="wipe(down)" transition="in">
                                      <p:cBhvr>
                                        <p:cTn dur="300" id="13"/>
                                        <p:tgtEl>
                                          <p:spTgt spid="56"/>
                                        </p:tgtEl>
                                      </p:cBhvr>
                                    </p:animEffect>
                                  </p:childTnLst>
                                </p:cTn>
                              </p:par>
                            </p:childTnLst>
                          </p:cTn>
                        </p:par>
                        <p:par>
                          <p:cTn fill="hold" id="14" nodeType="afterGroup">
                            <p:stCondLst>
                              <p:cond delay="600"/>
                            </p:stCondLst>
                            <p:childTnLst>
                              <p:par>
                                <p:cTn fill="hold" grpId="0" id="15" nodeType="afterEffect" presetClass="entr" presetID="53" presetSubtype="0">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p:cTn dur="300" fill="hold" id="17"/>
                                        <p:tgtEl>
                                          <p:spTgt spid="41"/>
                                        </p:tgtEl>
                                        <p:attrNameLst>
                                          <p:attrName>ppt_w</p:attrName>
                                        </p:attrNameLst>
                                      </p:cBhvr>
                                      <p:tavLst>
                                        <p:tav tm="0">
                                          <p:val>
                                            <p:fltVal val="0"/>
                                          </p:val>
                                        </p:tav>
                                        <p:tav tm="100000">
                                          <p:val>
                                            <p:strVal val="#ppt_w"/>
                                          </p:val>
                                        </p:tav>
                                      </p:tavLst>
                                    </p:anim>
                                    <p:anim calcmode="lin" valueType="num">
                                      <p:cBhvr>
                                        <p:cTn dur="300" fill="hold" id="18"/>
                                        <p:tgtEl>
                                          <p:spTgt spid="41"/>
                                        </p:tgtEl>
                                        <p:attrNameLst>
                                          <p:attrName>ppt_h</p:attrName>
                                        </p:attrNameLst>
                                      </p:cBhvr>
                                      <p:tavLst>
                                        <p:tav tm="0">
                                          <p:val>
                                            <p:fltVal val="0"/>
                                          </p:val>
                                        </p:tav>
                                        <p:tav tm="100000">
                                          <p:val>
                                            <p:strVal val="#ppt_h"/>
                                          </p:val>
                                        </p:tav>
                                      </p:tavLst>
                                    </p:anim>
                                    <p:animEffect filter="fade" transition="in">
                                      <p:cBhvr>
                                        <p:cTn dur="300" id="19"/>
                                        <p:tgtEl>
                                          <p:spTgt spid="41"/>
                                        </p:tgtEl>
                                      </p:cBhvr>
                                    </p:animEffect>
                                  </p:childTnLst>
                                </p:cTn>
                              </p:par>
                            </p:childTnLst>
                          </p:cTn>
                        </p:par>
                        <p:par>
                          <p:cTn fill="hold" id="20" nodeType="afterGroup">
                            <p:stCondLst>
                              <p:cond delay="900"/>
                            </p:stCondLst>
                            <p:childTnLst>
                              <p:par>
                                <p:cTn fill="hold" id="21" nodeType="afterEffect" presetClass="entr" presetID="53" presetSubtype="0">
                                  <p:stCondLst>
                                    <p:cond delay="0"/>
                                  </p:stCondLst>
                                  <p:childTnLst>
                                    <p:set>
                                      <p:cBhvr>
                                        <p:cTn dur="1" fill="hold" id="22">
                                          <p:stCondLst>
                                            <p:cond delay="0"/>
                                          </p:stCondLst>
                                        </p:cTn>
                                        <p:tgtEl>
                                          <p:spTgt spid="60"/>
                                        </p:tgtEl>
                                        <p:attrNameLst>
                                          <p:attrName>style.visibility</p:attrName>
                                        </p:attrNameLst>
                                      </p:cBhvr>
                                      <p:to>
                                        <p:strVal val="visible"/>
                                      </p:to>
                                    </p:set>
                                    <p:anim calcmode="lin" valueType="num">
                                      <p:cBhvr>
                                        <p:cTn dur="300" fill="hold" id="23"/>
                                        <p:tgtEl>
                                          <p:spTgt spid="60"/>
                                        </p:tgtEl>
                                        <p:attrNameLst>
                                          <p:attrName>ppt_w</p:attrName>
                                        </p:attrNameLst>
                                      </p:cBhvr>
                                      <p:tavLst>
                                        <p:tav tm="0">
                                          <p:val>
                                            <p:fltVal val="0"/>
                                          </p:val>
                                        </p:tav>
                                        <p:tav tm="100000">
                                          <p:val>
                                            <p:strVal val="#ppt_w"/>
                                          </p:val>
                                        </p:tav>
                                      </p:tavLst>
                                    </p:anim>
                                    <p:anim calcmode="lin" valueType="num">
                                      <p:cBhvr>
                                        <p:cTn dur="300" fill="hold" id="24"/>
                                        <p:tgtEl>
                                          <p:spTgt spid="60"/>
                                        </p:tgtEl>
                                        <p:attrNameLst>
                                          <p:attrName>ppt_h</p:attrName>
                                        </p:attrNameLst>
                                      </p:cBhvr>
                                      <p:tavLst>
                                        <p:tav tm="0">
                                          <p:val>
                                            <p:fltVal val="0"/>
                                          </p:val>
                                        </p:tav>
                                        <p:tav tm="100000">
                                          <p:val>
                                            <p:strVal val="#ppt_h"/>
                                          </p:val>
                                        </p:tav>
                                      </p:tavLst>
                                    </p:anim>
                                    <p:animEffect filter="fade" transition="in">
                                      <p:cBhvr>
                                        <p:cTn dur="300" id="25"/>
                                        <p:tgtEl>
                                          <p:spTgt spid="60"/>
                                        </p:tgtEl>
                                      </p:cBhvr>
                                    </p:animEffect>
                                  </p:childTnLst>
                                </p:cTn>
                              </p:par>
                            </p:childTnLst>
                          </p:cTn>
                        </p:par>
                        <p:par>
                          <p:cTn fill="hold" id="26" nodeType="afterGroup">
                            <p:stCondLst>
                              <p:cond delay="1200"/>
                            </p:stCondLst>
                            <p:childTnLst>
                              <p:par>
                                <p:cTn fill="hold" id="27" nodeType="afterEffect" presetClass="entr" presetID="22" presetSubtype="4">
                                  <p:stCondLst>
                                    <p:cond delay="0"/>
                                  </p:stCondLst>
                                  <p:childTnLst>
                                    <p:set>
                                      <p:cBhvr>
                                        <p:cTn dur="1" fill="hold" id="28">
                                          <p:stCondLst>
                                            <p:cond delay="0"/>
                                          </p:stCondLst>
                                        </p:cTn>
                                        <p:tgtEl>
                                          <p:spTgt spid="64"/>
                                        </p:tgtEl>
                                        <p:attrNameLst>
                                          <p:attrName>style.visibility</p:attrName>
                                        </p:attrNameLst>
                                      </p:cBhvr>
                                      <p:to>
                                        <p:strVal val="visible"/>
                                      </p:to>
                                    </p:set>
                                    <p:animEffect filter="wipe(down)" transition="in">
                                      <p:cBhvr>
                                        <p:cTn dur="300" id="29"/>
                                        <p:tgtEl>
                                          <p:spTgt spid="64"/>
                                        </p:tgtEl>
                                      </p:cBhvr>
                                    </p:animEffect>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p:cTn dur="300" fill="hold" id="33"/>
                                        <p:tgtEl>
                                          <p:spTgt spid="46"/>
                                        </p:tgtEl>
                                        <p:attrNameLst>
                                          <p:attrName>ppt_w</p:attrName>
                                        </p:attrNameLst>
                                      </p:cBhvr>
                                      <p:tavLst>
                                        <p:tav tm="0">
                                          <p:val>
                                            <p:fltVal val="0"/>
                                          </p:val>
                                        </p:tav>
                                        <p:tav tm="100000">
                                          <p:val>
                                            <p:strVal val="#ppt_w"/>
                                          </p:val>
                                        </p:tav>
                                      </p:tavLst>
                                    </p:anim>
                                    <p:anim calcmode="lin" valueType="num">
                                      <p:cBhvr>
                                        <p:cTn dur="300" fill="hold" id="34"/>
                                        <p:tgtEl>
                                          <p:spTgt spid="46"/>
                                        </p:tgtEl>
                                        <p:attrNameLst>
                                          <p:attrName>ppt_h</p:attrName>
                                        </p:attrNameLst>
                                      </p:cBhvr>
                                      <p:tavLst>
                                        <p:tav tm="0">
                                          <p:val>
                                            <p:fltVal val="0"/>
                                          </p:val>
                                        </p:tav>
                                        <p:tav tm="100000">
                                          <p:val>
                                            <p:strVal val="#ppt_h"/>
                                          </p:val>
                                        </p:tav>
                                      </p:tavLst>
                                    </p:anim>
                                    <p:animEffect filter="fade" transition="in">
                                      <p:cBhvr>
                                        <p:cTn dur="300" id="35"/>
                                        <p:tgtEl>
                                          <p:spTgt spid="46"/>
                                        </p:tgtEl>
                                      </p:cBhvr>
                                    </p:animEffect>
                                  </p:childTnLst>
                                </p:cTn>
                              </p:par>
                            </p:childTnLst>
                          </p:cTn>
                        </p:par>
                        <p:par>
                          <p:cTn fill="hold" id="36" nodeType="afterGroup">
                            <p:stCondLst>
                              <p:cond delay="1800"/>
                            </p:stCondLst>
                            <p:childTnLst>
                              <p:par>
                                <p:cTn fill="hold" id="37" nodeType="afterEffect" presetClass="entr" presetID="53" presetSubtype="0">
                                  <p:stCondLst>
                                    <p:cond delay="0"/>
                                  </p:stCondLst>
                                  <p:childTnLst>
                                    <p:set>
                                      <p:cBhvr>
                                        <p:cTn dur="1" fill="hold" id="38">
                                          <p:stCondLst>
                                            <p:cond delay="0"/>
                                          </p:stCondLst>
                                        </p:cTn>
                                        <p:tgtEl>
                                          <p:spTgt spid="68"/>
                                        </p:tgtEl>
                                        <p:attrNameLst>
                                          <p:attrName>style.visibility</p:attrName>
                                        </p:attrNameLst>
                                      </p:cBhvr>
                                      <p:to>
                                        <p:strVal val="visible"/>
                                      </p:to>
                                    </p:set>
                                    <p:anim calcmode="lin" valueType="num">
                                      <p:cBhvr>
                                        <p:cTn dur="300" fill="hold" id="39"/>
                                        <p:tgtEl>
                                          <p:spTgt spid="68"/>
                                        </p:tgtEl>
                                        <p:attrNameLst>
                                          <p:attrName>ppt_w</p:attrName>
                                        </p:attrNameLst>
                                      </p:cBhvr>
                                      <p:tavLst>
                                        <p:tav tm="0">
                                          <p:val>
                                            <p:fltVal val="0"/>
                                          </p:val>
                                        </p:tav>
                                        <p:tav tm="100000">
                                          <p:val>
                                            <p:strVal val="#ppt_w"/>
                                          </p:val>
                                        </p:tav>
                                      </p:tavLst>
                                    </p:anim>
                                    <p:anim calcmode="lin" valueType="num">
                                      <p:cBhvr>
                                        <p:cTn dur="300" fill="hold" id="40"/>
                                        <p:tgtEl>
                                          <p:spTgt spid="68"/>
                                        </p:tgtEl>
                                        <p:attrNameLst>
                                          <p:attrName>ppt_h</p:attrName>
                                        </p:attrNameLst>
                                      </p:cBhvr>
                                      <p:tavLst>
                                        <p:tav tm="0">
                                          <p:val>
                                            <p:fltVal val="0"/>
                                          </p:val>
                                        </p:tav>
                                        <p:tav tm="100000">
                                          <p:val>
                                            <p:strVal val="#ppt_h"/>
                                          </p:val>
                                        </p:tav>
                                      </p:tavLst>
                                    </p:anim>
                                    <p:animEffect filter="fade" transition="in">
                                      <p:cBhvr>
                                        <p:cTn dur="300" id="41"/>
                                        <p:tgtEl>
                                          <p:spTgt spid="68"/>
                                        </p:tgtEl>
                                      </p:cBhvr>
                                    </p:animEffect>
                                  </p:childTnLst>
                                </p:cTn>
                              </p:par>
                            </p:childTnLst>
                          </p:cTn>
                        </p:par>
                        <p:par>
                          <p:cTn fill="hold" id="42" nodeType="afterGroup">
                            <p:stCondLst>
                              <p:cond delay="2100"/>
                            </p:stCondLst>
                            <p:childTnLst>
                              <p:par>
                                <p:cTn fill="hold" id="43" nodeType="afterEffect" presetClass="entr" presetID="22" presetSubtype="4">
                                  <p:stCondLst>
                                    <p:cond delay="0"/>
                                  </p:stCondLst>
                                  <p:childTnLst>
                                    <p:set>
                                      <p:cBhvr>
                                        <p:cTn dur="1" fill="hold" id="44">
                                          <p:stCondLst>
                                            <p:cond delay="0"/>
                                          </p:stCondLst>
                                        </p:cTn>
                                        <p:tgtEl>
                                          <p:spTgt spid="72"/>
                                        </p:tgtEl>
                                        <p:attrNameLst>
                                          <p:attrName>style.visibility</p:attrName>
                                        </p:attrNameLst>
                                      </p:cBhvr>
                                      <p:to>
                                        <p:strVal val="visible"/>
                                      </p:to>
                                    </p:set>
                                    <p:animEffect filter="wipe(down)" transition="in">
                                      <p:cBhvr>
                                        <p:cTn dur="300" id="45"/>
                                        <p:tgtEl>
                                          <p:spTgt spid="72"/>
                                        </p:tgtEl>
                                      </p:cBhvr>
                                    </p:animEffect>
                                  </p:childTnLst>
                                </p:cTn>
                              </p:par>
                            </p:childTnLst>
                          </p:cTn>
                        </p:par>
                        <p:par>
                          <p:cTn fill="hold" id="46" nodeType="afterGroup">
                            <p:stCondLst>
                              <p:cond delay="2400"/>
                            </p:stCondLst>
                            <p:childTnLst>
                              <p:par>
                                <p:cTn fill="hold" grpId="0" id="47" nodeType="afterEffect" presetClass="entr" presetID="53" presetSubtype="0">
                                  <p:stCondLst>
                                    <p:cond delay="0"/>
                                  </p:stCondLst>
                                  <p:childTnLst>
                                    <p:set>
                                      <p:cBhvr>
                                        <p:cTn dur="1" fill="hold" id="48">
                                          <p:stCondLst>
                                            <p:cond delay="0"/>
                                          </p:stCondLst>
                                        </p:cTn>
                                        <p:tgtEl>
                                          <p:spTgt spid="47"/>
                                        </p:tgtEl>
                                        <p:attrNameLst>
                                          <p:attrName>style.visibility</p:attrName>
                                        </p:attrNameLst>
                                      </p:cBhvr>
                                      <p:to>
                                        <p:strVal val="visible"/>
                                      </p:to>
                                    </p:set>
                                    <p:anim calcmode="lin" valueType="num">
                                      <p:cBhvr>
                                        <p:cTn dur="300" fill="hold" id="49"/>
                                        <p:tgtEl>
                                          <p:spTgt spid="47"/>
                                        </p:tgtEl>
                                        <p:attrNameLst>
                                          <p:attrName>ppt_w</p:attrName>
                                        </p:attrNameLst>
                                      </p:cBhvr>
                                      <p:tavLst>
                                        <p:tav tm="0">
                                          <p:val>
                                            <p:fltVal val="0"/>
                                          </p:val>
                                        </p:tav>
                                        <p:tav tm="100000">
                                          <p:val>
                                            <p:strVal val="#ppt_w"/>
                                          </p:val>
                                        </p:tav>
                                      </p:tavLst>
                                    </p:anim>
                                    <p:anim calcmode="lin" valueType="num">
                                      <p:cBhvr>
                                        <p:cTn dur="300" fill="hold" id="50"/>
                                        <p:tgtEl>
                                          <p:spTgt spid="47"/>
                                        </p:tgtEl>
                                        <p:attrNameLst>
                                          <p:attrName>ppt_h</p:attrName>
                                        </p:attrNameLst>
                                      </p:cBhvr>
                                      <p:tavLst>
                                        <p:tav tm="0">
                                          <p:val>
                                            <p:fltVal val="0"/>
                                          </p:val>
                                        </p:tav>
                                        <p:tav tm="100000">
                                          <p:val>
                                            <p:strVal val="#ppt_h"/>
                                          </p:val>
                                        </p:tav>
                                      </p:tavLst>
                                    </p:anim>
                                    <p:animEffect filter="fade" transition="in">
                                      <p:cBhvr>
                                        <p:cTn dur="300" id="51"/>
                                        <p:tgtEl>
                                          <p:spTgt spid="47"/>
                                        </p:tgtEl>
                                      </p:cBhvr>
                                    </p:animEffect>
                                  </p:childTnLst>
                                </p:cTn>
                              </p:par>
                            </p:childTnLst>
                          </p:cTn>
                        </p:par>
                        <p:par>
                          <p:cTn fill="hold" id="52" nodeType="afterGroup">
                            <p:stCondLst>
                              <p:cond delay="2700"/>
                            </p:stCondLst>
                            <p:childTnLst>
                              <p:par>
                                <p:cTn fill="hold" id="53" nodeType="afterEffect" presetClass="entr" presetID="53" presetSubtype="0">
                                  <p:stCondLst>
                                    <p:cond delay="0"/>
                                  </p:stCondLst>
                                  <p:childTnLst>
                                    <p:set>
                                      <p:cBhvr>
                                        <p:cTn dur="1" fill="hold" id="54">
                                          <p:stCondLst>
                                            <p:cond delay="0"/>
                                          </p:stCondLst>
                                        </p:cTn>
                                        <p:tgtEl>
                                          <p:spTgt spid="76"/>
                                        </p:tgtEl>
                                        <p:attrNameLst>
                                          <p:attrName>style.visibility</p:attrName>
                                        </p:attrNameLst>
                                      </p:cBhvr>
                                      <p:to>
                                        <p:strVal val="visible"/>
                                      </p:to>
                                    </p:set>
                                    <p:anim calcmode="lin" valueType="num">
                                      <p:cBhvr>
                                        <p:cTn dur="300" fill="hold" id="55"/>
                                        <p:tgtEl>
                                          <p:spTgt spid="76"/>
                                        </p:tgtEl>
                                        <p:attrNameLst>
                                          <p:attrName>ppt_w</p:attrName>
                                        </p:attrNameLst>
                                      </p:cBhvr>
                                      <p:tavLst>
                                        <p:tav tm="0">
                                          <p:val>
                                            <p:fltVal val="0"/>
                                          </p:val>
                                        </p:tav>
                                        <p:tav tm="100000">
                                          <p:val>
                                            <p:strVal val="#ppt_w"/>
                                          </p:val>
                                        </p:tav>
                                      </p:tavLst>
                                    </p:anim>
                                    <p:anim calcmode="lin" valueType="num">
                                      <p:cBhvr>
                                        <p:cTn dur="300" fill="hold" id="56"/>
                                        <p:tgtEl>
                                          <p:spTgt spid="76"/>
                                        </p:tgtEl>
                                        <p:attrNameLst>
                                          <p:attrName>ppt_h</p:attrName>
                                        </p:attrNameLst>
                                      </p:cBhvr>
                                      <p:tavLst>
                                        <p:tav tm="0">
                                          <p:val>
                                            <p:fltVal val="0"/>
                                          </p:val>
                                        </p:tav>
                                        <p:tav tm="100000">
                                          <p:val>
                                            <p:strVal val="#ppt_h"/>
                                          </p:val>
                                        </p:tav>
                                      </p:tavLst>
                                    </p:anim>
                                    <p:animEffect filter="fade" transition="in">
                                      <p:cBhvr>
                                        <p:cTn dur="300" id="57"/>
                                        <p:tgtEl>
                                          <p:spTgt spid="76"/>
                                        </p:tgtEl>
                                      </p:cBhvr>
                                    </p:animEffect>
                                  </p:childTnLst>
                                </p:cTn>
                              </p:par>
                            </p:childTnLst>
                          </p:cTn>
                        </p:par>
                        <p:par>
                          <p:cTn fill="hold" id="58" nodeType="afterGroup">
                            <p:stCondLst>
                              <p:cond delay="3000"/>
                            </p:stCondLst>
                            <p:childTnLst>
                              <p:par>
                                <p:cTn fill="hold" id="59" nodeType="afterEffect" presetClass="entr" presetID="22" presetSubtype="4">
                                  <p:stCondLst>
                                    <p:cond delay="0"/>
                                  </p:stCondLst>
                                  <p:childTnLst>
                                    <p:set>
                                      <p:cBhvr>
                                        <p:cTn dur="1" fill="hold" id="60">
                                          <p:stCondLst>
                                            <p:cond delay="0"/>
                                          </p:stCondLst>
                                        </p:cTn>
                                        <p:tgtEl>
                                          <p:spTgt spid="80"/>
                                        </p:tgtEl>
                                        <p:attrNameLst>
                                          <p:attrName>style.visibility</p:attrName>
                                        </p:attrNameLst>
                                      </p:cBhvr>
                                      <p:to>
                                        <p:strVal val="visible"/>
                                      </p:to>
                                    </p:set>
                                    <p:animEffect filter="wipe(down)" transition="in">
                                      <p:cBhvr>
                                        <p:cTn dur="300" id="61"/>
                                        <p:tgtEl>
                                          <p:spTgt spid="80"/>
                                        </p:tgtEl>
                                      </p:cBhvr>
                                    </p:animEffect>
                                  </p:childTnLst>
                                </p:cTn>
                              </p:par>
                            </p:childTnLst>
                          </p:cTn>
                        </p:par>
                        <p:par>
                          <p:cTn fill="hold" id="62" nodeType="afterGroup">
                            <p:stCondLst>
                              <p:cond delay="3300"/>
                            </p:stCondLst>
                            <p:childTnLst>
                              <p:par>
                                <p:cTn fill="hold" grpId="0" id="63" nodeType="afterEffect" presetClass="entr" presetID="53" presetSubtype="0">
                                  <p:stCondLst>
                                    <p:cond delay="0"/>
                                  </p:stCondLst>
                                  <p:childTnLst>
                                    <p:set>
                                      <p:cBhvr>
                                        <p:cTn dur="1" fill="hold" id="64">
                                          <p:stCondLst>
                                            <p:cond delay="0"/>
                                          </p:stCondLst>
                                        </p:cTn>
                                        <p:tgtEl>
                                          <p:spTgt spid="48"/>
                                        </p:tgtEl>
                                        <p:attrNameLst>
                                          <p:attrName>style.visibility</p:attrName>
                                        </p:attrNameLst>
                                      </p:cBhvr>
                                      <p:to>
                                        <p:strVal val="visible"/>
                                      </p:to>
                                    </p:set>
                                    <p:anim calcmode="lin" valueType="num">
                                      <p:cBhvr>
                                        <p:cTn dur="300" fill="hold" id="65"/>
                                        <p:tgtEl>
                                          <p:spTgt spid="48"/>
                                        </p:tgtEl>
                                        <p:attrNameLst>
                                          <p:attrName>ppt_w</p:attrName>
                                        </p:attrNameLst>
                                      </p:cBhvr>
                                      <p:tavLst>
                                        <p:tav tm="0">
                                          <p:val>
                                            <p:fltVal val="0"/>
                                          </p:val>
                                        </p:tav>
                                        <p:tav tm="100000">
                                          <p:val>
                                            <p:strVal val="#ppt_w"/>
                                          </p:val>
                                        </p:tav>
                                      </p:tavLst>
                                    </p:anim>
                                    <p:anim calcmode="lin" valueType="num">
                                      <p:cBhvr>
                                        <p:cTn dur="300" fill="hold" id="66"/>
                                        <p:tgtEl>
                                          <p:spTgt spid="48"/>
                                        </p:tgtEl>
                                        <p:attrNameLst>
                                          <p:attrName>ppt_h</p:attrName>
                                        </p:attrNameLst>
                                      </p:cBhvr>
                                      <p:tavLst>
                                        <p:tav tm="0">
                                          <p:val>
                                            <p:fltVal val="0"/>
                                          </p:val>
                                        </p:tav>
                                        <p:tav tm="100000">
                                          <p:val>
                                            <p:strVal val="#ppt_h"/>
                                          </p:val>
                                        </p:tav>
                                      </p:tavLst>
                                    </p:anim>
                                    <p:animEffect filter="fade" transition="in">
                                      <p:cBhvr>
                                        <p:cTn dur="300" id="67"/>
                                        <p:tgtEl>
                                          <p:spTgt spid="48"/>
                                        </p:tgtEl>
                                      </p:cBhvr>
                                    </p:animEffect>
                                  </p:childTnLst>
                                </p:cTn>
                              </p:par>
                            </p:childTnLst>
                          </p:cTn>
                        </p:par>
                        <p:par>
                          <p:cTn fill="hold" id="68" nodeType="afterGroup">
                            <p:stCondLst>
                              <p:cond delay="3600"/>
                            </p:stCondLst>
                            <p:childTnLst>
                              <p:par>
                                <p:cTn fill="hold" grpId="0" id="69" nodeType="afterEffect" presetClass="entr" presetID="53" presetSubtype="0">
                                  <p:stCondLst>
                                    <p:cond delay="0"/>
                                  </p:stCondLst>
                                  <p:childTnLst>
                                    <p:set>
                                      <p:cBhvr>
                                        <p:cTn dur="1" fill="hold" id="70">
                                          <p:stCondLst>
                                            <p:cond delay="0"/>
                                          </p:stCondLst>
                                        </p:cTn>
                                        <p:tgtEl>
                                          <p:spTgt spid="42"/>
                                        </p:tgtEl>
                                        <p:attrNameLst>
                                          <p:attrName>style.visibility</p:attrName>
                                        </p:attrNameLst>
                                      </p:cBhvr>
                                      <p:to>
                                        <p:strVal val="visible"/>
                                      </p:to>
                                    </p:set>
                                    <p:anim calcmode="lin" valueType="num">
                                      <p:cBhvr>
                                        <p:cTn dur="300" fill="hold" id="71"/>
                                        <p:tgtEl>
                                          <p:spTgt spid="42"/>
                                        </p:tgtEl>
                                        <p:attrNameLst>
                                          <p:attrName>ppt_w</p:attrName>
                                        </p:attrNameLst>
                                      </p:cBhvr>
                                      <p:tavLst>
                                        <p:tav tm="0">
                                          <p:val>
                                            <p:fltVal val="0"/>
                                          </p:val>
                                        </p:tav>
                                        <p:tav tm="100000">
                                          <p:val>
                                            <p:strVal val="#ppt_w"/>
                                          </p:val>
                                        </p:tav>
                                      </p:tavLst>
                                    </p:anim>
                                    <p:anim calcmode="lin" valueType="num">
                                      <p:cBhvr>
                                        <p:cTn dur="300" fill="hold" id="72"/>
                                        <p:tgtEl>
                                          <p:spTgt spid="42"/>
                                        </p:tgtEl>
                                        <p:attrNameLst>
                                          <p:attrName>ppt_h</p:attrName>
                                        </p:attrNameLst>
                                      </p:cBhvr>
                                      <p:tavLst>
                                        <p:tav tm="0">
                                          <p:val>
                                            <p:fltVal val="0"/>
                                          </p:val>
                                        </p:tav>
                                        <p:tav tm="100000">
                                          <p:val>
                                            <p:strVal val="#ppt_h"/>
                                          </p:val>
                                        </p:tav>
                                      </p:tavLst>
                                    </p:anim>
                                    <p:animEffect filter="fade" transition="in">
                                      <p:cBhvr>
                                        <p:cTn dur="300" id="73"/>
                                        <p:tgtEl>
                                          <p:spTgt spid="42"/>
                                        </p:tgtEl>
                                      </p:cBhvr>
                                    </p:animEffect>
                                  </p:childTnLst>
                                </p:cTn>
                              </p:par>
                            </p:childTnLst>
                          </p:cTn>
                        </p:par>
                        <p:par>
                          <p:cTn fill="hold" id="74" nodeType="afterGroup">
                            <p:stCondLst>
                              <p:cond delay="3900"/>
                            </p:stCondLst>
                            <p:childTnLst>
                              <p:par>
                                <p:cTn fill="hold" grpId="0" id="75" nodeType="afterEffect" presetClass="entr" presetID="2" presetSubtype="2">
                                  <p:stCondLst>
                                    <p:cond delay="0"/>
                                  </p:stCondLst>
                                  <p:childTnLst>
                                    <p:set>
                                      <p:cBhvr>
                                        <p:cTn dur="1" fill="hold" id="76">
                                          <p:stCondLst>
                                            <p:cond delay="0"/>
                                          </p:stCondLst>
                                        </p:cTn>
                                        <p:tgtEl>
                                          <p:spTgt spid="40"/>
                                        </p:tgtEl>
                                        <p:attrNameLst>
                                          <p:attrName>style.visibility</p:attrName>
                                        </p:attrNameLst>
                                      </p:cBhvr>
                                      <p:to>
                                        <p:strVal val="visible"/>
                                      </p:to>
                                    </p:set>
                                    <p:anim calcmode="lin" valueType="num">
                                      <p:cBhvr additive="base">
                                        <p:cTn dur="300" fill="hold" id="77"/>
                                        <p:tgtEl>
                                          <p:spTgt spid="40"/>
                                        </p:tgtEl>
                                        <p:attrNameLst>
                                          <p:attrName>ppt_x</p:attrName>
                                        </p:attrNameLst>
                                      </p:cBhvr>
                                      <p:tavLst>
                                        <p:tav tm="0">
                                          <p:val>
                                            <p:strVal val="1+#ppt_w/2"/>
                                          </p:val>
                                        </p:tav>
                                        <p:tav tm="100000">
                                          <p:val>
                                            <p:strVal val="#ppt_x"/>
                                          </p:val>
                                        </p:tav>
                                      </p:tavLst>
                                    </p:anim>
                                    <p:anim calcmode="lin" valueType="num">
                                      <p:cBhvr additive="base">
                                        <p:cTn dur="300" fill="hold" id="78"/>
                                        <p:tgtEl>
                                          <p:spTgt spid="40"/>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200"/>
                            </p:stCondLst>
                            <p:childTnLst>
                              <p:par>
                                <p:cTn fill="hold" grpId="0" id="80" nodeType="afterEffect" presetClass="entr" presetID="53" presetSubtype="0">
                                  <p:stCondLst>
                                    <p:cond delay="0"/>
                                  </p:stCondLst>
                                  <p:childTnLst>
                                    <p:set>
                                      <p:cBhvr>
                                        <p:cTn dur="1" fill="hold" id="81">
                                          <p:stCondLst>
                                            <p:cond delay="0"/>
                                          </p:stCondLst>
                                        </p:cTn>
                                        <p:tgtEl>
                                          <p:spTgt spid="49"/>
                                        </p:tgtEl>
                                        <p:attrNameLst>
                                          <p:attrName>style.visibility</p:attrName>
                                        </p:attrNameLst>
                                      </p:cBhvr>
                                      <p:to>
                                        <p:strVal val="visible"/>
                                      </p:to>
                                    </p:set>
                                    <p:anim calcmode="lin" valueType="num">
                                      <p:cBhvr>
                                        <p:cTn dur="300" fill="hold" id="82"/>
                                        <p:tgtEl>
                                          <p:spTgt spid="49"/>
                                        </p:tgtEl>
                                        <p:attrNameLst>
                                          <p:attrName>ppt_w</p:attrName>
                                        </p:attrNameLst>
                                      </p:cBhvr>
                                      <p:tavLst>
                                        <p:tav tm="0">
                                          <p:val>
                                            <p:fltVal val="0"/>
                                          </p:val>
                                        </p:tav>
                                        <p:tav tm="100000">
                                          <p:val>
                                            <p:strVal val="#ppt_w"/>
                                          </p:val>
                                        </p:tav>
                                      </p:tavLst>
                                    </p:anim>
                                    <p:anim calcmode="lin" valueType="num">
                                      <p:cBhvr>
                                        <p:cTn dur="300" fill="hold" id="83"/>
                                        <p:tgtEl>
                                          <p:spTgt spid="49"/>
                                        </p:tgtEl>
                                        <p:attrNameLst>
                                          <p:attrName>ppt_h</p:attrName>
                                        </p:attrNameLst>
                                      </p:cBhvr>
                                      <p:tavLst>
                                        <p:tav tm="0">
                                          <p:val>
                                            <p:fltVal val="0"/>
                                          </p:val>
                                        </p:tav>
                                        <p:tav tm="100000">
                                          <p:val>
                                            <p:strVal val="#ppt_h"/>
                                          </p:val>
                                        </p:tav>
                                      </p:tavLst>
                                    </p:anim>
                                    <p:animEffect filter="fade" transition="in">
                                      <p:cBhvr>
                                        <p:cTn dur="300" id="84"/>
                                        <p:tgtEl>
                                          <p:spTgt spid="49"/>
                                        </p:tgtEl>
                                      </p:cBhvr>
                                    </p:animEffect>
                                  </p:childTnLst>
                                </p:cTn>
                              </p:par>
                            </p:childTnLst>
                          </p:cTn>
                        </p:par>
                        <p:par>
                          <p:cTn fill="hold" id="85" nodeType="afterGroup">
                            <p:stCondLst>
                              <p:cond delay="4500"/>
                            </p:stCondLst>
                            <p:childTnLst>
                              <p:par>
                                <p:cTn fill="hold" grpId="0" id="86" nodeType="afterEffect" presetClass="entr" presetID="2" presetSubtype="2">
                                  <p:stCondLst>
                                    <p:cond delay="0"/>
                                  </p:stCondLst>
                                  <p:childTnLst>
                                    <p:set>
                                      <p:cBhvr>
                                        <p:cTn dur="1" fill="hold" id="87">
                                          <p:stCondLst>
                                            <p:cond delay="0"/>
                                          </p:stCondLst>
                                        </p:cTn>
                                        <p:tgtEl>
                                          <p:spTgt spid="43"/>
                                        </p:tgtEl>
                                        <p:attrNameLst>
                                          <p:attrName>style.visibility</p:attrName>
                                        </p:attrNameLst>
                                      </p:cBhvr>
                                      <p:to>
                                        <p:strVal val="visible"/>
                                      </p:to>
                                    </p:set>
                                    <p:anim calcmode="lin" valueType="num">
                                      <p:cBhvr additive="base">
                                        <p:cTn dur="300" fill="hold" id="88"/>
                                        <p:tgtEl>
                                          <p:spTgt spid="43"/>
                                        </p:tgtEl>
                                        <p:attrNameLst>
                                          <p:attrName>ppt_x</p:attrName>
                                        </p:attrNameLst>
                                      </p:cBhvr>
                                      <p:tavLst>
                                        <p:tav tm="0">
                                          <p:val>
                                            <p:strVal val="1+#ppt_w/2"/>
                                          </p:val>
                                        </p:tav>
                                        <p:tav tm="100000">
                                          <p:val>
                                            <p:strVal val="#ppt_x"/>
                                          </p:val>
                                        </p:tav>
                                      </p:tavLst>
                                    </p:anim>
                                    <p:anim calcmode="lin" valueType="num">
                                      <p:cBhvr additive="base">
                                        <p:cTn dur="300" fill="hold" id="89"/>
                                        <p:tgtEl>
                                          <p:spTgt spid="43"/>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4800"/>
                            </p:stCondLst>
                            <p:childTnLst>
                              <p:par>
                                <p:cTn fill="hold" grpId="0" id="91" nodeType="afterEffect" presetClass="entr" presetID="53" presetSubtype="0">
                                  <p:stCondLst>
                                    <p:cond delay="0"/>
                                  </p:stCondLst>
                                  <p:childTnLst>
                                    <p:set>
                                      <p:cBhvr>
                                        <p:cTn dur="1" fill="hold" id="92">
                                          <p:stCondLst>
                                            <p:cond delay="0"/>
                                          </p:stCondLst>
                                        </p:cTn>
                                        <p:tgtEl>
                                          <p:spTgt spid="50"/>
                                        </p:tgtEl>
                                        <p:attrNameLst>
                                          <p:attrName>style.visibility</p:attrName>
                                        </p:attrNameLst>
                                      </p:cBhvr>
                                      <p:to>
                                        <p:strVal val="visible"/>
                                      </p:to>
                                    </p:set>
                                    <p:anim calcmode="lin" valueType="num">
                                      <p:cBhvr>
                                        <p:cTn dur="300" fill="hold" id="93"/>
                                        <p:tgtEl>
                                          <p:spTgt spid="50"/>
                                        </p:tgtEl>
                                        <p:attrNameLst>
                                          <p:attrName>ppt_w</p:attrName>
                                        </p:attrNameLst>
                                      </p:cBhvr>
                                      <p:tavLst>
                                        <p:tav tm="0">
                                          <p:val>
                                            <p:fltVal val="0"/>
                                          </p:val>
                                        </p:tav>
                                        <p:tav tm="100000">
                                          <p:val>
                                            <p:strVal val="#ppt_w"/>
                                          </p:val>
                                        </p:tav>
                                      </p:tavLst>
                                    </p:anim>
                                    <p:anim calcmode="lin" valueType="num">
                                      <p:cBhvr>
                                        <p:cTn dur="300" fill="hold" id="94"/>
                                        <p:tgtEl>
                                          <p:spTgt spid="50"/>
                                        </p:tgtEl>
                                        <p:attrNameLst>
                                          <p:attrName>ppt_h</p:attrName>
                                        </p:attrNameLst>
                                      </p:cBhvr>
                                      <p:tavLst>
                                        <p:tav tm="0">
                                          <p:val>
                                            <p:fltVal val="0"/>
                                          </p:val>
                                        </p:tav>
                                        <p:tav tm="100000">
                                          <p:val>
                                            <p:strVal val="#ppt_h"/>
                                          </p:val>
                                        </p:tav>
                                      </p:tavLst>
                                    </p:anim>
                                    <p:animEffect filter="fade" transition="in">
                                      <p:cBhvr>
                                        <p:cTn dur="300" id="95"/>
                                        <p:tgtEl>
                                          <p:spTgt spid="50"/>
                                        </p:tgtEl>
                                      </p:cBhvr>
                                    </p:animEffect>
                                  </p:childTnLst>
                                </p:cTn>
                              </p:par>
                            </p:childTnLst>
                          </p:cTn>
                        </p:par>
                        <p:par>
                          <p:cTn fill="hold" id="96" nodeType="afterGroup">
                            <p:stCondLst>
                              <p:cond delay="5100"/>
                            </p:stCondLst>
                            <p:childTnLst>
                              <p:par>
                                <p:cTn fill="hold" grpId="0" id="97" nodeType="afterEffect" presetClass="entr" presetID="2" presetSubtype="2">
                                  <p:stCondLst>
                                    <p:cond delay="0"/>
                                  </p:stCondLst>
                                  <p:childTnLst>
                                    <p:set>
                                      <p:cBhvr>
                                        <p:cTn dur="1" fill="hold" id="98">
                                          <p:stCondLst>
                                            <p:cond delay="0"/>
                                          </p:stCondLst>
                                        </p:cTn>
                                        <p:tgtEl>
                                          <p:spTgt spid="44"/>
                                        </p:tgtEl>
                                        <p:attrNameLst>
                                          <p:attrName>style.visibility</p:attrName>
                                        </p:attrNameLst>
                                      </p:cBhvr>
                                      <p:to>
                                        <p:strVal val="visible"/>
                                      </p:to>
                                    </p:set>
                                    <p:anim calcmode="lin" valueType="num">
                                      <p:cBhvr additive="base">
                                        <p:cTn dur="300" fill="hold" id="99"/>
                                        <p:tgtEl>
                                          <p:spTgt spid="44"/>
                                        </p:tgtEl>
                                        <p:attrNameLst>
                                          <p:attrName>ppt_x</p:attrName>
                                        </p:attrNameLst>
                                      </p:cBhvr>
                                      <p:tavLst>
                                        <p:tav tm="0">
                                          <p:val>
                                            <p:strVal val="1+#ppt_w/2"/>
                                          </p:val>
                                        </p:tav>
                                        <p:tav tm="100000">
                                          <p:val>
                                            <p:strVal val="#ppt_x"/>
                                          </p:val>
                                        </p:tav>
                                      </p:tavLst>
                                    </p:anim>
                                    <p:anim calcmode="lin" valueType="num">
                                      <p:cBhvr additive="base">
                                        <p:cTn dur="300" fill="hold" id="100"/>
                                        <p:tgtEl>
                                          <p:spTgt spid="44"/>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5400"/>
                            </p:stCondLst>
                            <p:childTnLst>
                              <p:par>
                                <p:cTn fill="hold" grpId="0" id="102" nodeType="afterEffect" presetClass="entr" presetID="53" presetSubtype="0">
                                  <p:stCondLst>
                                    <p:cond delay="0"/>
                                  </p:stCondLst>
                                  <p:childTnLst>
                                    <p:set>
                                      <p:cBhvr>
                                        <p:cTn dur="1" fill="hold" id="103">
                                          <p:stCondLst>
                                            <p:cond delay="0"/>
                                          </p:stCondLst>
                                        </p:cTn>
                                        <p:tgtEl>
                                          <p:spTgt spid="51"/>
                                        </p:tgtEl>
                                        <p:attrNameLst>
                                          <p:attrName>style.visibility</p:attrName>
                                        </p:attrNameLst>
                                      </p:cBhvr>
                                      <p:to>
                                        <p:strVal val="visible"/>
                                      </p:to>
                                    </p:set>
                                    <p:anim calcmode="lin" valueType="num">
                                      <p:cBhvr>
                                        <p:cTn dur="300" fill="hold" id="104"/>
                                        <p:tgtEl>
                                          <p:spTgt spid="51"/>
                                        </p:tgtEl>
                                        <p:attrNameLst>
                                          <p:attrName>ppt_w</p:attrName>
                                        </p:attrNameLst>
                                      </p:cBhvr>
                                      <p:tavLst>
                                        <p:tav tm="0">
                                          <p:val>
                                            <p:fltVal val="0"/>
                                          </p:val>
                                        </p:tav>
                                        <p:tav tm="100000">
                                          <p:val>
                                            <p:strVal val="#ppt_w"/>
                                          </p:val>
                                        </p:tav>
                                      </p:tavLst>
                                    </p:anim>
                                    <p:anim calcmode="lin" valueType="num">
                                      <p:cBhvr>
                                        <p:cTn dur="300" fill="hold" id="105"/>
                                        <p:tgtEl>
                                          <p:spTgt spid="51"/>
                                        </p:tgtEl>
                                        <p:attrNameLst>
                                          <p:attrName>ppt_h</p:attrName>
                                        </p:attrNameLst>
                                      </p:cBhvr>
                                      <p:tavLst>
                                        <p:tav tm="0">
                                          <p:val>
                                            <p:fltVal val="0"/>
                                          </p:val>
                                        </p:tav>
                                        <p:tav tm="100000">
                                          <p:val>
                                            <p:strVal val="#ppt_h"/>
                                          </p:val>
                                        </p:tav>
                                      </p:tavLst>
                                    </p:anim>
                                    <p:animEffect filter="fade" transition="in">
                                      <p:cBhvr>
                                        <p:cTn dur="300" id="106"/>
                                        <p:tgtEl>
                                          <p:spTgt spid="51"/>
                                        </p:tgtEl>
                                      </p:cBhvr>
                                    </p:animEffect>
                                  </p:childTnLst>
                                </p:cTn>
                              </p:par>
                            </p:childTnLst>
                          </p:cTn>
                        </p:par>
                        <p:par>
                          <p:cTn fill="hold" id="107" nodeType="afterGroup">
                            <p:stCondLst>
                              <p:cond delay="5700"/>
                            </p:stCondLst>
                            <p:childTnLst>
                              <p:par>
                                <p:cTn fill="hold" grpId="0" id="108" nodeType="afterEffect" presetClass="entr" presetID="2" presetSubtype="2">
                                  <p:stCondLst>
                                    <p:cond delay="0"/>
                                  </p:stCondLst>
                                  <p:childTnLst>
                                    <p:set>
                                      <p:cBhvr>
                                        <p:cTn dur="1" fill="hold" id="109">
                                          <p:stCondLst>
                                            <p:cond delay="0"/>
                                          </p:stCondLst>
                                        </p:cTn>
                                        <p:tgtEl>
                                          <p:spTgt spid="45"/>
                                        </p:tgtEl>
                                        <p:attrNameLst>
                                          <p:attrName>style.visibility</p:attrName>
                                        </p:attrNameLst>
                                      </p:cBhvr>
                                      <p:to>
                                        <p:strVal val="visible"/>
                                      </p:to>
                                    </p:set>
                                    <p:anim calcmode="lin" valueType="num">
                                      <p:cBhvr additive="base">
                                        <p:cTn dur="300" fill="hold" id="110"/>
                                        <p:tgtEl>
                                          <p:spTgt spid="45"/>
                                        </p:tgtEl>
                                        <p:attrNameLst>
                                          <p:attrName>ppt_x</p:attrName>
                                        </p:attrNameLst>
                                      </p:cBhvr>
                                      <p:tavLst>
                                        <p:tav tm="0">
                                          <p:val>
                                            <p:strVal val="1+#ppt_w/2"/>
                                          </p:val>
                                        </p:tav>
                                        <p:tav tm="100000">
                                          <p:val>
                                            <p:strVal val="#ppt_x"/>
                                          </p:val>
                                        </p:tav>
                                      </p:tavLst>
                                    </p:anim>
                                    <p:anim calcmode="lin" valueType="num">
                                      <p:cBhvr additive="base">
                                        <p:cTn dur="300" fill="hold" id="111"/>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4" name="矩形 83"/>
          <p:cNvSpPr/>
          <p:nvPr/>
        </p:nvSpPr>
        <p:spPr>
          <a:xfrm>
            <a:off x="7195920" y="1726391"/>
            <a:ext cx="4183280" cy="1152132"/>
          </a:xfrm>
          <a:prstGeom prst="rect">
            <a:avLst/>
          </a:prstGeom>
        </p:spPr>
        <p:txBody>
          <a:bodyPr bIns="60954" lIns="121908" rIns="121908" tIns="60954" wrap="square">
            <a:spAutoFit/>
          </a:bodyPr>
          <a:lstStyle/>
          <a:p>
            <a:pPr>
              <a:lnSpc>
                <a:spcPct val="130000"/>
              </a:lnSpc>
            </a:pPr>
            <a:r>
              <a:rPr altLang="en-US" lang="zh-CN" sz="1300">
                <a:solidFill>
                  <a:schemeClr val="accent5"/>
                </a:solidFill>
                <a:latin typeface="+mn-ea"/>
                <a:ea typeface="+mn-ea"/>
                <a:cs typeface="+mn-ea"/>
              </a:rPr>
              <a:t>在此输入您的标题</a:t>
            </a:r>
          </a:p>
          <a:p>
            <a:pPr>
              <a:lnSpc>
                <a:spcPct val="130000"/>
              </a:lnSpc>
            </a:pPr>
            <a:r>
              <a:rPr altLang="en-US" lang="zh-CN" sz="1300">
                <a:solidFill>
                  <a:schemeClr val="accent5"/>
                </a:solidFill>
                <a:latin typeface="+mn-ea"/>
                <a:ea typeface="+mn-ea"/>
                <a:cs typeface="+mn-ea"/>
              </a:rPr>
              <a:t>在此输入您的文字，在此输入您的文字，在此输入您的文字，在此输入您的文字在此输入您的文字，在此输入您的文字</a:t>
            </a:r>
          </a:p>
        </p:txBody>
      </p:sp>
      <p:sp>
        <p:nvSpPr>
          <p:cNvPr id="85" name="矩形 84"/>
          <p:cNvSpPr/>
          <p:nvPr/>
        </p:nvSpPr>
        <p:spPr>
          <a:xfrm>
            <a:off x="7195920" y="2762933"/>
            <a:ext cx="4183280" cy="1152132"/>
          </a:xfrm>
          <a:prstGeom prst="rect">
            <a:avLst/>
          </a:prstGeom>
        </p:spPr>
        <p:txBody>
          <a:bodyPr bIns="60954" lIns="121908" rIns="121908" tIns="60954" wrap="square">
            <a:spAutoFit/>
          </a:bodyPr>
          <a:lstStyle/>
          <a:p>
            <a:pPr>
              <a:lnSpc>
                <a:spcPct val="130000"/>
              </a:lnSpc>
            </a:pPr>
            <a:r>
              <a:rPr altLang="en-US" lang="zh-CN" sz="1300">
                <a:solidFill>
                  <a:schemeClr val="accent4"/>
                </a:solidFill>
                <a:latin typeface="+mn-ea"/>
                <a:ea typeface="+mn-ea"/>
                <a:cs typeface="+mn-ea"/>
              </a:rPr>
              <a:t>在此输入您的标题</a:t>
            </a:r>
          </a:p>
          <a:p>
            <a:pPr>
              <a:lnSpc>
                <a:spcPct val="130000"/>
              </a:lnSpc>
            </a:pPr>
            <a:r>
              <a:rPr altLang="en-US" lang="zh-CN" sz="1300">
                <a:solidFill>
                  <a:schemeClr val="accent4"/>
                </a:solidFill>
                <a:latin typeface="+mn-ea"/>
                <a:ea typeface="+mn-ea"/>
                <a:cs typeface="+mn-ea"/>
              </a:rPr>
              <a:t>在此输入您的文字，在此输入您的文字，在此输入您的文字，在此输入您的文字在此输入您的文字，在此输入您的文字</a:t>
            </a:r>
          </a:p>
        </p:txBody>
      </p:sp>
      <p:sp>
        <p:nvSpPr>
          <p:cNvPr id="86" name="矩形 85"/>
          <p:cNvSpPr/>
          <p:nvPr/>
        </p:nvSpPr>
        <p:spPr>
          <a:xfrm>
            <a:off x="7195920" y="3799474"/>
            <a:ext cx="4183280" cy="1152132"/>
          </a:xfrm>
          <a:prstGeom prst="rect">
            <a:avLst/>
          </a:prstGeom>
        </p:spPr>
        <p:txBody>
          <a:bodyPr bIns="60954" lIns="121908" rIns="121908" tIns="60954" wrap="square">
            <a:spAutoFit/>
          </a:bodyPr>
          <a:lstStyle/>
          <a:p>
            <a:pPr>
              <a:lnSpc>
                <a:spcPct val="130000"/>
              </a:lnSpc>
            </a:pPr>
            <a:r>
              <a:rPr altLang="en-US" lang="zh-CN" sz="1300">
                <a:solidFill>
                  <a:schemeClr val="accent3"/>
                </a:solidFill>
                <a:latin typeface="+mn-ea"/>
                <a:ea typeface="+mn-ea"/>
                <a:cs typeface="+mn-ea"/>
              </a:rPr>
              <a:t>在此输入您的标题</a:t>
            </a:r>
          </a:p>
          <a:p>
            <a:pPr>
              <a:lnSpc>
                <a:spcPct val="130000"/>
              </a:lnSpc>
            </a:pPr>
            <a:r>
              <a:rPr altLang="en-US" lang="zh-CN" sz="1300">
                <a:solidFill>
                  <a:schemeClr val="accent3"/>
                </a:solidFill>
                <a:latin typeface="+mn-ea"/>
                <a:ea typeface="+mn-ea"/>
                <a:cs typeface="+mn-ea"/>
              </a:rPr>
              <a:t>在此输入您的文字，在此输入您的文字，在此输入您的文字，在此输入您的文字在此输入您的文字，在此输入您的文字</a:t>
            </a:r>
          </a:p>
        </p:txBody>
      </p:sp>
      <p:sp>
        <p:nvSpPr>
          <p:cNvPr id="87" name="矩形 86"/>
          <p:cNvSpPr/>
          <p:nvPr/>
        </p:nvSpPr>
        <p:spPr>
          <a:xfrm>
            <a:off x="7195920" y="4836015"/>
            <a:ext cx="4183280" cy="1152132"/>
          </a:xfrm>
          <a:prstGeom prst="rect">
            <a:avLst/>
          </a:prstGeom>
        </p:spPr>
        <p:txBody>
          <a:bodyPr bIns="60954" lIns="121908" rIns="121908" tIns="60954" wrap="square">
            <a:spAutoFit/>
          </a:bodyPr>
          <a:lstStyle/>
          <a:p>
            <a:pPr>
              <a:lnSpc>
                <a:spcPct val="130000"/>
              </a:lnSpc>
            </a:pPr>
            <a:r>
              <a:rPr altLang="en-US" lang="zh-CN" sz="1300">
                <a:solidFill>
                  <a:schemeClr val="accent2"/>
                </a:solidFill>
                <a:latin typeface="+mn-ea"/>
                <a:ea typeface="+mn-ea"/>
                <a:cs typeface="+mn-ea"/>
              </a:rPr>
              <a:t>在此输入您的标题</a:t>
            </a:r>
          </a:p>
          <a:p>
            <a:pPr>
              <a:lnSpc>
                <a:spcPct val="130000"/>
              </a:lnSpc>
            </a:pPr>
            <a:r>
              <a:rPr altLang="en-US" lang="zh-CN" sz="1300">
                <a:solidFill>
                  <a:schemeClr val="accent2"/>
                </a:solidFill>
                <a:latin typeface="+mn-ea"/>
                <a:ea typeface="+mn-ea"/>
                <a:cs typeface="+mn-ea"/>
              </a:rPr>
              <a:t>在此输入您的文字，在此输入您的文字，在此输入您的文字，在此输入您的文字在此输入您的文字，在此输入您的文字</a:t>
            </a:r>
          </a:p>
        </p:txBody>
      </p:sp>
      <p:grpSp>
        <p:nvGrpSpPr>
          <p:cNvPr id="88" name="组合 87"/>
          <p:cNvGrpSpPr/>
          <p:nvPr/>
        </p:nvGrpSpPr>
        <p:grpSpPr>
          <a:xfrm>
            <a:off x="1125923" y="1323774"/>
            <a:ext cx="3052634" cy="4010767"/>
            <a:chOff x="4806842" y="1052783"/>
            <a:chExt cx="2289476" cy="3008075"/>
          </a:xfrm>
        </p:grpSpPr>
        <p:grpSp>
          <p:nvGrpSpPr>
            <p:cNvPr id="89" name="组合 88"/>
            <p:cNvGrpSpPr/>
            <p:nvPr/>
          </p:nvGrpSpPr>
          <p:grpSpPr>
            <a:xfrm>
              <a:off x="4806842" y="1052783"/>
              <a:ext cx="2289476" cy="3008075"/>
              <a:chOff x="3035300" y="442438"/>
              <a:chExt cx="3314624" cy="4354987"/>
            </a:xfrm>
          </p:grpSpPr>
          <p:sp>
            <p:nvSpPr>
              <p:cNvPr id="94" name="Freeform 5"/>
              <p:cNvSpPr/>
              <p:nvPr/>
            </p:nvSpPr>
            <p:spPr bwMode="auto">
              <a:xfrm>
                <a:off x="3035300" y="442438"/>
                <a:ext cx="2749477" cy="3869212"/>
              </a:xfrm>
              <a:custGeom>
                <a:gdLst>
                  <a:gd fmla="*/ 1542 w 1542" name="T0"/>
                  <a:gd fmla="*/ 2082 h 2498" name="T1"/>
                  <a:gd fmla="*/ 0 w 1542" name="T2"/>
                  <a:gd fmla="*/ 2498 h 2498" name="T3"/>
                  <a:gd fmla="*/ 0 w 1542" name="T4"/>
                  <a:gd fmla="*/ 266 h 2498" name="T5"/>
                  <a:gd fmla="*/ 0 w 1542" name="T6"/>
                  <a:gd fmla="*/ 266 h 2498" name="T7"/>
                  <a:gd fmla="*/ 0 w 1542" name="T8"/>
                  <a:gd fmla="*/ 264 h 2498" name="T9"/>
                  <a:gd fmla="*/ 4 w 1542" name="T10"/>
                  <a:gd fmla="*/ 256 h 2498" name="T11"/>
                  <a:gd fmla="*/ 8 w 1542" name="T12"/>
                  <a:gd fmla="*/ 250 h 2498" name="T13"/>
                  <a:gd fmla="*/ 14 w 1542" name="T14"/>
                  <a:gd fmla="*/ 246 h 2498" name="T15"/>
                  <a:gd fmla="*/ 24 w 1542" name="T16"/>
                  <a:gd fmla="*/ 242 h 2498" name="T17"/>
                  <a:gd fmla="*/ 38 w 1542" name="T18"/>
                  <a:gd fmla="*/ 240 h 2498" name="T19"/>
                  <a:gd fmla="*/ 38 w 1542" name="T20"/>
                  <a:gd fmla="*/ 240 h 2498" name="T21"/>
                  <a:gd fmla="*/ 1542 w 1542" name="T22"/>
                  <a:gd fmla="*/ 0 h 2498" name="T23"/>
                  <a:gd fmla="*/ 1542 w 1542" name="T24"/>
                  <a:gd fmla="*/ 2082 h 2498" name="T25"/>
                  <a:gd fmla="*/ 10000 w 10013" name="connsiteX0"/>
                  <a:gd fmla="*/ 8092 h 9757" name="connsiteY0"/>
                  <a:gd fmla="*/ 0 w 10013" name="connsiteX1"/>
                  <a:gd fmla="*/ 9757 h 9757" name="connsiteY1"/>
                  <a:gd fmla="*/ 0 w 10013" name="connsiteX2"/>
                  <a:gd fmla="*/ 822 h 9757" name="connsiteY2"/>
                  <a:gd fmla="*/ 0 w 10013" name="connsiteX3"/>
                  <a:gd fmla="*/ 822 h 9757" name="connsiteY3"/>
                  <a:gd fmla="*/ 0 w 10013" name="connsiteX4"/>
                  <a:gd fmla="*/ 814 h 9757" name="connsiteY4"/>
                  <a:gd fmla="*/ 26 w 10013" name="connsiteX5"/>
                  <a:gd fmla="*/ 782 h 9757" name="connsiteY5"/>
                  <a:gd fmla="*/ 52 w 10013" name="connsiteX6"/>
                  <a:gd fmla="*/ 758 h 9757" name="connsiteY6"/>
                  <a:gd fmla="*/ 91 w 10013" name="connsiteX7"/>
                  <a:gd fmla="*/ 742 h 9757" name="connsiteY7"/>
                  <a:gd fmla="*/ 156 w 10013" name="connsiteX8"/>
                  <a:gd fmla="*/ 726 h 9757" name="connsiteY8"/>
                  <a:gd fmla="*/ 246 w 10013" name="connsiteX9"/>
                  <a:gd fmla="*/ 718 h 9757" name="connsiteY9"/>
                  <a:gd fmla="*/ 246 w 10013" name="connsiteX10"/>
                  <a:gd fmla="*/ 718 h 9757" name="connsiteY10"/>
                  <a:gd fmla="*/ 10013 w 10013" name="connsiteX11"/>
                  <a:gd fmla="*/ 0 h 9757" name="connsiteY11"/>
                  <a:gd fmla="*/ 10000 w 10013" name="connsiteX12"/>
                  <a:gd fmla="*/ 8092 h 975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757" w="10013">
                    <a:moveTo>
                      <a:pt x="10000" y="8092"/>
                    </a:moveTo>
                    <a:lnTo>
                      <a:pt x="0" y="9757"/>
                    </a:lnTo>
                    <a:lnTo>
                      <a:pt x="0" y="822"/>
                    </a:lnTo>
                    <a:lnTo>
                      <a:pt x="0" y="822"/>
                    </a:lnTo>
                    <a:lnTo>
                      <a:pt x="0" y="814"/>
                    </a:lnTo>
                    <a:lnTo>
                      <a:pt x="26" y="782"/>
                    </a:lnTo>
                    <a:cubicBezTo>
                      <a:pt x="35" y="774"/>
                      <a:pt x="43" y="766"/>
                      <a:pt x="52" y="758"/>
                    </a:cubicBezTo>
                    <a:cubicBezTo>
                      <a:pt x="65" y="753"/>
                      <a:pt x="78" y="747"/>
                      <a:pt x="91" y="742"/>
                    </a:cubicBezTo>
                    <a:cubicBezTo>
                      <a:pt x="113" y="737"/>
                      <a:pt x="134" y="731"/>
                      <a:pt x="156" y="726"/>
                    </a:cubicBezTo>
                    <a:cubicBezTo>
                      <a:pt x="186" y="723"/>
                      <a:pt x="216" y="721"/>
                      <a:pt x="246" y="718"/>
                    </a:cubicBezTo>
                    <a:lnTo>
                      <a:pt x="246" y="718"/>
                    </a:lnTo>
                    <a:lnTo>
                      <a:pt x="10013" y="0"/>
                    </a:lnTo>
                    <a:cubicBezTo>
                      <a:pt x="10009" y="2697"/>
                      <a:pt x="10004" y="5395"/>
                      <a:pt x="10000" y="8092"/>
                    </a:cubicBezTo>
                    <a:close/>
                  </a:path>
                </a:pathLst>
              </a:custGeom>
              <a:solidFill>
                <a:schemeClr val="accent2">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5" name="Freeform 6"/>
              <p:cNvSpPr/>
              <p:nvPr/>
            </p:nvSpPr>
            <p:spPr bwMode="auto">
              <a:xfrm>
                <a:off x="3086102" y="477001"/>
                <a:ext cx="3232081" cy="596149"/>
              </a:xfrm>
              <a:custGeom>
                <a:gdLst>
                  <a:gd fmla="*/ 0 w 1860" name="T0"/>
                  <a:gd fmla="*/ 232 h 422" name="T1"/>
                  <a:gd fmla="*/ 1510 w 1860" name="T2"/>
                  <a:gd fmla="*/ 0 h 422" name="T3"/>
                  <a:gd fmla="*/ 1860 w 1860" name="T4"/>
                  <a:gd fmla="*/ 124 h 422" name="T5"/>
                  <a:gd fmla="*/ 402 w 1860" name="T6"/>
                  <a:gd fmla="*/ 400 h 422" name="T7"/>
                  <a:gd fmla="*/ 186 w 1860" name="T8"/>
                  <a:gd fmla="*/ 422 h 422" name="T9"/>
                  <a:gd fmla="*/ 0 w 1860" name="T10"/>
                  <a:gd fmla="*/ 276 h 422" name="T11"/>
                  <a:gd fmla="*/ 0 w 1860" name="T12"/>
                  <a:gd fmla="*/ 232 h 422" name="T13"/>
                  <a:gd fmla="*/ 0 w 10946" name="connsiteX0"/>
                  <a:gd fmla="*/ 4275 h 8777" name="connsiteY0"/>
                  <a:gd fmla="*/ 9064 w 10946" name="connsiteX1"/>
                  <a:gd fmla="*/ 0 h 8777" name="connsiteY1"/>
                  <a:gd fmla="*/ 10946 w 10946" name="connsiteX2"/>
                  <a:gd fmla="*/ 3085 h 8777" name="connsiteY2"/>
                  <a:gd fmla="*/ 2161 w 10946" name="connsiteX3"/>
                  <a:gd fmla="*/ 8256 h 8777" name="connsiteY3"/>
                  <a:gd fmla="*/ 1000 w 10946" name="connsiteX4"/>
                  <a:gd fmla="*/ 8777 h 8777" name="connsiteY4"/>
                  <a:gd fmla="*/ 0 w 10946" name="connsiteX5"/>
                  <a:gd fmla="*/ 5317 h 8777" name="connsiteY5"/>
                  <a:gd fmla="*/ 0 w 10946" name="connsiteX6"/>
                  <a:gd fmla="*/ 4275 h 877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777" w="10946">
                    <a:moveTo>
                      <a:pt x="0" y="4275"/>
                    </a:moveTo>
                    <a:lnTo>
                      <a:pt x="9064" y="0"/>
                    </a:lnTo>
                    <a:lnTo>
                      <a:pt x="10946" y="3085"/>
                    </a:lnTo>
                    <a:lnTo>
                      <a:pt x="2161" y="8256"/>
                    </a:lnTo>
                    <a:lnTo>
                      <a:pt x="1000" y="8777"/>
                    </a:lnTo>
                    <a:lnTo>
                      <a:pt x="0" y="5317"/>
                    </a:lnTo>
                    <a:lnTo>
                      <a:pt x="0" y="4275"/>
                    </a:ln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6" name="Freeform 7"/>
              <p:cNvSpPr/>
              <p:nvPr/>
            </p:nvSpPr>
            <p:spPr bwMode="auto">
              <a:xfrm>
                <a:off x="3698873" y="677694"/>
                <a:ext cx="2651051" cy="4094331"/>
              </a:xfrm>
              <a:custGeom>
                <a:gdLst>
                  <a:gd fmla="*/ 1518 w 1518" name="T0"/>
                  <a:gd fmla="*/ 2224 h 2640" name="T1"/>
                  <a:gd fmla="*/ 16 w 1518" name="T2"/>
                  <a:gd fmla="*/ 2640 h 2640" name="T3"/>
                  <a:gd fmla="*/ 0 w 1518" name="T4"/>
                  <a:gd fmla="*/ 280 h 2640" name="T5"/>
                  <a:gd fmla="*/ 1518 w 1518" name="T6"/>
                  <a:gd fmla="*/ 0 h 2640" name="T7"/>
                  <a:gd fmla="*/ 1518 w 1518" name="T8"/>
                  <a:gd fmla="*/ 2224 h 2640" name="T9"/>
                  <a:gd fmla="*/ 9974 w 10000" name="connsiteX0"/>
                  <a:gd fmla="*/ 8237 h 10085" name="connsiteY0"/>
                  <a:gd fmla="*/ 105 w 10000" name="connsiteX1"/>
                  <a:gd fmla="*/ 10085 h 10085" name="connsiteY1"/>
                  <a:gd fmla="*/ 0 w 10000" name="connsiteX2"/>
                  <a:gd fmla="*/ 857 h 10085" name="connsiteY2"/>
                  <a:gd fmla="*/ 10000 w 10000" name="connsiteX3"/>
                  <a:gd fmla="*/ 0 h 10085" name="connsiteY3"/>
                  <a:gd fmla="*/ 9974 w 10000" name="connsiteX4"/>
                  <a:gd fmla="*/ 8237 h 100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85" w="10000">
                    <a:moveTo>
                      <a:pt x="9974" y="8237"/>
                    </a:moveTo>
                    <a:lnTo>
                      <a:pt x="105" y="10085"/>
                    </a:lnTo>
                    <a:lnTo>
                      <a:pt x="0" y="857"/>
                    </a:lnTo>
                    <a:lnTo>
                      <a:pt x="10000" y="0"/>
                    </a:lnTo>
                    <a:cubicBezTo>
                      <a:pt x="9991" y="2746"/>
                      <a:pt x="9983" y="5491"/>
                      <a:pt x="9974" y="8237"/>
                    </a:cubicBezTo>
                    <a:close/>
                  </a:path>
                </a:pathLst>
              </a:custGeom>
              <a:gradFill flip="none" rotWithShape="1">
                <a:gsLst>
                  <a:gs pos="0">
                    <a:schemeClr val="accent2"/>
                  </a:gs>
                  <a:gs pos="100000">
                    <a:schemeClr val="accent2">
                      <a:lumMod val="60000"/>
                      <a:lumOff val="40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7" name="Freeform 8"/>
              <p:cNvSpPr/>
              <p:nvPr/>
            </p:nvSpPr>
            <p:spPr bwMode="auto">
              <a:xfrm>
                <a:off x="3035300" y="742950"/>
                <a:ext cx="688975" cy="4054475"/>
              </a:xfrm>
              <a:custGeom>
                <a:gdLst>
                  <a:gd fmla="*/ 208 w 434" name="T0"/>
                  <a:gd fmla="*/ 148 h 2554" name="T1"/>
                  <a:gd fmla="*/ 142 w 434" name="T2"/>
                  <a:gd fmla="*/ 110 h 2554" name="T3"/>
                  <a:gd fmla="*/ 92 w 434" name="T4"/>
                  <a:gd fmla="*/ 68 h 2554" name="T5"/>
                  <a:gd fmla="*/ 40 w 434" name="T6"/>
                  <a:gd fmla="*/ 16 h 2554" name="T7"/>
                  <a:gd fmla="*/ 26 w 434" name="T8"/>
                  <a:gd fmla="*/ 4 h 2554" name="T9"/>
                  <a:gd fmla="*/ 18 w 434" name="T10"/>
                  <a:gd fmla="*/ 0 h 2554" name="T11"/>
                  <a:gd fmla="*/ 2 w 434" name="T12"/>
                  <a:gd fmla="*/ 8 h 2554" name="T13"/>
                  <a:gd fmla="*/ 0 w 434" name="T14"/>
                  <a:gd fmla="*/ 16 h 2554" name="T15"/>
                  <a:gd fmla="*/ 0 w 434" name="T16"/>
                  <a:gd fmla="*/ 2328 h 2554" name="T17"/>
                  <a:gd fmla="*/ 4 w 434" name="T18"/>
                  <a:gd fmla="*/ 2360 h 2554" name="T19"/>
                  <a:gd fmla="*/ 18 w 434" name="T20"/>
                  <a:gd fmla="*/ 2392 h 2554" name="T21"/>
                  <a:gd fmla="*/ 38 w 434" name="T22"/>
                  <a:gd fmla="*/ 2424 h 2554" name="T23"/>
                  <a:gd fmla="*/ 64 w 434" name="T24"/>
                  <a:gd fmla="*/ 2454 h 2554" name="T25"/>
                  <a:gd fmla="*/ 96 w 434" name="T26"/>
                  <a:gd fmla="*/ 2480 h 2554" name="T27"/>
                  <a:gd fmla="*/ 134 w 434" name="T28"/>
                  <a:gd fmla="*/ 2506 h 2554" name="T29"/>
                  <a:gd fmla="*/ 174 w 434" name="T30"/>
                  <a:gd fmla="*/ 2526 h 2554" name="T31"/>
                  <a:gd fmla="*/ 218 w 434" name="T32"/>
                  <a:gd fmla="*/ 2542 h 2554" name="T33"/>
                  <a:gd fmla="*/ 218 w 434" name="T34"/>
                  <a:gd fmla="*/ 2542 h 2554" name="T35"/>
                  <a:gd fmla="*/ 288 w 434" name="T36"/>
                  <a:gd fmla="*/ 2554 h 2554" name="T37"/>
                  <a:gd fmla="*/ 288 w 434" name="T38"/>
                  <a:gd fmla="*/ 2554 h 2554" name="T39"/>
                  <a:gd fmla="*/ 364 w 434" name="T40"/>
                  <a:gd fmla="*/ 2550 h 2554" name="T41"/>
                  <a:gd fmla="*/ 422 w 434" name="T42"/>
                  <a:gd fmla="*/ 2540 h 2554" name="T43"/>
                  <a:gd fmla="*/ 428 w 434" name="T44"/>
                  <a:gd fmla="*/ 2538 h 2554" name="T45"/>
                  <a:gd fmla="*/ 434 w 434" name="T46"/>
                  <a:gd fmla="*/ 2530 h 2554" name="T47"/>
                  <a:gd fmla="*/ 434 w 434" name="T48"/>
                  <a:gd fmla="*/ 196 h 2554" name="T49"/>
                  <a:gd fmla="*/ 434 w 434" name="T50"/>
                  <a:gd fmla="*/ 188 h 2554" name="T51"/>
                  <a:gd fmla="*/ 424 w 434" name="T52"/>
                  <a:gd fmla="*/ 180 h 2554" name="T53"/>
                  <a:gd fmla="*/ 416 w 434" name="T54"/>
                  <a:gd fmla="*/ 178 h 2554" name="T55"/>
                  <a:gd fmla="*/ 360 w 434" name="T56"/>
                  <a:gd fmla="*/ 182 h 2554" name="T57"/>
                  <a:gd fmla="*/ 304 w 434" name="T58"/>
                  <a:gd fmla="*/ 178 h 2554" name="T59"/>
                  <a:gd fmla="*/ 240 w 434" name="T60"/>
                  <a:gd fmla="*/ 162 h 2554" name="T61"/>
                  <a:gd fmla="*/ 208 w 434" name="T62"/>
                  <a:gd fmla="*/ 148 h 255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54" w="433">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2">
                      <a:lumMod val="75000"/>
                    </a:schemeClr>
                  </a:gs>
                  <a:gs pos="50000">
                    <a:schemeClr val="accent2">
                      <a:lumMod val="60000"/>
                      <a:lumOff val="40000"/>
                    </a:schemeClr>
                  </a:gs>
                  <a:gs pos="100000">
                    <a:schemeClr val="accent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8" name="圆角矩形 8"/>
              <p:cNvSpPr/>
              <p:nvPr/>
            </p:nvSpPr>
            <p:spPr>
              <a:xfrm>
                <a:off x="3651250" y="1027113"/>
                <a:ext cx="149226" cy="3752056"/>
              </a:xfrm>
              <a:custGeom>
                <a:gdLst>
                  <a:gd fmla="*/ 0 w 149226" name="connsiteX0"/>
                  <a:gd fmla="*/ 51572 h 3752056" name="connsiteY0"/>
                  <a:gd fmla="*/ 51572 w 149226" name="connsiteX1"/>
                  <a:gd fmla="*/ 0 h 3752056" name="connsiteY1"/>
                  <a:gd fmla="*/ 97653 w 149226" name="connsiteX2"/>
                  <a:gd fmla="*/ 0 h 3752056" name="connsiteY2"/>
                  <a:gd fmla="*/ 149225 w 149226" name="connsiteX3"/>
                  <a:gd fmla="*/ 51572 h 3752056" name="connsiteY3"/>
                  <a:gd fmla="*/ 149225 w 149226" name="connsiteX4"/>
                  <a:gd fmla="*/ 3693340 h 3752056" name="connsiteY4"/>
                  <a:gd fmla="*/ 121465 w 149226" name="connsiteX5"/>
                  <a:gd fmla="*/ 3733006 h 3752056" name="connsiteY5"/>
                  <a:gd fmla="*/ 42047 w 149226" name="connsiteX6"/>
                  <a:gd fmla="*/ 3752056 h 3752056" name="connsiteY6"/>
                  <a:gd fmla="*/ 0 w 149226" name="connsiteX7"/>
                  <a:gd fmla="*/ 3693340 h 3752056" name="connsiteY7"/>
                  <a:gd fmla="*/ 0 w 149226" name="connsiteX8"/>
                  <a:gd fmla="*/ 51572 h 375205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2056" w="14922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2">
                      <a:lumMod val="60000"/>
                      <a:lumOff val="40000"/>
                      <a:alpha val="20000"/>
                    </a:schemeClr>
                  </a:gs>
                  <a:gs pos="50000">
                    <a:schemeClr val="accent2">
                      <a:lumMod val="60000"/>
                      <a:lumOff val="40000"/>
                    </a:schemeClr>
                  </a:gs>
                  <a:gs pos="100000">
                    <a:schemeClr val="accent2">
                      <a:lumMod val="60000"/>
                      <a:lumOff val="40000"/>
                      <a:alpha val="2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90" name="组合 89"/>
            <p:cNvGrpSpPr/>
            <p:nvPr/>
          </p:nvGrpSpPr>
          <p:grpSpPr>
            <a:xfrm>
              <a:off x="4853995" y="3508553"/>
              <a:ext cx="333808" cy="298641"/>
              <a:chOff x="4987925" y="414338"/>
              <a:chExt cx="1898650" cy="1698625"/>
            </a:xfrm>
          </p:grpSpPr>
          <p:sp>
            <p:nvSpPr>
              <p:cNvPr id="91" name="Freeform 22"/>
              <p:cNvSpPr/>
              <p:nvPr/>
            </p:nvSpPr>
            <p:spPr bwMode="auto">
              <a:xfrm>
                <a:off x="4987925" y="414338"/>
                <a:ext cx="1898650" cy="1698625"/>
              </a:xfrm>
              <a:custGeom>
                <a:gdLst>
                  <a:gd fmla="*/ 18 w 1196" name="T0"/>
                  <a:gd fmla="*/ 876 h 1070" name="T1"/>
                  <a:gd fmla="*/ 486 w 1196" name="T2"/>
                  <a:gd fmla="*/ 64 h 1070" name="T3"/>
                  <a:gd fmla="*/ 486 w 1196" name="T4"/>
                  <a:gd fmla="*/ 64 h 1070" name="T5"/>
                  <a:gd fmla="*/ 496 w 1196" name="T6"/>
                  <a:gd fmla="*/ 50 h 1070" name="T7"/>
                  <a:gd fmla="*/ 508 w 1196" name="T8"/>
                  <a:gd fmla="*/ 36 h 1070" name="T9"/>
                  <a:gd fmla="*/ 520 w 1196" name="T10"/>
                  <a:gd fmla="*/ 26 h 1070" name="T11"/>
                  <a:gd fmla="*/ 534 w 1196" name="T12"/>
                  <a:gd fmla="*/ 16 h 1070" name="T13"/>
                  <a:gd fmla="*/ 550 w 1196" name="T14"/>
                  <a:gd fmla="*/ 8 h 1070" name="T15"/>
                  <a:gd fmla="*/ 566 w 1196" name="T16"/>
                  <a:gd fmla="*/ 4 h 1070" name="T17"/>
                  <a:gd fmla="*/ 582 w 1196" name="T18"/>
                  <a:gd fmla="*/ 0 h 1070" name="T19"/>
                  <a:gd fmla="*/ 598 w 1196" name="T20"/>
                  <a:gd fmla="*/ 0 h 1070" name="T21"/>
                  <a:gd fmla="*/ 614 w 1196" name="T22"/>
                  <a:gd fmla="*/ 0 h 1070" name="T23"/>
                  <a:gd fmla="*/ 630 w 1196" name="T24"/>
                  <a:gd fmla="*/ 4 h 1070" name="T25"/>
                  <a:gd fmla="*/ 646 w 1196" name="T26"/>
                  <a:gd fmla="*/ 8 h 1070" name="T27"/>
                  <a:gd fmla="*/ 660 w 1196" name="T28"/>
                  <a:gd fmla="*/ 16 h 1070" name="T29"/>
                  <a:gd fmla="*/ 674 w 1196" name="T30"/>
                  <a:gd fmla="*/ 26 h 1070" name="T31"/>
                  <a:gd fmla="*/ 688 w 1196" name="T32"/>
                  <a:gd fmla="*/ 36 h 1070" name="T33"/>
                  <a:gd fmla="*/ 700 w 1196" name="T34"/>
                  <a:gd fmla="*/ 50 h 1070" name="T35"/>
                  <a:gd fmla="*/ 710 w 1196" name="T36"/>
                  <a:gd fmla="*/ 64 h 1070" name="T37"/>
                  <a:gd fmla="*/ 1178 w 1196" name="T38"/>
                  <a:gd fmla="*/ 876 h 1070" name="T39"/>
                  <a:gd fmla="*/ 1178 w 1196" name="T40"/>
                  <a:gd fmla="*/ 876 h 1070" name="T41"/>
                  <a:gd fmla="*/ 1186 w 1196" name="T42"/>
                  <a:gd fmla="*/ 892 h 1070" name="T43"/>
                  <a:gd fmla="*/ 1192 w 1196" name="T44"/>
                  <a:gd fmla="*/ 910 h 1070" name="T45"/>
                  <a:gd fmla="*/ 1196 w 1196" name="T46"/>
                  <a:gd fmla="*/ 926 h 1070" name="T47"/>
                  <a:gd fmla="*/ 1196 w 1196" name="T48"/>
                  <a:gd fmla="*/ 944 h 1070" name="T49"/>
                  <a:gd fmla="*/ 1194 w 1196" name="T50"/>
                  <a:gd fmla="*/ 960 h 1070" name="T51"/>
                  <a:gd fmla="*/ 1192 w 1196" name="T52"/>
                  <a:gd fmla="*/ 976 h 1070" name="T53"/>
                  <a:gd fmla="*/ 1186 w 1196" name="T54"/>
                  <a:gd fmla="*/ 990 h 1070" name="T55"/>
                  <a:gd fmla="*/ 1178 w 1196" name="T56"/>
                  <a:gd fmla="*/ 1006 h 1070" name="T57"/>
                  <a:gd fmla="*/ 1170 w 1196" name="T58"/>
                  <a:gd fmla="*/ 1020 h 1070" name="T59"/>
                  <a:gd fmla="*/ 1158 w 1196" name="T60"/>
                  <a:gd fmla="*/ 1032 h 1070" name="T61"/>
                  <a:gd fmla="*/ 1146 w 1196" name="T62"/>
                  <a:gd fmla="*/ 1042 h 1070" name="T63"/>
                  <a:gd fmla="*/ 1132 w 1196" name="T64"/>
                  <a:gd fmla="*/ 1052 h 1070" name="T65"/>
                  <a:gd fmla="*/ 1118 w 1196" name="T66"/>
                  <a:gd fmla="*/ 1060 h 1070" name="T67"/>
                  <a:gd fmla="*/ 1102 w 1196" name="T68"/>
                  <a:gd fmla="*/ 1066 h 1070" name="T69"/>
                  <a:gd fmla="*/ 1084 w 1196" name="T70"/>
                  <a:gd fmla="*/ 1068 h 1070" name="T71"/>
                  <a:gd fmla="*/ 1066 w 1196" name="T72"/>
                  <a:gd fmla="*/ 1070 h 1070" name="T73"/>
                  <a:gd fmla="*/ 128 w 1196" name="T74"/>
                  <a:gd fmla="*/ 1070 h 1070" name="T75"/>
                  <a:gd fmla="*/ 128 w 1196" name="T76"/>
                  <a:gd fmla="*/ 1070 h 1070" name="T77"/>
                  <a:gd fmla="*/ 110 w 1196" name="T78"/>
                  <a:gd fmla="*/ 1068 h 1070" name="T79"/>
                  <a:gd fmla="*/ 94 w 1196" name="T80"/>
                  <a:gd fmla="*/ 1066 h 1070" name="T81"/>
                  <a:gd fmla="*/ 78 w 1196" name="T82"/>
                  <a:gd fmla="*/ 1060 h 1070" name="T83"/>
                  <a:gd fmla="*/ 62 w 1196" name="T84"/>
                  <a:gd fmla="*/ 1052 h 1070" name="T85"/>
                  <a:gd fmla="*/ 48 w 1196" name="T86"/>
                  <a:gd fmla="*/ 1042 h 1070" name="T87"/>
                  <a:gd fmla="*/ 36 w 1196" name="T88"/>
                  <a:gd fmla="*/ 1032 h 1070" name="T89"/>
                  <a:gd fmla="*/ 26 w 1196" name="T90"/>
                  <a:gd fmla="*/ 1020 h 1070" name="T91"/>
                  <a:gd fmla="*/ 18 w 1196" name="T92"/>
                  <a:gd fmla="*/ 1006 h 1070" name="T93"/>
                  <a:gd fmla="*/ 10 w 1196" name="T94"/>
                  <a:gd fmla="*/ 990 h 1070" name="T95"/>
                  <a:gd fmla="*/ 4 w 1196" name="T96"/>
                  <a:gd fmla="*/ 976 h 1070" name="T97"/>
                  <a:gd fmla="*/ 2 w 1196" name="T98"/>
                  <a:gd fmla="*/ 960 h 1070" name="T99"/>
                  <a:gd fmla="*/ 0 w 1196" name="T100"/>
                  <a:gd fmla="*/ 944 h 1070" name="T101"/>
                  <a:gd fmla="*/ 0 w 1196" name="T102"/>
                  <a:gd fmla="*/ 926 h 1070" name="T103"/>
                  <a:gd fmla="*/ 4 w 1196" name="T104"/>
                  <a:gd fmla="*/ 910 h 1070" name="T105"/>
                  <a:gd fmla="*/ 10 w 1196" name="T106"/>
                  <a:gd fmla="*/ 892 h 1070" name="T107"/>
                  <a:gd fmla="*/ 18 w 1196" name="T108"/>
                  <a:gd fmla="*/ 876 h 1070" name="T109"/>
                  <a:gd fmla="*/ 18 w 1196" name="T110"/>
                  <a:gd fmla="*/ 876 h 10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70" w="1196">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2" name="Line 23"/>
              <p:cNvSpPr>
                <a:spLocks noChangeShapeType="1"/>
              </p:cNvSpPr>
              <p:nvPr/>
            </p:nvSpPr>
            <p:spPr bwMode="auto">
              <a:xfrm flipH="1">
                <a:off x="5937250" y="893763"/>
                <a:ext cx="0" cy="568325"/>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3" name="Freeform 24"/>
              <p:cNvSpPr/>
              <p:nvPr/>
            </p:nvSpPr>
            <p:spPr bwMode="auto">
              <a:xfrm>
                <a:off x="5829300" y="1614488"/>
                <a:ext cx="215900" cy="219075"/>
              </a:xfrm>
              <a:custGeom>
                <a:gdLst>
                  <a:gd fmla="*/ 136 w 136" name="T0"/>
                  <a:gd fmla="*/ 68 h 138" name="T1"/>
                  <a:gd fmla="*/ 136 w 136" name="T2"/>
                  <a:gd fmla="*/ 68 h 138" name="T3"/>
                  <a:gd fmla="*/ 134 w 136" name="T4"/>
                  <a:gd fmla="*/ 82 h 138" name="T5"/>
                  <a:gd fmla="*/ 130 w 136" name="T6"/>
                  <a:gd fmla="*/ 96 h 138" name="T7"/>
                  <a:gd fmla="*/ 124 w 136" name="T8"/>
                  <a:gd fmla="*/ 108 h 138" name="T9"/>
                  <a:gd fmla="*/ 116 w 136" name="T10"/>
                  <a:gd fmla="*/ 118 h 138" name="T11"/>
                  <a:gd fmla="*/ 106 w 136" name="T12"/>
                  <a:gd fmla="*/ 126 h 138" name="T13"/>
                  <a:gd fmla="*/ 94 w 136" name="T14"/>
                  <a:gd fmla="*/ 132 h 138" name="T15"/>
                  <a:gd fmla="*/ 82 w 136" name="T16"/>
                  <a:gd fmla="*/ 136 h 138" name="T17"/>
                  <a:gd fmla="*/ 68 w 136" name="T18"/>
                  <a:gd fmla="*/ 138 h 138" name="T19"/>
                  <a:gd fmla="*/ 68 w 136" name="T20"/>
                  <a:gd fmla="*/ 138 h 138" name="T21"/>
                  <a:gd fmla="*/ 54 w 136" name="T22"/>
                  <a:gd fmla="*/ 136 h 138" name="T23"/>
                  <a:gd fmla="*/ 42 w 136" name="T24"/>
                  <a:gd fmla="*/ 132 h 138" name="T25"/>
                  <a:gd fmla="*/ 30 w 136" name="T26"/>
                  <a:gd fmla="*/ 126 h 138" name="T27"/>
                  <a:gd fmla="*/ 20 w 136" name="T28"/>
                  <a:gd fmla="*/ 118 h 138" name="T29"/>
                  <a:gd fmla="*/ 10 w 136" name="T30"/>
                  <a:gd fmla="*/ 108 h 138" name="T31"/>
                  <a:gd fmla="*/ 4 w 136" name="T32"/>
                  <a:gd fmla="*/ 96 h 138" name="T33"/>
                  <a:gd fmla="*/ 0 w 136" name="T34"/>
                  <a:gd fmla="*/ 82 h 138" name="T35"/>
                  <a:gd fmla="*/ 0 w 136" name="T36"/>
                  <a:gd fmla="*/ 68 h 138" name="T37"/>
                  <a:gd fmla="*/ 0 w 136" name="T38"/>
                  <a:gd fmla="*/ 68 h 138" name="T39"/>
                  <a:gd fmla="*/ 0 w 136" name="T40"/>
                  <a:gd fmla="*/ 56 h 138" name="T41"/>
                  <a:gd fmla="*/ 4 w 136" name="T42"/>
                  <a:gd fmla="*/ 42 h 138" name="T43"/>
                  <a:gd fmla="*/ 10 w 136" name="T44"/>
                  <a:gd fmla="*/ 30 h 138" name="T45"/>
                  <a:gd fmla="*/ 20 w 136" name="T46"/>
                  <a:gd fmla="*/ 20 h 138" name="T47"/>
                  <a:gd fmla="*/ 30 w 136" name="T48"/>
                  <a:gd fmla="*/ 12 h 138" name="T49"/>
                  <a:gd fmla="*/ 42 w 136" name="T50"/>
                  <a:gd fmla="*/ 6 h 138" name="T51"/>
                  <a:gd fmla="*/ 54 w 136" name="T52"/>
                  <a:gd fmla="*/ 2 h 138" name="T53"/>
                  <a:gd fmla="*/ 68 w 136" name="T54"/>
                  <a:gd fmla="*/ 0 h 138" name="T55"/>
                  <a:gd fmla="*/ 68 w 136" name="T56"/>
                  <a:gd fmla="*/ 0 h 138" name="T57"/>
                  <a:gd fmla="*/ 82 w 136" name="T58"/>
                  <a:gd fmla="*/ 2 h 138" name="T59"/>
                  <a:gd fmla="*/ 94 w 136" name="T60"/>
                  <a:gd fmla="*/ 6 h 138" name="T61"/>
                  <a:gd fmla="*/ 106 w 136" name="T62"/>
                  <a:gd fmla="*/ 12 h 138" name="T63"/>
                  <a:gd fmla="*/ 116 w 136" name="T64"/>
                  <a:gd fmla="*/ 20 h 138" name="T65"/>
                  <a:gd fmla="*/ 124 w 136" name="T66"/>
                  <a:gd fmla="*/ 30 h 138" name="T67"/>
                  <a:gd fmla="*/ 130 w 136" name="T68"/>
                  <a:gd fmla="*/ 42 h 138" name="T69"/>
                  <a:gd fmla="*/ 134 w 136" name="T70"/>
                  <a:gd fmla="*/ 56 h 138" name="T71"/>
                  <a:gd fmla="*/ 136 w 136" name="T72"/>
                  <a:gd fmla="*/ 68 h 138" name="T73"/>
                  <a:gd fmla="*/ 136 w 136" name="T74"/>
                  <a:gd fmla="*/ 6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6">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99" name="组合 98"/>
          <p:cNvGrpSpPr/>
          <p:nvPr/>
        </p:nvGrpSpPr>
        <p:grpSpPr>
          <a:xfrm>
            <a:off x="1790590" y="1535258"/>
            <a:ext cx="3034401" cy="4130435"/>
            <a:chOff x="5305342" y="1211398"/>
            <a:chExt cx="2275801" cy="3097826"/>
          </a:xfrm>
        </p:grpSpPr>
        <p:grpSp>
          <p:nvGrpSpPr>
            <p:cNvPr id="100" name="组合 99"/>
            <p:cNvGrpSpPr/>
            <p:nvPr/>
          </p:nvGrpSpPr>
          <p:grpSpPr>
            <a:xfrm>
              <a:off x="5305342" y="1211398"/>
              <a:ext cx="2275801" cy="3097826"/>
              <a:chOff x="3035309" y="391282"/>
              <a:chExt cx="3236960" cy="4406143"/>
            </a:xfrm>
          </p:grpSpPr>
          <p:sp>
            <p:nvSpPr>
              <p:cNvPr id="107" name="Freeform 5"/>
              <p:cNvSpPr/>
              <p:nvPr/>
            </p:nvSpPr>
            <p:spPr bwMode="auto">
              <a:xfrm>
                <a:off x="3035312" y="391282"/>
                <a:ext cx="2621123" cy="3920367"/>
              </a:xfrm>
              <a:custGeom>
                <a:gdLst>
                  <a:gd fmla="*/ 1542 w 1542" name="T0"/>
                  <a:gd fmla="*/ 2082 h 2498" name="T1"/>
                  <a:gd fmla="*/ 0 w 1542" name="T2"/>
                  <a:gd fmla="*/ 2498 h 2498" name="T3"/>
                  <a:gd fmla="*/ 0 w 1542" name="T4"/>
                  <a:gd fmla="*/ 266 h 2498" name="T5"/>
                  <a:gd fmla="*/ 0 w 1542" name="T6"/>
                  <a:gd fmla="*/ 266 h 2498" name="T7"/>
                  <a:gd fmla="*/ 0 w 1542" name="T8"/>
                  <a:gd fmla="*/ 264 h 2498" name="T9"/>
                  <a:gd fmla="*/ 4 w 1542" name="T10"/>
                  <a:gd fmla="*/ 256 h 2498" name="T11"/>
                  <a:gd fmla="*/ 8 w 1542" name="T12"/>
                  <a:gd fmla="*/ 250 h 2498" name="T13"/>
                  <a:gd fmla="*/ 14 w 1542" name="T14"/>
                  <a:gd fmla="*/ 246 h 2498" name="T15"/>
                  <a:gd fmla="*/ 24 w 1542" name="T16"/>
                  <a:gd fmla="*/ 242 h 2498" name="T17"/>
                  <a:gd fmla="*/ 38 w 1542" name="T18"/>
                  <a:gd fmla="*/ 240 h 2498" name="T19"/>
                  <a:gd fmla="*/ 38 w 1542" name="T20"/>
                  <a:gd fmla="*/ 240 h 2498" name="T21"/>
                  <a:gd fmla="*/ 1542 w 1542" name="T22"/>
                  <a:gd fmla="*/ 0 h 2498" name="T23"/>
                  <a:gd fmla="*/ 1542 w 1542" name="T24"/>
                  <a:gd fmla="*/ 2082 h 2498" name="T25"/>
                  <a:gd fmla="*/ 10000 w 10000" name="connsiteX0"/>
                  <a:gd fmla="*/ 8221 h 9886" name="connsiteY0"/>
                  <a:gd fmla="*/ 0 w 10000" name="connsiteX1"/>
                  <a:gd fmla="*/ 9886 h 9886" name="connsiteY1"/>
                  <a:gd fmla="*/ 0 w 10000" name="connsiteX2"/>
                  <a:gd fmla="*/ 951 h 9886" name="connsiteY2"/>
                  <a:gd fmla="*/ 0 w 10000" name="connsiteX3"/>
                  <a:gd fmla="*/ 951 h 9886" name="connsiteY3"/>
                  <a:gd fmla="*/ 0 w 10000" name="connsiteX4"/>
                  <a:gd fmla="*/ 943 h 9886" name="connsiteY4"/>
                  <a:gd fmla="*/ 26 w 10000" name="connsiteX5"/>
                  <a:gd fmla="*/ 911 h 9886" name="connsiteY5"/>
                  <a:gd fmla="*/ 52 w 10000" name="connsiteX6"/>
                  <a:gd fmla="*/ 887 h 9886" name="connsiteY6"/>
                  <a:gd fmla="*/ 91 w 10000" name="connsiteX7"/>
                  <a:gd fmla="*/ 871 h 9886" name="connsiteY7"/>
                  <a:gd fmla="*/ 156 w 10000" name="connsiteX8"/>
                  <a:gd fmla="*/ 855 h 9886" name="connsiteY8"/>
                  <a:gd fmla="*/ 246 w 10000" name="connsiteX9"/>
                  <a:gd fmla="*/ 847 h 9886" name="connsiteY9"/>
                  <a:gd fmla="*/ 246 w 10000" name="connsiteX10"/>
                  <a:gd fmla="*/ 847 h 9886" name="connsiteY10"/>
                  <a:gd fmla="*/ 10000 w 10000" name="connsiteX11"/>
                  <a:gd fmla="*/ 0 h 9886" name="connsiteY11"/>
                  <a:gd fmla="*/ 10000 w 10000" name="connsiteX12"/>
                  <a:gd fmla="*/ 8221 h 988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86" w="10000">
                    <a:moveTo>
                      <a:pt x="10000" y="8221"/>
                    </a:moveTo>
                    <a:lnTo>
                      <a:pt x="0" y="9886"/>
                    </a:lnTo>
                    <a:lnTo>
                      <a:pt x="0" y="951"/>
                    </a:lnTo>
                    <a:lnTo>
                      <a:pt x="0" y="951"/>
                    </a:lnTo>
                    <a:lnTo>
                      <a:pt x="0" y="943"/>
                    </a:lnTo>
                    <a:lnTo>
                      <a:pt x="26" y="911"/>
                    </a:lnTo>
                    <a:cubicBezTo>
                      <a:pt x="35" y="903"/>
                      <a:pt x="43" y="895"/>
                      <a:pt x="52" y="887"/>
                    </a:cubicBezTo>
                    <a:cubicBezTo>
                      <a:pt x="65" y="882"/>
                      <a:pt x="78" y="876"/>
                      <a:pt x="91" y="871"/>
                    </a:cubicBezTo>
                    <a:cubicBezTo>
                      <a:pt x="113" y="866"/>
                      <a:pt x="134" y="860"/>
                      <a:pt x="156" y="855"/>
                    </a:cubicBezTo>
                    <a:cubicBezTo>
                      <a:pt x="186" y="852"/>
                      <a:pt x="216" y="850"/>
                      <a:pt x="246" y="847"/>
                    </a:cubicBezTo>
                    <a:lnTo>
                      <a:pt x="246" y="847"/>
                    </a:lnTo>
                    <a:lnTo>
                      <a:pt x="10000" y="0"/>
                    </a:lnTo>
                    <a:lnTo>
                      <a:pt x="10000" y="8221"/>
                    </a:lnTo>
                    <a:close/>
                  </a:path>
                </a:pathLst>
              </a:custGeom>
              <a:solidFill>
                <a:schemeClr val="accent3">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8" name="Freeform 6"/>
              <p:cNvSpPr/>
              <p:nvPr/>
            </p:nvSpPr>
            <p:spPr bwMode="auto">
              <a:xfrm>
                <a:off x="3086112" y="440255"/>
                <a:ext cx="3147054" cy="632896"/>
              </a:xfrm>
              <a:custGeom>
                <a:gdLst>
                  <a:gd fmla="*/ 0 w 1860" name="T0"/>
                  <a:gd fmla="*/ 232 h 422" name="T1"/>
                  <a:gd fmla="*/ 1510 w 1860" name="T2"/>
                  <a:gd fmla="*/ 0 h 422" name="T3"/>
                  <a:gd fmla="*/ 1860 w 1860" name="T4"/>
                  <a:gd fmla="*/ 124 h 422" name="T5"/>
                  <a:gd fmla="*/ 402 w 1860" name="T6"/>
                  <a:gd fmla="*/ 400 h 422" name="T7"/>
                  <a:gd fmla="*/ 186 w 1860" name="T8"/>
                  <a:gd fmla="*/ 422 h 422" name="T9"/>
                  <a:gd fmla="*/ 0 w 1860" name="T10"/>
                  <a:gd fmla="*/ 276 h 422" name="T11"/>
                  <a:gd fmla="*/ 0 w 1860" name="T12"/>
                  <a:gd fmla="*/ 232 h 422" name="T13"/>
                  <a:gd fmla="*/ 0 w 10658" name="connsiteX0"/>
                  <a:gd fmla="*/ 4816 h 9318" name="connsiteY0"/>
                  <a:gd fmla="*/ 8638 w 10658" name="connsiteX1"/>
                  <a:gd fmla="*/ 0 h 9318" name="connsiteY1"/>
                  <a:gd fmla="*/ 10658 w 10658" name="connsiteX2"/>
                  <a:gd fmla="*/ 3453 h 9318" name="connsiteY2"/>
                  <a:gd fmla="*/ 2161 w 10658" name="connsiteX3"/>
                  <a:gd fmla="*/ 8797 h 9318" name="connsiteY3"/>
                  <a:gd fmla="*/ 1000 w 10658" name="connsiteX4"/>
                  <a:gd fmla="*/ 9318 h 9318" name="connsiteY4"/>
                  <a:gd fmla="*/ 0 w 10658" name="connsiteX5"/>
                  <a:gd fmla="*/ 5858 h 9318" name="connsiteY5"/>
                  <a:gd fmla="*/ 0 w 10658" name="connsiteX6"/>
                  <a:gd fmla="*/ 4816 h 93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318" w="10658">
                    <a:moveTo>
                      <a:pt x="0" y="4816"/>
                    </a:moveTo>
                    <a:lnTo>
                      <a:pt x="8638" y="0"/>
                    </a:lnTo>
                    <a:lnTo>
                      <a:pt x="10658" y="3453"/>
                    </a:lnTo>
                    <a:lnTo>
                      <a:pt x="2161" y="8797"/>
                    </a:lnTo>
                    <a:lnTo>
                      <a:pt x="1000" y="9318"/>
                    </a:lnTo>
                    <a:lnTo>
                      <a:pt x="0" y="5858"/>
                    </a:lnTo>
                    <a:lnTo>
                      <a:pt x="0" y="4816"/>
                    </a:ln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9" name="Freeform 7"/>
              <p:cNvSpPr/>
              <p:nvPr/>
            </p:nvSpPr>
            <p:spPr bwMode="auto">
              <a:xfrm>
                <a:off x="3698891" y="662626"/>
                <a:ext cx="2573378" cy="4109399"/>
              </a:xfrm>
              <a:custGeom>
                <a:gdLst>
                  <a:gd fmla="*/ 1518 w 1518" name="T0"/>
                  <a:gd fmla="*/ 2224 h 2640" name="T1"/>
                  <a:gd fmla="*/ 16 w 1518" name="T2"/>
                  <a:gd fmla="*/ 2640 h 2640" name="T3"/>
                  <a:gd fmla="*/ 0 w 1518" name="T4"/>
                  <a:gd fmla="*/ 280 h 2640" name="T5"/>
                  <a:gd fmla="*/ 1518 w 1518" name="T6"/>
                  <a:gd fmla="*/ 0 h 2640" name="T7"/>
                  <a:gd fmla="*/ 1518 w 1518" name="T8"/>
                  <a:gd fmla="*/ 2224 h 2640" name="T9"/>
                  <a:gd fmla="*/ 9981 w 10000" name="connsiteX0"/>
                  <a:gd fmla="*/ 8315 h 10066" name="connsiteY0"/>
                  <a:gd fmla="*/ 105 w 10000" name="connsiteX1"/>
                  <a:gd fmla="*/ 10066 h 10066" name="connsiteY1"/>
                  <a:gd fmla="*/ 0 w 10000" name="connsiteX2"/>
                  <a:gd fmla="*/ 889 h 10066" name="connsiteY2"/>
                  <a:gd fmla="*/ 10000 w 10000" name="connsiteX3"/>
                  <a:gd fmla="*/ 0 h 10066" name="connsiteY3"/>
                  <a:gd fmla="*/ 9981 w 10000" name="connsiteX4"/>
                  <a:gd fmla="*/ 8315 h 100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66" w="10000">
                    <a:moveTo>
                      <a:pt x="9981" y="8315"/>
                    </a:moveTo>
                    <a:lnTo>
                      <a:pt x="105" y="10066"/>
                    </a:lnTo>
                    <a:lnTo>
                      <a:pt x="0" y="889"/>
                    </a:lnTo>
                    <a:lnTo>
                      <a:pt x="10000" y="0"/>
                    </a:lnTo>
                    <a:cubicBezTo>
                      <a:pt x="9994" y="2794"/>
                      <a:pt x="9987" y="5521"/>
                      <a:pt x="9981" y="8315"/>
                    </a:cubicBezTo>
                    <a:close/>
                  </a:path>
                </a:pathLst>
              </a:custGeom>
              <a:gradFill flip="none" rotWithShape="1">
                <a:gsLst>
                  <a:gs pos="0">
                    <a:schemeClr val="accent3"/>
                  </a:gs>
                  <a:gs pos="100000">
                    <a:schemeClr val="accent3">
                      <a:lumMod val="60000"/>
                      <a:lumOff val="40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0" name="Freeform 8"/>
              <p:cNvSpPr/>
              <p:nvPr/>
            </p:nvSpPr>
            <p:spPr bwMode="auto">
              <a:xfrm>
                <a:off x="3035309" y="742951"/>
                <a:ext cx="688978" cy="4054474"/>
              </a:xfrm>
              <a:custGeom>
                <a:gdLst>
                  <a:gd fmla="*/ 208 w 434" name="T0"/>
                  <a:gd fmla="*/ 148 h 2554" name="T1"/>
                  <a:gd fmla="*/ 142 w 434" name="T2"/>
                  <a:gd fmla="*/ 110 h 2554" name="T3"/>
                  <a:gd fmla="*/ 92 w 434" name="T4"/>
                  <a:gd fmla="*/ 68 h 2554" name="T5"/>
                  <a:gd fmla="*/ 40 w 434" name="T6"/>
                  <a:gd fmla="*/ 16 h 2554" name="T7"/>
                  <a:gd fmla="*/ 26 w 434" name="T8"/>
                  <a:gd fmla="*/ 4 h 2554" name="T9"/>
                  <a:gd fmla="*/ 18 w 434" name="T10"/>
                  <a:gd fmla="*/ 0 h 2554" name="T11"/>
                  <a:gd fmla="*/ 2 w 434" name="T12"/>
                  <a:gd fmla="*/ 8 h 2554" name="T13"/>
                  <a:gd fmla="*/ 0 w 434" name="T14"/>
                  <a:gd fmla="*/ 16 h 2554" name="T15"/>
                  <a:gd fmla="*/ 0 w 434" name="T16"/>
                  <a:gd fmla="*/ 2328 h 2554" name="T17"/>
                  <a:gd fmla="*/ 4 w 434" name="T18"/>
                  <a:gd fmla="*/ 2360 h 2554" name="T19"/>
                  <a:gd fmla="*/ 18 w 434" name="T20"/>
                  <a:gd fmla="*/ 2392 h 2554" name="T21"/>
                  <a:gd fmla="*/ 38 w 434" name="T22"/>
                  <a:gd fmla="*/ 2424 h 2554" name="T23"/>
                  <a:gd fmla="*/ 64 w 434" name="T24"/>
                  <a:gd fmla="*/ 2454 h 2554" name="T25"/>
                  <a:gd fmla="*/ 96 w 434" name="T26"/>
                  <a:gd fmla="*/ 2480 h 2554" name="T27"/>
                  <a:gd fmla="*/ 134 w 434" name="T28"/>
                  <a:gd fmla="*/ 2506 h 2554" name="T29"/>
                  <a:gd fmla="*/ 174 w 434" name="T30"/>
                  <a:gd fmla="*/ 2526 h 2554" name="T31"/>
                  <a:gd fmla="*/ 218 w 434" name="T32"/>
                  <a:gd fmla="*/ 2542 h 2554" name="T33"/>
                  <a:gd fmla="*/ 218 w 434" name="T34"/>
                  <a:gd fmla="*/ 2542 h 2554" name="T35"/>
                  <a:gd fmla="*/ 288 w 434" name="T36"/>
                  <a:gd fmla="*/ 2554 h 2554" name="T37"/>
                  <a:gd fmla="*/ 288 w 434" name="T38"/>
                  <a:gd fmla="*/ 2554 h 2554" name="T39"/>
                  <a:gd fmla="*/ 364 w 434" name="T40"/>
                  <a:gd fmla="*/ 2550 h 2554" name="T41"/>
                  <a:gd fmla="*/ 422 w 434" name="T42"/>
                  <a:gd fmla="*/ 2540 h 2554" name="T43"/>
                  <a:gd fmla="*/ 428 w 434" name="T44"/>
                  <a:gd fmla="*/ 2538 h 2554" name="T45"/>
                  <a:gd fmla="*/ 434 w 434" name="T46"/>
                  <a:gd fmla="*/ 2530 h 2554" name="T47"/>
                  <a:gd fmla="*/ 434 w 434" name="T48"/>
                  <a:gd fmla="*/ 196 h 2554" name="T49"/>
                  <a:gd fmla="*/ 434 w 434" name="T50"/>
                  <a:gd fmla="*/ 188 h 2554" name="T51"/>
                  <a:gd fmla="*/ 424 w 434" name="T52"/>
                  <a:gd fmla="*/ 180 h 2554" name="T53"/>
                  <a:gd fmla="*/ 416 w 434" name="T54"/>
                  <a:gd fmla="*/ 178 h 2554" name="T55"/>
                  <a:gd fmla="*/ 360 w 434" name="T56"/>
                  <a:gd fmla="*/ 182 h 2554" name="T57"/>
                  <a:gd fmla="*/ 304 w 434" name="T58"/>
                  <a:gd fmla="*/ 178 h 2554" name="T59"/>
                  <a:gd fmla="*/ 240 w 434" name="T60"/>
                  <a:gd fmla="*/ 162 h 2554" name="T61"/>
                  <a:gd fmla="*/ 208 w 434" name="T62"/>
                  <a:gd fmla="*/ 148 h 255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54" w="433">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3">
                      <a:lumMod val="75000"/>
                    </a:schemeClr>
                  </a:gs>
                  <a:gs pos="50000">
                    <a:schemeClr val="accent3">
                      <a:lumMod val="60000"/>
                      <a:lumOff val="40000"/>
                    </a:schemeClr>
                  </a:gs>
                  <a:gs pos="100000">
                    <a:schemeClr val="accent3"/>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1" name="圆角矩形 8"/>
              <p:cNvSpPr/>
              <p:nvPr/>
            </p:nvSpPr>
            <p:spPr>
              <a:xfrm>
                <a:off x="3651250" y="1027113"/>
                <a:ext cx="149226" cy="3752055"/>
              </a:xfrm>
              <a:custGeom>
                <a:gdLst>
                  <a:gd fmla="*/ 0 w 149226" name="connsiteX0"/>
                  <a:gd fmla="*/ 51572 h 3752056" name="connsiteY0"/>
                  <a:gd fmla="*/ 51572 w 149226" name="connsiteX1"/>
                  <a:gd fmla="*/ 0 h 3752056" name="connsiteY1"/>
                  <a:gd fmla="*/ 97653 w 149226" name="connsiteX2"/>
                  <a:gd fmla="*/ 0 h 3752056" name="connsiteY2"/>
                  <a:gd fmla="*/ 149225 w 149226" name="connsiteX3"/>
                  <a:gd fmla="*/ 51572 h 3752056" name="connsiteY3"/>
                  <a:gd fmla="*/ 149225 w 149226" name="connsiteX4"/>
                  <a:gd fmla="*/ 3693340 h 3752056" name="connsiteY4"/>
                  <a:gd fmla="*/ 121465 w 149226" name="connsiteX5"/>
                  <a:gd fmla="*/ 3733006 h 3752056" name="connsiteY5"/>
                  <a:gd fmla="*/ 42047 w 149226" name="connsiteX6"/>
                  <a:gd fmla="*/ 3752056 h 3752056" name="connsiteY6"/>
                  <a:gd fmla="*/ 0 w 149226" name="connsiteX7"/>
                  <a:gd fmla="*/ 3693340 h 3752056" name="connsiteY7"/>
                  <a:gd fmla="*/ 0 w 149226" name="connsiteX8"/>
                  <a:gd fmla="*/ 51572 h 375205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2056" w="14922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3">
                      <a:lumMod val="60000"/>
                      <a:lumOff val="40000"/>
                      <a:alpha val="20000"/>
                    </a:schemeClr>
                  </a:gs>
                  <a:gs pos="50000">
                    <a:schemeClr val="accent3">
                      <a:lumMod val="60000"/>
                      <a:lumOff val="40000"/>
                    </a:schemeClr>
                  </a:gs>
                  <a:gs pos="100000">
                    <a:schemeClr val="accent3">
                      <a:lumMod val="60000"/>
                      <a:lumOff val="40000"/>
                      <a:alpha val="2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01" name="组合 100"/>
            <p:cNvGrpSpPr/>
            <p:nvPr/>
          </p:nvGrpSpPr>
          <p:grpSpPr>
            <a:xfrm>
              <a:off x="5380261" y="3809883"/>
              <a:ext cx="303665" cy="298641"/>
              <a:chOff x="5032375" y="3027363"/>
              <a:chExt cx="1727200" cy="1698625"/>
            </a:xfrm>
          </p:grpSpPr>
          <p:sp>
            <p:nvSpPr>
              <p:cNvPr id="102" name="Freeform 28"/>
              <p:cNvSpPr/>
              <p:nvPr/>
            </p:nvSpPr>
            <p:spPr bwMode="auto">
              <a:xfrm>
                <a:off x="5435600" y="3154363"/>
                <a:ext cx="923925" cy="1085850"/>
              </a:xfrm>
              <a:custGeom>
                <a:gdLst>
                  <a:gd fmla="*/ 582 w 582" name="T0"/>
                  <a:gd fmla="*/ 0 h 684" name="T1"/>
                  <a:gd fmla="*/ 582 w 582" name="T2"/>
                  <a:gd fmla="*/ 0 h 684" name="T3"/>
                  <a:gd fmla="*/ 582 w 582" name="T4"/>
                  <a:gd fmla="*/ 340 h 684" name="T5"/>
                  <a:gd fmla="*/ 582 w 582" name="T6"/>
                  <a:gd fmla="*/ 340 h 684" name="T7"/>
                  <a:gd fmla="*/ 580 w 582" name="T8"/>
                  <a:gd fmla="*/ 354 h 684" name="T9"/>
                  <a:gd fmla="*/ 578 w 582" name="T10"/>
                  <a:gd fmla="*/ 372 h 684" name="T11"/>
                  <a:gd fmla="*/ 572 w 582" name="T12"/>
                  <a:gd fmla="*/ 390 h 684" name="T13"/>
                  <a:gd fmla="*/ 564 w 582" name="T14"/>
                  <a:gd fmla="*/ 412 h 684" name="T15"/>
                  <a:gd fmla="*/ 554 w 582" name="T16"/>
                  <a:gd fmla="*/ 434 h 684" name="T17"/>
                  <a:gd fmla="*/ 542 w 582" name="T18"/>
                  <a:gd fmla="*/ 458 h 684" name="T19"/>
                  <a:gd fmla="*/ 526 w 582" name="T20"/>
                  <a:gd fmla="*/ 484 h 684" name="T21"/>
                  <a:gd fmla="*/ 510 w 582" name="T22"/>
                  <a:gd fmla="*/ 510 h 684" name="T23"/>
                  <a:gd fmla="*/ 490 w 582" name="T24"/>
                  <a:gd fmla="*/ 534 h 684" name="T25"/>
                  <a:gd fmla="*/ 468 w 582" name="T26"/>
                  <a:gd fmla="*/ 560 h 684" name="T27"/>
                  <a:gd fmla="*/ 444 w 582" name="T28"/>
                  <a:gd fmla="*/ 584 h 684" name="T29"/>
                  <a:gd fmla="*/ 418 w 582" name="T30"/>
                  <a:gd fmla="*/ 608 h 684" name="T31"/>
                  <a:gd fmla="*/ 390 w 582" name="T32"/>
                  <a:gd fmla="*/ 630 h 684" name="T33"/>
                  <a:gd fmla="*/ 358 w 582" name="T34"/>
                  <a:gd fmla="*/ 650 h 684" name="T35"/>
                  <a:gd fmla="*/ 326 w 582" name="T36"/>
                  <a:gd fmla="*/ 668 h 684" name="T37"/>
                  <a:gd fmla="*/ 290 w 582" name="T38"/>
                  <a:gd fmla="*/ 684 h 684" name="T39"/>
                  <a:gd fmla="*/ 290 w 582" name="T40"/>
                  <a:gd fmla="*/ 684 h 684" name="T41"/>
                  <a:gd fmla="*/ 256 w 582" name="T42"/>
                  <a:gd fmla="*/ 668 h 684" name="T43"/>
                  <a:gd fmla="*/ 222 w 582" name="T44"/>
                  <a:gd fmla="*/ 650 h 684" name="T45"/>
                  <a:gd fmla="*/ 192 w 582" name="T46"/>
                  <a:gd fmla="*/ 630 h 684" name="T47"/>
                  <a:gd fmla="*/ 164 w 582" name="T48"/>
                  <a:gd fmla="*/ 608 h 684" name="T49"/>
                  <a:gd fmla="*/ 138 w 582" name="T50"/>
                  <a:gd fmla="*/ 584 h 684" name="T51"/>
                  <a:gd fmla="*/ 114 w 582" name="T52"/>
                  <a:gd fmla="*/ 560 h 684" name="T53"/>
                  <a:gd fmla="*/ 92 w 582" name="T54"/>
                  <a:gd fmla="*/ 534 h 684" name="T55"/>
                  <a:gd fmla="*/ 72 w 582" name="T56"/>
                  <a:gd fmla="*/ 510 h 684" name="T57"/>
                  <a:gd fmla="*/ 56 w 582" name="T58"/>
                  <a:gd fmla="*/ 484 h 684" name="T59"/>
                  <a:gd fmla="*/ 40 w 582" name="T60"/>
                  <a:gd fmla="*/ 458 h 684" name="T61"/>
                  <a:gd fmla="*/ 28 w 582" name="T62"/>
                  <a:gd fmla="*/ 434 h 684" name="T63"/>
                  <a:gd fmla="*/ 18 w 582" name="T64"/>
                  <a:gd fmla="*/ 412 h 684" name="T65"/>
                  <a:gd fmla="*/ 10 w 582" name="T66"/>
                  <a:gd fmla="*/ 390 h 684" name="T67"/>
                  <a:gd fmla="*/ 4 w 582" name="T68"/>
                  <a:gd fmla="*/ 372 h 684" name="T69"/>
                  <a:gd fmla="*/ 0 w 582" name="T70"/>
                  <a:gd fmla="*/ 354 h 684" name="T71"/>
                  <a:gd fmla="*/ 0 w 582" name="T72"/>
                  <a:gd fmla="*/ 340 h 684" name="T73"/>
                  <a:gd fmla="*/ 0 w 582" name="T74"/>
                  <a:gd fmla="*/ 340 h 684" name="T75"/>
                  <a:gd fmla="*/ 0 w 582" name="T76"/>
                  <a:gd fmla="*/ 0 h 68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4" w="582">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3" name="Freeform 29"/>
              <p:cNvSpPr/>
              <p:nvPr/>
            </p:nvSpPr>
            <p:spPr bwMode="auto">
              <a:xfrm>
                <a:off x="5032375" y="3154363"/>
                <a:ext cx="1727200" cy="669925"/>
              </a:xfrm>
              <a:custGeom>
                <a:gdLst>
                  <a:gd fmla="*/ 892 w 1088" name="T0"/>
                  <a:gd fmla="*/ 422 h 422" name="T1"/>
                  <a:gd fmla="*/ 892 w 1088" name="T2"/>
                  <a:gd fmla="*/ 422 h 422" name="T3"/>
                  <a:gd fmla="*/ 922 w 1088" name="T4"/>
                  <a:gd fmla="*/ 400 h 422" name="T5"/>
                  <a:gd fmla="*/ 954 w 1088" name="T6"/>
                  <a:gd fmla="*/ 374 h 422" name="T7"/>
                  <a:gd fmla="*/ 990 w 1088" name="T8"/>
                  <a:gd fmla="*/ 340 h 422" name="T9"/>
                  <a:gd fmla="*/ 1008 w 1088" name="T10"/>
                  <a:gd fmla="*/ 320 h 422" name="T11"/>
                  <a:gd fmla="*/ 1026 w 1088" name="T12"/>
                  <a:gd fmla="*/ 300 h 422" name="T13"/>
                  <a:gd fmla="*/ 1044 w 1088" name="T14"/>
                  <a:gd fmla="*/ 276 h 422" name="T15"/>
                  <a:gd fmla="*/ 1058 w 1088" name="T16"/>
                  <a:gd fmla="*/ 252 h 422" name="T17"/>
                  <a:gd fmla="*/ 1070 w 1088" name="T18"/>
                  <a:gd fmla="*/ 228 h 422" name="T19"/>
                  <a:gd fmla="*/ 1080 w 1088" name="T20"/>
                  <a:gd fmla="*/ 202 h 422" name="T21"/>
                  <a:gd fmla="*/ 1086 w 1088" name="T22"/>
                  <a:gd fmla="*/ 174 h 422" name="T23"/>
                  <a:gd fmla="*/ 1088 w 1088" name="T24"/>
                  <a:gd fmla="*/ 148 h 422" name="T25"/>
                  <a:gd fmla="*/ 1088 w 1088" name="T26"/>
                  <a:gd fmla="*/ 148 h 422" name="T27"/>
                  <a:gd fmla="*/ 1086 w 1088" name="T28"/>
                  <a:gd fmla="*/ 120 h 422" name="T29"/>
                  <a:gd fmla="*/ 1080 w 1088" name="T30"/>
                  <a:gd fmla="*/ 98 h 422" name="T31"/>
                  <a:gd fmla="*/ 1070 w 1088" name="T32"/>
                  <a:gd fmla="*/ 78 h 422" name="T33"/>
                  <a:gd fmla="*/ 1058 w 1088" name="T34"/>
                  <a:gd fmla="*/ 60 h 422" name="T35"/>
                  <a:gd fmla="*/ 1042 w 1088" name="T36"/>
                  <a:gd fmla="*/ 46 h 422" name="T37"/>
                  <a:gd fmla="*/ 1022 w 1088" name="T38"/>
                  <a:gd fmla="*/ 34 h 422" name="T39"/>
                  <a:gd fmla="*/ 1002 w 1088" name="T40"/>
                  <a:gd fmla="*/ 24 h 422" name="T41"/>
                  <a:gd fmla="*/ 980 w 1088" name="T42"/>
                  <a:gd fmla="*/ 18 h 422" name="T43"/>
                  <a:gd fmla="*/ 956 w 1088" name="T44"/>
                  <a:gd fmla="*/ 12 h 422" name="T45"/>
                  <a:gd fmla="*/ 932 w 1088" name="T46"/>
                  <a:gd fmla="*/ 6 h 422" name="T47"/>
                  <a:gd fmla="*/ 882 w 1088" name="T48"/>
                  <a:gd fmla="*/ 2 h 422" name="T49"/>
                  <a:gd fmla="*/ 834 w 1088" name="T50"/>
                  <a:gd fmla="*/ 0 h 422" name="T51"/>
                  <a:gd fmla="*/ 788 w 1088" name="T52"/>
                  <a:gd fmla="*/ 0 h 422" name="T53"/>
                  <a:gd fmla="*/ 788 w 1088" name="T54"/>
                  <a:gd fmla="*/ 0 h 422" name="T55"/>
                  <a:gd fmla="*/ 544 w 1088" name="T56"/>
                  <a:gd fmla="*/ 0 h 422" name="T57"/>
                  <a:gd fmla="*/ 544 w 1088" name="T58"/>
                  <a:gd fmla="*/ 0 h 422" name="T59"/>
                  <a:gd fmla="*/ 300 w 1088" name="T60"/>
                  <a:gd fmla="*/ 0 h 422" name="T61"/>
                  <a:gd fmla="*/ 300 w 1088" name="T62"/>
                  <a:gd fmla="*/ 0 h 422" name="T63"/>
                  <a:gd fmla="*/ 256 w 1088" name="T64"/>
                  <a:gd fmla="*/ 0 h 422" name="T65"/>
                  <a:gd fmla="*/ 208 w 1088" name="T66"/>
                  <a:gd fmla="*/ 2 h 422" name="T67"/>
                  <a:gd fmla="*/ 158 w 1088" name="T68"/>
                  <a:gd fmla="*/ 6 h 422" name="T69"/>
                  <a:gd fmla="*/ 134 w 1088" name="T70"/>
                  <a:gd fmla="*/ 12 h 422" name="T71"/>
                  <a:gd fmla="*/ 110 w 1088" name="T72"/>
                  <a:gd fmla="*/ 18 h 422" name="T73"/>
                  <a:gd fmla="*/ 88 w 1088" name="T74"/>
                  <a:gd fmla="*/ 24 h 422" name="T75"/>
                  <a:gd fmla="*/ 66 w 1088" name="T76"/>
                  <a:gd fmla="*/ 34 h 422" name="T77"/>
                  <a:gd fmla="*/ 48 w 1088" name="T78"/>
                  <a:gd fmla="*/ 46 h 422" name="T79"/>
                  <a:gd fmla="*/ 32 w 1088" name="T80"/>
                  <a:gd fmla="*/ 60 h 422" name="T81"/>
                  <a:gd fmla="*/ 18 w 1088" name="T82"/>
                  <a:gd fmla="*/ 78 h 422" name="T83"/>
                  <a:gd fmla="*/ 8 w 1088" name="T84"/>
                  <a:gd fmla="*/ 98 h 422" name="T85"/>
                  <a:gd fmla="*/ 2 w 1088" name="T86"/>
                  <a:gd fmla="*/ 120 h 422" name="T87"/>
                  <a:gd fmla="*/ 0 w 1088" name="T88"/>
                  <a:gd fmla="*/ 148 h 422" name="T89"/>
                  <a:gd fmla="*/ 0 w 1088" name="T90"/>
                  <a:gd fmla="*/ 148 h 422" name="T91"/>
                  <a:gd fmla="*/ 2 w 1088" name="T92"/>
                  <a:gd fmla="*/ 174 h 422" name="T93"/>
                  <a:gd fmla="*/ 10 w 1088" name="T94"/>
                  <a:gd fmla="*/ 202 h 422" name="T95"/>
                  <a:gd fmla="*/ 18 w 1088" name="T96"/>
                  <a:gd fmla="*/ 228 h 422" name="T97"/>
                  <a:gd fmla="*/ 32 w 1088" name="T98"/>
                  <a:gd fmla="*/ 252 h 422" name="T99"/>
                  <a:gd fmla="*/ 46 w 1088" name="T100"/>
                  <a:gd fmla="*/ 276 h 422" name="T101"/>
                  <a:gd fmla="*/ 64 w 1088" name="T102"/>
                  <a:gd fmla="*/ 300 h 422" name="T103"/>
                  <a:gd fmla="*/ 80 w 1088" name="T104"/>
                  <a:gd fmla="*/ 320 h 422" name="T105"/>
                  <a:gd fmla="*/ 100 w 1088" name="T106"/>
                  <a:gd fmla="*/ 340 h 422" name="T107"/>
                  <a:gd fmla="*/ 136 w 1088" name="T108"/>
                  <a:gd fmla="*/ 374 h 422" name="T109"/>
                  <a:gd fmla="*/ 168 w 1088" name="T110"/>
                  <a:gd fmla="*/ 400 h 422" name="T111"/>
                  <a:gd fmla="*/ 198 w 1088" name="T112"/>
                  <a:gd fmla="*/ 422 h 4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2" w="1088">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4"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5" name="Line 31"/>
              <p:cNvSpPr>
                <a:spLocks noChangeShapeType="1"/>
              </p:cNvSpPr>
              <p:nvPr/>
            </p:nvSpPr>
            <p:spPr bwMode="auto">
              <a:xfrm flipH="1">
                <a:off x="5895975" y="4240213"/>
                <a:ext cx="0" cy="18415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6" name="Freeform 32"/>
              <p:cNvSpPr/>
              <p:nvPr/>
            </p:nvSpPr>
            <p:spPr bwMode="auto">
              <a:xfrm>
                <a:off x="5543550" y="4510088"/>
                <a:ext cx="708025" cy="215900"/>
              </a:xfrm>
              <a:custGeom>
                <a:gdLst>
                  <a:gd fmla="*/ 0 w 446" name="T0"/>
                  <a:gd fmla="*/ 136 h 136" name="T1"/>
                  <a:gd fmla="*/ 0 w 446" name="T2"/>
                  <a:gd fmla="*/ 64 h 136" name="T3"/>
                  <a:gd fmla="*/ 0 w 446" name="T4"/>
                  <a:gd fmla="*/ 64 h 136" name="T5"/>
                  <a:gd fmla="*/ 0 w 446" name="T6"/>
                  <a:gd fmla="*/ 50 h 136" name="T7"/>
                  <a:gd fmla="*/ 4 w 446" name="T8"/>
                  <a:gd fmla="*/ 38 h 136" name="T9"/>
                  <a:gd fmla="*/ 10 w 446" name="T10"/>
                  <a:gd fmla="*/ 28 h 136" name="T11"/>
                  <a:gd fmla="*/ 18 w 446" name="T12"/>
                  <a:gd fmla="*/ 20 h 136" name="T13"/>
                  <a:gd fmla="*/ 26 w 446" name="T14"/>
                  <a:gd fmla="*/ 12 h 136" name="T15"/>
                  <a:gd fmla="*/ 38 w 446" name="T16"/>
                  <a:gd fmla="*/ 6 h 136" name="T17"/>
                  <a:gd fmla="*/ 48 w 446" name="T18"/>
                  <a:gd fmla="*/ 2 h 136" name="T19"/>
                  <a:gd fmla="*/ 62 w 446" name="T20"/>
                  <a:gd fmla="*/ 0 h 136" name="T21"/>
                  <a:gd fmla="*/ 384 w 446" name="T22"/>
                  <a:gd fmla="*/ 0 h 136" name="T23"/>
                  <a:gd fmla="*/ 384 w 446" name="T24"/>
                  <a:gd fmla="*/ 0 h 136" name="T25"/>
                  <a:gd fmla="*/ 396 w 446" name="T26"/>
                  <a:gd fmla="*/ 2 h 136" name="T27"/>
                  <a:gd fmla="*/ 408 w 446" name="T28"/>
                  <a:gd fmla="*/ 6 h 136" name="T29"/>
                  <a:gd fmla="*/ 418 w 446" name="T30"/>
                  <a:gd fmla="*/ 12 h 136" name="T31"/>
                  <a:gd fmla="*/ 428 w 446" name="T32"/>
                  <a:gd fmla="*/ 20 h 136" name="T33"/>
                  <a:gd fmla="*/ 436 w 446" name="T34"/>
                  <a:gd fmla="*/ 28 h 136" name="T35"/>
                  <a:gd fmla="*/ 442 w 446" name="T36"/>
                  <a:gd fmla="*/ 38 h 136" name="T37"/>
                  <a:gd fmla="*/ 446 w 446" name="T38"/>
                  <a:gd fmla="*/ 50 h 136" name="T39"/>
                  <a:gd fmla="*/ 446 w 446" name="T40"/>
                  <a:gd fmla="*/ 64 h 136" name="T41"/>
                  <a:gd fmla="*/ 446 w 446" name="T42"/>
                  <a:gd fmla="*/ 136 h 136" name="T43"/>
                  <a:gd fmla="*/ 0 w 446" name="T44"/>
                  <a:gd fmla="*/ 136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44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12" name="组合 111"/>
          <p:cNvGrpSpPr/>
          <p:nvPr/>
        </p:nvGrpSpPr>
        <p:grpSpPr>
          <a:xfrm>
            <a:off x="6668038" y="4976687"/>
            <a:ext cx="535284" cy="535284"/>
            <a:chOff x="5835317" y="2123703"/>
            <a:chExt cx="756000" cy="756000"/>
          </a:xfrm>
        </p:grpSpPr>
        <p:sp>
          <p:nvSpPr>
            <p:cNvPr id="113" name="椭圆 112"/>
            <p:cNvSpPr/>
            <p:nvPr/>
          </p:nvSpPr>
          <p:spPr>
            <a:xfrm>
              <a:off x="5835317"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14" name="组合 113"/>
            <p:cNvGrpSpPr/>
            <p:nvPr/>
          </p:nvGrpSpPr>
          <p:grpSpPr>
            <a:xfrm>
              <a:off x="6046413" y="2333066"/>
              <a:ext cx="333808" cy="298641"/>
              <a:chOff x="4987925" y="414338"/>
              <a:chExt cx="1898650" cy="1698625"/>
            </a:xfrm>
          </p:grpSpPr>
          <p:sp>
            <p:nvSpPr>
              <p:cNvPr id="115" name="Freeform 22"/>
              <p:cNvSpPr/>
              <p:nvPr/>
            </p:nvSpPr>
            <p:spPr bwMode="auto">
              <a:xfrm>
                <a:off x="4987925" y="414338"/>
                <a:ext cx="1898650" cy="1698625"/>
              </a:xfrm>
              <a:custGeom>
                <a:gdLst>
                  <a:gd fmla="*/ 18 w 1196" name="T0"/>
                  <a:gd fmla="*/ 876 h 1070" name="T1"/>
                  <a:gd fmla="*/ 486 w 1196" name="T2"/>
                  <a:gd fmla="*/ 64 h 1070" name="T3"/>
                  <a:gd fmla="*/ 486 w 1196" name="T4"/>
                  <a:gd fmla="*/ 64 h 1070" name="T5"/>
                  <a:gd fmla="*/ 496 w 1196" name="T6"/>
                  <a:gd fmla="*/ 50 h 1070" name="T7"/>
                  <a:gd fmla="*/ 508 w 1196" name="T8"/>
                  <a:gd fmla="*/ 36 h 1070" name="T9"/>
                  <a:gd fmla="*/ 520 w 1196" name="T10"/>
                  <a:gd fmla="*/ 26 h 1070" name="T11"/>
                  <a:gd fmla="*/ 534 w 1196" name="T12"/>
                  <a:gd fmla="*/ 16 h 1070" name="T13"/>
                  <a:gd fmla="*/ 550 w 1196" name="T14"/>
                  <a:gd fmla="*/ 8 h 1070" name="T15"/>
                  <a:gd fmla="*/ 566 w 1196" name="T16"/>
                  <a:gd fmla="*/ 4 h 1070" name="T17"/>
                  <a:gd fmla="*/ 582 w 1196" name="T18"/>
                  <a:gd fmla="*/ 0 h 1070" name="T19"/>
                  <a:gd fmla="*/ 598 w 1196" name="T20"/>
                  <a:gd fmla="*/ 0 h 1070" name="T21"/>
                  <a:gd fmla="*/ 614 w 1196" name="T22"/>
                  <a:gd fmla="*/ 0 h 1070" name="T23"/>
                  <a:gd fmla="*/ 630 w 1196" name="T24"/>
                  <a:gd fmla="*/ 4 h 1070" name="T25"/>
                  <a:gd fmla="*/ 646 w 1196" name="T26"/>
                  <a:gd fmla="*/ 8 h 1070" name="T27"/>
                  <a:gd fmla="*/ 660 w 1196" name="T28"/>
                  <a:gd fmla="*/ 16 h 1070" name="T29"/>
                  <a:gd fmla="*/ 674 w 1196" name="T30"/>
                  <a:gd fmla="*/ 26 h 1070" name="T31"/>
                  <a:gd fmla="*/ 688 w 1196" name="T32"/>
                  <a:gd fmla="*/ 36 h 1070" name="T33"/>
                  <a:gd fmla="*/ 700 w 1196" name="T34"/>
                  <a:gd fmla="*/ 50 h 1070" name="T35"/>
                  <a:gd fmla="*/ 710 w 1196" name="T36"/>
                  <a:gd fmla="*/ 64 h 1070" name="T37"/>
                  <a:gd fmla="*/ 1178 w 1196" name="T38"/>
                  <a:gd fmla="*/ 876 h 1070" name="T39"/>
                  <a:gd fmla="*/ 1178 w 1196" name="T40"/>
                  <a:gd fmla="*/ 876 h 1070" name="T41"/>
                  <a:gd fmla="*/ 1186 w 1196" name="T42"/>
                  <a:gd fmla="*/ 892 h 1070" name="T43"/>
                  <a:gd fmla="*/ 1192 w 1196" name="T44"/>
                  <a:gd fmla="*/ 910 h 1070" name="T45"/>
                  <a:gd fmla="*/ 1196 w 1196" name="T46"/>
                  <a:gd fmla="*/ 926 h 1070" name="T47"/>
                  <a:gd fmla="*/ 1196 w 1196" name="T48"/>
                  <a:gd fmla="*/ 944 h 1070" name="T49"/>
                  <a:gd fmla="*/ 1194 w 1196" name="T50"/>
                  <a:gd fmla="*/ 960 h 1070" name="T51"/>
                  <a:gd fmla="*/ 1192 w 1196" name="T52"/>
                  <a:gd fmla="*/ 976 h 1070" name="T53"/>
                  <a:gd fmla="*/ 1186 w 1196" name="T54"/>
                  <a:gd fmla="*/ 990 h 1070" name="T55"/>
                  <a:gd fmla="*/ 1178 w 1196" name="T56"/>
                  <a:gd fmla="*/ 1006 h 1070" name="T57"/>
                  <a:gd fmla="*/ 1170 w 1196" name="T58"/>
                  <a:gd fmla="*/ 1020 h 1070" name="T59"/>
                  <a:gd fmla="*/ 1158 w 1196" name="T60"/>
                  <a:gd fmla="*/ 1032 h 1070" name="T61"/>
                  <a:gd fmla="*/ 1146 w 1196" name="T62"/>
                  <a:gd fmla="*/ 1042 h 1070" name="T63"/>
                  <a:gd fmla="*/ 1132 w 1196" name="T64"/>
                  <a:gd fmla="*/ 1052 h 1070" name="T65"/>
                  <a:gd fmla="*/ 1118 w 1196" name="T66"/>
                  <a:gd fmla="*/ 1060 h 1070" name="T67"/>
                  <a:gd fmla="*/ 1102 w 1196" name="T68"/>
                  <a:gd fmla="*/ 1066 h 1070" name="T69"/>
                  <a:gd fmla="*/ 1084 w 1196" name="T70"/>
                  <a:gd fmla="*/ 1068 h 1070" name="T71"/>
                  <a:gd fmla="*/ 1066 w 1196" name="T72"/>
                  <a:gd fmla="*/ 1070 h 1070" name="T73"/>
                  <a:gd fmla="*/ 128 w 1196" name="T74"/>
                  <a:gd fmla="*/ 1070 h 1070" name="T75"/>
                  <a:gd fmla="*/ 128 w 1196" name="T76"/>
                  <a:gd fmla="*/ 1070 h 1070" name="T77"/>
                  <a:gd fmla="*/ 110 w 1196" name="T78"/>
                  <a:gd fmla="*/ 1068 h 1070" name="T79"/>
                  <a:gd fmla="*/ 94 w 1196" name="T80"/>
                  <a:gd fmla="*/ 1066 h 1070" name="T81"/>
                  <a:gd fmla="*/ 78 w 1196" name="T82"/>
                  <a:gd fmla="*/ 1060 h 1070" name="T83"/>
                  <a:gd fmla="*/ 62 w 1196" name="T84"/>
                  <a:gd fmla="*/ 1052 h 1070" name="T85"/>
                  <a:gd fmla="*/ 48 w 1196" name="T86"/>
                  <a:gd fmla="*/ 1042 h 1070" name="T87"/>
                  <a:gd fmla="*/ 36 w 1196" name="T88"/>
                  <a:gd fmla="*/ 1032 h 1070" name="T89"/>
                  <a:gd fmla="*/ 26 w 1196" name="T90"/>
                  <a:gd fmla="*/ 1020 h 1070" name="T91"/>
                  <a:gd fmla="*/ 18 w 1196" name="T92"/>
                  <a:gd fmla="*/ 1006 h 1070" name="T93"/>
                  <a:gd fmla="*/ 10 w 1196" name="T94"/>
                  <a:gd fmla="*/ 990 h 1070" name="T95"/>
                  <a:gd fmla="*/ 4 w 1196" name="T96"/>
                  <a:gd fmla="*/ 976 h 1070" name="T97"/>
                  <a:gd fmla="*/ 2 w 1196" name="T98"/>
                  <a:gd fmla="*/ 960 h 1070" name="T99"/>
                  <a:gd fmla="*/ 0 w 1196" name="T100"/>
                  <a:gd fmla="*/ 944 h 1070" name="T101"/>
                  <a:gd fmla="*/ 0 w 1196" name="T102"/>
                  <a:gd fmla="*/ 926 h 1070" name="T103"/>
                  <a:gd fmla="*/ 4 w 1196" name="T104"/>
                  <a:gd fmla="*/ 910 h 1070" name="T105"/>
                  <a:gd fmla="*/ 10 w 1196" name="T106"/>
                  <a:gd fmla="*/ 892 h 1070" name="T107"/>
                  <a:gd fmla="*/ 18 w 1196" name="T108"/>
                  <a:gd fmla="*/ 876 h 1070" name="T109"/>
                  <a:gd fmla="*/ 18 w 1196" name="T110"/>
                  <a:gd fmla="*/ 876 h 10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70" w="1196">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6" name="Line 23"/>
              <p:cNvSpPr>
                <a:spLocks noChangeShapeType="1"/>
              </p:cNvSpPr>
              <p:nvPr/>
            </p:nvSpPr>
            <p:spPr bwMode="auto">
              <a:xfrm flipH="1">
                <a:off x="5937250" y="893763"/>
                <a:ext cx="0" cy="5683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7" name="Freeform 24"/>
              <p:cNvSpPr/>
              <p:nvPr/>
            </p:nvSpPr>
            <p:spPr bwMode="auto">
              <a:xfrm>
                <a:off x="5829300" y="1614488"/>
                <a:ext cx="215900" cy="219075"/>
              </a:xfrm>
              <a:custGeom>
                <a:gdLst>
                  <a:gd fmla="*/ 136 w 136" name="T0"/>
                  <a:gd fmla="*/ 68 h 138" name="T1"/>
                  <a:gd fmla="*/ 136 w 136" name="T2"/>
                  <a:gd fmla="*/ 68 h 138" name="T3"/>
                  <a:gd fmla="*/ 134 w 136" name="T4"/>
                  <a:gd fmla="*/ 82 h 138" name="T5"/>
                  <a:gd fmla="*/ 130 w 136" name="T6"/>
                  <a:gd fmla="*/ 96 h 138" name="T7"/>
                  <a:gd fmla="*/ 124 w 136" name="T8"/>
                  <a:gd fmla="*/ 108 h 138" name="T9"/>
                  <a:gd fmla="*/ 116 w 136" name="T10"/>
                  <a:gd fmla="*/ 118 h 138" name="T11"/>
                  <a:gd fmla="*/ 106 w 136" name="T12"/>
                  <a:gd fmla="*/ 126 h 138" name="T13"/>
                  <a:gd fmla="*/ 94 w 136" name="T14"/>
                  <a:gd fmla="*/ 132 h 138" name="T15"/>
                  <a:gd fmla="*/ 82 w 136" name="T16"/>
                  <a:gd fmla="*/ 136 h 138" name="T17"/>
                  <a:gd fmla="*/ 68 w 136" name="T18"/>
                  <a:gd fmla="*/ 138 h 138" name="T19"/>
                  <a:gd fmla="*/ 68 w 136" name="T20"/>
                  <a:gd fmla="*/ 138 h 138" name="T21"/>
                  <a:gd fmla="*/ 54 w 136" name="T22"/>
                  <a:gd fmla="*/ 136 h 138" name="T23"/>
                  <a:gd fmla="*/ 42 w 136" name="T24"/>
                  <a:gd fmla="*/ 132 h 138" name="T25"/>
                  <a:gd fmla="*/ 30 w 136" name="T26"/>
                  <a:gd fmla="*/ 126 h 138" name="T27"/>
                  <a:gd fmla="*/ 20 w 136" name="T28"/>
                  <a:gd fmla="*/ 118 h 138" name="T29"/>
                  <a:gd fmla="*/ 10 w 136" name="T30"/>
                  <a:gd fmla="*/ 108 h 138" name="T31"/>
                  <a:gd fmla="*/ 4 w 136" name="T32"/>
                  <a:gd fmla="*/ 96 h 138" name="T33"/>
                  <a:gd fmla="*/ 0 w 136" name="T34"/>
                  <a:gd fmla="*/ 82 h 138" name="T35"/>
                  <a:gd fmla="*/ 0 w 136" name="T36"/>
                  <a:gd fmla="*/ 68 h 138" name="T37"/>
                  <a:gd fmla="*/ 0 w 136" name="T38"/>
                  <a:gd fmla="*/ 68 h 138" name="T39"/>
                  <a:gd fmla="*/ 0 w 136" name="T40"/>
                  <a:gd fmla="*/ 56 h 138" name="T41"/>
                  <a:gd fmla="*/ 4 w 136" name="T42"/>
                  <a:gd fmla="*/ 42 h 138" name="T43"/>
                  <a:gd fmla="*/ 10 w 136" name="T44"/>
                  <a:gd fmla="*/ 30 h 138" name="T45"/>
                  <a:gd fmla="*/ 20 w 136" name="T46"/>
                  <a:gd fmla="*/ 20 h 138" name="T47"/>
                  <a:gd fmla="*/ 30 w 136" name="T48"/>
                  <a:gd fmla="*/ 12 h 138" name="T49"/>
                  <a:gd fmla="*/ 42 w 136" name="T50"/>
                  <a:gd fmla="*/ 6 h 138" name="T51"/>
                  <a:gd fmla="*/ 54 w 136" name="T52"/>
                  <a:gd fmla="*/ 2 h 138" name="T53"/>
                  <a:gd fmla="*/ 68 w 136" name="T54"/>
                  <a:gd fmla="*/ 0 h 138" name="T55"/>
                  <a:gd fmla="*/ 68 w 136" name="T56"/>
                  <a:gd fmla="*/ 0 h 138" name="T57"/>
                  <a:gd fmla="*/ 82 w 136" name="T58"/>
                  <a:gd fmla="*/ 2 h 138" name="T59"/>
                  <a:gd fmla="*/ 94 w 136" name="T60"/>
                  <a:gd fmla="*/ 6 h 138" name="T61"/>
                  <a:gd fmla="*/ 106 w 136" name="T62"/>
                  <a:gd fmla="*/ 12 h 138" name="T63"/>
                  <a:gd fmla="*/ 116 w 136" name="T64"/>
                  <a:gd fmla="*/ 20 h 138" name="T65"/>
                  <a:gd fmla="*/ 124 w 136" name="T66"/>
                  <a:gd fmla="*/ 30 h 138" name="T67"/>
                  <a:gd fmla="*/ 130 w 136" name="T68"/>
                  <a:gd fmla="*/ 42 h 138" name="T69"/>
                  <a:gd fmla="*/ 134 w 136" name="T70"/>
                  <a:gd fmla="*/ 56 h 138" name="T71"/>
                  <a:gd fmla="*/ 136 w 136" name="T72"/>
                  <a:gd fmla="*/ 68 h 138" name="T73"/>
                  <a:gd fmla="*/ 136 w 136" name="T74"/>
                  <a:gd fmla="*/ 6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6">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18" name="组合 117"/>
          <p:cNvGrpSpPr/>
          <p:nvPr/>
        </p:nvGrpSpPr>
        <p:grpSpPr>
          <a:xfrm>
            <a:off x="6677310" y="2903606"/>
            <a:ext cx="535284" cy="535284"/>
            <a:chOff x="2552681" y="2123703"/>
            <a:chExt cx="756000" cy="756000"/>
          </a:xfrm>
        </p:grpSpPr>
        <p:sp>
          <p:nvSpPr>
            <p:cNvPr id="119" name="椭圆 118"/>
            <p:cNvSpPr/>
            <p:nvPr/>
          </p:nvSpPr>
          <p:spPr>
            <a:xfrm>
              <a:off x="2552681"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20" name="组合 119"/>
            <p:cNvGrpSpPr/>
            <p:nvPr/>
          </p:nvGrpSpPr>
          <p:grpSpPr>
            <a:xfrm>
              <a:off x="2780523" y="2352383"/>
              <a:ext cx="300316" cy="298641"/>
              <a:chOff x="2616200" y="414338"/>
              <a:chExt cx="1708150" cy="1698625"/>
            </a:xfrm>
          </p:grpSpPr>
          <p:sp>
            <p:nvSpPr>
              <p:cNvPr id="121" name="Freeform 25"/>
              <p:cNvSpPr/>
              <p:nvPr/>
            </p:nvSpPr>
            <p:spPr bwMode="auto">
              <a:xfrm>
                <a:off x="2616200" y="414338"/>
                <a:ext cx="1708150" cy="1698625"/>
              </a:xfrm>
              <a:custGeom>
                <a:gdLst>
                  <a:gd fmla="*/ 434 w 1076" name="T0"/>
                  <a:gd fmla="*/ 404 h 1070" name="T1"/>
                  <a:gd fmla="*/ 412 w 1076" name="T2"/>
                  <a:gd fmla="*/ 398 h 1070" name="T3"/>
                  <a:gd fmla="*/ 364 w 1076" name="T4"/>
                  <a:gd fmla="*/ 392 h 1070" name="T5"/>
                  <a:gd fmla="*/ 338 w 1076" name="T6"/>
                  <a:gd fmla="*/ 390 h 1070" name="T7"/>
                  <a:gd fmla="*/ 270 w 1076" name="T8"/>
                  <a:gd fmla="*/ 398 h 1070" name="T9"/>
                  <a:gd fmla="*/ 206 w 1076" name="T10"/>
                  <a:gd fmla="*/ 418 h 1070" name="T11"/>
                  <a:gd fmla="*/ 148 w 1076" name="T12"/>
                  <a:gd fmla="*/ 448 h 1070" name="T13"/>
                  <a:gd fmla="*/ 98 w 1076" name="T14"/>
                  <a:gd fmla="*/ 490 h 1070" name="T15"/>
                  <a:gd fmla="*/ 58 w 1076" name="T16"/>
                  <a:gd fmla="*/ 540 h 1070" name="T17"/>
                  <a:gd fmla="*/ 26 w 1076" name="T18"/>
                  <a:gd fmla="*/ 598 h 1070" name="T19"/>
                  <a:gd fmla="*/ 6 w 1076" name="T20"/>
                  <a:gd fmla="*/ 662 h 1070" name="T21"/>
                  <a:gd fmla="*/ 0 w 1076" name="T22"/>
                  <a:gd fmla="*/ 730 h 1070" name="T23"/>
                  <a:gd fmla="*/ 0 w 1076" name="T24"/>
                  <a:gd fmla="*/ 764 h 1070" name="T25"/>
                  <a:gd fmla="*/ 14 w 1076" name="T26"/>
                  <a:gd fmla="*/ 832 h 1070" name="T27"/>
                  <a:gd fmla="*/ 40 w 1076" name="T28"/>
                  <a:gd fmla="*/ 892 h 1070" name="T29"/>
                  <a:gd fmla="*/ 76 w 1076" name="T30"/>
                  <a:gd fmla="*/ 946 h 1070" name="T31"/>
                  <a:gd fmla="*/ 122 w 1076" name="T32"/>
                  <a:gd fmla="*/ 992 h 1070" name="T33"/>
                  <a:gd fmla="*/ 176 w 1076" name="T34"/>
                  <a:gd fmla="*/ 1030 h 1070" name="T35"/>
                  <a:gd fmla="*/ 238 w 1076" name="T36"/>
                  <a:gd fmla="*/ 1054 h 1070" name="T37"/>
                  <a:gd fmla="*/ 304 w 1076" name="T38"/>
                  <a:gd fmla="*/ 1068 h 1070" name="T39"/>
                  <a:gd fmla="*/ 338 w 1076" name="T40"/>
                  <a:gd fmla="*/ 1070 h 1070" name="T41"/>
                  <a:gd fmla="*/ 408 w 1076" name="T42"/>
                  <a:gd fmla="*/ 1064 h 1070" name="T43"/>
                  <a:gd fmla="*/ 472 w 1076" name="T44"/>
                  <a:gd fmla="*/ 1044 h 1070" name="T45"/>
                  <a:gd fmla="*/ 528 w 1076" name="T46"/>
                  <a:gd fmla="*/ 1012 h 1070" name="T47"/>
                  <a:gd fmla="*/ 580 w 1076" name="T48"/>
                  <a:gd fmla="*/ 970 h 1070" name="T49"/>
                  <a:gd fmla="*/ 620 w 1076" name="T50"/>
                  <a:gd fmla="*/ 920 h 1070" name="T51"/>
                  <a:gd fmla="*/ 652 w 1076" name="T52"/>
                  <a:gd fmla="*/ 862 h 1070" name="T53"/>
                  <a:gd fmla="*/ 672 w 1076" name="T54"/>
                  <a:gd fmla="*/ 798 h 1070" name="T55"/>
                  <a:gd fmla="*/ 678 w 1076" name="T56"/>
                  <a:gd fmla="*/ 730 h 1070" name="T57"/>
                  <a:gd fmla="*/ 678 w 1076" name="T58"/>
                  <a:gd fmla="*/ 706 h 1070" name="T59"/>
                  <a:gd fmla="*/ 672 w 1076" name="T60"/>
                  <a:gd fmla="*/ 662 h 1070" name="T61"/>
                  <a:gd fmla="*/ 786 w 1076" name="T62"/>
                  <a:gd fmla="*/ 520 h 1070" name="T63"/>
                  <a:gd fmla="*/ 934 w 1076" name="T64"/>
                  <a:gd fmla="*/ 378 h 1070" name="T65"/>
                  <a:gd fmla="*/ 1076 w 1076" name="T66"/>
                  <a:gd fmla="*/ 216 h 1070" name="T67"/>
                  <a:gd fmla="*/ 884 w 1076" name="T68"/>
                  <a:gd fmla="*/ 0 h 10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0" w="1076">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2" name="Freeform 26"/>
              <p:cNvSpPr/>
              <p:nvPr/>
            </p:nvSpPr>
            <p:spPr bwMode="auto">
              <a:xfrm>
                <a:off x="2889250" y="1484313"/>
                <a:ext cx="368300" cy="368300"/>
              </a:xfrm>
              <a:custGeom>
                <a:gdLst>
                  <a:gd fmla="*/ 232 w 232" name="T0"/>
                  <a:gd fmla="*/ 116 h 232" name="T1"/>
                  <a:gd fmla="*/ 232 w 232" name="T2"/>
                  <a:gd fmla="*/ 116 h 232" name="T3"/>
                  <a:gd fmla="*/ 232 w 232" name="T4"/>
                  <a:gd fmla="*/ 128 h 232" name="T5"/>
                  <a:gd fmla="*/ 230 w 232" name="T6"/>
                  <a:gd fmla="*/ 138 h 232" name="T7"/>
                  <a:gd fmla="*/ 222 w 232" name="T8"/>
                  <a:gd fmla="*/ 160 h 232" name="T9"/>
                  <a:gd fmla="*/ 212 w 232" name="T10"/>
                  <a:gd fmla="*/ 180 h 232" name="T11"/>
                  <a:gd fmla="*/ 198 w 232" name="T12"/>
                  <a:gd fmla="*/ 198 h 232" name="T13"/>
                  <a:gd fmla="*/ 180 w 232" name="T14"/>
                  <a:gd fmla="*/ 212 h 232" name="T15"/>
                  <a:gd fmla="*/ 162 w 232" name="T16"/>
                  <a:gd fmla="*/ 222 h 232" name="T17"/>
                  <a:gd fmla="*/ 140 w 232" name="T18"/>
                  <a:gd fmla="*/ 228 h 232" name="T19"/>
                  <a:gd fmla="*/ 128 w 232" name="T20"/>
                  <a:gd fmla="*/ 230 h 232" name="T21"/>
                  <a:gd fmla="*/ 116 w 232" name="T22"/>
                  <a:gd fmla="*/ 232 h 232" name="T23"/>
                  <a:gd fmla="*/ 116 w 232" name="T24"/>
                  <a:gd fmla="*/ 232 h 232" name="T25"/>
                  <a:gd fmla="*/ 104 w 232" name="T26"/>
                  <a:gd fmla="*/ 230 h 232" name="T27"/>
                  <a:gd fmla="*/ 92 w 232" name="T28"/>
                  <a:gd fmla="*/ 228 h 232" name="T29"/>
                  <a:gd fmla="*/ 72 w 232" name="T30"/>
                  <a:gd fmla="*/ 222 h 232" name="T31"/>
                  <a:gd fmla="*/ 52 w 232" name="T32"/>
                  <a:gd fmla="*/ 212 h 232" name="T33"/>
                  <a:gd fmla="*/ 34 w 232" name="T34"/>
                  <a:gd fmla="*/ 198 h 232" name="T35"/>
                  <a:gd fmla="*/ 20 w 232" name="T36"/>
                  <a:gd fmla="*/ 180 h 232" name="T37"/>
                  <a:gd fmla="*/ 10 w 232" name="T38"/>
                  <a:gd fmla="*/ 160 h 232" name="T39"/>
                  <a:gd fmla="*/ 2 w 232" name="T40"/>
                  <a:gd fmla="*/ 138 h 232" name="T41"/>
                  <a:gd fmla="*/ 2 w 232" name="T42"/>
                  <a:gd fmla="*/ 128 h 232" name="T43"/>
                  <a:gd fmla="*/ 0 w 232" name="T44"/>
                  <a:gd fmla="*/ 116 h 232" name="T45"/>
                  <a:gd fmla="*/ 0 w 232" name="T46"/>
                  <a:gd fmla="*/ 116 h 232" name="T47"/>
                  <a:gd fmla="*/ 2 w 232" name="T48"/>
                  <a:gd fmla="*/ 104 h 232" name="T49"/>
                  <a:gd fmla="*/ 2 w 232" name="T50"/>
                  <a:gd fmla="*/ 92 h 232" name="T51"/>
                  <a:gd fmla="*/ 10 w 232" name="T52"/>
                  <a:gd fmla="*/ 70 h 232" name="T53"/>
                  <a:gd fmla="*/ 20 w 232" name="T54"/>
                  <a:gd fmla="*/ 50 h 232" name="T55"/>
                  <a:gd fmla="*/ 34 w 232" name="T56"/>
                  <a:gd fmla="*/ 34 h 232" name="T57"/>
                  <a:gd fmla="*/ 52 w 232" name="T58"/>
                  <a:gd fmla="*/ 20 h 232" name="T59"/>
                  <a:gd fmla="*/ 72 w 232" name="T60"/>
                  <a:gd fmla="*/ 8 h 232" name="T61"/>
                  <a:gd fmla="*/ 92 w 232" name="T62"/>
                  <a:gd fmla="*/ 2 h 232" name="T63"/>
                  <a:gd fmla="*/ 104 w 232" name="T64"/>
                  <a:gd fmla="*/ 0 h 232" name="T65"/>
                  <a:gd fmla="*/ 116 w 232" name="T66"/>
                  <a:gd fmla="*/ 0 h 232" name="T67"/>
                  <a:gd fmla="*/ 116 w 232" name="T68"/>
                  <a:gd fmla="*/ 0 h 232" name="T69"/>
                  <a:gd fmla="*/ 128 w 232" name="T70"/>
                  <a:gd fmla="*/ 0 h 232" name="T71"/>
                  <a:gd fmla="*/ 140 w 232" name="T72"/>
                  <a:gd fmla="*/ 2 h 232" name="T73"/>
                  <a:gd fmla="*/ 162 w 232" name="T74"/>
                  <a:gd fmla="*/ 8 h 232" name="T75"/>
                  <a:gd fmla="*/ 180 w 232" name="T76"/>
                  <a:gd fmla="*/ 20 h 232" name="T77"/>
                  <a:gd fmla="*/ 198 w 232" name="T78"/>
                  <a:gd fmla="*/ 34 h 232" name="T79"/>
                  <a:gd fmla="*/ 212 w 232" name="T80"/>
                  <a:gd fmla="*/ 50 h 232" name="T81"/>
                  <a:gd fmla="*/ 222 w 232" name="T82"/>
                  <a:gd fmla="*/ 70 h 232" name="T83"/>
                  <a:gd fmla="*/ 230 w 232" name="T84"/>
                  <a:gd fmla="*/ 92 h 232" name="T85"/>
                  <a:gd fmla="*/ 232 w 232" name="T86"/>
                  <a:gd fmla="*/ 104 h 232" name="T87"/>
                  <a:gd fmla="*/ 232 w 232" name="T88"/>
                  <a:gd fmla="*/ 116 h 232" name="T89"/>
                  <a:gd fmla="*/ 232 w 232" name="T90"/>
                  <a:gd fmla="*/ 116 h 23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1" w="231">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3"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24" name="组合 123"/>
          <p:cNvGrpSpPr/>
          <p:nvPr/>
        </p:nvGrpSpPr>
        <p:grpSpPr>
          <a:xfrm>
            <a:off x="6675329" y="3940147"/>
            <a:ext cx="535284" cy="535284"/>
            <a:chOff x="4193999" y="2123703"/>
            <a:chExt cx="756000" cy="756000"/>
          </a:xfrm>
        </p:grpSpPr>
        <p:sp>
          <p:nvSpPr>
            <p:cNvPr id="125" name="椭圆 124"/>
            <p:cNvSpPr/>
            <p:nvPr/>
          </p:nvSpPr>
          <p:spPr>
            <a:xfrm>
              <a:off x="4193999" y="2123703"/>
              <a:ext cx="756000" cy="75600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26" name="组合 125"/>
            <p:cNvGrpSpPr/>
            <p:nvPr/>
          </p:nvGrpSpPr>
          <p:grpSpPr>
            <a:xfrm>
              <a:off x="4420167" y="2352383"/>
              <a:ext cx="303665" cy="298641"/>
              <a:chOff x="5032375" y="3027363"/>
              <a:chExt cx="1727200" cy="1698625"/>
            </a:xfrm>
          </p:grpSpPr>
          <p:sp>
            <p:nvSpPr>
              <p:cNvPr id="127" name="Freeform 28"/>
              <p:cNvSpPr/>
              <p:nvPr/>
            </p:nvSpPr>
            <p:spPr bwMode="auto">
              <a:xfrm>
                <a:off x="5435600" y="3154363"/>
                <a:ext cx="923925" cy="1085850"/>
              </a:xfrm>
              <a:custGeom>
                <a:gdLst>
                  <a:gd fmla="*/ 582 w 582" name="T0"/>
                  <a:gd fmla="*/ 0 h 684" name="T1"/>
                  <a:gd fmla="*/ 582 w 582" name="T2"/>
                  <a:gd fmla="*/ 0 h 684" name="T3"/>
                  <a:gd fmla="*/ 582 w 582" name="T4"/>
                  <a:gd fmla="*/ 340 h 684" name="T5"/>
                  <a:gd fmla="*/ 582 w 582" name="T6"/>
                  <a:gd fmla="*/ 340 h 684" name="T7"/>
                  <a:gd fmla="*/ 580 w 582" name="T8"/>
                  <a:gd fmla="*/ 354 h 684" name="T9"/>
                  <a:gd fmla="*/ 578 w 582" name="T10"/>
                  <a:gd fmla="*/ 372 h 684" name="T11"/>
                  <a:gd fmla="*/ 572 w 582" name="T12"/>
                  <a:gd fmla="*/ 390 h 684" name="T13"/>
                  <a:gd fmla="*/ 564 w 582" name="T14"/>
                  <a:gd fmla="*/ 412 h 684" name="T15"/>
                  <a:gd fmla="*/ 554 w 582" name="T16"/>
                  <a:gd fmla="*/ 434 h 684" name="T17"/>
                  <a:gd fmla="*/ 542 w 582" name="T18"/>
                  <a:gd fmla="*/ 458 h 684" name="T19"/>
                  <a:gd fmla="*/ 526 w 582" name="T20"/>
                  <a:gd fmla="*/ 484 h 684" name="T21"/>
                  <a:gd fmla="*/ 510 w 582" name="T22"/>
                  <a:gd fmla="*/ 510 h 684" name="T23"/>
                  <a:gd fmla="*/ 490 w 582" name="T24"/>
                  <a:gd fmla="*/ 534 h 684" name="T25"/>
                  <a:gd fmla="*/ 468 w 582" name="T26"/>
                  <a:gd fmla="*/ 560 h 684" name="T27"/>
                  <a:gd fmla="*/ 444 w 582" name="T28"/>
                  <a:gd fmla="*/ 584 h 684" name="T29"/>
                  <a:gd fmla="*/ 418 w 582" name="T30"/>
                  <a:gd fmla="*/ 608 h 684" name="T31"/>
                  <a:gd fmla="*/ 390 w 582" name="T32"/>
                  <a:gd fmla="*/ 630 h 684" name="T33"/>
                  <a:gd fmla="*/ 358 w 582" name="T34"/>
                  <a:gd fmla="*/ 650 h 684" name="T35"/>
                  <a:gd fmla="*/ 326 w 582" name="T36"/>
                  <a:gd fmla="*/ 668 h 684" name="T37"/>
                  <a:gd fmla="*/ 290 w 582" name="T38"/>
                  <a:gd fmla="*/ 684 h 684" name="T39"/>
                  <a:gd fmla="*/ 290 w 582" name="T40"/>
                  <a:gd fmla="*/ 684 h 684" name="T41"/>
                  <a:gd fmla="*/ 256 w 582" name="T42"/>
                  <a:gd fmla="*/ 668 h 684" name="T43"/>
                  <a:gd fmla="*/ 222 w 582" name="T44"/>
                  <a:gd fmla="*/ 650 h 684" name="T45"/>
                  <a:gd fmla="*/ 192 w 582" name="T46"/>
                  <a:gd fmla="*/ 630 h 684" name="T47"/>
                  <a:gd fmla="*/ 164 w 582" name="T48"/>
                  <a:gd fmla="*/ 608 h 684" name="T49"/>
                  <a:gd fmla="*/ 138 w 582" name="T50"/>
                  <a:gd fmla="*/ 584 h 684" name="T51"/>
                  <a:gd fmla="*/ 114 w 582" name="T52"/>
                  <a:gd fmla="*/ 560 h 684" name="T53"/>
                  <a:gd fmla="*/ 92 w 582" name="T54"/>
                  <a:gd fmla="*/ 534 h 684" name="T55"/>
                  <a:gd fmla="*/ 72 w 582" name="T56"/>
                  <a:gd fmla="*/ 510 h 684" name="T57"/>
                  <a:gd fmla="*/ 56 w 582" name="T58"/>
                  <a:gd fmla="*/ 484 h 684" name="T59"/>
                  <a:gd fmla="*/ 40 w 582" name="T60"/>
                  <a:gd fmla="*/ 458 h 684" name="T61"/>
                  <a:gd fmla="*/ 28 w 582" name="T62"/>
                  <a:gd fmla="*/ 434 h 684" name="T63"/>
                  <a:gd fmla="*/ 18 w 582" name="T64"/>
                  <a:gd fmla="*/ 412 h 684" name="T65"/>
                  <a:gd fmla="*/ 10 w 582" name="T66"/>
                  <a:gd fmla="*/ 390 h 684" name="T67"/>
                  <a:gd fmla="*/ 4 w 582" name="T68"/>
                  <a:gd fmla="*/ 372 h 684" name="T69"/>
                  <a:gd fmla="*/ 0 w 582" name="T70"/>
                  <a:gd fmla="*/ 354 h 684" name="T71"/>
                  <a:gd fmla="*/ 0 w 582" name="T72"/>
                  <a:gd fmla="*/ 340 h 684" name="T73"/>
                  <a:gd fmla="*/ 0 w 582" name="T74"/>
                  <a:gd fmla="*/ 340 h 684" name="T75"/>
                  <a:gd fmla="*/ 0 w 582" name="T76"/>
                  <a:gd fmla="*/ 0 h 68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4" w="582">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8" name="Freeform 29"/>
              <p:cNvSpPr/>
              <p:nvPr/>
            </p:nvSpPr>
            <p:spPr bwMode="auto">
              <a:xfrm>
                <a:off x="5032375" y="3154363"/>
                <a:ext cx="1727200" cy="669925"/>
              </a:xfrm>
              <a:custGeom>
                <a:gdLst>
                  <a:gd fmla="*/ 892 w 1088" name="T0"/>
                  <a:gd fmla="*/ 422 h 422" name="T1"/>
                  <a:gd fmla="*/ 892 w 1088" name="T2"/>
                  <a:gd fmla="*/ 422 h 422" name="T3"/>
                  <a:gd fmla="*/ 922 w 1088" name="T4"/>
                  <a:gd fmla="*/ 400 h 422" name="T5"/>
                  <a:gd fmla="*/ 954 w 1088" name="T6"/>
                  <a:gd fmla="*/ 374 h 422" name="T7"/>
                  <a:gd fmla="*/ 990 w 1088" name="T8"/>
                  <a:gd fmla="*/ 340 h 422" name="T9"/>
                  <a:gd fmla="*/ 1008 w 1088" name="T10"/>
                  <a:gd fmla="*/ 320 h 422" name="T11"/>
                  <a:gd fmla="*/ 1026 w 1088" name="T12"/>
                  <a:gd fmla="*/ 300 h 422" name="T13"/>
                  <a:gd fmla="*/ 1044 w 1088" name="T14"/>
                  <a:gd fmla="*/ 276 h 422" name="T15"/>
                  <a:gd fmla="*/ 1058 w 1088" name="T16"/>
                  <a:gd fmla="*/ 252 h 422" name="T17"/>
                  <a:gd fmla="*/ 1070 w 1088" name="T18"/>
                  <a:gd fmla="*/ 228 h 422" name="T19"/>
                  <a:gd fmla="*/ 1080 w 1088" name="T20"/>
                  <a:gd fmla="*/ 202 h 422" name="T21"/>
                  <a:gd fmla="*/ 1086 w 1088" name="T22"/>
                  <a:gd fmla="*/ 174 h 422" name="T23"/>
                  <a:gd fmla="*/ 1088 w 1088" name="T24"/>
                  <a:gd fmla="*/ 148 h 422" name="T25"/>
                  <a:gd fmla="*/ 1088 w 1088" name="T26"/>
                  <a:gd fmla="*/ 148 h 422" name="T27"/>
                  <a:gd fmla="*/ 1086 w 1088" name="T28"/>
                  <a:gd fmla="*/ 120 h 422" name="T29"/>
                  <a:gd fmla="*/ 1080 w 1088" name="T30"/>
                  <a:gd fmla="*/ 98 h 422" name="T31"/>
                  <a:gd fmla="*/ 1070 w 1088" name="T32"/>
                  <a:gd fmla="*/ 78 h 422" name="T33"/>
                  <a:gd fmla="*/ 1058 w 1088" name="T34"/>
                  <a:gd fmla="*/ 60 h 422" name="T35"/>
                  <a:gd fmla="*/ 1042 w 1088" name="T36"/>
                  <a:gd fmla="*/ 46 h 422" name="T37"/>
                  <a:gd fmla="*/ 1022 w 1088" name="T38"/>
                  <a:gd fmla="*/ 34 h 422" name="T39"/>
                  <a:gd fmla="*/ 1002 w 1088" name="T40"/>
                  <a:gd fmla="*/ 24 h 422" name="T41"/>
                  <a:gd fmla="*/ 980 w 1088" name="T42"/>
                  <a:gd fmla="*/ 18 h 422" name="T43"/>
                  <a:gd fmla="*/ 956 w 1088" name="T44"/>
                  <a:gd fmla="*/ 12 h 422" name="T45"/>
                  <a:gd fmla="*/ 932 w 1088" name="T46"/>
                  <a:gd fmla="*/ 6 h 422" name="T47"/>
                  <a:gd fmla="*/ 882 w 1088" name="T48"/>
                  <a:gd fmla="*/ 2 h 422" name="T49"/>
                  <a:gd fmla="*/ 834 w 1088" name="T50"/>
                  <a:gd fmla="*/ 0 h 422" name="T51"/>
                  <a:gd fmla="*/ 788 w 1088" name="T52"/>
                  <a:gd fmla="*/ 0 h 422" name="T53"/>
                  <a:gd fmla="*/ 788 w 1088" name="T54"/>
                  <a:gd fmla="*/ 0 h 422" name="T55"/>
                  <a:gd fmla="*/ 544 w 1088" name="T56"/>
                  <a:gd fmla="*/ 0 h 422" name="T57"/>
                  <a:gd fmla="*/ 544 w 1088" name="T58"/>
                  <a:gd fmla="*/ 0 h 422" name="T59"/>
                  <a:gd fmla="*/ 300 w 1088" name="T60"/>
                  <a:gd fmla="*/ 0 h 422" name="T61"/>
                  <a:gd fmla="*/ 300 w 1088" name="T62"/>
                  <a:gd fmla="*/ 0 h 422" name="T63"/>
                  <a:gd fmla="*/ 256 w 1088" name="T64"/>
                  <a:gd fmla="*/ 0 h 422" name="T65"/>
                  <a:gd fmla="*/ 208 w 1088" name="T66"/>
                  <a:gd fmla="*/ 2 h 422" name="T67"/>
                  <a:gd fmla="*/ 158 w 1088" name="T68"/>
                  <a:gd fmla="*/ 6 h 422" name="T69"/>
                  <a:gd fmla="*/ 134 w 1088" name="T70"/>
                  <a:gd fmla="*/ 12 h 422" name="T71"/>
                  <a:gd fmla="*/ 110 w 1088" name="T72"/>
                  <a:gd fmla="*/ 18 h 422" name="T73"/>
                  <a:gd fmla="*/ 88 w 1088" name="T74"/>
                  <a:gd fmla="*/ 24 h 422" name="T75"/>
                  <a:gd fmla="*/ 66 w 1088" name="T76"/>
                  <a:gd fmla="*/ 34 h 422" name="T77"/>
                  <a:gd fmla="*/ 48 w 1088" name="T78"/>
                  <a:gd fmla="*/ 46 h 422" name="T79"/>
                  <a:gd fmla="*/ 32 w 1088" name="T80"/>
                  <a:gd fmla="*/ 60 h 422" name="T81"/>
                  <a:gd fmla="*/ 18 w 1088" name="T82"/>
                  <a:gd fmla="*/ 78 h 422" name="T83"/>
                  <a:gd fmla="*/ 8 w 1088" name="T84"/>
                  <a:gd fmla="*/ 98 h 422" name="T85"/>
                  <a:gd fmla="*/ 2 w 1088" name="T86"/>
                  <a:gd fmla="*/ 120 h 422" name="T87"/>
                  <a:gd fmla="*/ 0 w 1088" name="T88"/>
                  <a:gd fmla="*/ 148 h 422" name="T89"/>
                  <a:gd fmla="*/ 0 w 1088" name="T90"/>
                  <a:gd fmla="*/ 148 h 422" name="T91"/>
                  <a:gd fmla="*/ 2 w 1088" name="T92"/>
                  <a:gd fmla="*/ 174 h 422" name="T93"/>
                  <a:gd fmla="*/ 10 w 1088" name="T94"/>
                  <a:gd fmla="*/ 202 h 422" name="T95"/>
                  <a:gd fmla="*/ 18 w 1088" name="T96"/>
                  <a:gd fmla="*/ 228 h 422" name="T97"/>
                  <a:gd fmla="*/ 32 w 1088" name="T98"/>
                  <a:gd fmla="*/ 252 h 422" name="T99"/>
                  <a:gd fmla="*/ 46 w 1088" name="T100"/>
                  <a:gd fmla="*/ 276 h 422" name="T101"/>
                  <a:gd fmla="*/ 64 w 1088" name="T102"/>
                  <a:gd fmla="*/ 300 h 422" name="T103"/>
                  <a:gd fmla="*/ 80 w 1088" name="T104"/>
                  <a:gd fmla="*/ 320 h 422" name="T105"/>
                  <a:gd fmla="*/ 100 w 1088" name="T106"/>
                  <a:gd fmla="*/ 340 h 422" name="T107"/>
                  <a:gd fmla="*/ 136 w 1088" name="T108"/>
                  <a:gd fmla="*/ 374 h 422" name="T109"/>
                  <a:gd fmla="*/ 168 w 1088" name="T110"/>
                  <a:gd fmla="*/ 400 h 422" name="T111"/>
                  <a:gd fmla="*/ 198 w 1088" name="T112"/>
                  <a:gd fmla="*/ 422 h 4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2" w="1088">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9"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0" name="Line 31"/>
              <p:cNvSpPr>
                <a:spLocks noChangeShapeType="1"/>
              </p:cNvSpPr>
              <p:nvPr/>
            </p:nvSpPr>
            <p:spPr bwMode="auto">
              <a:xfrm flipH="1">
                <a:off x="5895975" y="4240213"/>
                <a:ext cx="0" cy="1841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1" name="Freeform 32"/>
              <p:cNvSpPr/>
              <p:nvPr/>
            </p:nvSpPr>
            <p:spPr bwMode="auto">
              <a:xfrm>
                <a:off x="5543550" y="4510088"/>
                <a:ext cx="708025" cy="215900"/>
              </a:xfrm>
              <a:custGeom>
                <a:gdLst>
                  <a:gd fmla="*/ 0 w 446" name="T0"/>
                  <a:gd fmla="*/ 136 h 136" name="T1"/>
                  <a:gd fmla="*/ 0 w 446" name="T2"/>
                  <a:gd fmla="*/ 64 h 136" name="T3"/>
                  <a:gd fmla="*/ 0 w 446" name="T4"/>
                  <a:gd fmla="*/ 64 h 136" name="T5"/>
                  <a:gd fmla="*/ 0 w 446" name="T6"/>
                  <a:gd fmla="*/ 50 h 136" name="T7"/>
                  <a:gd fmla="*/ 4 w 446" name="T8"/>
                  <a:gd fmla="*/ 38 h 136" name="T9"/>
                  <a:gd fmla="*/ 10 w 446" name="T10"/>
                  <a:gd fmla="*/ 28 h 136" name="T11"/>
                  <a:gd fmla="*/ 18 w 446" name="T12"/>
                  <a:gd fmla="*/ 20 h 136" name="T13"/>
                  <a:gd fmla="*/ 26 w 446" name="T14"/>
                  <a:gd fmla="*/ 12 h 136" name="T15"/>
                  <a:gd fmla="*/ 38 w 446" name="T16"/>
                  <a:gd fmla="*/ 6 h 136" name="T17"/>
                  <a:gd fmla="*/ 48 w 446" name="T18"/>
                  <a:gd fmla="*/ 2 h 136" name="T19"/>
                  <a:gd fmla="*/ 62 w 446" name="T20"/>
                  <a:gd fmla="*/ 0 h 136" name="T21"/>
                  <a:gd fmla="*/ 384 w 446" name="T22"/>
                  <a:gd fmla="*/ 0 h 136" name="T23"/>
                  <a:gd fmla="*/ 384 w 446" name="T24"/>
                  <a:gd fmla="*/ 0 h 136" name="T25"/>
                  <a:gd fmla="*/ 396 w 446" name="T26"/>
                  <a:gd fmla="*/ 2 h 136" name="T27"/>
                  <a:gd fmla="*/ 408 w 446" name="T28"/>
                  <a:gd fmla="*/ 6 h 136" name="T29"/>
                  <a:gd fmla="*/ 418 w 446" name="T30"/>
                  <a:gd fmla="*/ 12 h 136" name="T31"/>
                  <a:gd fmla="*/ 428 w 446" name="T32"/>
                  <a:gd fmla="*/ 20 h 136" name="T33"/>
                  <a:gd fmla="*/ 436 w 446" name="T34"/>
                  <a:gd fmla="*/ 28 h 136" name="T35"/>
                  <a:gd fmla="*/ 442 w 446" name="T36"/>
                  <a:gd fmla="*/ 38 h 136" name="T37"/>
                  <a:gd fmla="*/ 446 w 446" name="T38"/>
                  <a:gd fmla="*/ 50 h 136" name="T39"/>
                  <a:gd fmla="*/ 446 w 446" name="T40"/>
                  <a:gd fmla="*/ 64 h 136" name="T41"/>
                  <a:gd fmla="*/ 446 w 446" name="T42"/>
                  <a:gd fmla="*/ 136 h 136" name="T43"/>
                  <a:gd fmla="*/ 0 w 446" name="T44"/>
                  <a:gd fmla="*/ 136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44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32" name="组合 131"/>
          <p:cNvGrpSpPr/>
          <p:nvPr/>
        </p:nvGrpSpPr>
        <p:grpSpPr>
          <a:xfrm>
            <a:off x="6671738" y="1867065"/>
            <a:ext cx="535284" cy="535284"/>
            <a:chOff x="911363" y="2123703"/>
            <a:chExt cx="756000" cy="756000"/>
          </a:xfrm>
        </p:grpSpPr>
        <p:sp>
          <p:nvSpPr>
            <p:cNvPr id="133" name="椭圆 132"/>
            <p:cNvSpPr/>
            <p:nvPr/>
          </p:nvSpPr>
          <p:spPr>
            <a:xfrm>
              <a:off x="911363" y="2123703"/>
              <a:ext cx="756000" cy="75600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34" name="组合 133"/>
            <p:cNvGrpSpPr/>
            <p:nvPr/>
          </p:nvGrpSpPr>
          <p:grpSpPr>
            <a:xfrm>
              <a:off x="1140043" y="2352383"/>
              <a:ext cx="298641" cy="298641"/>
              <a:chOff x="152400" y="414338"/>
              <a:chExt cx="1698625" cy="1698625"/>
            </a:xfrm>
          </p:grpSpPr>
          <p:sp>
            <p:nvSpPr>
              <p:cNvPr id="135" name="Freeform 41"/>
              <p:cNvSpPr/>
              <p:nvPr/>
            </p:nvSpPr>
            <p:spPr bwMode="auto">
              <a:xfrm>
                <a:off x="152400" y="414338"/>
                <a:ext cx="1698625" cy="1698625"/>
              </a:xfrm>
              <a:custGeom>
                <a:gdLst>
                  <a:gd fmla="*/ 954 w 1070" name="T0"/>
                  <a:gd fmla="*/ 434 h 1070" name="T1"/>
                  <a:gd fmla="*/ 906 w 1070" name="T2"/>
                  <a:gd fmla="*/ 394 h 1070" name="T3"/>
                  <a:gd fmla="*/ 896 w 1070" name="T4"/>
                  <a:gd fmla="*/ 334 h 1070" name="T5"/>
                  <a:gd fmla="*/ 920 w 1070" name="T6"/>
                  <a:gd fmla="*/ 288 h 1070" name="T7"/>
                  <a:gd fmla="*/ 946 w 1070" name="T8"/>
                  <a:gd fmla="*/ 226 h 1070" name="T9"/>
                  <a:gd fmla="*/ 906 w 1070" name="T10"/>
                  <a:gd fmla="*/ 150 h 1070" name="T11"/>
                  <a:gd fmla="*/ 844 w 1070" name="T12"/>
                  <a:gd fmla="*/ 124 h 1070" name="T13"/>
                  <a:gd fmla="*/ 782 w 1070" name="T14"/>
                  <a:gd fmla="*/ 150 h 1070" name="T15"/>
                  <a:gd fmla="*/ 734 w 1070" name="T16"/>
                  <a:gd fmla="*/ 174 h 1070" name="T17"/>
                  <a:gd fmla="*/ 676 w 1070" name="T18"/>
                  <a:gd fmla="*/ 164 h 1070" name="T19"/>
                  <a:gd fmla="*/ 636 w 1070" name="T20"/>
                  <a:gd fmla="*/ 114 h 1070" name="T21"/>
                  <a:gd fmla="*/ 630 w 1070" name="T22"/>
                  <a:gd fmla="*/ 70 h 1070" name="T23"/>
                  <a:gd fmla="*/ 578 w 1070" name="T24"/>
                  <a:gd fmla="*/ 6 h 1070" name="T25"/>
                  <a:gd fmla="*/ 506 w 1070" name="T26"/>
                  <a:gd fmla="*/ 2 h 1070" name="T27"/>
                  <a:gd fmla="*/ 444 w 1070" name="T28"/>
                  <a:gd fmla="*/ 54 h 1070" name="T29"/>
                  <a:gd fmla="*/ 436 w 1070" name="T30"/>
                  <a:gd fmla="*/ 102 h 1070" name="T31"/>
                  <a:gd fmla="*/ 404 w 1070" name="T32"/>
                  <a:gd fmla="*/ 156 h 1070" name="T33"/>
                  <a:gd fmla="*/ 346 w 1070" name="T34"/>
                  <a:gd fmla="*/ 176 h 1070" name="T35"/>
                  <a:gd fmla="*/ 288 w 1070" name="T36"/>
                  <a:gd fmla="*/ 150 h 1070" name="T37"/>
                  <a:gd fmla="*/ 242 w 1070" name="T38"/>
                  <a:gd fmla="*/ 126 h 1070" name="T39"/>
                  <a:gd fmla="*/ 162 w 1070" name="T40"/>
                  <a:gd fmla="*/ 150 h 1070" name="T41"/>
                  <a:gd fmla="*/ 124 w 1070" name="T42"/>
                  <a:gd fmla="*/ 208 h 1070" name="T43"/>
                  <a:gd fmla="*/ 148 w 1070" name="T44"/>
                  <a:gd fmla="*/ 288 h 1070" name="T45"/>
                  <a:gd fmla="*/ 170 w 1070" name="T46"/>
                  <a:gd fmla="*/ 322 h 1070" name="T47"/>
                  <a:gd fmla="*/ 168 w 1070" name="T48"/>
                  <a:gd fmla="*/ 384 h 1070" name="T49"/>
                  <a:gd fmla="*/ 126 w 1070" name="T50"/>
                  <a:gd fmla="*/ 428 h 1070" name="T51"/>
                  <a:gd fmla="*/ 86 w 1070" name="T52"/>
                  <a:gd fmla="*/ 438 h 1070" name="T53"/>
                  <a:gd fmla="*/ 14 w 1070" name="T54"/>
                  <a:gd fmla="*/ 476 h 1070" name="T55"/>
                  <a:gd fmla="*/ 0 w 1070" name="T56"/>
                  <a:gd fmla="*/ 544 h 1070" name="T57"/>
                  <a:gd fmla="*/ 38 w 1070" name="T58"/>
                  <a:gd fmla="*/ 618 h 1070" name="T59"/>
                  <a:gd fmla="*/ 86 w 1070" name="T60"/>
                  <a:gd fmla="*/ 632 h 1070" name="T61"/>
                  <a:gd fmla="*/ 148 w 1070" name="T62"/>
                  <a:gd fmla="*/ 656 h 1070" name="T63"/>
                  <a:gd fmla="*/ 174 w 1070" name="T64"/>
                  <a:gd fmla="*/ 710 h 1070" name="T65"/>
                  <a:gd fmla="*/ 158 w 1070" name="T66"/>
                  <a:gd fmla="*/ 772 h 1070" name="T67"/>
                  <a:gd fmla="*/ 130 w 1070" name="T68"/>
                  <a:gd fmla="*/ 812 h 1070" name="T69"/>
                  <a:gd fmla="*/ 138 w 1070" name="T70"/>
                  <a:gd fmla="*/ 892 h 1070" name="T71"/>
                  <a:gd fmla="*/ 192 w 1070" name="T72"/>
                  <a:gd fmla="*/ 940 h 1070" name="T73"/>
                  <a:gd fmla="*/ 274 w 1070" name="T74"/>
                  <a:gd fmla="*/ 932 h 1070" name="T75"/>
                  <a:gd fmla="*/ 310 w 1070" name="T76"/>
                  <a:gd fmla="*/ 904 h 1070" name="T77"/>
                  <a:gd fmla="*/ 370 w 1070" name="T78"/>
                  <a:gd fmla="*/ 898 h 1070" name="T79"/>
                  <a:gd fmla="*/ 422 w 1070" name="T80"/>
                  <a:gd fmla="*/ 932 h 1070" name="T81"/>
                  <a:gd fmla="*/ 436 w 1070" name="T82"/>
                  <a:gd fmla="*/ 982 h 1070" name="T83"/>
                  <a:gd fmla="*/ 462 w 1070" name="T84"/>
                  <a:gd fmla="*/ 1044 h 1070" name="T85"/>
                  <a:gd fmla="*/ 544 w 1070" name="T86"/>
                  <a:gd fmla="*/ 1070 h 1070" name="T87"/>
                  <a:gd fmla="*/ 606 w 1070" name="T88"/>
                  <a:gd fmla="*/ 1044 h 1070" name="T89"/>
                  <a:gd fmla="*/ 632 w 1070" name="T90"/>
                  <a:gd fmla="*/ 982 h 1070" name="T91"/>
                  <a:gd fmla="*/ 648 w 1070" name="T92"/>
                  <a:gd fmla="*/ 932 h 1070" name="T93"/>
                  <a:gd fmla="*/ 698 w 1070" name="T94"/>
                  <a:gd fmla="*/ 898 h 1070" name="T95"/>
                  <a:gd fmla="*/ 760 w 1070" name="T96"/>
                  <a:gd fmla="*/ 904 h 1070" name="T97"/>
                  <a:gd fmla="*/ 796 w 1070" name="T98"/>
                  <a:gd fmla="*/ 932 h 1070" name="T99"/>
                  <a:gd fmla="*/ 876 w 1070" name="T100"/>
                  <a:gd fmla="*/ 940 h 1070" name="T101"/>
                  <a:gd fmla="*/ 930 w 1070" name="T102"/>
                  <a:gd fmla="*/ 892 h 1070" name="T103"/>
                  <a:gd fmla="*/ 940 w 1070" name="T104"/>
                  <a:gd fmla="*/ 812 h 1070" name="T105"/>
                  <a:gd fmla="*/ 910 w 1070" name="T106"/>
                  <a:gd fmla="*/ 772 h 1070" name="T107"/>
                  <a:gd fmla="*/ 894 w 1070" name="T108"/>
                  <a:gd fmla="*/ 710 h 1070" name="T109"/>
                  <a:gd fmla="*/ 922 w 1070" name="T110"/>
                  <a:gd fmla="*/ 656 h 1070" name="T111"/>
                  <a:gd fmla="*/ 982 w 1070" name="T112"/>
                  <a:gd fmla="*/ 632 h 1070" name="T113"/>
                  <a:gd fmla="*/ 1030 w 1070" name="T114"/>
                  <a:gd fmla="*/ 618 h 1070" name="T115"/>
                  <a:gd fmla="*/ 1070 w 1070" name="T116"/>
                  <a:gd fmla="*/ 544 h 1070" name="T117"/>
                  <a:gd fmla="*/ 1054 w 1070" name="T118"/>
                  <a:gd fmla="*/ 476 h 1070" name="T119"/>
                  <a:gd fmla="*/ 982 w 1070" name="T120"/>
                  <a:gd fmla="*/ 438 h 10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0" w="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6" name="Freeform 42"/>
              <p:cNvSpPr/>
              <p:nvPr/>
            </p:nvSpPr>
            <p:spPr bwMode="auto">
              <a:xfrm>
                <a:off x="663575" y="925513"/>
                <a:ext cx="676275" cy="676275"/>
              </a:xfrm>
              <a:custGeom>
                <a:gdLst>
                  <a:gd fmla="*/ 426 w 426" name="T0"/>
                  <a:gd fmla="*/ 212 h 426" name="T1"/>
                  <a:gd fmla="*/ 422 w 426" name="T2"/>
                  <a:gd fmla="*/ 256 h 426" name="T3"/>
                  <a:gd fmla="*/ 408 w 426" name="T4"/>
                  <a:gd fmla="*/ 296 h 426" name="T5"/>
                  <a:gd fmla="*/ 390 w 426" name="T6"/>
                  <a:gd fmla="*/ 332 h 426" name="T7"/>
                  <a:gd fmla="*/ 364 w 426" name="T8"/>
                  <a:gd fmla="*/ 364 h 426" name="T9"/>
                  <a:gd fmla="*/ 332 w 426" name="T10"/>
                  <a:gd fmla="*/ 390 h 426" name="T11"/>
                  <a:gd fmla="*/ 296 w 426" name="T12"/>
                  <a:gd fmla="*/ 410 h 426" name="T13"/>
                  <a:gd fmla="*/ 256 w 426" name="T14"/>
                  <a:gd fmla="*/ 422 h 426" name="T15"/>
                  <a:gd fmla="*/ 212 w 426" name="T16"/>
                  <a:gd fmla="*/ 426 h 426" name="T17"/>
                  <a:gd fmla="*/ 190 w 426" name="T18"/>
                  <a:gd fmla="*/ 426 h 426" name="T19"/>
                  <a:gd fmla="*/ 148 w 426" name="T20"/>
                  <a:gd fmla="*/ 416 h 426" name="T21"/>
                  <a:gd fmla="*/ 110 w 426" name="T22"/>
                  <a:gd fmla="*/ 400 h 426" name="T23"/>
                  <a:gd fmla="*/ 76 w 426" name="T24"/>
                  <a:gd fmla="*/ 378 h 426" name="T25"/>
                  <a:gd fmla="*/ 48 w 426" name="T26"/>
                  <a:gd fmla="*/ 348 h 426" name="T27"/>
                  <a:gd fmla="*/ 24 w 426" name="T28"/>
                  <a:gd fmla="*/ 314 h 426" name="T29"/>
                  <a:gd fmla="*/ 8 w 426" name="T30"/>
                  <a:gd fmla="*/ 276 h 426" name="T31"/>
                  <a:gd fmla="*/ 0 w 426" name="T32"/>
                  <a:gd fmla="*/ 234 h 426" name="T33"/>
                  <a:gd fmla="*/ 0 w 426" name="T34"/>
                  <a:gd fmla="*/ 212 h 426" name="T35"/>
                  <a:gd fmla="*/ 4 w 426" name="T36"/>
                  <a:gd fmla="*/ 170 h 426" name="T37"/>
                  <a:gd fmla="*/ 16 w 426" name="T38"/>
                  <a:gd fmla="*/ 130 h 426" name="T39"/>
                  <a:gd fmla="*/ 36 w 426" name="T40"/>
                  <a:gd fmla="*/ 94 h 426" name="T41"/>
                  <a:gd fmla="*/ 62 w 426" name="T42"/>
                  <a:gd fmla="*/ 62 h 426" name="T43"/>
                  <a:gd fmla="*/ 94 w 426" name="T44"/>
                  <a:gd fmla="*/ 36 h 426" name="T45"/>
                  <a:gd fmla="*/ 130 w 426" name="T46"/>
                  <a:gd fmla="*/ 16 h 426" name="T47"/>
                  <a:gd fmla="*/ 170 w 426" name="T48"/>
                  <a:gd fmla="*/ 4 h 426" name="T49"/>
                  <a:gd fmla="*/ 212 w 426" name="T50"/>
                  <a:gd fmla="*/ 0 h 426" name="T51"/>
                  <a:gd fmla="*/ 234 w 426" name="T52"/>
                  <a:gd fmla="*/ 0 h 426" name="T53"/>
                  <a:gd fmla="*/ 276 w 426" name="T54"/>
                  <a:gd fmla="*/ 10 h 426" name="T55"/>
                  <a:gd fmla="*/ 314 w 426" name="T56"/>
                  <a:gd fmla="*/ 26 h 426" name="T57"/>
                  <a:gd fmla="*/ 348 w 426" name="T58"/>
                  <a:gd fmla="*/ 48 h 426" name="T59"/>
                  <a:gd fmla="*/ 376 w 426" name="T60"/>
                  <a:gd fmla="*/ 78 h 426" name="T61"/>
                  <a:gd fmla="*/ 400 w 426" name="T62"/>
                  <a:gd fmla="*/ 112 h 426" name="T63"/>
                  <a:gd fmla="*/ 416 w 426" name="T64"/>
                  <a:gd fmla="*/ 150 h 426" name="T65"/>
                  <a:gd fmla="*/ 424 w 426" name="T66"/>
                  <a:gd fmla="*/ 192 h 426" name="T67"/>
                  <a:gd fmla="*/ 426 w 426" name="T68"/>
                  <a:gd fmla="*/ 212 h 4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6" w="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37" name="组合 136"/>
          <p:cNvGrpSpPr/>
          <p:nvPr/>
        </p:nvGrpSpPr>
        <p:grpSpPr>
          <a:xfrm>
            <a:off x="2461789" y="1787161"/>
            <a:ext cx="2959633" cy="4155531"/>
            <a:chOff x="5808741" y="1400324"/>
            <a:chExt cx="2219725" cy="3116648"/>
          </a:xfrm>
        </p:grpSpPr>
        <p:grpSp>
          <p:nvGrpSpPr>
            <p:cNvPr id="138" name="组合 137"/>
            <p:cNvGrpSpPr/>
            <p:nvPr/>
          </p:nvGrpSpPr>
          <p:grpSpPr>
            <a:xfrm>
              <a:off x="5808741" y="1400324"/>
              <a:ext cx="2219725" cy="3116648"/>
              <a:chOff x="3035300" y="386523"/>
              <a:chExt cx="3141511" cy="4410902"/>
            </a:xfrm>
          </p:grpSpPr>
          <p:sp>
            <p:nvSpPr>
              <p:cNvPr id="143" name="Freeform 5"/>
              <p:cNvSpPr/>
              <p:nvPr/>
            </p:nvSpPr>
            <p:spPr bwMode="auto">
              <a:xfrm>
                <a:off x="3035300" y="386523"/>
                <a:ext cx="2522097" cy="3925127"/>
              </a:xfrm>
              <a:custGeom>
                <a:gdLst>
                  <a:gd fmla="*/ 1542 w 1542" name="T0"/>
                  <a:gd fmla="*/ 2082 h 2498" name="T1"/>
                  <a:gd fmla="*/ 0 w 1542" name="T2"/>
                  <a:gd fmla="*/ 2498 h 2498" name="T3"/>
                  <a:gd fmla="*/ 0 w 1542" name="T4"/>
                  <a:gd fmla="*/ 266 h 2498" name="T5"/>
                  <a:gd fmla="*/ 0 w 1542" name="T6"/>
                  <a:gd fmla="*/ 266 h 2498" name="T7"/>
                  <a:gd fmla="*/ 0 w 1542" name="T8"/>
                  <a:gd fmla="*/ 264 h 2498" name="T9"/>
                  <a:gd fmla="*/ 4 w 1542" name="T10"/>
                  <a:gd fmla="*/ 256 h 2498" name="T11"/>
                  <a:gd fmla="*/ 8 w 1542" name="T12"/>
                  <a:gd fmla="*/ 250 h 2498" name="T13"/>
                  <a:gd fmla="*/ 14 w 1542" name="T14"/>
                  <a:gd fmla="*/ 246 h 2498" name="T15"/>
                  <a:gd fmla="*/ 24 w 1542" name="T16"/>
                  <a:gd fmla="*/ 242 h 2498" name="T17"/>
                  <a:gd fmla="*/ 38 w 1542" name="T18"/>
                  <a:gd fmla="*/ 240 h 2498" name="T19"/>
                  <a:gd fmla="*/ 38 w 1542" name="T20"/>
                  <a:gd fmla="*/ 240 h 2498" name="T21"/>
                  <a:gd fmla="*/ 1542 w 1542" name="T22"/>
                  <a:gd fmla="*/ 0 h 2498" name="T23"/>
                  <a:gd fmla="*/ 1542 w 1542" name="T24"/>
                  <a:gd fmla="*/ 2082 h 2498" name="T25"/>
                  <a:gd fmla="*/ 10000 w 10303" name="connsiteX0"/>
                  <a:gd fmla="*/ 8233 h 9898" name="connsiteY0"/>
                  <a:gd fmla="*/ 0 w 10303" name="connsiteX1"/>
                  <a:gd fmla="*/ 9898 h 9898" name="connsiteY1"/>
                  <a:gd fmla="*/ 0 w 10303" name="connsiteX2"/>
                  <a:gd fmla="*/ 963 h 9898" name="connsiteY2"/>
                  <a:gd fmla="*/ 0 w 10303" name="connsiteX3"/>
                  <a:gd fmla="*/ 963 h 9898" name="connsiteY3"/>
                  <a:gd fmla="*/ 0 w 10303" name="connsiteX4"/>
                  <a:gd fmla="*/ 955 h 9898" name="connsiteY4"/>
                  <a:gd fmla="*/ 26 w 10303" name="connsiteX5"/>
                  <a:gd fmla="*/ 923 h 9898" name="connsiteY5"/>
                  <a:gd fmla="*/ 52 w 10303" name="connsiteX6"/>
                  <a:gd fmla="*/ 899 h 9898" name="connsiteY6"/>
                  <a:gd fmla="*/ 91 w 10303" name="connsiteX7"/>
                  <a:gd fmla="*/ 883 h 9898" name="connsiteY7"/>
                  <a:gd fmla="*/ 156 w 10303" name="connsiteX8"/>
                  <a:gd fmla="*/ 867 h 9898" name="connsiteY8"/>
                  <a:gd fmla="*/ 246 w 10303" name="connsiteX9"/>
                  <a:gd fmla="*/ 859 h 9898" name="connsiteY9"/>
                  <a:gd fmla="*/ 246 w 10303" name="connsiteX10"/>
                  <a:gd fmla="*/ 859 h 9898" name="connsiteY10"/>
                  <a:gd fmla="*/ 10303 w 10303" name="connsiteX11"/>
                  <a:gd fmla="*/ 0 h 9898" name="connsiteY11"/>
                  <a:gd fmla="*/ 10000 w 10303" name="connsiteX12"/>
                  <a:gd fmla="*/ 8233 h 989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98" w="10303">
                    <a:moveTo>
                      <a:pt x="10000" y="8233"/>
                    </a:moveTo>
                    <a:lnTo>
                      <a:pt x="0" y="9898"/>
                    </a:lnTo>
                    <a:lnTo>
                      <a:pt x="0" y="963"/>
                    </a:lnTo>
                    <a:lnTo>
                      <a:pt x="0" y="963"/>
                    </a:lnTo>
                    <a:lnTo>
                      <a:pt x="0" y="955"/>
                    </a:lnTo>
                    <a:lnTo>
                      <a:pt x="26" y="923"/>
                    </a:lnTo>
                    <a:cubicBezTo>
                      <a:pt x="35" y="915"/>
                      <a:pt x="43" y="907"/>
                      <a:pt x="52" y="899"/>
                    </a:cubicBezTo>
                    <a:cubicBezTo>
                      <a:pt x="65" y="894"/>
                      <a:pt x="78" y="888"/>
                      <a:pt x="91" y="883"/>
                    </a:cubicBezTo>
                    <a:cubicBezTo>
                      <a:pt x="113" y="878"/>
                      <a:pt x="134" y="872"/>
                      <a:pt x="156" y="867"/>
                    </a:cubicBezTo>
                    <a:cubicBezTo>
                      <a:pt x="186" y="864"/>
                      <a:pt x="216" y="862"/>
                      <a:pt x="246" y="859"/>
                    </a:cubicBezTo>
                    <a:lnTo>
                      <a:pt x="246" y="859"/>
                    </a:lnTo>
                    <a:lnTo>
                      <a:pt x="10303" y="0"/>
                    </a:lnTo>
                    <a:lnTo>
                      <a:pt x="10000" y="8233"/>
                    </a:lnTo>
                    <a:close/>
                  </a:path>
                </a:pathLst>
              </a:custGeom>
              <a:solidFill>
                <a:schemeClr val="accent4">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4" name="Freeform 6"/>
              <p:cNvSpPr/>
              <p:nvPr/>
            </p:nvSpPr>
            <p:spPr bwMode="auto">
              <a:xfrm>
                <a:off x="3086101" y="414104"/>
                <a:ext cx="3053951" cy="659045"/>
              </a:xfrm>
              <a:custGeom>
                <a:gdLst>
                  <a:gd fmla="*/ 0 w 1860" name="T0"/>
                  <a:gd fmla="*/ 232 h 422" name="T1"/>
                  <a:gd fmla="*/ 1510 w 1860" name="T2"/>
                  <a:gd fmla="*/ 0 h 422" name="T3"/>
                  <a:gd fmla="*/ 1860 w 1860" name="T4"/>
                  <a:gd fmla="*/ 124 h 422" name="T5"/>
                  <a:gd fmla="*/ 402 w 1860" name="T6"/>
                  <a:gd fmla="*/ 400 h 422" name="T7"/>
                  <a:gd fmla="*/ 186 w 1860" name="T8"/>
                  <a:gd fmla="*/ 422 h 422" name="T9"/>
                  <a:gd fmla="*/ 0 w 1860" name="T10"/>
                  <a:gd fmla="*/ 276 h 422" name="T11"/>
                  <a:gd fmla="*/ 0 w 1860" name="T12"/>
                  <a:gd fmla="*/ 232 h 422" name="T13"/>
                  <a:gd fmla="*/ 0 w 10319" name="connsiteX0"/>
                  <a:gd fmla="*/ 5360 h 10000" name="connsiteY0"/>
                  <a:gd fmla="*/ 8350 w 10319" name="connsiteX1"/>
                  <a:gd fmla="*/ 0 h 10000" name="connsiteY1"/>
                  <a:gd fmla="*/ 10319 w 10319" name="connsiteX2"/>
                  <a:gd fmla="*/ 3353 h 10000" name="connsiteY2"/>
                  <a:gd fmla="*/ 2156 w 10319" name="connsiteX3"/>
                  <a:gd fmla="*/ 9463 h 10000" name="connsiteY3"/>
                  <a:gd fmla="*/ 998 w 10319" name="connsiteX4"/>
                  <a:gd fmla="*/ 10000 h 10000" name="connsiteY4"/>
                  <a:gd fmla="*/ 0 w 10319" name="connsiteX5"/>
                  <a:gd fmla="*/ 6434 h 10000" name="connsiteY5"/>
                  <a:gd fmla="*/ 0 w 10319" name="connsiteX6"/>
                  <a:gd fmla="*/ 5360 h 10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000" w="10319">
                    <a:moveTo>
                      <a:pt x="0" y="5360"/>
                    </a:moveTo>
                    <a:lnTo>
                      <a:pt x="8350" y="0"/>
                    </a:lnTo>
                    <a:lnTo>
                      <a:pt x="10319" y="3353"/>
                    </a:lnTo>
                    <a:lnTo>
                      <a:pt x="2156" y="9463"/>
                    </a:lnTo>
                    <a:lnTo>
                      <a:pt x="998" y="10000"/>
                    </a:lnTo>
                    <a:lnTo>
                      <a:pt x="0" y="6434"/>
                    </a:lnTo>
                    <a:lnTo>
                      <a:pt x="0" y="5360"/>
                    </a:ln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5" name="Freeform 7"/>
              <p:cNvSpPr/>
              <p:nvPr/>
            </p:nvSpPr>
            <p:spPr bwMode="auto">
              <a:xfrm>
                <a:off x="3698875" y="621556"/>
                <a:ext cx="2477936" cy="4150469"/>
              </a:xfrm>
              <a:custGeom>
                <a:gdLst>
                  <a:gd fmla="*/ 1518 w 1518" name="T0"/>
                  <a:gd fmla="*/ 2224 h 2640" name="T1"/>
                  <a:gd fmla="*/ 16 w 1518" name="T2"/>
                  <a:gd fmla="*/ 2640 h 2640" name="T3"/>
                  <a:gd fmla="*/ 0 w 1518" name="T4"/>
                  <a:gd fmla="*/ 280 h 2640" name="T5"/>
                  <a:gd fmla="*/ 1518 w 1518" name="T6"/>
                  <a:gd fmla="*/ 0 h 2640" name="T7"/>
                  <a:gd fmla="*/ 1518 w 1518" name="T8"/>
                  <a:gd fmla="*/ 2224 h 2640" name="T9"/>
                  <a:gd fmla="*/ 10014 w 10014" name="connsiteX0"/>
                  <a:gd fmla="*/ 8352 h 10049" name="connsiteY0"/>
                  <a:gd fmla="*/ 105 w 10014" name="connsiteX1"/>
                  <a:gd fmla="*/ 10049 h 10049" name="connsiteY1"/>
                  <a:gd fmla="*/ 0 w 10014" name="connsiteX2"/>
                  <a:gd fmla="*/ 978 h 10049" name="connsiteY2"/>
                  <a:gd fmla="*/ 10000 w 10014" name="connsiteX3"/>
                  <a:gd fmla="*/ 0 h 10049" name="connsiteY3"/>
                  <a:gd fmla="*/ 10014 w 10014" name="connsiteX4"/>
                  <a:gd fmla="*/ 8352 h 1004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49" w="10014">
                    <a:moveTo>
                      <a:pt x="10014" y="8352"/>
                    </a:moveTo>
                    <a:lnTo>
                      <a:pt x="105" y="10049"/>
                    </a:lnTo>
                    <a:lnTo>
                      <a:pt x="0" y="978"/>
                    </a:lnTo>
                    <a:lnTo>
                      <a:pt x="10000" y="0"/>
                    </a:lnTo>
                    <a:cubicBezTo>
                      <a:pt x="10005" y="2784"/>
                      <a:pt x="10009" y="5568"/>
                      <a:pt x="10014" y="8352"/>
                    </a:cubicBezTo>
                    <a:close/>
                  </a:path>
                </a:pathLst>
              </a:custGeom>
              <a:gradFill flip="none" rotWithShape="1">
                <a:gsLst>
                  <a:gs pos="0">
                    <a:schemeClr val="accent4"/>
                  </a:gs>
                  <a:gs pos="100000">
                    <a:schemeClr val="accent4">
                      <a:lumMod val="60000"/>
                      <a:lumOff val="40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6" name="Freeform 8"/>
              <p:cNvSpPr/>
              <p:nvPr/>
            </p:nvSpPr>
            <p:spPr bwMode="auto">
              <a:xfrm>
                <a:off x="3035300" y="742950"/>
                <a:ext cx="688975" cy="4054475"/>
              </a:xfrm>
              <a:custGeom>
                <a:gdLst>
                  <a:gd fmla="*/ 208 w 434" name="T0"/>
                  <a:gd fmla="*/ 148 h 2554" name="T1"/>
                  <a:gd fmla="*/ 142 w 434" name="T2"/>
                  <a:gd fmla="*/ 110 h 2554" name="T3"/>
                  <a:gd fmla="*/ 92 w 434" name="T4"/>
                  <a:gd fmla="*/ 68 h 2554" name="T5"/>
                  <a:gd fmla="*/ 40 w 434" name="T6"/>
                  <a:gd fmla="*/ 16 h 2554" name="T7"/>
                  <a:gd fmla="*/ 26 w 434" name="T8"/>
                  <a:gd fmla="*/ 4 h 2554" name="T9"/>
                  <a:gd fmla="*/ 18 w 434" name="T10"/>
                  <a:gd fmla="*/ 0 h 2554" name="T11"/>
                  <a:gd fmla="*/ 2 w 434" name="T12"/>
                  <a:gd fmla="*/ 8 h 2554" name="T13"/>
                  <a:gd fmla="*/ 0 w 434" name="T14"/>
                  <a:gd fmla="*/ 16 h 2554" name="T15"/>
                  <a:gd fmla="*/ 0 w 434" name="T16"/>
                  <a:gd fmla="*/ 2328 h 2554" name="T17"/>
                  <a:gd fmla="*/ 4 w 434" name="T18"/>
                  <a:gd fmla="*/ 2360 h 2554" name="T19"/>
                  <a:gd fmla="*/ 18 w 434" name="T20"/>
                  <a:gd fmla="*/ 2392 h 2554" name="T21"/>
                  <a:gd fmla="*/ 38 w 434" name="T22"/>
                  <a:gd fmla="*/ 2424 h 2554" name="T23"/>
                  <a:gd fmla="*/ 64 w 434" name="T24"/>
                  <a:gd fmla="*/ 2454 h 2554" name="T25"/>
                  <a:gd fmla="*/ 96 w 434" name="T26"/>
                  <a:gd fmla="*/ 2480 h 2554" name="T27"/>
                  <a:gd fmla="*/ 134 w 434" name="T28"/>
                  <a:gd fmla="*/ 2506 h 2554" name="T29"/>
                  <a:gd fmla="*/ 174 w 434" name="T30"/>
                  <a:gd fmla="*/ 2526 h 2554" name="T31"/>
                  <a:gd fmla="*/ 218 w 434" name="T32"/>
                  <a:gd fmla="*/ 2542 h 2554" name="T33"/>
                  <a:gd fmla="*/ 218 w 434" name="T34"/>
                  <a:gd fmla="*/ 2542 h 2554" name="T35"/>
                  <a:gd fmla="*/ 288 w 434" name="T36"/>
                  <a:gd fmla="*/ 2554 h 2554" name="T37"/>
                  <a:gd fmla="*/ 288 w 434" name="T38"/>
                  <a:gd fmla="*/ 2554 h 2554" name="T39"/>
                  <a:gd fmla="*/ 364 w 434" name="T40"/>
                  <a:gd fmla="*/ 2550 h 2554" name="T41"/>
                  <a:gd fmla="*/ 422 w 434" name="T42"/>
                  <a:gd fmla="*/ 2540 h 2554" name="T43"/>
                  <a:gd fmla="*/ 428 w 434" name="T44"/>
                  <a:gd fmla="*/ 2538 h 2554" name="T45"/>
                  <a:gd fmla="*/ 434 w 434" name="T46"/>
                  <a:gd fmla="*/ 2530 h 2554" name="T47"/>
                  <a:gd fmla="*/ 434 w 434" name="T48"/>
                  <a:gd fmla="*/ 196 h 2554" name="T49"/>
                  <a:gd fmla="*/ 434 w 434" name="T50"/>
                  <a:gd fmla="*/ 188 h 2554" name="T51"/>
                  <a:gd fmla="*/ 424 w 434" name="T52"/>
                  <a:gd fmla="*/ 180 h 2554" name="T53"/>
                  <a:gd fmla="*/ 416 w 434" name="T54"/>
                  <a:gd fmla="*/ 178 h 2554" name="T55"/>
                  <a:gd fmla="*/ 360 w 434" name="T56"/>
                  <a:gd fmla="*/ 182 h 2554" name="T57"/>
                  <a:gd fmla="*/ 304 w 434" name="T58"/>
                  <a:gd fmla="*/ 178 h 2554" name="T59"/>
                  <a:gd fmla="*/ 240 w 434" name="T60"/>
                  <a:gd fmla="*/ 162 h 2554" name="T61"/>
                  <a:gd fmla="*/ 208 w 434" name="T62"/>
                  <a:gd fmla="*/ 148 h 255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54" w="433">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4">
                      <a:lumMod val="75000"/>
                    </a:schemeClr>
                  </a:gs>
                  <a:gs pos="50000">
                    <a:schemeClr val="accent4">
                      <a:lumMod val="60000"/>
                      <a:lumOff val="40000"/>
                    </a:schemeClr>
                  </a:gs>
                  <a:gs pos="100000">
                    <a:schemeClr val="accent4"/>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7" name="圆角矩形 8"/>
              <p:cNvSpPr/>
              <p:nvPr/>
            </p:nvSpPr>
            <p:spPr>
              <a:xfrm>
                <a:off x="3651250" y="1027113"/>
                <a:ext cx="149226" cy="3752056"/>
              </a:xfrm>
              <a:custGeom>
                <a:gdLst>
                  <a:gd fmla="*/ 0 w 149226" name="connsiteX0"/>
                  <a:gd fmla="*/ 51572 h 3752056" name="connsiteY0"/>
                  <a:gd fmla="*/ 51572 w 149226" name="connsiteX1"/>
                  <a:gd fmla="*/ 0 h 3752056" name="connsiteY1"/>
                  <a:gd fmla="*/ 97653 w 149226" name="connsiteX2"/>
                  <a:gd fmla="*/ 0 h 3752056" name="connsiteY2"/>
                  <a:gd fmla="*/ 149225 w 149226" name="connsiteX3"/>
                  <a:gd fmla="*/ 51572 h 3752056" name="connsiteY3"/>
                  <a:gd fmla="*/ 149225 w 149226" name="connsiteX4"/>
                  <a:gd fmla="*/ 3693340 h 3752056" name="connsiteY4"/>
                  <a:gd fmla="*/ 121465 w 149226" name="connsiteX5"/>
                  <a:gd fmla="*/ 3733006 h 3752056" name="connsiteY5"/>
                  <a:gd fmla="*/ 42047 w 149226" name="connsiteX6"/>
                  <a:gd fmla="*/ 3752056 h 3752056" name="connsiteY6"/>
                  <a:gd fmla="*/ 0 w 149226" name="connsiteX7"/>
                  <a:gd fmla="*/ 3693340 h 3752056" name="connsiteY7"/>
                  <a:gd fmla="*/ 0 w 149226" name="connsiteX8"/>
                  <a:gd fmla="*/ 51572 h 375205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2056" w="14922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4">
                      <a:lumMod val="60000"/>
                      <a:lumOff val="40000"/>
                      <a:alpha val="20000"/>
                    </a:schemeClr>
                  </a:gs>
                  <a:gs pos="50000">
                    <a:schemeClr val="accent4">
                      <a:lumMod val="60000"/>
                      <a:lumOff val="40000"/>
                    </a:schemeClr>
                  </a:gs>
                  <a:gs pos="100000">
                    <a:schemeClr val="accent4">
                      <a:lumMod val="60000"/>
                      <a:lumOff val="40000"/>
                      <a:alpha val="2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39" name="组合 138"/>
            <p:cNvGrpSpPr/>
            <p:nvPr/>
          </p:nvGrpSpPr>
          <p:grpSpPr>
            <a:xfrm>
              <a:off x="5854009" y="4010365"/>
              <a:ext cx="300316" cy="298641"/>
              <a:chOff x="2616200" y="414338"/>
              <a:chExt cx="1708150" cy="1698625"/>
            </a:xfrm>
          </p:grpSpPr>
          <p:sp>
            <p:nvSpPr>
              <p:cNvPr id="140" name="Freeform 25"/>
              <p:cNvSpPr/>
              <p:nvPr/>
            </p:nvSpPr>
            <p:spPr bwMode="auto">
              <a:xfrm>
                <a:off x="2616200" y="414338"/>
                <a:ext cx="1708150" cy="1698625"/>
              </a:xfrm>
              <a:custGeom>
                <a:gdLst>
                  <a:gd fmla="*/ 434 w 1076" name="T0"/>
                  <a:gd fmla="*/ 404 h 1070" name="T1"/>
                  <a:gd fmla="*/ 412 w 1076" name="T2"/>
                  <a:gd fmla="*/ 398 h 1070" name="T3"/>
                  <a:gd fmla="*/ 364 w 1076" name="T4"/>
                  <a:gd fmla="*/ 392 h 1070" name="T5"/>
                  <a:gd fmla="*/ 338 w 1076" name="T6"/>
                  <a:gd fmla="*/ 390 h 1070" name="T7"/>
                  <a:gd fmla="*/ 270 w 1076" name="T8"/>
                  <a:gd fmla="*/ 398 h 1070" name="T9"/>
                  <a:gd fmla="*/ 206 w 1076" name="T10"/>
                  <a:gd fmla="*/ 418 h 1070" name="T11"/>
                  <a:gd fmla="*/ 148 w 1076" name="T12"/>
                  <a:gd fmla="*/ 448 h 1070" name="T13"/>
                  <a:gd fmla="*/ 98 w 1076" name="T14"/>
                  <a:gd fmla="*/ 490 h 1070" name="T15"/>
                  <a:gd fmla="*/ 58 w 1076" name="T16"/>
                  <a:gd fmla="*/ 540 h 1070" name="T17"/>
                  <a:gd fmla="*/ 26 w 1076" name="T18"/>
                  <a:gd fmla="*/ 598 h 1070" name="T19"/>
                  <a:gd fmla="*/ 6 w 1076" name="T20"/>
                  <a:gd fmla="*/ 662 h 1070" name="T21"/>
                  <a:gd fmla="*/ 0 w 1076" name="T22"/>
                  <a:gd fmla="*/ 730 h 1070" name="T23"/>
                  <a:gd fmla="*/ 0 w 1076" name="T24"/>
                  <a:gd fmla="*/ 764 h 1070" name="T25"/>
                  <a:gd fmla="*/ 14 w 1076" name="T26"/>
                  <a:gd fmla="*/ 832 h 1070" name="T27"/>
                  <a:gd fmla="*/ 40 w 1076" name="T28"/>
                  <a:gd fmla="*/ 892 h 1070" name="T29"/>
                  <a:gd fmla="*/ 76 w 1076" name="T30"/>
                  <a:gd fmla="*/ 946 h 1070" name="T31"/>
                  <a:gd fmla="*/ 122 w 1076" name="T32"/>
                  <a:gd fmla="*/ 992 h 1070" name="T33"/>
                  <a:gd fmla="*/ 176 w 1076" name="T34"/>
                  <a:gd fmla="*/ 1030 h 1070" name="T35"/>
                  <a:gd fmla="*/ 238 w 1076" name="T36"/>
                  <a:gd fmla="*/ 1054 h 1070" name="T37"/>
                  <a:gd fmla="*/ 304 w 1076" name="T38"/>
                  <a:gd fmla="*/ 1068 h 1070" name="T39"/>
                  <a:gd fmla="*/ 338 w 1076" name="T40"/>
                  <a:gd fmla="*/ 1070 h 1070" name="T41"/>
                  <a:gd fmla="*/ 408 w 1076" name="T42"/>
                  <a:gd fmla="*/ 1064 h 1070" name="T43"/>
                  <a:gd fmla="*/ 472 w 1076" name="T44"/>
                  <a:gd fmla="*/ 1044 h 1070" name="T45"/>
                  <a:gd fmla="*/ 528 w 1076" name="T46"/>
                  <a:gd fmla="*/ 1012 h 1070" name="T47"/>
                  <a:gd fmla="*/ 580 w 1076" name="T48"/>
                  <a:gd fmla="*/ 970 h 1070" name="T49"/>
                  <a:gd fmla="*/ 620 w 1076" name="T50"/>
                  <a:gd fmla="*/ 920 h 1070" name="T51"/>
                  <a:gd fmla="*/ 652 w 1076" name="T52"/>
                  <a:gd fmla="*/ 862 h 1070" name="T53"/>
                  <a:gd fmla="*/ 672 w 1076" name="T54"/>
                  <a:gd fmla="*/ 798 h 1070" name="T55"/>
                  <a:gd fmla="*/ 678 w 1076" name="T56"/>
                  <a:gd fmla="*/ 730 h 1070" name="T57"/>
                  <a:gd fmla="*/ 678 w 1076" name="T58"/>
                  <a:gd fmla="*/ 706 h 1070" name="T59"/>
                  <a:gd fmla="*/ 672 w 1076" name="T60"/>
                  <a:gd fmla="*/ 662 h 1070" name="T61"/>
                  <a:gd fmla="*/ 786 w 1076" name="T62"/>
                  <a:gd fmla="*/ 520 h 1070" name="T63"/>
                  <a:gd fmla="*/ 934 w 1076" name="T64"/>
                  <a:gd fmla="*/ 378 h 1070" name="T65"/>
                  <a:gd fmla="*/ 1076 w 1076" name="T66"/>
                  <a:gd fmla="*/ 216 h 1070" name="T67"/>
                  <a:gd fmla="*/ 884 w 1076" name="T68"/>
                  <a:gd fmla="*/ 0 h 10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0" w="1076">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1" name="Freeform 26"/>
              <p:cNvSpPr/>
              <p:nvPr/>
            </p:nvSpPr>
            <p:spPr bwMode="auto">
              <a:xfrm>
                <a:off x="2889250" y="1484313"/>
                <a:ext cx="368300" cy="368300"/>
              </a:xfrm>
              <a:custGeom>
                <a:gdLst>
                  <a:gd fmla="*/ 232 w 232" name="T0"/>
                  <a:gd fmla="*/ 116 h 232" name="T1"/>
                  <a:gd fmla="*/ 232 w 232" name="T2"/>
                  <a:gd fmla="*/ 116 h 232" name="T3"/>
                  <a:gd fmla="*/ 232 w 232" name="T4"/>
                  <a:gd fmla="*/ 128 h 232" name="T5"/>
                  <a:gd fmla="*/ 230 w 232" name="T6"/>
                  <a:gd fmla="*/ 138 h 232" name="T7"/>
                  <a:gd fmla="*/ 222 w 232" name="T8"/>
                  <a:gd fmla="*/ 160 h 232" name="T9"/>
                  <a:gd fmla="*/ 212 w 232" name="T10"/>
                  <a:gd fmla="*/ 180 h 232" name="T11"/>
                  <a:gd fmla="*/ 198 w 232" name="T12"/>
                  <a:gd fmla="*/ 198 h 232" name="T13"/>
                  <a:gd fmla="*/ 180 w 232" name="T14"/>
                  <a:gd fmla="*/ 212 h 232" name="T15"/>
                  <a:gd fmla="*/ 162 w 232" name="T16"/>
                  <a:gd fmla="*/ 222 h 232" name="T17"/>
                  <a:gd fmla="*/ 140 w 232" name="T18"/>
                  <a:gd fmla="*/ 228 h 232" name="T19"/>
                  <a:gd fmla="*/ 128 w 232" name="T20"/>
                  <a:gd fmla="*/ 230 h 232" name="T21"/>
                  <a:gd fmla="*/ 116 w 232" name="T22"/>
                  <a:gd fmla="*/ 232 h 232" name="T23"/>
                  <a:gd fmla="*/ 116 w 232" name="T24"/>
                  <a:gd fmla="*/ 232 h 232" name="T25"/>
                  <a:gd fmla="*/ 104 w 232" name="T26"/>
                  <a:gd fmla="*/ 230 h 232" name="T27"/>
                  <a:gd fmla="*/ 92 w 232" name="T28"/>
                  <a:gd fmla="*/ 228 h 232" name="T29"/>
                  <a:gd fmla="*/ 72 w 232" name="T30"/>
                  <a:gd fmla="*/ 222 h 232" name="T31"/>
                  <a:gd fmla="*/ 52 w 232" name="T32"/>
                  <a:gd fmla="*/ 212 h 232" name="T33"/>
                  <a:gd fmla="*/ 34 w 232" name="T34"/>
                  <a:gd fmla="*/ 198 h 232" name="T35"/>
                  <a:gd fmla="*/ 20 w 232" name="T36"/>
                  <a:gd fmla="*/ 180 h 232" name="T37"/>
                  <a:gd fmla="*/ 10 w 232" name="T38"/>
                  <a:gd fmla="*/ 160 h 232" name="T39"/>
                  <a:gd fmla="*/ 2 w 232" name="T40"/>
                  <a:gd fmla="*/ 138 h 232" name="T41"/>
                  <a:gd fmla="*/ 2 w 232" name="T42"/>
                  <a:gd fmla="*/ 128 h 232" name="T43"/>
                  <a:gd fmla="*/ 0 w 232" name="T44"/>
                  <a:gd fmla="*/ 116 h 232" name="T45"/>
                  <a:gd fmla="*/ 0 w 232" name="T46"/>
                  <a:gd fmla="*/ 116 h 232" name="T47"/>
                  <a:gd fmla="*/ 2 w 232" name="T48"/>
                  <a:gd fmla="*/ 104 h 232" name="T49"/>
                  <a:gd fmla="*/ 2 w 232" name="T50"/>
                  <a:gd fmla="*/ 92 h 232" name="T51"/>
                  <a:gd fmla="*/ 10 w 232" name="T52"/>
                  <a:gd fmla="*/ 70 h 232" name="T53"/>
                  <a:gd fmla="*/ 20 w 232" name="T54"/>
                  <a:gd fmla="*/ 50 h 232" name="T55"/>
                  <a:gd fmla="*/ 34 w 232" name="T56"/>
                  <a:gd fmla="*/ 34 h 232" name="T57"/>
                  <a:gd fmla="*/ 52 w 232" name="T58"/>
                  <a:gd fmla="*/ 20 h 232" name="T59"/>
                  <a:gd fmla="*/ 72 w 232" name="T60"/>
                  <a:gd fmla="*/ 8 h 232" name="T61"/>
                  <a:gd fmla="*/ 92 w 232" name="T62"/>
                  <a:gd fmla="*/ 2 h 232" name="T63"/>
                  <a:gd fmla="*/ 104 w 232" name="T64"/>
                  <a:gd fmla="*/ 0 h 232" name="T65"/>
                  <a:gd fmla="*/ 116 w 232" name="T66"/>
                  <a:gd fmla="*/ 0 h 232" name="T67"/>
                  <a:gd fmla="*/ 116 w 232" name="T68"/>
                  <a:gd fmla="*/ 0 h 232" name="T69"/>
                  <a:gd fmla="*/ 128 w 232" name="T70"/>
                  <a:gd fmla="*/ 0 h 232" name="T71"/>
                  <a:gd fmla="*/ 140 w 232" name="T72"/>
                  <a:gd fmla="*/ 2 h 232" name="T73"/>
                  <a:gd fmla="*/ 162 w 232" name="T74"/>
                  <a:gd fmla="*/ 8 h 232" name="T75"/>
                  <a:gd fmla="*/ 180 w 232" name="T76"/>
                  <a:gd fmla="*/ 20 h 232" name="T77"/>
                  <a:gd fmla="*/ 198 w 232" name="T78"/>
                  <a:gd fmla="*/ 34 h 232" name="T79"/>
                  <a:gd fmla="*/ 212 w 232" name="T80"/>
                  <a:gd fmla="*/ 50 h 232" name="T81"/>
                  <a:gd fmla="*/ 222 w 232" name="T82"/>
                  <a:gd fmla="*/ 70 h 232" name="T83"/>
                  <a:gd fmla="*/ 230 w 232" name="T84"/>
                  <a:gd fmla="*/ 92 h 232" name="T85"/>
                  <a:gd fmla="*/ 232 w 232" name="T86"/>
                  <a:gd fmla="*/ 104 h 232" name="T87"/>
                  <a:gd fmla="*/ 232 w 232" name="T88"/>
                  <a:gd fmla="*/ 116 h 232" name="T89"/>
                  <a:gd fmla="*/ 232 w 232" name="T90"/>
                  <a:gd fmla="*/ 116 h 23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1" w="231">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2"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48" name="组合 147"/>
          <p:cNvGrpSpPr/>
          <p:nvPr/>
        </p:nvGrpSpPr>
        <p:grpSpPr>
          <a:xfrm>
            <a:off x="3131864" y="2010267"/>
            <a:ext cx="2919949" cy="4229100"/>
            <a:chOff x="6311298" y="1567654"/>
            <a:chExt cx="2189962" cy="3171825"/>
          </a:xfrm>
        </p:grpSpPr>
        <p:grpSp>
          <p:nvGrpSpPr>
            <p:cNvPr id="149" name="组合 148"/>
            <p:cNvGrpSpPr/>
            <p:nvPr/>
          </p:nvGrpSpPr>
          <p:grpSpPr>
            <a:xfrm>
              <a:off x="6311298" y="1567654"/>
              <a:ext cx="2189962" cy="3171825"/>
              <a:chOff x="3035300" y="346075"/>
              <a:chExt cx="3073400" cy="4451350"/>
            </a:xfrm>
          </p:grpSpPr>
          <p:sp>
            <p:nvSpPr>
              <p:cNvPr id="153" name="Freeform 5"/>
              <p:cNvSpPr/>
              <p:nvPr/>
            </p:nvSpPr>
            <p:spPr bwMode="auto">
              <a:xfrm>
                <a:off x="3035300" y="346075"/>
                <a:ext cx="2447925" cy="3965575"/>
              </a:xfrm>
              <a:custGeom>
                <a:gdLst>
                  <a:gd fmla="*/ 1542 w 1542" name="T0"/>
                  <a:gd fmla="*/ 2082 h 2498" name="T1"/>
                  <a:gd fmla="*/ 0 w 1542" name="T2"/>
                  <a:gd fmla="*/ 2498 h 2498" name="T3"/>
                  <a:gd fmla="*/ 0 w 1542" name="T4"/>
                  <a:gd fmla="*/ 266 h 2498" name="T5"/>
                  <a:gd fmla="*/ 0 w 1542" name="T6"/>
                  <a:gd fmla="*/ 266 h 2498" name="T7"/>
                  <a:gd fmla="*/ 0 w 1542" name="T8"/>
                  <a:gd fmla="*/ 264 h 2498" name="T9"/>
                  <a:gd fmla="*/ 4 w 1542" name="T10"/>
                  <a:gd fmla="*/ 256 h 2498" name="T11"/>
                  <a:gd fmla="*/ 8 w 1542" name="T12"/>
                  <a:gd fmla="*/ 250 h 2498" name="T13"/>
                  <a:gd fmla="*/ 14 w 1542" name="T14"/>
                  <a:gd fmla="*/ 246 h 2498" name="T15"/>
                  <a:gd fmla="*/ 24 w 1542" name="T16"/>
                  <a:gd fmla="*/ 242 h 2498" name="T17"/>
                  <a:gd fmla="*/ 38 w 1542" name="T18"/>
                  <a:gd fmla="*/ 240 h 2498" name="T19"/>
                  <a:gd fmla="*/ 38 w 1542" name="T20"/>
                  <a:gd fmla="*/ 240 h 2498" name="T21"/>
                  <a:gd fmla="*/ 1542 w 1542" name="T22"/>
                  <a:gd fmla="*/ 0 h 2498" name="T23"/>
                  <a:gd fmla="*/ 1542 w 1542" name="T24"/>
                  <a:gd fmla="*/ 2082 h 24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98" w="1542">
                    <a:moveTo>
                      <a:pt x="1542" y="2082"/>
                    </a:moveTo>
                    <a:lnTo>
                      <a:pt x="0" y="2498"/>
                    </a:lnTo>
                    <a:lnTo>
                      <a:pt x="0" y="266"/>
                    </a:lnTo>
                    <a:lnTo>
                      <a:pt x="0" y="266"/>
                    </a:lnTo>
                    <a:lnTo>
                      <a:pt x="0" y="264"/>
                    </a:lnTo>
                    <a:lnTo>
                      <a:pt x="4" y="256"/>
                    </a:lnTo>
                    <a:lnTo>
                      <a:pt x="8" y="250"/>
                    </a:lnTo>
                    <a:lnTo>
                      <a:pt x="14" y="246"/>
                    </a:lnTo>
                    <a:lnTo>
                      <a:pt x="24" y="242"/>
                    </a:lnTo>
                    <a:lnTo>
                      <a:pt x="38" y="240"/>
                    </a:lnTo>
                    <a:lnTo>
                      <a:pt x="38" y="240"/>
                    </a:lnTo>
                    <a:lnTo>
                      <a:pt x="1542" y="0"/>
                    </a:lnTo>
                    <a:lnTo>
                      <a:pt x="1542" y="2082"/>
                    </a:lnTo>
                    <a:close/>
                  </a:path>
                </a:pathLst>
              </a:custGeom>
              <a:solidFill>
                <a:schemeClr val="accent5">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4" name="Freeform 6"/>
              <p:cNvSpPr/>
              <p:nvPr/>
            </p:nvSpPr>
            <p:spPr bwMode="auto">
              <a:xfrm>
                <a:off x="3086100" y="377018"/>
                <a:ext cx="2952750" cy="696131"/>
              </a:xfrm>
              <a:custGeom>
                <a:gdLst>
                  <a:gd fmla="*/ 0 w 1860" name="T0"/>
                  <a:gd fmla="*/ 232 h 422" name="T1"/>
                  <a:gd fmla="*/ 1510 w 1860" name="T2"/>
                  <a:gd fmla="*/ 0 h 422" name="T3"/>
                  <a:gd fmla="*/ 1860 w 1860" name="T4"/>
                  <a:gd fmla="*/ 124 h 422" name="T5"/>
                  <a:gd fmla="*/ 402 w 1860" name="T6"/>
                  <a:gd fmla="*/ 400 h 422" name="T7"/>
                  <a:gd fmla="*/ 186 w 1860" name="T8"/>
                  <a:gd fmla="*/ 422 h 422" name="T9"/>
                  <a:gd fmla="*/ 0 w 1860" name="T10"/>
                  <a:gd fmla="*/ 276 h 422" name="T11"/>
                  <a:gd fmla="*/ 0 w 1860" name="T12"/>
                  <a:gd fmla="*/ 232 h 422" name="T13"/>
                  <a:gd fmla="*/ 0 w 10000" name="connsiteX0"/>
                  <a:gd fmla="*/ 5747 h 10249" name="connsiteY0"/>
                  <a:gd fmla="*/ 8118 w 10000" name="connsiteX1"/>
                  <a:gd fmla="*/ 0 h 10249" name="connsiteY1"/>
                  <a:gd fmla="*/ 10000 w 10000" name="connsiteX2"/>
                  <a:gd fmla="*/ 3187 h 10249" name="connsiteY2"/>
                  <a:gd fmla="*/ 2161 w 10000" name="connsiteX3"/>
                  <a:gd fmla="*/ 9728 h 10249" name="connsiteY3"/>
                  <a:gd fmla="*/ 1000 w 10000" name="connsiteX4"/>
                  <a:gd fmla="*/ 10249 h 10249" name="connsiteY4"/>
                  <a:gd fmla="*/ 0 w 10000" name="connsiteX5"/>
                  <a:gd fmla="*/ 6789 h 10249" name="connsiteY5"/>
                  <a:gd fmla="*/ 0 w 10000" name="connsiteX6"/>
                  <a:gd fmla="*/ 5747 h 1024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249" w="10000">
                    <a:moveTo>
                      <a:pt x="0" y="5747"/>
                    </a:moveTo>
                    <a:lnTo>
                      <a:pt x="8118" y="0"/>
                    </a:lnTo>
                    <a:lnTo>
                      <a:pt x="10000" y="3187"/>
                    </a:lnTo>
                    <a:lnTo>
                      <a:pt x="2161" y="9728"/>
                    </a:lnTo>
                    <a:lnTo>
                      <a:pt x="1000" y="10249"/>
                    </a:lnTo>
                    <a:lnTo>
                      <a:pt x="0" y="6789"/>
                    </a:lnTo>
                    <a:lnTo>
                      <a:pt x="0" y="5747"/>
                    </a:lnTo>
                    <a:close/>
                  </a:path>
                </a:pathLst>
              </a:custGeom>
              <a:solidFill>
                <a:srgbClr val="DCDD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5" name="Freeform 7"/>
              <p:cNvSpPr/>
              <p:nvPr/>
            </p:nvSpPr>
            <p:spPr bwMode="auto">
              <a:xfrm>
                <a:off x="3698875" y="581025"/>
                <a:ext cx="2409825" cy="4191000"/>
              </a:xfrm>
              <a:custGeom>
                <a:gdLst>
                  <a:gd fmla="*/ 1518 w 1518" name="T0"/>
                  <a:gd fmla="*/ 2224 h 2640" name="T1"/>
                  <a:gd fmla="*/ 16 w 1518" name="T2"/>
                  <a:gd fmla="*/ 2640 h 2640" name="T3"/>
                  <a:gd fmla="*/ 0 w 1518" name="T4"/>
                  <a:gd fmla="*/ 280 h 2640" name="T5"/>
                  <a:gd fmla="*/ 1518 w 1518" name="T6"/>
                  <a:gd fmla="*/ 0 h 2640" name="T7"/>
                  <a:gd fmla="*/ 1518 w 1518" name="T8"/>
                  <a:gd fmla="*/ 2224 h 2640" name="T9"/>
                </a:gdLst>
                <a:cxnLst>
                  <a:cxn ang="0">
                    <a:pos x="T0" y="T1"/>
                  </a:cxn>
                  <a:cxn ang="0">
                    <a:pos x="T2" y="T3"/>
                  </a:cxn>
                  <a:cxn ang="0">
                    <a:pos x="T4" y="T5"/>
                  </a:cxn>
                  <a:cxn ang="0">
                    <a:pos x="T6" y="T7"/>
                  </a:cxn>
                  <a:cxn ang="0">
                    <a:pos x="T8" y="T9"/>
                  </a:cxn>
                </a:cxnLst>
                <a:rect b="b" l="0" r="r" t="0"/>
                <a:pathLst>
                  <a:path h="2640" w="1518">
                    <a:moveTo>
                      <a:pt x="1518" y="2224"/>
                    </a:moveTo>
                    <a:lnTo>
                      <a:pt x="16" y="2640"/>
                    </a:lnTo>
                    <a:lnTo>
                      <a:pt x="0" y="280"/>
                    </a:lnTo>
                    <a:lnTo>
                      <a:pt x="1518" y="0"/>
                    </a:lnTo>
                    <a:lnTo>
                      <a:pt x="1518" y="2224"/>
                    </a:lnTo>
                    <a:close/>
                  </a:path>
                </a:pathLst>
              </a:custGeom>
              <a:gradFill flip="none" rotWithShape="1">
                <a:gsLst>
                  <a:gs pos="0">
                    <a:schemeClr val="accent5"/>
                  </a:gs>
                  <a:gs pos="100000">
                    <a:schemeClr val="accent5">
                      <a:lumMod val="60000"/>
                      <a:lumOff val="40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6" name="Freeform 8"/>
              <p:cNvSpPr/>
              <p:nvPr/>
            </p:nvSpPr>
            <p:spPr bwMode="auto">
              <a:xfrm>
                <a:off x="3035300" y="742950"/>
                <a:ext cx="688975" cy="4054475"/>
              </a:xfrm>
              <a:custGeom>
                <a:gdLst>
                  <a:gd fmla="*/ 208 w 434" name="T0"/>
                  <a:gd fmla="*/ 148 h 2554" name="T1"/>
                  <a:gd fmla="*/ 142 w 434" name="T2"/>
                  <a:gd fmla="*/ 110 h 2554" name="T3"/>
                  <a:gd fmla="*/ 92 w 434" name="T4"/>
                  <a:gd fmla="*/ 68 h 2554" name="T5"/>
                  <a:gd fmla="*/ 40 w 434" name="T6"/>
                  <a:gd fmla="*/ 16 h 2554" name="T7"/>
                  <a:gd fmla="*/ 26 w 434" name="T8"/>
                  <a:gd fmla="*/ 4 h 2554" name="T9"/>
                  <a:gd fmla="*/ 18 w 434" name="T10"/>
                  <a:gd fmla="*/ 0 h 2554" name="T11"/>
                  <a:gd fmla="*/ 2 w 434" name="T12"/>
                  <a:gd fmla="*/ 8 h 2554" name="T13"/>
                  <a:gd fmla="*/ 0 w 434" name="T14"/>
                  <a:gd fmla="*/ 16 h 2554" name="T15"/>
                  <a:gd fmla="*/ 0 w 434" name="T16"/>
                  <a:gd fmla="*/ 2328 h 2554" name="T17"/>
                  <a:gd fmla="*/ 4 w 434" name="T18"/>
                  <a:gd fmla="*/ 2360 h 2554" name="T19"/>
                  <a:gd fmla="*/ 18 w 434" name="T20"/>
                  <a:gd fmla="*/ 2392 h 2554" name="T21"/>
                  <a:gd fmla="*/ 38 w 434" name="T22"/>
                  <a:gd fmla="*/ 2424 h 2554" name="T23"/>
                  <a:gd fmla="*/ 64 w 434" name="T24"/>
                  <a:gd fmla="*/ 2454 h 2554" name="T25"/>
                  <a:gd fmla="*/ 96 w 434" name="T26"/>
                  <a:gd fmla="*/ 2480 h 2554" name="T27"/>
                  <a:gd fmla="*/ 134 w 434" name="T28"/>
                  <a:gd fmla="*/ 2506 h 2554" name="T29"/>
                  <a:gd fmla="*/ 174 w 434" name="T30"/>
                  <a:gd fmla="*/ 2526 h 2554" name="T31"/>
                  <a:gd fmla="*/ 218 w 434" name="T32"/>
                  <a:gd fmla="*/ 2542 h 2554" name="T33"/>
                  <a:gd fmla="*/ 218 w 434" name="T34"/>
                  <a:gd fmla="*/ 2542 h 2554" name="T35"/>
                  <a:gd fmla="*/ 288 w 434" name="T36"/>
                  <a:gd fmla="*/ 2554 h 2554" name="T37"/>
                  <a:gd fmla="*/ 288 w 434" name="T38"/>
                  <a:gd fmla="*/ 2554 h 2554" name="T39"/>
                  <a:gd fmla="*/ 364 w 434" name="T40"/>
                  <a:gd fmla="*/ 2550 h 2554" name="T41"/>
                  <a:gd fmla="*/ 422 w 434" name="T42"/>
                  <a:gd fmla="*/ 2540 h 2554" name="T43"/>
                  <a:gd fmla="*/ 428 w 434" name="T44"/>
                  <a:gd fmla="*/ 2538 h 2554" name="T45"/>
                  <a:gd fmla="*/ 434 w 434" name="T46"/>
                  <a:gd fmla="*/ 2530 h 2554" name="T47"/>
                  <a:gd fmla="*/ 434 w 434" name="T48"/>
                  <a:gd fmla="*/ 196 h 2554" name="T49"/>
                  <a:gd fmla="*/ 434 w 434" name="T50"/>
                  <a:gd fmla="*/ 188 h 2554" name="T51"/>
                  <a:gd fmla="*/ 424 w 434" name="T52"/>
                  <a:gd fmla="*/ 180 h 2554" name="T53"/>
                  <a:gd fmla="*/ 416 w 434" name="T54"/>
                  <a:gd fmla="*/ 178 h 2554" name="T55"/>
                  <a:gd fmla="*/ 360 w 434" name="T56"/>
                  <a:gd fmla="*/ 182 h 2554" name="T57"/>
                  <a:gd fmla="*/ 304 w 434" name="T58"/>
                  <a:gd fmla="*/ 178 h 2554" name="T59"/>
                  <a:gd fmla="*/ 240 w 434" name="T60"/>
                  <a:gd fmla="*/ 162 h 2554" name="T61"/>
                  <a:gd fmla="*/ 208 w 434" name="T62"/>
                  <a:gd fmla="*/ 148 h 255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54" w="433">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5">
                      <a:lumMod val="75000"/>
                    </a:schemeClr>
                  </a:gs>
                  <a:gs pos="50000">
                    <a:schemeClr val="accent5">
                      <a:lumMod val="60000"/>
                      <a:lumOff val="40000"/>
                    </a:schemeClr>
                  </a:gs>
                  <a:gs pos="100000">
                    <a:schemeClr val="accent5"/>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7" name="圆角矩形 8"/>
              <p:cNvSpPr/>
              <p:nvPr/>
            </p:nvSpPr>
            <p:spPr>
              <a:xfrm>
                <a:off x="3651250" y="1027113"/>
                <a:ext cx="149226" cy="3752056"/>
              </a:xfrm>
              <a:custGeom>
                <a:gdLst>
                  <a:gd fmla="*/ 0 w 149226" name="connsiteX0"/>
                  <a:gd fmla="*/ 51572 h 3752056" name="connsiteY0"/>
                  <a:gd fmla="*/ 51572 w 149226" name="connsiteX1"/>
                  <a:gd fmla="*/ 0 h 3752056" name="connsiteY1"/>
                  <a:gd fmla="*/ 97653 w 149226" name="connsiteX2"/>
                  <a:gd fmla="*/ 0 h 3752056" name="connsiteY2"/>
                  <a:gd fmla="*/ 149225 w 149226" name="connsiteX3"/>
                  <a:gd fmla="*/ 51572 h 3752056" name="connsiteY3"/>
                  <a:gd fmla="*/ 149225 w 149226" name="connsiteX4"/>
                  <a:gd fmla="*/ 3693340 h 3752056" name="connsiteY4"/>
                  <a:gd fmla="*/ 121465 w 149226" name="connsiteX5"/>
                  <a:gd fmla="*/ 3733006 h 3752056" name="connsiteY5"/>
                  <a:gd fmla="*/ 42047 w 149226" name="connsiteX6"/>
                  <a:gd fmla="*/ 3752056 h 3752056" name="connsiteY6"/>
                  <a:gd fmla="*/ 0 w 149226" name="connsiteX7"/>
                  <a:gd fmla="*/ 3693340 h 3752056" name="connsiteY7"/>
                  <a:gd fmla="*/ 0 w 149226" name="connsiteX8"/>
                  <a:gd fmla="*/ 51572 h 375205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2056" w="14922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5">
                      <a:lumMod val="60000"/>
                      <a:lumOff val="40000"/>
                      <a:alpha val="20000"/>
                    </a:schemeClr>
                  </a:gs>
                  <a:gs pos="50000">
                    <a:schemeClr val="accent5">
                      <a:lumMod val="60000"/>
                      <a:lumOff val="40000"/>
                    </a:schemeClr>
                  </a:gs>
                  <a:gs pos="100000">
                    <a:schemeClr val="accent5">
                      <a:lumMod val="60000"/>
                      <a:lumOff val="40000"/>
                      <a:alpha val="2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nvGrpSpPr>
            <p:cNvPr id="150" name="组合 149"/>
            <p:cNvGrpSpPr/>
            <p:nvPr/>
          </p:nvGrpSpPr>
          <p:grpSpPr>
            <a:xfrm>
              <a:off x="6359098" y="4278349"/>
              <a:ext cx="298641" cy="298641"/>
              <a:chOff x="152400" y="414338"/>
              <a:chExt cx="1698625" cy="1698625"/>
            </a:xfrm>
          </p:grpSpPr>
          <p:sp>
            <p:nvSpPr>
              <p:cNvPr id="151" name="Freeform 41"/>
              <p:cNvSpPr/>
              <p:nvPr/>
            </p:nvSpPr>
            <p:spPr bwMode="auto">
              <a:xfrm>
                <a:off x="152400" y="414338"/>
                <a:ext cx="1698625" cy="1698625"/>
              </a:xfrm>
              <a:custGeom>
                <a:gdLst>
                  <a:gd fmla="*/ 954 w 1070" name="T0"/>
                  <a:gd fmla="*/ 434 h 1070" name="T1"/>
                  <a:gd fmla="*/ 906 w 1070" name="T2"/>
                  <a:gd fmla="*/ 394 h 1070" name="T3"/>
                  <a:gd fmla="*/ 896 w 1070" name="T4"/>
                  <a:gd fmla="*/ 334 h 1070" name="T5"/>
                  <a:gd fmla="*/ 920 w 1070" name="T6"/>
                  <a:gd fmla="*/ 288 h 1070" name="T7"/>
                  <a:gd fmla="*/ 946 w 1070" name="T8"/>
                  <a:gd fmla="*/ 226 h 1070" name="T9"/>
                  <a:gd fmla="*/ 906 w 1070" name="T10"/>
                  <a:gd fmla="*/ 150 h 1070" name="T11"/>
                  <a:gd fmla="*/ 844 w 1070" name="T12"/>
                  <a:gd fmla="*/ 124 h 1070" name="T13"/>
                  <a:gd fmla="*/ 782 w 1070" name="T14"/>
                  <a:gd fmla="*/ 150 h 1070" name="T15"/>
                  <a:gd fmla="*/ 734 w 1070" name="T16"/>
                  <a:gd fmla="*/ 174 h 1070" name="T17"/>
                  <a:gd fmla="*/ 676 w 1070" name="T18"/>
                  <a:gd fmla="*/ 164 h 1070" name="T19"/>
                  <a:gd fmla="*/ 636 w 1070" name="T20"/>
                  <a:gd fmla="*/ 114 h 1070" name="T21"/>
                  <a:gd fmla="*/ 630 w 1070" name="T22"/>
                  <a:gd fmla="*/ 70 h 1070" name="T23"/>
                  <a:gd fmla="*/ 578 w 1070" name="T24"/>
                  <a:gd fmla="*/ 6 h 1070" name="T25"/>
                  <a:gd fmla="*/ 506 w 1070" name="T26"/>
                  <a:gd fmla="*/ 2 h 1070" name="T27"/>
                  <a:gd fmla="*/ 444 w 1070" name="T28"/>
                  <a:gd fmla="*/ 54 h 1070" name="T29"/>
                  <a:gd fmla="*/ 436 w 1070" name="T30"/>
                  <a:gd fmla="*/ 102 h 1070" name="T31"/>
                  <a:gd fmla="*/ 404 w 1070" name="T32"/>
                  <a:gd fmla="*/ 156 h 1070" name="T33"/>
                  <a:gd fmla="*/ 346 w 1070" name="T34"/>
                  <a:gd fmla="*/ 176 h 1070" name="T35"/>
                  <a:gd fmla="*/ 288 w 1070" name="T36"/>
                  <a:gd fmla="*/ 150 h 1070" name="T37"/>
                  <a:gd fmla="*/ 242 w 1070" name="T38"/>
                  <a:gd fmla="*/ 126 h 1070" name="T39"/>
                  <a:gd fmla="*/ 162 w 1070" name="T40"/>
                  <a:gd fmla="*/ 150 h 1070" name="T41"/>
                  <a:gd fmla="*/ 124 w 1070" name="T42"/>
                  <a:gd fmla="*/ 208 h 1070" name="T43"/>
                  <a:gd fmla="*/ 148 w 1070" name="T44"/>
                  <a:gd fmla="*/ 288 h 1070" name="T45"/>
                  <a:gd fmla="*/ 170 w 1070" name="T46"/>
                  <a:gd fmla="*/ 322 h 1070" name="T47"/>
                  <a:gd fmla="*/ 168 w 1070" name="T48"/>
                  <a:gd fmla="*/ 384 h 1070" name="T49"/>
                  <a:gd fmla="*/ 126 w 1070" name="T50"/>
                  <a:gd fmla="*/ 428 h 1070" name="T51"/>
                  <a:gd fmla="*/ 86 w 1070" name="T52"/>
                  <a:gd fmla="*/ 438 h 1070" name="T53"/>
                  <a:gd fmla="*/ 14 w 1070" name="T54"/>
                  <a:gd fmla="*/ 476 h 1070" name="T55"/>
                  <a:gd fmla="*/ 0 w 1070" name="T56"/>
                  <a:gd fmla="*/ 544 h 1070" name="T57"/>
                  <a:gd fmla="*/ 38 w 1070" name="T58"/>
                  <a:gd fmla="*/ 618 h 1070" name="T59"/>
                  <a:gd fmla="*/ 86 w 1070" name="T60"/>
                  <a:gd fmla="*/ 632 h 1070" name="T61"/>
                  <a:gd fmla="*/ 148 w 1070" name="T62"/>
                  <a:gd fmla="*/ 656 h 1070" name="T63"/>
                  <a:gd fmla="*/ 174 w 1070" name="T64"/>
                  <a:gd fmla="*/ 710 h 1070" name="T65"/>
                  <a:gd fmla="*/ 158 w 1070" name="T66"/>
                  <a:gd fmla="*/ 772 h 1070" name="T67"/>
                  <a:gd fmla="*/ 130 w 1070" name="T68"/>
                  <a:gd fmla="*/ 812 h 1070" name="T69"/>
                  <a:gd fmla="*/ 138 w 1070" name="T70"/>
                  <a:gd fmla="*/ 892 h 1070" name="T71"/>
                  <a:gd fmla="*/ 192 w 1070" name="T72"/>
                  <a:gd fmla="*/ 940 h 1070" name="T73"/>
                  <a:gd fmla="*/ 274 w 1070" name="T74"/>
                  <a:gd fmla="*/ 932 h 1070" name="T75"/>
                  <a:gd fmla="*/ 310 w 1070" name="T76"/>
                  <a:gd fmla="*/ 904 h 1070" name="T77"/>
                  <a:gd fmla="*/ 370 w 1070" name="T78"/>
                  <a:gd fmla="*/ 898 h 1070" name="T79"/>
                  <a:gd fmla="*/ 422 w 1070" name="T80"/>
                  <a:gd fmla="*/ 932 h 1070" name="T81"/>
                  <a:gd fmla="*/ 436 w 1070" name="T82"/>
                  <a:gd fmla="*/ 982 h 1070" name="T83"/>
                  <a:gd fmla="*/ 462 w 1070" name="T84"/>
                  <a:gd fmla="*/ 1044 h 1070" name="T85"/>
                  <a:gd fmla="*/ 544 w 1070" name="T86"/>
                  <a:gd fmla="*/ 1070 h 1070" name="T87"/>
                  <a:gd fmla="*/ 606 w 1070" name="T88"/>
                  <a:gd fmla="*/ 1044 h 1070" name="T89"/>
                  <a:gd fmla="*/ 632 w 1070" name="T90"/>
                  <a:gd fmla="*/ 982 h 1070" name="T91"/>
                  <a:gd fmla="*/ 648 w 1070" name="T92"/>
                  <a:gd fmla="*/ 932 h 1070" name="T93"/>
                  <a:gd fmla="*/ 698 w 1070" name="T94"/>
                  <a:gd fmla="*/ 898 h 1070" name="T95"/>
                  <a:gd fmla="*/ 760 w 1070" name="T96"/>
                  <a:gd fmla="*/ 904 h 1070" name="T97"/>
                  <a:gd fmla="*/ 796 w 1070" name="T98"/>
                  <a:gd fmla="*/ 932 h 1070" name="T99"/>
                  <a:gd fmla="*/ 876 w 1070" name="T100"/>
                  <a:gd fmla="*/ 940 h 1070" name="T101"/>
                  <a:gd fmla="*/ 930 w 1070" name="T102"/>
                  <a:gd fmla="*/ 892 h 1070" name="T103"/>
                  <a:gd fmla="*/ 940 w 1070" name="T104"/>
                  <a:gd fmla="*/ 812 h 1070" name="T105"/>
                  <a:gd fmla="*/ 910 w 1070" name="T106"/>
                  <a:gd fmla="*/ 772 h 1070" name="T107"/>
                  <a:gd fmla="*/ 894 w 1070" name="T108"/>
                  <a:gd fmla="*/ 710 h 1070" name="T109"/>
                  <a:gd fmla="*/ 922 w 1070" name="T110"/>
                  <a:gd fmla="*/ 656 h 1070" name="T111"/>
                  <a:gd fmla="*/ 982 w 1070" name="T112"/>
                  <a:gd fmla="*/ 632 h 1070" name="T113"/>
                  <a:gd fmla="*/ 1030 w 1070" name="T114"/>
                  <a:gd fmla="*/ 618 h 1070" name="T115"/>
                  <a:gd fmla="*/ 1070 w 1070" name="T116"/>
                  <a:gd fmla="*/ 544 h 1070" name="T117"/>
                  <a:gd fmla="*/ 1054 w 1070" name="T118"/>
                  <a:gd fmla="*/ 476 h 1070" name="T119"/>
                  <a:gd fmla="*/ 982 w 1070" name="T120"/>
                  <a:gd fmla="*/ 438 h 10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0" w="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2" name="Freeform 42"/>
              <p:cNvSpPr/>
              <p:nvPr/>
            </p:nvSpPr>
            <p:spPr bwMode="auto">
              <a:xfrm>
                <a:off x="663575" y="925513"/>
                <a:ext cx="676275" cy="676275"/>
              </a:xfrm>
              <a:custGeom>
                <a:gdLst>
                  <a:gd fmla="*/ 426 w 426" name="T0"/>
                  <a:gd fmla="*/ 212 h 426" name="T1"/>
                  <a:gd fmla="*/ 422 w 426" name="T2"/>
                  <a:gd fmla="*/ 256 h 426" name="T3"/>
                  <a:gd fmla="*/ 408 w 426" name="T4"/>
                  <a:gd fmla="*/ 296 h 426" name="T5"/>
                  <a:gd fmla="*/ 390 w 426" name="T6"/>
                  <a:gd fmla="*/ 332 h 426" name="T7"/>
                  <a:gd fmla="*/ 364 w 426" name="T8"/>
                  <a:gd fmla="*/ 364 h 426" name="T9"/>
                  <a:gd fmla="*/ 332 w 426" name="T10"/>
                  <a:gd fmla="*/ 390 h 426" name="T11"/>
                  <a:gd fmla="*/ 296 w 426" name="T12"/>
                  <a:gd fmla="*/ 410 h 426" name="T13"/>
                  <a:gd fmla="*/ 256 w 426" name="T14"/>
                  <a:gd fmla="*/ 422 h 426" name="T15"/>
                  <a:gd fmla="*/ 212 w 426" name="T16"/>
                  <a:gd fmla="*/ 426 h 426" name="T17"/>
                  <a:gd fmla="*/ 190 w 426" name="T18"/>
                  <a:gd fmla="*/ 426 h 426" name="T19"/>
                  <a:gd fmla="*/ 148 w 426" name="T20"/>
                  <a:gd fmla="*/ 416 h 426" name="T21"/>
                  <a:gd fmla="*/ 110 w 426" name="T22"/>
                  <a:gd fmla="*/ 400 h 426" name="T23"/>
                  <a:gd fmla="*/ 76 w 426" name="T24"/>
                  <a:gd fmla="*/ 378 h 426" name="T25"/>
                  <a:gd fmla="*/ 48 w 426" name="T26"/>
                  <a:gd fmla="*/ 348 h 426" name="T27"/>
                  <a:gd fmla="*/ 24 w 426" name="T28"/>
                  <a:gd fmla="*/ 314 h 426" name="T29"/>
                  <a:gd fmla="*/ 8 w 426" name="T30"/>
                  <a:gd fmla="*/ 276 h 426" name="T31"/>
                  <a:gd fmla="*/ 0 w 426" name="T32"/>
                  <a:gd fmla="*/ 234 h 426" name="T33"/>
                  <a:gd fmla="*/ 0 w 426" name="T34"/>
                  <a:gd fmla="*/ 212 h 426" name="T35"/>
                  <a:gd fmla="*/ 4 w 426" name="T36"/>
                  <a:gd fmla="*/ 170 h 426" name="T37"/>
                  <a:gd fmla="*/ 16 w 426" name="T38"/>
                  <a:gd fmla="*/ 130 h 426" name="T39"/>
                  <a:gd fmla="*/ 36 w 426" name="T40"/>
                  <a:gd fmla="*/ 94 h 426" name="T41"/>
                  <a:gd fmla="*/ 62 w 426" name="T42"/>
                  <a:gd fmla="*/ 62 h 426" name="T43"/>
                  <a:gd fmla="*/ 94 w 426" name="T44"/>
                  <a:gd fmla="*/ 36 h 426" name="T45"/>
                  <a:gd fmla="*/ 130 w 426" name="T46"/>
                  <a:gd fmla="*/ 16 h 426" name="T47"/>
                  <a:gd fmla="*/ 170 w 426" name="T48"/>
                  <a:gd fmla="*/ 4 h 426" name="T49"/>
                  <a:gd fmla="*/ 212 w 426" name="T50"/>
                  <a:gd fmla="*/ 0 h 426" name="T51"/>
                  <a:gd fmla="*/ 234 w 426" name="T52"/>
                  <a:gd fmla="*/ 0 h 426" name="T53"/>
                  <a:gd fmla="*/ 276 w 426" name="T54"/>
                  <a:gd fmla="*/ 10 h 426" name="T55"/>
                  <a:gd fmla="*/ 314 w 426" name="T56"/>
                  <a:gd fmla="*/ 26 h 426" name="T57"/>
                  <a:gd fmla="*/ 348 w 426" name="T58"/>
                  <a:gd fmla="*/ 48 h 426" name="T59"/>
                  <a:gd fmla="*/ 376 w 426" name="T60"/>
                  <a:gd fmla="*/ 78 h 426" name="T61"/>
                  <a:gd fmla="*/ 400 w 426" name="T62"/>
                  <a:gd fmla="*/ 112 h 426" name="T63"/>
                  <a:gd fmla="*/ 416 w 426" name="T64"/>
                  <a:gd fmla="*/ 150 h 426" name="T65"/>
                  <a:gd fmla="*/ 424 w 426" name="T66"/>
                  <a:gd fmla="*/ 192 h 426" name="T67"/>
                  <a:gd fmla="*/ 426 w 426" name="T68"/>
                  <a:gd fmla="*/ 212 h 4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6" w="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15662665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8"/>
                                        </p:tgtEl>
                                        <p:attrNameLst>
                                          <p:attrName>style.visibility</p:attrName>
                                        </p:attrNameLst>
                                      </p:cBhvr>
                                      <p:to>
                                        <p:strVal val="visible"/>
                                      </p:to>
                                    </p:set>
                                    <p:animEffect filter="fade" transition="in">
                                      <p:cBhvr>
                                        <p:cTn dur="500" id="7"/>
                                        <p:tgtEl>
                                          <p:spTgt spid="88"/>
                                        </p:tgtEl>
                                      </p:cBhvr>
                                    </p:animEffect>
                                    <p:anim calcmode="lin" valueType="num">
                                      <p:cBhvr>
                                        <p:cTn dur="500" fill="hold" id="8"/>
                                        <p:tgtEl>
                                          <p:spTgt spid="88"/>
                                        </p:tgtEl>
                                        <p:attrNameLst>
                                          <p:attrName>ppt_x</p:attrName>
                                        </p:attrNameLst>
                                      </p:cBhvr>
                                      <p:tavLst>
                                        <p:tav tm="0">
                                          <p:val>
                                            <p:strVal val="#ppt_x"/>
                                          </p:val>
                                        </p:tav>
                                        <p:tav tm="100000">
                                          <p:val>
                                            <p:strVal val="#ppt_x"/>
                                          </p:val>
                                        </p:tav>
                                      </p:tavLst>
                                    </p:anim>
                                    <p:anim calcmode="lin" valueType="num">
                                      <p:cBhvr>
                                        <p:cTn dur="500" fill="hold" id="9"/>
                                        <p:tgtEl>
                                          <p:spTgt spid="8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99"/>
                                        </p:tgtEl>
                                        <p:attrNameLst>
                                          <p:attrName>style.visibility</p:attrName>
                                        </p:attrNameLst>
                                      </p:cBhvr>
                                      <p:to>
                                        <p:strVal val="visible"/>
                                      </p:to>
                                    </p:set>
                                    <p:animEffect filter="fade" transition="in">
                                      <p:cBhvr>
                                        <p:cTn dur="500" id="13"/>
                                        <p:tgtEl>
                                          <p:spTgt spid="99"/>
                                        </p:tgtEl>
                                      </p:cBhvr>
                                    </p:animEffect>
                                    <p:anim calcmode="lin" valueType="num">
                                      <p:cBhvr>
                                        <p:cTn dur="500" fill="hold" id="14"/>
                                        <p:tgtEl>
                                          <p:spTgt spid="99"/>
                                        </p:tgtEl>
                                        <p:attrNameLst>
                                          <p:attrName>ppt_x</p:attrName>
                                        </p:attrNameLst>
                                      </p:cBhvr>
                                      <p:tavLst>
                                        <p:tav tm="0">
                                          <p:val>
                                            <p:strVal val="#ppt_x"/>
                                          </p:val>
                                        </p:tav>
                                        <p:tav tm="100000">
                                          <p:val>
                                            <p:strVal val="#ppt_x"/>
                                          </p:val>
                                        </p:tav>
                                      </p:tavLst>
                                    </p:anim>
                                    <p:anim calcmode="lin" valueType="num">
                                      <p:cBhvr>
                                        <p:cTn dur="500" fill="hold" id="15"/>
                                        <p:tgtEl>
                                          <p:spTgt spid="9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37"/>
                                        </p:tgtEl>
                                        <p:attrNameLst>
                                          <p:attrName>style.visibility</p:attrName>
                                        </p:attrNameLst>
                                      </p:cBhvr>
                                      <p:to>
                                        <p:strVal val="visible"/>
                                      </p:to>
                                    </p:set>
                                    <p:animEffect filter="fade" transition="in">
                                      <p:cBhvr>
                                        <p:cTn dur="500" id="19"/>
                                        <p:tgtEl>
                                          <p:spTgt spid="137"/>
                                        </p:tgtEl>
                                      </p:cBhvr>
                                    </p:animEffect>
                                    <p:anim calcmode="lin" valueType="num">
                                      <p:cBhvr>
                                        <p:cTn dur="500" fill="hold" id="20"/>
                                        <p:tgtEl>
                                          <p:spTgt spid="137"/>
                                        </p:tgtEl>
                                        <p:attrNameLst>
                                          <p:attrName>ppt_x</p:attrName>
                                        </p:attrNameLst>
                                      </p:cBhvr>
                                      <p:tavLst>
                                        <p:tav tm="0">
                                          <p:val>
                                            <p:strVal val="#ppt_x"/>
                                          </p:val>
                                        </p:tav>
                                        <p:tav tm="100000">
                                          <p:val>
                                            <p:strVal val="#ppt_x"/>
                                          </p:val>
                                        </p:tav>
                                      </p:tavLst>
                                    </p:anim>
                                    <p:anim calcmode="lin" valueType="num">
                                      <p:cBhvr>
                                        <p:cTn dur="500" fill="hold" id="21"/>
                                        <p:tgtEl>
                                          <p:spTgt spid="1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2" presetSubtype="0">
                                  <p:stCondLst>
                                    <p:cond delay="0"/>
                                  </p:stCondLst>
                                  <p:childTnLst>
                                    <p:set>
                                      <p:cBhvr>
                                        <p:cTn dur="1" fill="hold" id="24">
                                          <p:stCondLst>
                                            <p:cond delay="0"/>
                                          </p:stCondLst>
                                        </p:cTn>
                                        <p:tgtEl>
                                          <p:spTgt spid="148"/>
                                        </p:tgtEl>
                                        <p:attrNameLst>
                                          <p:attrName>style.visibility</p:attrName>
                                        </p:attrNameLst>
                                      </p:cBhvr>
                                      <p:to>
                                        <p:strVal val="visible"/>
                                      </p:to>
                                    </p:set>
                                    <p:animEffect filter="fade" transition="in">
                                      <p:cBhvr>
                                        <p:cTn dur="500" id="25"/>
                                        <p:tgtEl>
                                          <p:spTgt spid="148"/>
                                        </p:tgtEl>
                                      </p:cBhvr>
                                    </p:animEffect>
                                    <p:anim calcmode="lin" valueType="num">
                                      <p:cBhvr>
                                        <p:cTn dur="500" fill="hold" id="26"/>
                                        <p:tgtEl>
                                          <p:spTgt spid="148"/>
                                        </p:tgtEl>
                                        <p:attrNameLst>
                                          <p:attrName>ppt_x</p:attrName>
                                        </p:attrNameLst>
                                      </p:cBhvr>
                                      <p:tavLst>
                                        <p:tav tm="0">
                                          <p:val>
                                            <p:strVal val="#ppt_x"/>
                                          </p:val>
                                        </p:tav>
                                        <p:tav tm="100000">
                                          <p:val>
                                            <p:strVal val="#ppt_x"/>
                                          </p:val>
                                        </p:tav>
                                      </p:tavLst>
                                    </p:anim>
                                    <p:anim calcmode="lin" valueType="num">
                                      <p:cBhvr>
                                        <p:cTn dur="500" fill="hold" id="27"/>
                                        <p:tgtEl>
                                          <p:spTgt spid="14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32"/>
                                        </p:tgtEl>
                                        <p:attrNameLst>
                                          <p:attrName>style.visibility</p:attrName>
                                        </p:attrNameLst>
                                      </p:cBhvr>
                                      <p:to>
                                        <p:strVal val="visible"/>
                                      </p:to>
                                    </p:set>
                                    <p:anim calcmode="lin" valueType="num">
                                      <p:cBhvr>
                                        <p:cTn dur="300" fill="hold" id="31"/>
                                        <p:tgtEl>
                                          <p:spTgt spid="132"/>
                                        </p:tgtEl>
                                        <p:attrNameLst>
                                          <p:attrName>ppt_w</p:attrName>
                                        </p:attrNameLst>
                                      </p:cBhvr>
                                      <p:tavLst>
                                        <p:tav tm="0">
                                          <p:val>
                                            <p:fltVal val="0"/>
                                          </p:val>
                                        </p:tav>
                                        <p:tav tm="100000">
                                          <p:val>
                                            <p:strVal val="#ppt_w"/>
                                          </p:val>
                                        </p:tav>
                                      </p:tavLst>
                                    </p:anim>
                                    <p:anim calcmode="lin" valueType="num">
                                      <p:cBhvr>
                                        <p:cTn dur="300" fill="hold" id="32"/>
                                        <p:tgtEl>
                                          <p:spTgt spid="132"/>
                                        </p:tgtEl>
                                        <p:attrNameLst>
                                          <p:attrName>ppt_h</p:attrName>
                                        </p:attrNameLst>
                                      </p:cBhvr>
                                      <p:tavLst>
                                        <p:tav tm="0">
                                          <p:val>
                                            <p:fltVal val="0"/>
                                          </p:val>
                                        </p:tav>
                                        <p:tav tm="100000">
                                          <p:val>
                                            <p:strVal val="#ppt_h"/>
                                          </p:val>
                                        </p:tav>
                                      </p:tavLst>
                                    </p:anim>
                                    <p:animEffect filter="fade" transition="in">
                                      <p:cBhvr>
                                        <p:cTn dur="300" id="33"/>
                                        <p:tgtEl>
                                          <p:spTgt spid="132"/>
                                        </p:tgtEl>
                                      </p:cBhvr>
                                    </p:animEffect>
                                  </p:childTnLst>
                                </p:cTn>
                              </p:par>
                            </p:childTnLst>
                          </p:cTn>
                        </p:par>
                        <p:par>
                          <p:cTn fill="hold" id="34" nodeType="afterGroup">
                            <p:stCondLst>
                              <p:cond delay="2300"/>
                            </p:stCondLst>
                            <p:childTnLst>
                              <p:par>
                                <p:cTn fill="hold" grpId="0" id="35" nodeType="afterEffect" presetClass="entr" presetID="2" presetSubtype="2">
                                  <p:stCondLst>
                                    <p:cond delay="0"/>
                                  </p:stCondLst>
                                  <p:childTnLst>
                                    <p:set>
                                      <p:cBhvr>
                                        <p:cTn dur="1" fill="hold" id="36">
                                          <p:stCondLst>
                                            <p:cond delay="0"/>
                                          </p:stCondLst>
                                        </p:cTn>
                                        <p:tgtEl>
                                          <p:spTgt spid="84"/>
                                        </p:tgtEl>
                                        <p:attrNameLst>
                                          <p:attrName>style.visibility</p:attrName>
                                        </p:attrNameLst>
                                      </p:cBhvr>
                                      <p:to>
                                        <p:strVal val="visible"/>
                                      </p:to>
                                    </p:set>
                                    <p:anim calcmode="lin" valueType="num">
                                      <p:cBhvr additive="base">
                                        <p:cTn dur="300" fill="hold" id="37"/>
                                        <p:tgtEl>
                                          <p:spTgt spid="84"/>
                                        </p:tgtEl>
                                        <p:attrNameLst>
                                          <p:attrName>ppt_x</p:attrName>
                                        </p:attrNameLst>
                                      </p:cBhvr>
                                      <p:tavLst>
                                        <p:tav tm="0">
                                          <p:val>
                                            <p:strVal val="1+#ppt_w/2"/>
                                          </p:val>
                                        </p:tav>
                                        <p:tav tm="100000">
                                          <p:val>
                                            <p:strVal val="#ppt_x"/>
                                          </p:val>
                                        </p:tav>
                                      </p:tavLst>
                                    </p:anim>
                                    <p:anim calcmode="lin" valueType="num">
                                      <p:cBhvr additive="base">
                                        <p:cTn dur="300" fill="hold" id="38"/>
                                        <p:tgtEl>
                                          <p:spTgt spid="8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600"/>
                            </p:stCondLst>
                            <p:childTnLst>
                              <p:par>
                                <p:cTn fill="hold" id="40" nodeType="afterEffect" presetClass="entr" presetID="53" presetSubtype="0">
                                  <p:stCondLst>
                                    <p:cond delay="0"/>
                                  </p:stCondLst>
                                  <p:childTnLst>
                                    <p:set>
                                      <p:cBhvr>
                                        <p:cTn dur="1" fill="hold" id="41">
                                          <p:stCondLst>
                                            <p:cond delay="0"/>
                                          </p:stCondLst>
                                        </p:cTn>
                                        <p:tgtEl>
                                          <p:spTgt spid="118"/>
                                        </p:tgtEl>
                                        <p:attrNameLst>
                                          <p:attrName>style.visibility</p:attrName>
                                        </p:attrNameLst>
                                      </p:cBhvr>
                                      <p:to>
                                        <p:strVal val="visible"/>
                                      </p:to>
                                    </p:set>
                                    <p:anim calcmode="lin" valueType="num">
                                      <p:cBhvr>
                                        <p:cTn dur="300" fill="hold" id="42"/>
                                        <p:tgtEl>
                                          <p:spTgt spid="118"/>
                                        </p:tgtEl>
                                        <p:attrNameLst>
                                          <p:attrName>ppt_w</p:attrName>
                                        </p:attrNameLst>
                                      </p:cBhvr>
                                      <p:tavLst>
                                        <p:tav tm="0">
                                          <p:val>
                                            <p:fltVal val="0"/>
                                          </p:val>
                                        </p:tav>
                                        <p:tav tm="100000">
                                          <p:val>
                                            <p:strVal val="#ppt_w"/>
                                          </p:val>
                                        </p:tav>
                                      </p:tavLst>
                                    </p:anim>
                                    <p:anim calcmode="lin" valueType="num">
                                      <p:cBhvr>
                                        <p:cTn dur="300" fill="hold" id="43"/>
                                        <p:tgtEl>
                                          <p:spTgt spid="118"/>
                                        </p:tgtEl>
                                        <p:attrNameLst>
                                          <p:attrName>ppt_h</p:attrName>
                                        </p:attrNameLst>
                                      </p:cBhvr>
                                      <p:tavLst>
                                        <p:tav tm="0">
                                          <p:val>
                                            <p:fltVal val="0"/>
                                          </p:val>
                                        </p:tav>
                                        <p:tav tm="100000">
                                          <p:val>
                                            <p:strVal val="#ppt_h"/>
                                          </p:val>
                                        </p:tav>
                                      </p:tavLst>
                                    </p:anim>
                                    <p:animEffect filter="fade" transition="in">
                                      <p:cBhvr>
                                        <p:cTn dur="300" id="44"/>
                                        <p:tgtEl>
                                          <p:spTgt spid="118"/>
                                        </p:tgtEl>
                                      </p:cBhvr>
                                    </p:animEffect>
                                  </p:childTnLst>
                                </p:cTn>
                              </p:par>
                            </p:childTnLst>
                          </p:cTn>
                        </p:par>
                        <p:par>
                          <p:cTn fill="hold" id="45" nodeType="afterGroup">
                            <p:stCondLst>
                              <p:cond delay="2900"/>
                            </p:stCondLst>
                            <p:childTnLst>
                              <p:par>
                                <p:cTn fill="hold" grpId="0" id="46" nodeType="afterEffect" presetClass="entr" presetID="2" presetSubtype="2">
                                  <p:stCondLst>
                                    <p:cond delay="0"/>
                                  </p:stCondLst>
                                  <p:childTnLst>
                                    <p:set>
                                      <p:cBhvr>
                                        <p:cTn dur="1" fill="hold" id="47">
                                          <p:stCondLst>
                                            <p:cond delay="0"/>
                                          </p:stCondLst>
                                        </p:cTn>
                                        <p:tgtEl>
                                          <p:spTgt spid="85"/>
                                        </p:tgtEl>
                                        <p:attrNameLst>
                                          <p:attrName>style.visibility</p:attrName>
                                        </p:attrNameLst>
                                      </p:cBhvr>
                                      <p:to>
                                        <p:strVal val="visible"/>
                                      </p:to>
                                    </p:set>
                                    <p:anim calcmode="lin" valueType="num">
                                      <p:cBhvr additive="base">
                                        <p:cTn dur="300" fill="hold" id="48"/>
                                        <p:tgtEl>
                                          <p:spTgt spid="85"/>
                                        </p:tgtEl>
                                        <p:attrNameLst>
                                          <p:attrName>ppt_x</p:attrName>
                                        </p:attrNameLst>
                                      </p:cBhvr>
                                      <p:tavLst>
                                        <p:tav tm="0">
                                          <p:val>
                                            <p:strVal val="1+#ppt_w/2"/>
                                          </p:val>
                                        </p:tav>
                                        <p:tav tm="100000">
                                          <p:val>
                                            <p:strVal val="#ppt_x"/>
                                          </p:val>
                                        </p:tav>
                                      </p:tavLst>
                                    </p:anim>
                                    <p:anim calcmode="lin" valueType="num">
                                      <p:cBhvr additive="base">
                                        <p:cTn dur="300" fill="hold" id="49"/>
                                        <p:tgtEl>
                                          <p:spTgt spid="8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3200"/>
                            </p:stCondLst>
                            <p:childTnLst>
                              <p:par>
                                <p:cTn fill="hold" id="51" nodeType="afterEffect" presetClass="entr" presetID="53" presetSubtype="0">
                                  <p:stCondLst>
                                    <p:cond delay="0"/>
                                  </p:stCondLst>
                                  <p:childTnLst>
                                    <p:set>
                                      <p:cBhvr>
                                        <p:cTn dur="1" fill="hold" id="52">
                                          <p:stCondLst>
                                            <p:cond delay="0"/>
                                          </p:stCondLst>
                                        </p:cTn>
                                        <p:tgtEl>
                                          <p:spTgt spid="124"/>
                                        </p:tgtEl>
                                        <p:attrNameLst>
                                          <p:attrName>style.visibility</p:attrName>
                                        </p:attrNameLst>
                                      </p:cBhvr>
                                      <p:to>
                                        <p:strVal val="visible"/>
                                      </p:to>
                                    </p:set>
                                    <p:anim calcmode="lin" valueType="num">
                                      <p:cBhvr>
                                        <p:cTn dur="300" fill="hold" id="53"/>
                                        <p:tgtEl>
                                          <p:spTgt spid="124"/>
                                        </p:tgtEl>
                                        <p:attrNameLst>
                                          <p:attrName>ppt_w</p:attrName>
                                        </p:attrNameLst>
                                      </p:cBhvr>
                                      <p:tavLst>
                                        <p:tav tm="0">
                                          <p:val>
                                            <p:fltVal val="0"/>
                                          </p:val>
                                        </p:tav>
                                        <p:tav tm="100000">
                                          <p:val>
                                            <p:strVal val="#ppt_w"/>
                                          </p:val>
                                        </p:tav>
                                      </p:tavLst>
                                    </p:anim>
                                    <p:anim calcmode="lin" valueType="num">
                                      <p:cBhvr>
                                        <p:cTn dur="300" fill="hold" id="54"/>
                                        <p:tgtEl>
                                          <p:spTgt spid="124"/>
                                        </p:tgtEl>
                                        <p:attrNameLst>
                                          <p:attrName>ppt_h</p:attrName>
                                        </p:attrNameLst>
                                      </p:cBhvr>
                                      <p:tavLst>
                                        <p:tav tm="0">
                                          <p:val>
                                            <p:fltVal val="0"/>
                                          </p:val>
                                        </p:tav>
                                        <p:tav tm="100000">
                                          <p:val>
                                            <p:strVal val="#ppt_h"/>
                                          </p:val>
                                        </p:tav>
                                      </p:tavLst>
                                    </p:anim>
                                    <p:animEffect filter="fade" transition="in">
                                      <p:cBhvr>
                                        <p:cTn dur="300" id="55"/>
                                        <p:tgtEl>
                                          <p:spTgt spid="124"/>
                                        </p:tgtEl>
                                      </p:cBhvr>
                                    </p:animEffect>
                                  </p:childTnLst>
                                </p:cTn>
                              </p:par>
                            </p:childTnLst>
                          </p:cTn>
                        </p:par>
                        <p:par>
                          <p:cTn fill="hold" id="56" nodeType="afterGroup">
                            <p:stCondLst>
                              <p:cond delay="3500"/>
                            </p:stCondLst>
                            <p:childTnLst>
                              <p:par>
                                <p:cTn fill="hold" grpId="0" id="57" nodeType="afterEffect" presetClass="entr" presetID="2" presetSubtype="2">
                                  <p:stCondLst>
                                    <p:cond delay="0"/>
                                  </p:stCondLst>
                                  <p:childTnLst>
                                    <p:set>
                                      <p:cBhvr>
                                        <p:cTn dur="1" fill="hold" id="58">
                                          <p:stCondLst>
                                            <p:cond delay="0"/>
                                          </p:stCondLst>
                                        </p:cTn>
                                        <p:tgtEl>
                                          <p:spTgt spid="86"/>
                                        </p:tgtEl>
                                        <p:attrNameLst>
                                          <p:attrName>style.visibility</p:attrName>
                                        </p:attrNameLst>
                                      </p:cBhvr>
                                      <p:to>
                                        <p:strVal val="visible"/>
                                      </p:to>
                                    </p:set>
                                    <p:anim calcmode="lin" valueType="num">
                                      <p:cBhvr additive="base">
                                        <p:cTn dur="300" fill="hold" id="59"/>
                                        <p:tgtEl>
                                          <p:spTgt spid="86"/>
                                        </p:tgtEl>
                                        <p:attrNameLst>
                                          <p:attrName>ppt_x</p:attrName>
                                        </p:attrNameLst>
                                      </p:cBhvr>
                                      <p:tavLst>
                                        <p:tav tm="0">
                                          <p:val>
                                            <p:strVal val="1+#ppt_w/2"/>
                                          </p:val>
                                        </p:tav>
                                        <p:tav tm="100000">
                                          <p:val>
                                            <p:strVal val="#ppt_x"/>
                                          </p:val>
                                        </p:tav>
                                      </p:tavLst>
                                    </p:anim>
                                    <p:anim calcmode="lin" valueType="num">
                                      <p:cBhvr additive="base">
                                        <p:cTn dur="300" fill="hold" id="60"/>
                                        <p:tgtEl>
                                          <p:spTgt spid="86"/>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800"/>
                            </p:stCondLst>
                            <p:childTnLst>
                              <p:par>
                                <p:cTn fill="hold" id="62" nodeType="afterEffect" presetClass="entr" presetID="53" presetSubtype="0">
                                  <p:stCondLst>
                                    <p:cond delay="0"/>
                                  </p:stCondLst>
                                  <p:childTnLst>
                                    <p:set>
                                      <p:cBhvr>
                                        <p:cTn dur="1" fill="hold" id="63">
                                          <p:stCondLst>
                                            <p:cond delay="0"/>
                                          </p:stCondLst>
                                        </p:cTn>
                                        <p:tgtEl>
                                          <p:spTgt spid="112"/>
                                        </p:tgtEl>
                                        <p:attrNameLst>
                                          <p:attrName>style.visibility</p:attrName>
                                        </p:attrNameLst>
                                      </p:cBhvr>
                                      <p:to>
                                        <p:strVal val="visible"/>
                                      </p:to>
                                    </p:set>
                                    <p:anim calcmode="lin" valueType="num">
                                      <p:cBhvr>
                                        <p:cTn dur="300" fill="hold" id="64"/>
                                        <p:tgtEl>
                                          <p:spTgt spid="112"/>
                                        </p:tgtEl>
                                        <p:attrNameLst>
                                          <p:attrName>ppt_w</p:attrName>
                                        </p:attrNameLst>
                                      </p:cBhvr>
                                      <p:tavLst>
                                        <p:tav tm="0">
                                          <p:val>
                                            <p:fltVal val="0"/>
                                          </p:val>
                                        </p:tav>
                                        <p:tav tm="100000">
                                          <p:val>
                                            <p:strVal val="#ppt_w"/>
                                          </p:val>
                                        </p:tav>
                                      </p:tavLst>
                                    </p:anim>
                                    <p:anim calcmode="lin" valueType="num">
                                      <p:cBhvr>
                                        <p:cTn dur="300" fill="hold" id="65"/>
                                        <p:tgtEl>
                                          <p:spTgt spid="112"/>
                                        </p:tgtEl>
                                        <p:attrNameLst>
                                          <p:attrName>ppt_h</p:attrName>
                                        </p:attrNameLst>
                                      </p:cBhvr>
                                      <p:tavLst>
                                        <p:tav tm="0">
                                          <p:val>
                                            <p:fltVal val="0"/>
                                          </p:val>
                                        </p:tav>
                                        <p:tav tm="100000">
                                          <p:val>
                                            <p:strVal val="#ppt_h"/>
                                          </p:val>
                                        </p:tav>
                                      </p:tavLst>
                                    </p:anim>
                                    <p:animEffect filter="fade" transition="in">
                                      <p:cBhvr>
                                        <p:cTn dur="300" id="66"/>
                                        <p:tgtEl>
                                          <p:spTgt spid="112"/>
                                        </p:tgtEl>
                                      </p:cBhvr>
                                    </p:animEffect>
                                  </p:childTnLst>
                                </p:cTn>
                              </p:par>
                            </p:childTnLst>
                          </p:cTn>
                        </p:par>
                        <p:par>
                          <p:cTn fill="hold" id="67" nodeType="afterGroup">
                            <p:stCondLst>
                              <p:cond delay="4100"/>
                            </p:stCondLst>
                            <p:childTnLst>
                              <p:par>
                                <p:cTn fill="hold" grpId="0" id="68" nodeType="afterEffect" presetClass="entr" presetID="2" presetSubtype="2">
                                  <p:stCondLst>
                                    <p:cond delay="0"/>
                                  </p:stCondLst>
                                  <p:childTnLst>
                                    <p:set>
                                      <p:cBhvr>
                                        <p:cTn dur="1" fill="hold" id="69">
                                          <p:stCondLst>
                                            <p:cond delay="0"/>
                                          </p:stCondLst>
                                        </p:cTn>
                                        <p:tgtEl>
                                          <p:spTgt spid="87"/>
                                        </p:tgtEl>
                                        <p:attrNameLst>
                                          <p:attrName>style.visibility</p:attrName>
                                        </p:attrNameLst>
                                      </p:cBhvr>
                                      <p:to>
                                        <p:strVal val="visible"/>
                                      </p:to>
                                    </p:set>
                                    <p:anim calcmode="lin" valueType="num">
                                      <p:cBhvr additive="base">
                                        <p:cTn dur="300" fill="hold" id="70"/>
                                        <p:tgtEl>
                                          <p:spTgt spid="87"/>
                                        </p:tgtEl>
                                        <p:attrNameLst>
                                          <p:attrName>ppt_x</p:attrName>
                                        </p:attrNameLst>
                                      </p:cBhvr>
                                      <p:tavLst>
                                        <p:tav tm="0">
                                          <p:val>
                                            <p:strVal val="1+#ppt_w/2"/>
                                          </p:val>
                                        </p:tav>
                                        <p:tav tm="100000">
                                          <p:val>
                                            <p:strVal val="#ppt_x"/>
                                          </p:val>
                                        </p:tav>
                                      </p:tavLst>
                                    </p:anim>
                                    <p:anim calcmode="lin" valueType="num">
                                      <p:cBhvr additive="base">
                                        <p:cTn dur="300" fill="hold" id="71"/>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P grpId="0" spid="8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8" name="组合 157"/>
          <p:cNvGrpSpPr/>
          <p:nvPr/>
        </p:nvGrpSpPr>
        <p:grpSpPr>
          <a:xfrm>
            <a:off x="7148598" y="1557332"/>
            <a:ext cx="743182" cy="743181"/>
            <a:chOff x="4293355" y="3074389"/>
            <a:chExt cx="440084" cy="440084"/>
          </a:xfrm>
        </p:grpSpPr>
        <p:sp>
          <p:nvSpPr>
            <p:cNvPr id="159" name="椭圆 158"/>
            <p:cNvSpPr/>
            <p:nvPr/>
          </p:nvSpPr>
          <p:spPr>
            <a:xfrm>
              <a:off x="4293355" y="3074389"/>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60" name="组合 159"/>
            <p:cNvGrpSpPr/>
            <p:nvPr/>
          </p:nvGrpSpPr>
          <p:grpSpPr>
            <a:xfrm>
              <a:off x="4437444" y="3184699"/>
              <a:ext cx="151907" cy="219466"/>
              <a:chOff x="6689725" y="4826000"/>
              <a:chExt cx="588963" cy="850901"/>
            </a:xfrm>
          </p:grpSpPr>
          <p:sp>
            <p:nvSpPr>
              <p:cNvPr id="161"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2"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3"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64" name="组合 163"/>
          <p:cNvGrpSpPr/>
          <p:nvPr/>
        </p:nvGrpSpPr>
        <p:grpSpPr>
          <a:xfrm>
            <a:off x="9912119" y="1557332"/>
            <a:ext cx="743182" cy="743181"/>
            <a:chOff x="6438167" y="2632898"/>
            <a:chExt cx="440084" cy="440084"/>
          </a:xfrm>
        </p:grpSpPr>
        <p:sp>
          <p:nvSpPr>
            <p:cNvPr id="165" name="椭圆 164"/>
            <p:cNvSpPr/>
            <p:nvPr/>
          </p:nvSpPr>
          <p:spPr>
            <a:xfrm>
              <a:off x="6438167" y="2632898"/>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66" name="组合 165"/>
            <p:cNvGrpSpPr/>
            <p:nvPr/>
          </p:nvGrpSpPr>
          <p:grpSpPr>
            <a:xfrm>
              <a:off x="6546634" y="2743208"/>
              <a:ext cx="223152" cy="219466"/>
              <a:chOff x="5294313" y="6135688"/>
              <a:chExt cx="865188" cy="850900"/>
            </a:xfrm>
          </p:grpSpPr>
          <p:sp>
            <p:nvSpPr>
              <p:cNvPr id="167"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8"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9"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0" name="Line 31"/>
              <p:cNvSpPr>
                <a:spLocks noChangeShapeType="1"/>
              </p:cNvSpPr>
              <p:nvPr/>
            </p:nvSpPr>
            <p:spPr bwMode="auto">
              <a:xfrm flipH="1">
                <a:off x="5727700" y="6743700"/>
                <a:ext cx="0" cy="920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1"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72" name="组合 171"/>
          <p:cNvGrpSpPr/>
          <p:nvPr/>
        </p:nvGrpSpPr>
        <p:grpSpPr>
          <a:xfrm>
            <a:off x="4385077" y="1557332"/>
            <a:ext cx="743182" cy="743181"/>
            <a:chOff x="3225712" y="2624053"/>
            <a:chExt cx="440084" cy="440084"/>
          </a:xfrm>
        </p:grpSpPr>
        <p:sp>
          <p:nvSpPr>
            <p:cNvPr id="173" name="椭圆 172"/>
            <p:cNvSpPr/>
            <p:nvPr/>
          </p:nvSpPr>
          <p:spPr>
            <a:xfrm>
              <a:off x="3225712" y="2624053"/>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74" name="组合 173"/>
            <p:cNvGrpSpPr/>
            <p:nvPr/>
          </p:nvGrpSpPr>
          <p:grpSpPr>
            <a:xfrm>
              <a:off x="3335817" y="2734363"/>
              <a:ext cx="219875" cy="219466"/>
              <a:chOff x="4064000" y="6135688"/>
              <a:chExt cx="852488" cy="850900"/>
            </a:xfrm>
          </p:grpSpPr>
          <p:sp>
            <p:nvSpPr>
              <p:cNvPr id="175" name="Freeform 11"/>
              <p:cNvSpPr/>
              <p:nvPr/>
            </p:nvSpPr>
            <p:spPr bwMode="auto">
              <a:xfrm>
                <a:off x="4064000" y="6135688"/>
                <a:ext cx="852488" cy="850900"/>
              </a:xfrm>
              <a:custGeom>
                <a:gdLst>
                  <a:gd fmla="*/ 529 w 537" name="T0"/>
                  <a:gd fmla="*/ 80 h 536" name="T1"/>
                  <a:gd fmla="*/ 456 w 537" name="T2"/>
                  <a:gd fmla="*/ 7 h 536" name="T3"/>
                  <a:gd fmla="*/ 456 w 537" name="T4"/>
                  <a:gd fmla="*/ 7 h 536" name="T5"/>
                  <a:gd fmla="*/ 452 w 537" name="T6"/>
                  <a:gd fmla="*/ 3 h 536" name="T7"/>
                  <a:gd fmla="*/ 447 w 537" name="T8"/>
                  <a:gd fmla="*/ 1 h 536" name="T9"/>
                  <a:gd fmla="*/ 442 w 537" name="T10"/>
                  <a:gd fmla="*/ 0 h 536" name="T11"/>
                  <a:gd fmla="*/ 437 w 537" name="T12"/>
                  <a:gd fmla="*/ 0 h 536" name="T13"/>
                  <a:gd fmla="*/ 432 w 537" name="T14"/>
                  <a:gd fmla="*/ 0 h 536" name="T15"/>
                  <a:gd fmla="*/ 427 w 537" name="T16"/>
                  <a:gd fmla="*/ 2 h 536" name="T17"/>
                  <a:gd fmla="*/ 422 w 537" name="T18"/>
                  <a:gd fmla="*/ 5 h 536" name="T19"/>
                  <a:gd fmla="*/ 417 w 537" name="T20"/>
                  <a:gd fmla="*/ 8 h 536" name="T21"/>
                  <a:gd fmla="*/ 367 w 537" name="T22"/>
                  <a:gd fmla="*/ 59 h 536" name="T23"/>
                  <a:gd fmla="*/ 43 w 537" name="T24"/>
                  <a:gd fmla="*/ 383 h 536" name="T25"/>
                  <a:gd fmla="*/ 0 w 537" name="T26"/>
                  <a:gd fmla="*/ 536 h 536" name="T27"/>
                  <a:gd fmla="*/ 153 w 537" name="T28"/>
                  <a:gd fmla="*/ 494 h 536" name="T29"/>
                  <a:gd fmla="*/ 478 w 537" name="T30"/>
                  <a:gd fmla="*/ 169 h 536" name="T31"/>
                  <a:gd fmla="*/ 528 w 537" name="T32"/>
                  <a:gd fmla="*/ 119 h 536" name="T33"/>
                  <a:gd fmla="*/ 528 w 537" name="T34"/>
                  <a:gd fmla="*/ 119 h 536" name="T35"/>
                  <a:gd fmla="*/ 531 w 537" name="T36"/>
                  <a:gd fmla="*/ 115 h 536" name="T37"/>
                  <a:gd fmla="*/ 534 w 537" name="T38"/>
                  <a:gd fmla="*/ 110 h 536" name="T39"/>
                  <a:gd fmla="*/ 536 w 537" name="T40"/>
                  <a:gd fmla="*/ 105 h 536" name="T41"/>
                  <a:gd fmla="*/ 537 w 537" name="T42"/>
                  <a:gd fmla="*/ 99 h 536" name="T43"/>
                  <a:gd fmla="*/ 536 w 537" name="T44"/>
                  <a:gd fmla="*/ 94 h 536" name="T45"/>
                  <a:gd fmla="*/ 535 w 537" name="T46"/>
                  <a:gd fmla="*/ 89 h 536" name="T47"/>
                  <a:gd fmla="*/ 533 w 537" name="T48"/>
                  <a:gd fmla="*/ 85 h 536" name="T49"/>
                  <a:gd fmla="*/ 529 w 537" name="T50"/>
                  <a:gd fmla="*/ 80 h 536" name="T51"/>
                  <a:gd fmla="*/ 529 w 537" name="T52"/>
                  <a:gd fmla="*/ 80 h 5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36" w="537">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6"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7"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8"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9" name="Freeform 15"/>
              <p:cNvSpPr/>
              <p:nvPr/>
            </p:nvSpPr>
            <p:spPr bwMode="auto">
              <a:xfrm>
                <a:off x="4132263" y="6743700"/>
                <a:ext cx="174625" cy="176213"/>
              </a:xfrm>
              <a:custGeom>
                <a:gdLst>
                  <a:gd fmla="*/ 0 w 110" name="T0"/>
                  <a:gd fmla="*/ 0 h 111" name="T1"/>
                  <a:gd fmla="*/ 49 w 110" name="T2"/>
                  <a:gd fmla="*/ 6 h 111" name="T3"/>
                  <a:gd fmla="*/ 55 w 110" name="T4"/>
                  <a:gd fmla="*/ 55 h 111" name="T5"/>
                  <a:gd fmla="*/ 104 w 110" name="T6"/>
                  <a:gd fmla="*/ 61 h 111" name="T7"/>
                  <a:gd fmla="*/ 110 w 110" name="T8"/>
                  <a:gd fmla="*/ 111 h 111" name="T9"/>
                </a:gdLst>
                <a:cxnLst>
                  <a:cxn ang="0">
                    <a:pos x="T0" y="T1"/>
                  </a:cxn>
                  <a:cxn ang="0">
                    <a:pos x="T2" y="T3"/>
                  </a:cxn>
                  <a:cxn ang="0">
                    <a:pos x="T4" y="T5"/>
                  </a:cxn>
                  <a:cxn ang="0">
                    <a:pos x="T6" y="T7"/>
                  </a:cxn>
                  <a:cxn ang="0">
                    <a:pos x="T8" y="T9"/>
                  </a:cxn>
                </a:cxnLst>
                <a:rect b="b" l="0" r="r" t="0"/>
                <a:pathLst>
                  <a:path h="110" w="110">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0"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1"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2"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3"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4" name="Freeform 20"/>
              <p:cNvSpPr/>
              <p:nvPr/>
            </p:nvSpPr>
            <p:spPr bwMode="auto">
              <a:xfrm>
                <a:off x="4084638" y="6157913"/>
                <a:ext cx="369888" cy="368300"/>
              </a:xfrm>
              <a:custGeom>
                <a:gdLst>
                  <a:gd fmla="*/ 233 w 233" name="T0"/>
                  <a:gd fmla="*/ 128 h 232" name="T1"/>
                  <a:gd fmla="*/ 111 w 233" name="T2"/>
                  <a:gd fmla="*/ 7 h 232" name="T3"/>
                  <a:gd fmla="*/ 111 w 233" name="T4"/>
                  <a:gd fmla="*/ 7 h 232" name="T5"/>
                  <a:gd fmla="*/ 107 w 233" name="T6"/>
                  <a:gd fmla="*/ 4 h 232" name="T7"/>
                  <a:gd fmla="*/ 103 w 233" name="T8"/>
                  <a:gd fmla="*/ 2 h 232" name="T9"/>
                  <a:gd fmla="*/ 98 w 233" name="T10"/>
                  <a:gd fmla="*/ 0 h 232" name="T11"/>
                  <a:gd fmla="*/ 94 w 233" name="T12"/>
                  <a:gd fmla="*/ 0 h 232" name="T13"/>
                  <a:gd fmla="*/ 89 w 233" name="T14"/>
                  <a:gd fmla="*/ 0 h 232" name="T15"/>
                  <a:gd fmla="*/ 84 w 233" name="T16"/>
                  <a:gd fmla="*/ 2 h 232" name="T17"/>
                  <a:gd fmla="*/ 80 w 233" name="T18"/>
                  <a:gd fmla="*/ 4 h 232" name="T19"/>
                  <a:gd fmla="*/ 76 w 233" name="T20"/>
                  <a:gd fmla="*/ 7 h 232" name="T21"/>
                  <a:gd fmla="*/ 7 w 233" name="T22"/>
                  <a:gd fmla="*/ 77 h 232" name="T23"/>
                  <a:gd fmla="*/ 7 w 233" name="T24"/>
                  <a:gd fmla="*/ 77 h 232" name="T25"/>
                  <a:gd fmla="*/ 4 w 233" name="T26"/>
                  <a:gd fmla="*/ 80 h 232" name="T27"/>
                  <a:gd fmla="*/ 2 w 233" name="T28"/>
                  <a:gd fmla="*/ 85 h 232" name="T29"/>
                  <a:gd fmla="*/ 0 w 233" name="T30"/>
                  <a:gd fmla="*/ 89 h 232" name="T31"/>
                  <a:gd fmla="*/ 0 w 233" name="T32"/>
                  <a:gd fmla="*/ 94 h 232" name="T33"/>
                  <a:gd fmla="*/ 0 w 233" name="T34"/>
                  <a:gd fmla="*/ 99 h 232" name="T35"/>
                  <a:gd fmla="*/ 2 w 233" name="T36"/>
                  <a:gd fmla="*/ 103 h 232" name="T37"/>
                  <a:gd fmla="*/ 4 w 233" name="T38"/>
                  <a:gd fmla="*/ 107 h 232" name="T39"/>
                  <a:gd fmla="*/ 7 w 233" name="T40"/>
                  <a:gd fmla="*/ 111 h 232" name="T41"/>
                  <a:gd fmla="*/ 128 w 233" name="T42"/>
                  <a:gd fmla="*/ 232 h 2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1" w="233">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5" name="Freeform 21"/>
              <p:cNvSpPr/>
              <p:nvPr/>
            </p:nvSpPr>
            <p:spPr bwMode="auto">
              <a:xfrm>
                <a:off x="4524375" y="6596063"/>
                <a:ext cx="368300" cy="369888"/>
              </a:xfrm>
              <a:custGeom>
                <a:gdLst>
                  <a:gd fmla="*/ 0 w 232" name="T0"/>
                  <a:gd fmla="*/ 106 h 233" name="T1"/>
                  <a:gd fmla="*/ 121 w 232" name="T2"/>
                  <a:gd fmla="*/ 226 h 233" name="T3"/>
                  <a:gd fmla="*/ 121 w 232" name="T4"/>
                  <a:gd fmla="*/ 226 h 233" name="T5"/>
                  <a:gd fmla="*/ 125 w 232" name="T6"/>
                  <a:gd fmla="*/ 229 h 233" name="T7"/>
                  <a:gd fmla="*/ 129 w 232" name="T8"/>
                  <a:gd fmla="*/ 232 h 233" name="T9"/>
                  <a:gd fmla="*/ 134 w 232" name="T10"/>
                  <a:gd fmla="*/ 233 h 233" name="T11"/>
                  <a:gd fmla="*/ 138 w 232" name="T12"/>
                  <a:gd fmla="*/ 233 h 233" name="T13"/>
                  <a:gd fmla="*/ 143 w 232" name="T14"/>
                  <a:gd fmla="*/ 233 h 233" name="T15"/>
                  <a:gd fmla="*/ 148 w 232" name="T16"/>
                  <a:gd fmla="*/ 232 h 233" name="T17"/>
                  <a:gd fmla="*/ 152 w 232" name="T18"/>
                  <a:gd fmla="*/ 229 h 233" name="T19"/>
                  <a:gd fmla="*/ 156 w 232" name="T20"/>
                  <a:gd fmla="*/ 226 h 233" name="T21"/>
                  <a:gd fmla="*/ 225 w 232" name="T22"/>
                  <a:gd fmla="*/ 157 h 233" name="T23"/>
                  <a:gd fmla="*/ 225 w 232" name="T24"/>
                  <a:gd fmla="*/ 157 h 233" name="T25"/>
                  <a:gd fmla="*/ 228 w 232" name="T26"/>
                  <a:gd fmla="*/ 153 h 233" name="T27"/>
                  <a:gd fmla="*/ 230 w 232" name="T28"/>
                  <a:gd fmla="*/ 149 h 233" name="T29"/>
                  <a:gd fmla="*/ 232 w 232" name="T30"/>
                  <a:gd fmla="*/ 144 h 233" name="T31"/>
                  <a:gd fmla="*/ 232 w 232" name="T32"/>
                  <a:gd fmla="*/ 140 h 233" name="T33"/>
                  <a:gd fmla="*/ 232 w 232" name="T34"/>
                  <a:gd fmla="*/ 135 h 233" name="T35"/>
                  <a:gd fmla="*/ 230 w 232" name="T36"/>
                  <a:gd fmla="*/ 130 h 233" name="T37"/>
                  <a:gd fmla="*/ 228 w 232" name="T38"/>
                  <a:gd fmla="*/ 126 h 233" name="T39"/>
                  <a:gd fmla="*/ 225 w 232" name="T40"/>
                  <a:gd fmla="*/ 122 h 233" name="T41"/>
                  <a:gd fmla="*/ 104 w 232"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31">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186" name="矩形 185"/>
          <p:cNvSpPr/>
          <p:nvPr/>
        </p:nvSpPr>
        <p:spPr>
          <a:xfrm>
            <a:off x="739419" y="2811892"/>
            <a:ext cx="2507458" cy="3415780"/>
          </a:xfrm>
          <a:prstGeom prst="rect">
            <a:avLst/>
          </a:prstGeom>
        </p:spPr>
        <p:txBody>
          <a:bodyPr bIns="60954" lIns="121908" rIns="121908" tIns="60954" wrap="square">
            <a:spAutoFit/>
          </a:bodyPr>
          <a:lstStyle/>
          <a:p>
            <a:pPr algn="ctr">
              <a:lnSpc>
                <a:spcPct val="130000"/>
              </a:lnSpc>
              <a:spcAft>
                <a:spcPts val="800"/>
              </a:spcAft>
            </a:pPr>
            <a:r>
              <a:rPr altLang="en-US" lang="zh-CN" sz="1300">
                <a:solidFill>
                  <a:schemeClr val="accent5"/>
                </a:solidFill>
                <a:latin typeface="+mn-ea"/>
                <a:ea typeface="+mn-ea"/>
                <a:cs typeface="+mn-ea"/>
              </a:rPr>
              <a:t>在此输入您的标题</a:t>
            </a:r>
          </a:p>
          <a:p>
            <a:pPr algn="ctr">
              <a:lnSpc>
                <a:spcPct val="130000"/>
              </a:lnSpc>
              <a:spcAft>
                <a:spcPts val="800"/>
              </a:spcAft>
            </a:pPr>
            <a:r>
              <a:rPr altLang="en-US" lang="zh-CN" sz="1300">
                <a:solidFill>
                  <a:schemeClr val="accent5"/>
                </a:solidFill>
                <a:latin typeface="+mn-ea"/>
                <a:ea typeface="+mn-ea"/>
                <a:cs typeface="+mn-ea"/>
              </a:rPr>
              <a:t>在此输入您的文字，在此输入您的文字，在此输入您的文字，在此输入您的文字，在此输入您的文字，在此输入您的文字，在此输入您的文字</a:t>
            </a:r>
          </a:p>
          <a:p>
            <a:pPr algn="ctr">
              <a:lnSpc>
                <a:spcPct val="130000"/>
              </a:lnSpc>
              <a:spcAft>
                <a:spcPts val="800"/>
              </a:spcAft>
            </a:pPr>
            <a:r>
              <a:rPr altLang="en-US" lang="zh-CN" sz="1300">
                <a:solidFill>
                  <a:schemeClr val="accent5"/>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p>
        </p:txBody>
      </p:sp>
      <p:grpSp>
        <p:nvGrpSpPr>
          <p:cNvPr id="187" name="组合 186"/>
          <p:cNvGrpSpPr/>
          <p:nvPr/>
        </p:nvGrpSpPr>
        <p:grpSpPr>
          <a:xfrm>
            <a:off x="1621557" y="1557332"/>
            <a:ext cx="743182" cy="743181"/>
            <a:chOff x="2139017" y="3437940"/>
            <a:chExt cx="440084" cy="440084"/>
          </a:xfrm>
        </p:grpSpPr>
        <p:sp>
          <p:nvSpPr>
            <p:cNvPr id="188" name="椭圆 187"/>
            <p:cNvSpPr/>
            <p:nvPr/>
          </p:nvSpPr>
          <p:spPr>
            <a:xfrm>
              <a:off x="2139017" y="3437940"/>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89" name="组合 188"/>
            <p:cNvGrpSpPr/>
            <p:nvPr/>
          </p:nvGrpSpPr>
          <p:grpSpPr>
            <a:xfrm>
              <a:off x="2248713" y="3548250"/>
              <a:ext cx="220694" cy="219466"/>
              <a:chOff x="4083050" y="4826000"/>
              <a:chExt cx="855663" cy="850900"/>
            </a:xfrm>
          </p:grpSpPr>
          <p:sp>
            <p:nvSpPr>
              <p:cNvPr id="190" name="Freeform 25"/>
              <p:cNvSpPr/>
              <p:nvPr/>
            </p:nvSpPr>
            <p:spPr bwMode="auto">
              <a:xfrm>
                <a:off x="4083050" y="4826000"/>
                <a:ext cx="855663" cy="850900"/>
              </a:xfrm>
              <a:custGeom>
                <a:gdLst>
                  <a:gd fmla="*/ 217 w 539" name="T0"/>
                  <a:gd fmla="*/ 202 h 536" name="T1"/>
                  <a:gd fmla="*/ 206 w 539" name="T2"/>
                  <a:gd fmla="*/ 199 h 536" name="T3"/>
                  <a:gd fmla="*/ 182 w 539" name="T4"/>
                  <a:gd fmla="*/ 196 h 536" name="T5"/>
                  <a:gd fmla="*/ 169 w 539" name="T6"/>
                  <a:gd fmla="*/ 195 h 536" name="T7"/>
                  <a:gd fmla="*/ 135 w 539" name="T8"/>
                  <a:gd fmla="*/ 199 h 536" name="T9"/>
                  <a:gd fmla="*/ 103 w 539" name="T10"/>
                  <a:gd fmla="*/ 209 h 536" name="T11"/>
                  <a:gd fmla="*/ 74 w 539" name="T12"/>
                  <a:gd fmla="*/ 224 h 536" name="T13"/>
                  <a:gd fmla="*/ 49 w 539" name="T14"/>
                  <a:gd fmla="*/ 246 h 536" name="T15"/>
                  <a:gd fmla="*/ 29 w 539" name="T16"/>
                  <a:gd fmla="*/ 271 h 536" name="T17"/>
                  <a:gd fmla="*/ 13 w 539" name="T18"/>
                  <a:gd fmla="*/ 300 h 536" name="T19"/>
                  <a:gd fmla="*/ 3 w 539" name="T20"/>
                  <a:gd fmla="*/ 332 h 536" name="T21"/>
                  <a:gd fmla="*/ 0 w 539" name="T22"/>
                  <a:gd fmla="*/ 366 h 536" name="T23"/>
                  <a:gd fmla="*/ 0 w 539" name="T24"/>
                  <a:gd fmla="*/ 383 h 536" name="T25"/>
                  <a:gd fmla="*/ 7 w 539" name="T26"/>
                  <a:gd fmla="*/ 417 h 536" name="T27"/>
                  <a:gd fmla="*/ 20 w 539" name="T28"/>
                  <a:gd fmla="*/ 447 h 536" name="T29"/>
                  <a:gd fmla="*/ 38 w 539" name="T30"/>
                  <a:gd fmla="*/ 474 h 536" name="T31"/>
                  <a:gd fmla="*/ 61 w 539" name="T32"/>
                  <a:gd fmla="*/ 497 h 536" name="T33"/>
                  <a:gd fmla="*/ 88 w 539" name="T34"/>
                  <a:gd fmla="*/ 516 h 536" name="T35"/>
                  <a:gd fmla="*/ 119 w 539" name="T36"/>
                  <a:gd fmla="*/ 528 h 536" name="T37"/>
                  <a:gd fmla="*/ 152 w 539" name="T38"/>
                  <a:gd fmla="*/ 535 h 536" name="T39"/>
                  <a:gd fmla="*/ 169 w 539" name="T40"/>
                  <a:gd fmla="*/ 536 h 536" name="T41"/>
                  <a:gd fmla="*/ 204 w 539" name="T42"/>
                  <a:gd fmla="*/ 533 h 536" name="T43"/>
                  <a:gd fmla="*/ 237 w 539" name="T44"/>
                  <a:gd fmla="*/ 523 h 536" name="T45"/>
                  <a:gd fmla="*/ 265 w 539" name="T46"/>
                  <a:gd fmla="*/ 507 h 536" name="T47"/>
                  <a:gd fmla="*/ 291 w 539" name="T48"/>
                  <a:gd fmla="*/ 486 h 536" name="T49"/>
                  <a:gd fmla="*/ 311 w 539" name="T50"/>
                  <a:gd fmla="*/ 461 h 536" name="T51"/>
                  <a:gd fmla="*/ 327 w 539" name="T52"/>
                  <a:gd fmla="*/ 432 h 536" name="T53"/>
                  <a:gd fmla="*/ 337 w 539" name="T54"/>
                  <a:gd fmla="*/ 400 h 536" name="T55"/>
                  <a:gd fmla="*/ 340 w 539" name="T56"/>
                  <a:gd fmla="*/ 366 h 536" name="T57"/>
                  <a:gd fmla="*/ 340 w 539" name="T58"/>
                  <a:gd fmla="*/ 354 h 536" name="T59"/>
                  <a:gd fmla="*/ 337 w 539" name="T60"/>
                  <a:gd fmla="*/ 332 h 536" name="T61"/>
                  <a:gd fmla="*/ 394 w 539" name="T62"/>
                  <a:gd fmla="*/ 261 h 536" name="T63"/>
                  <a:gd fmla="*/ 468 w 539" name="T64"/>
                  <a:gd fmla="*/ 189 h 536" name="T65"/>
                  <a:gd fmla="*/ 539 w 539" name="T66"/>
                  <a:gd fmla="*/ 108 h 536" name="T67"/>
                  <a:gd fmla="*/ 443 w 539" name="T68"/>
                  <a:gd fmla="*/ 0 h 5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36" w="539">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1" name="Freeform 26"/>
              <p:cNvSpPr/>
              <p:nvPr/>
            </p:nvSpPr>
            <p:spPr bwMode="auto">
              <a:xfrm>
                <a:off x="4219575" y="5362575"/>
                <a:ext cx="184150" cy="184150"/>
              </a:xfrm>
              <a:custGeom>
                <a:gdLst>
                  <a:gd fmla="*/ 116 w 116" name="T0"/>
                  <a:gd fmla="*/ 58 h 116" name="T1"/>
                  <a:gd fmla="*/ 116 w 116" name="T2"/>
                  <a:gd fmla="*/ 58 h 116" name="T3"/>
                  <a:gd fmla="*/ 116 w 116" name="T4"/>
                  <a:gd fmla="*/ 64 h 116" name="T5"/>
                  <a:gd fmla="*/ 115 w 116" name="T6"/>
                  <a:gd fmla="*/ 69 h 116" name="T7"/>
                  <a:gd fmla="*/ 111 w 116" name="T8"/>
                  <a:gd fmla="*/ 80 h 116" name="T9"/>
                  <a:gd fmla="*/ 106 w 116" name="T10"/>
                  <a:gd fmla="*/ 90 h 116" name="T11"/>
                  <a:gd fmla="*/ 99 w 116" name="T12"/>
                  <a:gd fmla="*/ 99 h 116" name="T13"/>
                  <a:gd fmla="*/ 90 w 116" name="T14"/>
                  <a:gd fmla="*/ 106 h 116" name="T15"/>
                  <a:gd fmla="*/ 81 w 116" name="T16"/>
                  <a:gd fmla="*/ 111 h 116" name="T17"/>
                  <a:gd fmla="*/ 70 w 116" name="T18"/>
                  <a:gd fmla="*/ 114 h 116" name="T19"/>
                  <a:gd fmla="*/ 64 w 116" name="T20"/>
                  <a:gd fmla="*/ 115 h 116" name="T21"/>
                  <a:gd fmla="*/ 58 w 116" name="T22"/>
                  <a:gd fmla="*/ 116 h 116" name="T23"/>
                  <a:gd fmla="*/ 58 w 116" name="T24"/>
                  <a:gd fmla="*/ 116 h 116" name="T25"/>
                  <a:gd fmla="*/ 52 w 116" name="T26"/>
                  <a:gd fmla="*/ 115 h 116" name="T27"/>
                  <a:gd fmla="*/ 46 w 116" name="T28"/>
                  <a:gd fmla="*/ 114 h 116" name="T29"/>
                  <a:gd fmla="*/ 36 w 116" name="T30"/>
                  <a:gd fmla="*/ 111 h 116" name="T31"/>
                  <a:gd fmla="*/ 26 w 116" name="T32"/>
                  <a:gd fmla="*/ 106 h 116" name="T33"/>
                  <a:gd fmla="*/ 17 w 116" name="T34"/>
                  <a:gd fmla="*/ 99 h 116" name="T35"/>
                  <a:gd fmla="*/ 10 w 116" name="T36"/>
                  <a:gd fmla="*/ 90 h 116" name="T37"/>
                  <a:gd fmla="*/ 5 w 116" name="T38"/>
                  <a:gd fmla="*/ 80 h 116" name="T39"/>
                  <a:gd fmla="*/ 1 w 116" name="T40"/>
                  <a:gd fmla="*/ 69 h 116" name="T41"/>
                  <a:gd fmla="*/ 1 w 116" name="T42"/>
                  <a:gd fmla="*/ 64 h 116" name="T43"/>
                  <a:gd fmla="*/ 0 w 116" name="T44"/>
                  <a:gd fmla="*/ 58 h 116" name="T45"/>
                  <a:gd fmla="*/ 0 w 116" name="T46"/>
                  <a:gd fmla="*/ 58 h 116" name="T47"/>
                  <a:gd fmla="*/ 1 w 116" name="T48"/>
                  <a:gd fmla="*/ 52 h 116" name="T49"/>
                  <a:gd fmla="*/ 1 w 116" name="T50"/>
                  <a:gd fmla="*/ 46 h 116" name="T51"/>
                  <a:gd fmla="*/ 5 w 116" name="T52"/>
                  <a:gd fmla="*/ 35 h 116" name="T53"/>
                  <a:gd fmla="*/ 10 w 116" name="T54"/>
                  <a:gd fmla="*/ 25 h 116" name="T55"/>
                  <a:gd fmla="*/ 17 w 116" name="T56"/>
                  <a:gd fmla="*/ 17 h 116" name="T57"/>
                  <a:gd fmla="*/ 26 w 116" name="T58"/>
                  <a:gd fmla="*/ 10 h 116" name="T59"/>
                  <a:gd fmla="*/ 36 w 116" name="T60"/>
                  <a:gd fmla="*/ 4 h 116" name="T61"/>
                  <a:gd fmla="*/ 46 w 116" name="T62"/>
                  <a:gd fmla="*/ 1 h 116" name="T63"/>
                  <a:gd fmla="*/ 52 w 116" name="T64"/>
                  <a:gd fmla="*/ 0 h 116" name="T65"/>
                  <a:gd fmla="*/ 58 w 116" name="T66"/>
                  <a:gd fmla="*/ 0 h 116" name="T67"/>
                  <a:gd fmla="*/ 58 w 116" name="T68"/>
                  <a:gd fmla="*/ 0 h 116" name="T69"/>
                  <a:gd fmla="*/ 64 w 116" name="T70"/>
                  <a:gd fmla="*/ 0 h 116" name="T71"/>
                  <a:gd fmla="*/ 70 w 116" name="T72"/>
                  <a:gd fmla="*/ 1 h 116" name="T73"/>
                  <a:gd fmla="*/ 81 w 116" name="T74"/>
                  <a:gd fmla="*/ 4 h 116" name="T75"/>
                  <a:gd fmla="*/ 90 w 116" name="T76"/>
                  <a:gd fmla="*/ 10 h 116" name="T77"/>
                  <a:gd fmla="*/ 99 w 116" name="T78"/>
                  <a:gd fmla="*/ 17 h 116" name="T79"/>
                  <a:gd fmla="*/ 106 w 116" name="T80"/>
                  <a:gd fmla="*/ 25 h 116" name="T81"/>
                  <a:gd fmla="*/ 111 w 116" name="T82"/>
                  <a:gd fmla="*/ 35 h 116" name="T83"/>
                  <a:gd fmla="*/ 115 w 116" name="T84"/>
                  <a:gd fmla="*/ 46 h 116" name="T85"/>
                  <a:gd fmla="*/ 116 w 116" name="T86"/>
                  <a:gd fmla="*/ 52 h 116" name="T87"/>
                  <a:gd fmla="*/ 116 w 116" name="T88"/>
                  <a:gd fmla="*/ 58 h 116" name="T89"/>
                  <a:gd fmla="*/ 116 w 116" name="T90"/>
                  <a:gd fmla="*/ 58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5">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2"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193" name="右大括号 192"/>
          <p:cNvSpPr/>
          <p:nvPr/>
        </p:nvSpPr>
        <p:spPr>
          <a:xfrm rot="16200000">
            <a:off x="1893770" y="1256854"/>
            <a:ext cx="198764" cy="2544901"/>
          </a:xfrm>
          <a:prstGeom prst="rightBrace">
            <a:avLst>
              <a:gd fmla="val 49086" name="adj1"/>
              <a:gd fmla="val 50000" name="adj2"/>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194" name="左中括号 193"/>
          <p:cNvSpPr/>
          <p:nvPr/>
        </p:nvSpPr>
        <p:spPr>
          <a:xfrm rot="16200000">
            <a:off x="1944969" y="1404424"/>
            <a:ext cx="96373" cy="2544902"/>
          </a:xfrm>
          <a:prstGeom prst="leftBracket">
            <a:avLst>
              <a:gd fmla="val 97793" name="adj"/>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195" name="矩形 194"/>
          <p:cNvSpPr/>
          <p:nvPr/>
        </p:nvSpPr>
        <p:spPr>
          <a:xfrm>
            <a:off x="3502940" y="2811893"/>
            <a:ext cx="2507458" cy="3415780"/>
          </a:xfrm>
          <a:prstGeom prst="rect">
            <a:avLst/>
          </a:prstGeom>
        </p:spPr>
        <p:txBody>
          <a:bodyPr bIns="60954" lIns="121908" rIns="121908" tIns="60954" wrap="square">
            <a:spAutoFit/>
          </a:bodyPr>
          <a:lstStyle/>
          <a:p>
            <a:pPr algn="ctr">
              <a:lnSpc>
                <a:spcPct val="130000"/>
              </a:lnSpc>
              <a:spcAft>
                <a:spcPts val="800"/>
              </a:spcAft>
            </a:pPr>
            <a:r>
              <a:rPr altLang="en-US" lang="zh-CN" sz="1300">
                <a:solidFill>
                  <a:schemeClr val="accent4"/>
                </a:solidFill>
                <a:latin typeface="+mn-ea"/>
                <a:ea typeface="+mn-ea"/>
                <a:cs typeface="+mn-ea"/>
              </a:rPr>
              <a:t>在此输入您的标题</a:t>
            </a:r>
          </a:p>
          <a:p>
            <a:pPr algn="ctr">
              <a:lnSpc>
                <a:spcPct val="130000"/>
              </a:lnSpc>
              <a:spcAft>
                <a:spcPts val="800"/>
              </a:spcAft>
            </a:pPr>
            <a:r>
              <a:rPr altLang="en-US" lang="zh-CN" sz="1300">
                <a:solidFill>
                  <a:schemeClr val="accent4"/>
                </a:solidFill>
                <a:latin typeface="+mn-ea"/>
                <a:ea typeface="+mn-ea"/>
                <a:cs typeface="+mn-ea"/>
              </a:rPr>
              <a:t>在此输入您的文字，在此输入您的文字，在此输入您的文字，在此输入您的文字，在此输入您的文字，在此输入您的文字，在此输入您的文字</a:t>
            </a:r>
          </a:p>
          <a:p>
            <a:pPr algn="ctr">
              <a:lnSpc>
                <a:spcPct val="130000"/>
              </a:lnSpc>
              <a:spcAft>
                <a:spcPts val="800"/>
              </a:spcAft>
            </a:pPr>
            <a:r>
              <a:rPr altLang="en-US" lang="zh-CN" sz="1300">
                <a:solidFill>
                  <a:schemeClr val="accent4"/>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p>
        </p:txBody>
      </p:sp>
      <p:sp>
        <p:nvSpPr>
          <p:cNvPr id="196" name="右大括号 195"/>
          <p:cNvSpPr/>
          <p:nvPr/>
        </p:nvSpPr>
        <p:spPr>
          <a:xfrm rot="16200000">
            <a:off x="4657291" y="1256855"/>
            <a:ext cx="198764" cy="2544901"/>
          </a:xfrm>
          <a:prstGeom prst="rightBrace">
            <a:avLst>
              <a:gd fmla="val 49086" name="adj1"/>
              <a:gd fmla="val 50000" name="adj2"/>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197" name="左中括号 196"/>
          <p:cNvSpPr/>
          <p:nvPr/>
        </p:nvSpPr>
        <p:spPr>
          <a:xfrm rot="16200000">
            <a:off x="4708490" y="1404426"/>
            <a:ext cx="96373" cy="2544902"/>
          </a:xfrm>
          <a:prstGeom prst="leftBracket">
            <a:avLst>
              <a:gd fmla="val 97793" name="adj"/>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198" name="矩形 197"/>
          <p:cNvSpPr/>
          <p:nvPr/>
        </p:nvSpPr>
        <p:spPr>
          <a:xfrm>
            <a:off x="6266462" y="2811893"/>
            <a:ext cx="2507458" cy="3415780"/>
          </a:xfrm>
          <a:prstGeom prst="rect">
            <a:avLst/>
          </a:prstGeom>
        </p:spPr>
        <p:txBody>
          <a:bodyPr bIns="60954" lIns="121908" rIns="121908" tIns="60954" wrap="square">
            <a:spAutoFit/>
          </a:bodyPr>
          <a:lstStyle/>
          <a:p>
            <a:pPr algn="ctr">
              <a:lnSpc>
                <a:spcPct val="130000"/>
              </a:lnSpc>
              <a:spcAft>
                <a:spcPts val="800"/>
              </a:spcAft>
            </a:pPr>
            <a:r>
              <a:rPr altLang="en-US" lang="zh-CN" sz="1300">
                <a:solidFill>
                  <a:schemeClr val="accent3"/>
                </a:solidFill>
                <a:latin typeface="+mn-ea"/>
                <a:ea typeface="+mn-ea"/>
                <a:cs typeface="+mn-ea"/>
              </a:rPr>
              <a:t>在此输入您的标题</a:t>
            </a:r>
          </a:p>
          <a:p>
            <a:pPr algn="ctr">
              <a:lnSpc>
                <a:spcPct val="130000"/>
              </a:lnSpc>
              <a:spcAft>
                <a:spcPts val="800"/>
              </a:spcAft>
            </a:pPr>
            <a:r>
              <a:rPr altLang="en-US" lang="zh-CN" sz="1300">
                <a:solidFill>
                  <a:schemeClr val="accent3"/>
                </a:solidFill>
                <a:latin typeface="+mn-ea"/>
                <a:ea typeface="+mn-ea"/>
                <a:cs typeface="+mn-ea"/>
              </a:rPr>
              <a:t>在此输入您的文字，在此输入您的文字，在此输入您的文字，在此输入您的文字，在此输入您的文字，在此输入您的文字，在此输入您的文字</a:t>
            </a:r>
          </a:p>
          <a:p>
            <a:pPr algn="ctr">
              <a:lnSpc>
                <a:spcPct val="130000"/>
              </a:lnSpc>
              <a:spcAft>
                <a:spcPts val="800"/>
              </a:spcAft>
            </a:pPr>
            <a:r>
              <a:rPr altLang="en-US" lang="zh-CN" sz="1300">
                <a:solidFill>
                  <a:schemeClr val="accent3"/>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p>
        </p:txBody>
      </p:sp>
      <p:sp>
        <p:nvSpPr>
          <p:cNvPr id="199" name="右大括号 198"/>
          <p:cNvSpPr/>
          <p:nvPr/>
        </p:nvSpPr>
        <p:spPr>
          <a:xfrm rot="16200000">
            <a:off x="7420813" y="1256855"/>
            <a:ext cx="198764" cy="2544901"/>
          </a:xfrm>
          <a:prstGeom prst="rightBrace">
            <a:avLst>
              <a:gd fmla="val 49086" name="adj1"/>
              <a:gd fmla="val 50000" name="adj2"/>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200" name="左中括号 199"/>
          <p:cNvSpPr/>
          <p:nvPr/>
        </p:nvSpPr>
        <p:spPr>
          <a:xfrm rot="16200000">
            <a:off x="7472011" y="1404426"/>
            <a:ext cx="96373" cy="2544902"/>
          </a:xfrm>
          <a:prstGeom prst="leftBracket">
            <a:avLst>
              <a:gd fmla="val 97793" name="adj"/>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201" name="矩形 200"/>
          <p:cNvSpPr/>
          <p:nvPr/>
        </p:nvSpPr>
        <p:spPr>
          <a:xfrm>
            <a:off x="9029979" y="2811893"/>
            <a:ext cx="2507458" cy="3415780"/>
          </a:xfrm>
          <a:prstGeom prst="rect">
            <a:avLst/>
          </a:prstGeom>
        </p:spPr>
        <p:txBody>
          <a:bodyPr bIns="60954" lIns="121908" rIns="121908" tIns="60954" wrap="square">
            <a:spAutoFit/>
          </a:bodyPr>
          <a:lstStyle/>
          <a:p>
            <a:pPr algn="ctr">
              <a:lnSpc>
                <a:spcPct val="130000"/>
              </a:lnSpc>
              <a:spcAft>
                <a:spcPts val="800"/>
              </a:spcAft>
            </a:pPr>
            <a:r>
              <a:rPr altLang="en-US" lang="zh-CN" sz="1300">
                <a:solidFill>
                  <a:schemeClr val="accent2"/>
                </a:solidFill>
                <a:latin typeface="+mn-ea"/>
                <a:ea typeface="+mn-ea"/>
                <a:cs typeface="+mn-ea"/>
              </a:rPr>
              <a:t>在此输入您的标题</a:t>
            </a:r>
          </a:p>
          <a:p>
            <a:pPr algn="ctr">
              <a:lnSpc>
                <a:spcPct val="130000"/>
              </a:lnSpc>
              <a:spcAft>
                <a:spcPts val="800"/>
              </a:spcAft>
            </a:pPr>
            <a:r>
              <a:rPr altLang="en-US" lang="zh-CN" sz="1300">
                <a:solidFill>
                  <a:schemeClr val="accent2"/>
                </a:solidFill>
                <a:latin typeface="+mn-ea"/>
                <a:ea typeface="+mn-ea"/>
                <a:cs typeface="+mn-ea"/>
              </a:rPr>
              <a:t>在此输入您的文字，在此输入您的文字，在此输入您的文字，在此输入您的文字，在此输入您的文字，在此输入您的文字，在此输入您的文字</a:t>
            </a:r>
          </a:p>
          <a:p>
            <a:pPr algn="ctr">
              <a:lnSpc>
                <a:spcPct val="130000"/>
              </a:lnSpc>
              <a:spcAft>
                <a:spcPts val="800"/>
              </a:spcAft>
            </a:pPr>
            <a:r>
              <a:rPr altLang="en-US" lang="zh-CN" sz="1300">
                <a:solidFill>
                  <a:schemeClr val="accent2"/>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p>
        </p:txBody>
      </p:sp>
      <p:sp>
        <p:nvSpPr>
          <p:cNvPr id="202" name="右大括号 201"/>
          <p:cNvSpPr/>
          <p:nvPr/>
        </p:nvSpPr>
        <p:spPr>
          <a:xfrm rot="16200000">
            <a:off x="10184330" y="1256855"/>
            <a:ext cx="198764" cy="2544901"/>
          </a:xfrm>
          <a:prstGeom prst="rightBrace">
            <a:avLst>
              <a:gd fmla="val 49086" name="adj1"/>
              <a:gd fmla="val 50000" name="adj2"/>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203" name="左中括号 202"/>
          <p:cNvSpPr/>
          <p:nvPr/>
        </p:nvSpPr>
        <p:spPr>
          <a:xfrm rot="16200000">
            <a:off x="10235529" y="1404426"/>
            <a:ext cx="96373" cy="2544902"/>
          </a:xfrm>
          <a:prstGeom prst="leftBracket">
            <a:avLst>
              <a:gd fmla="val 97793" name="adj"/>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bIns="60954" lIns="121908" rIns="121908" rtlCol="0" tIns="60954"/>
          <a:lstStyle/>
          <a:p>
            <a:pPr algn="ctr"/>
            <a:endParaRPr altLang="en-US" lang="zh-CN">
              <a:solidFill>
                <a:schemeClr val="tx1">
                  <a:lumMod val="65000"/>
                </a:schemeClr>
              </a:solidFill>
              <a:cs typeface="+mn-ea"/>
            </a:endParaRP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23028008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87"/>
                                        </p:tgtEl>
                                        <p:attrNameLst>
                                          <p:attrName>style.visibility</p:attrName>
                                        </p:attrNameLst>
                                      </p:cBhvr>
                                      <p:to>
                                        <p:strVal val="visible"/>
                                      </p:to>
                                    </p:set>
                                    <p:anim calcmode="lin" valueType="num">
                                      <p:cBhvr>
                                        <p:cTn dur="300" fill="hold" id="7"/>
                                        <p:tgtEl>
                                          <p:spTgt spid="187"/>
                                        </p:tgtEl>
                                        <p:attrNameLst>
                                          <p:attrName>ppt_w</p:attrName>
                                        </p:attrNameLst>
                                      </p:cBhvr>
                                      <p:tavLst>
                                        <p:tav tm="0">
                                          <p:val>
                                            <p:fltVal val="0"/>
                                          </p:val>
                                        </p:tav>
                                        <p:tav tm="100000">
                                          <p:val>
                                            <p:strVal val="#ppt_w"/>
                                          </p:val>
                                        </p:tav>
                                      </p:tavLst>
                                    </p:anim>
                                    <p:anim calcmode="lin" valueType="num">
                                      <p:cBhvr>
                                        <p:cTn dur="300" fill="hold" id="8"/>
                                        <p:tgtEl>
                                          <p:spTgt spid="187"/>
                                        </p:tgtEl>
                                        <p:attrNameLst>
                                          <p:attrName>ppt_h</p:attrName>
                                        </p:attrNameLst>
                                      </p:cBhvr>
                                      <p:tavLst>
                                        <p:tav tm="0">
                                          <p:val>
                                            <p:fltVal val="0"/>
                                          </p:val>
                                        </p:tav>
                                        <p:tav tm="100000">
                                          <p:val>
                                            <p:strVal val="#ppt_h"/>
                                          </p:val>
                                        </p:tav>
                                      </p:tavLst>
                                    </p:anim>
                                    <p:animEffect filter="fade" transition="in">
                                      <p:cBhvr>
                                        <p:cTn dur="300" id="9"/>
                                        <p:tgtEl>
                                          <p:spTgt spid="187"/>
                                        </p:tgtEl>
                                      </p:cBhvr>
                                    </p:animEffect>
                                  </p:childTnLst>
                                </p:cTn>
                              </p:par>
                            </p:childTnLst>
                          </p:cTn>
                        </p:par>
                        <p:par>
                          <p:cTn fill="hold" id="10" nodeType="afterGroup">
                            <p:stCondLst>
                              <p:cond delay="300"/>
                            </p:stCondLst>
                            <p:childTnLst>
                              <p:par>
                                <p:cTn fill="hold" grpId="0" id="11" nodeType="afterEffect" presetClass="entr" presetID="10" presetSubtype="0">
                                  <p:stCondLst>
                                    <p:cond delay="0"/>
                                  </p:stCondLst>
                                  <p:childTnLst>
                                    <p:set>
                                      <p:cBhvr>
                                        <p:cTn dur="1" fill="hold" id="12">
                                          <p:stCondLst>
                                            <p:cond delay="0"/>
                                          </p:stCondLst>
                                        </p:cTn>
                                        <p:tgtEl>
                                          <p:spTgt spid="193"/>
                                        </p:tgtEl>
                                        <p:attrNameLst>
                                          <p:attrName>style.visibility</p:attrName>
                                        </p:attrNameLst>
                                      </p:cBhvr>
                                      <p:to>
                                        <p:strVal val="visible"/>
                                      </p:to>
                                    </p:set>
                                    <p:animEffect filter="fade" transition="in">
                                      <p:cBhvr>
                                        <p:cTn dur="300" id="13"/>
                                        <p:tgtEl>
                                          <p:spTgt spid="19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94"/>
                                        </p:tgtEl>
                                        <p:attrNameLst>
                                          <p:attrName>style.visibility</p:attrName>
                                        </p:attrNameLst>
                                      </p:cBhvr>
                                      <p:to>
                                        <p:strVal val="visible"/>
                                      </p:to>
                                    </p:set>
                                    <p:animEffect filter="fade" transition="in">
                                      <p:cBhvr>
                                        <p:cTn dur="300" id="16"/>
                                        <p:tgtEl>
                                          <p:spTgt spid="194"/>
                                        </p:tgtEl>
                                      </p:cBhvr>
                                    </p:animEffect>
                                  </p:childTnLst>
                                </p:cTn>
                              </p:par>
                            </p:childTnLst>
                          </p:cTn>
                        </p:par>
                        <p:par>
                          <p:cTn fill="hold" id="17" nodeType="afterGroup">
                            <p:stCondLst>
                              <p:cond delay="600"/>
                            </p:stCondLst>
                            <p:childTnLst>
                              <p:par>
                                <p:cTn accel="50000" decel="50000" fill="hold" grpId="1" id="18" nodeType="afterEffect" presetClass="path" presetID="42" presetSubtype="0">
                                  <p:stCondLst>
                                    <p:cond delay="0"/>
                                  </p:stCondLst>
                                  <p:childTnLst>
                                    <p:animMotion origin="layout" path="M 1.94444E-06 -2.09877E-06 L 1.94444E-06 0.41729" pathEditMode="relative" ptsTypes="AA" rAng="0">
                                      <p:cBhvr>
                                        <p:cTn dur="500" fill="hold" id="19"/>
                                        <p:tgtEl>
                                          <p:spTgt spid="194"/>
                                        </p:tgtEl>
                                        <p:attrNameLst>
                                          <p:attrName>ppt_x</p:attrName>
                                          <p:attrName>ppt_y</p:attrName>
                                        </p:attrNameLst>
                                      </p:cBhvr>
                                      <p:rCtr x="0" y="20864"/>
                                    </p:animMotion>
                                  </p:childTnLst>
                                </p:cTn>
                              </p:par>
                            </p:childTnLst>
                          </p:cTn>
                        </p:par>
                        <p:par>
                          <p:cTn fill="hold" id="20" nodeType="afterGroup">
                            <p:stCondLst>
                              <p:cond delay="1100"/>
                            </p:stCondLst>
                            <p:childTnLst>
                              <p:par>
                                <p:cTn fill="hold" grpId="0" id="21" nodeType="afterEffect" presetClass="entr" presetID="10" presetSubtype="0">
                                  <p:stCondLst>
                                    <p:cond delay="0"/>
                                  </p:stCondLst>
                                  <p:childTnLst>
                                    <p:set>
                                      <p:cBhvr>
                                        <p:cTn dur="1" fill="hold" id="22">
                                          <p:stCondLst>
                                            <p:cond delay="0"/>
                                          </p:stCondLst>
                                        </p:cTn>
                                        <p:tgtEl>
                                          <p:spTgt spid="186"/>
                                        </p:tgtEl>
                                        <p:attrNameLst>
                                          <p:attrName>style.visibility</p:attrName>
                                        </p:attrNameLst>
                                      </p:cBhvr>
                                      <p:to>
                                        <p:strVal val="visible"/>
                                      </p:to>
                                    </p:set>
                                    <p:animEffect filter="fade" transition="in">
                                      <p:cBhvr>
                                        <p:cTn dur="300" id="23"/>
                                        <p:tgtEl>
                                          <p:spTgt spid="186"/>
                                        </p:tgtEl>
                                      </p:cBhvr>
                                    </p:animEffect>
                                  </p:childTnLst>
                                </p:cTn>
                              </p:par>
                            </p:childTnLst>
                          </p:cTn>
                        </p:par>
                        <p:par>
                          <p:cTn fill="hold" id="24" nodeType="afterGroup">
                            <p:stCondLst>
                              <p:cond delay="1400"/>
                            </p:stCondLst>
                            <p:childTnLst>
                              <p:par>
                                <p:cTn fill="hold" id="25" nodeType="afterEffect" presetClass="entr" presetID="53" presetSubtype="0">
                                  <p:stCondLst>
                                    <p:cond delay="0"/>
                                  </p:stCondLst>
                                  <p:childTnLst>
                                    <p:set>
                                      <p:cBhvr>
                                        <p:cTn dur="1" fill="hold" id="26">
                                          <p:stCondLst>
                                            <p:cond delay="0"/>
                                          </p:stCondLst>
                                        </p:cTn>
                                        <p:tgtEl>
                                          <p:spTgt spid="172"/>
                                        </p:tgtEl>
                                        <p:attrNameLst>
                                          <p:attrName>style.visibility</p:attrName>
                                        </p:attrNameLst>
                                      </p:cBhvr>
                                      <p:to>
                                        <p:strVal val="visible"/>
                                      </p:to>
                                    </p:set>
                                    <p:anim calcmode="lin" valueType="num">
                                      <p:cBhvr>
                                        <p:cTn dur="300" fill="hold" id="27"/>
                                        <p:tgtEl>
                                          <p:spTgt spid="172"/>
                                        </p:tgtEl>
                                        <p:attrNameLst>
                                          <p:attrName>ppt_w</p:attrName>
                                        </p:attrNameLst>
                                      </p:cBhvr>
                                      <p:tavLst>
                                        <p:tav tm="0">
                                          <p:val>
                                            <p:fltVal val="0"/>
                                          </p:val>
                                        </p:tav>
                                        <p:tav tm="100000">
                                          <p:val>
                                            <p:strVal val="#ppt_w"/>
                                          </p:val>
                                        </p:tav>
                                      </p:tavLst>
                                    </p:anim>
                                    <p:anim calcmode="lin" valueType="num">
                                      <p:cBhvr>
                                        <p:cTn dur="300" fill="hold" id="28"/>
                                        <p:tgtEl>
                                          <p:spTgt spid="172"/>
                                        </p:tgtEl>
                                        <p:attrNameLst>
                                          <p:attrName>ppt_h</p:attrName>
                                        </p:attrNameLst>
                                      </p:cBhvr>
                                      <p:tavLst>
                                        <p:tav tm="0">
                                          <p:val>
                                            <p:fltVal val="0"/>
                                          </p:val>
                                        </p:tav>
                                        <p:tav tm="100000">
                                          <p:val>
                                            <p:strVal val="#ppt_h"/>
                                          </p:val>
                                        </p:tav>
                                      </p:tavLst>
                                    </p:anim>
                                    <p:animEffect filter="fade" transition="in">
                                      <p:cBhvr>
                                        <p:cTn dur="300" id="29"/>
                                        <p:tgtEl>
                                          <p:spTgt spid="172"/>
                                        </p:tgtEl>
                                      </p:cBhvr>
                                    </p:animEffect>
                                  </p:childTnLst>
                                </p:cTn>
                              </p:par>
                            </p:childTnLst>
                          </p:cTn>
                        </p:par>
                        <p:par>
                          <p:cTn fill="hold" id="30" nodeType="afterGroup">
                            <p:stCondLst>
                              <p:cond delay="1700"/>
                            </p:stCondLst>
                            <p:childTnLst>
                              <p:par>
                                <p:cTn fill="hold" grpId="0" id="31" nodeType="afterEffect" presetClass="entr" presetID="10" presetSubtype="0">
                                  <p:stCondLst>
                                    <p:cond delay="0"/>
                                  </p:stCondLst>
                                  <p:childTnLst>
                                    <p:set>
                                      <p:cBhvr>
                                        <p:cTn dur="1" fill="hold" id="32">
                                          <p:stCondLst>
                                            <p:cond delay="0"/>
                                          </p:stCondLst>
                                        </p:cTn>
                                        <p:tgtEl>
                                          <p:spTgt spid="196"/>
                                        </p:tgtEl>
                                        <p:attrNameLst>
                                          <p:attrName>style.visibility</p:attrName>
                                        </p:attrNameLst>
                                      </p:cBhvr>
                                      <p:to>
                                        <p:strVal val="visible"/>
                                      </p:to>
                                    </p:set>
                                    <p:animEffect filter="fade" transition="in">
                                      <p:cBhvr>
                                        <p:cTn dur="300" id="33"/>
                                        <p:tgtEl>
                                          <p:spTgt spid="196"/>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7"/>
                                        </p:tgtEl>
                                        <p:attrNameLst>
                                          <p:attrName>style.visibility</p:attrName>
                                        </p:attrNameLst>
                                      </p:cBhvr>
                                      <p:to>
                                        <p:strVal val="visible"/>
                                      </p:to>
                                    </p:set>
                                    <p:animEffect filter="fade" transition="in">
                                      <p:cBhvr>
                                        <p:cTn dur="300" id="36"/>
                                        <p:tgtEl>
                                          <p:spTgt spid="197"/>
                                        </p:tgtEl>
                                      </p:cBhvr>
                                    </p:animEffect>
                                  </p:childTnLst>
                                </p:cTn>
                              </p:par>
                            </p:childTnLst>
                          </p:cTn>
                        </p:par>
                        <p:par>
                          <p:cTn fill="hold" id="37" nodeType="afterGroup">
                            <p:stCondLst>
                              <p:cond delay="2000"/>
                            </p:stCondLst>
                            <p:childTnLst>
                              <p:par>
                                <p:cTn accel="50000" decel="50000" fill="hold" grpId="1" id="38" nodeType="afterEffect" presetClass="path" presetID="42" presetSubtype="0">
                                  <p:stCondLst>
                                    <p:cond delay="0"/>
                                  </p:stCondLst>
                                  <p:childTnLst>
                                    <p:animMotion origin="layout" path="M -4.16667E-06 -2.09877E-06 L -4.16667E-06 0.41729" pathEditMode="relative" ptsTypes="AA" rAng="0">
                                      <p:cBhvr>
                                        <p:cTn dur="500" fill="hold" id="39"/>
                                        <p:tgtEl>
                                          <p:spTgt spid="197"/>
                                        </p:tgtEl>
                                        <p:attrNameLst>
                                          <p:attrName>ppt_x</p:attrName>
                                          <p:attrName>ppt_y</p:attrName>
                                        </p:attrNameLst>
                                      </p:cBhvr>
                                      <p:rCtr x="0" y="20864"/>
                                    </p:animMotion>
                                  </p:childTnLst>
                                </p:cTn>
                              </p:par>
                            </p:childTnLst>
                          </p:cTn>
                        </p:par>
                        <p:par>
                          <p:cTn fill="hold" id="40" nodeType="afterGroup">
                            <p:stCondLst>
                              <p:cond delay="2500"/>
                            </p:stCondLst>
                            <p:childTnLst>
                              <p:par>
                                <p:cTn fill="hold" grpId="0" id="41" nodeType="afterEffect" presetClass="entr" presetID="10" presetSubtype="0">
                                  <p:stCondLst>
                                    <p:cond delay="0"/>
                                  </p:stCondLst>
                                  <p:childTnLst>
                                    <p:set>
                                      <p:cBhvr>
                                        <p:cTn dur="1" fill="hold" id="42">
                                          <p:stCondLst>
                                            <p:cond delay="0"/>
                                          </p:stCondLst>
                                        </p:cTn>
                                        <p:tgtEl>
                                          <p:spTgt spid="195"/>
                                        </p:tgtEl>
                                        <p:attrNameLst>
                                          <p:attrName>style.visibility</p:attrName>
                                        </p:attrNameLst>
                                      </p:cBhvr>
                                      <p:to>
                                        <p:strVal val="visible"/>
                                      </p:to>
                                    </p:set>
                                    <p:animEffect filter="fade" transition="in">
                                      <p:cBhvr>
                                        <p:cTn dur="300" id="43"/>
                                        <p:tgtEl>
                                          <p:spTgt spid="195"/>
                                        </p:tgtEl>
                                      </p:cBhvr>
                                    </p:animEffect>
                                  </p:childTnLst>
                                </p:cTn>
                              </p:par>
                            </p:childTnLst>
                          </p:cTn>
                        </p:par>
                        <p:par>
                          <p:cTn fill="hold" id="44" nodeType="afterGroup">
                            <p:stCondLst>
                              <p:cond delay="2800"/>
                            </p:stCondLst>
                            <p:childTnLst>
                              <p:par>
                                <p:cTn fill="hold" id="45" nodeType="afterEffect" presetClass="entr" presetID="53" presetSubtype="0">
                                  <p:stCondLst>
                                    <p:cond delay="0"/>
                                  </p:stCondLst>
                                  <p:childTnLst>
                                    <p:set>
                                      <p:cBhvr>
                                        <p:cTn dur="1" fill="hold" id="46">
                                          <p:stCondLst>
                                            <p:cond delay="0"/>
                                          </p:stCondLst>
                                        </p:cTn>
                                        <p:tgtEl>
                                          <p:spTgt spid="158"/>
                                        </p:tgtEl>
                                        <p:attrNameLst>
                                          <p:attrName>style.visibility</p:attrName>
                                        </p:attrNameLst>
                                      </p:cBhvr>
                                      <p:to>
                                        <p:strVal val="visible"/>
                                      </p:to>
                                    </p:set>
                                    <p:anim calcmode="lin" valueType="num">
                                      <p:cBhvr>
                                        <p:cTn dur="300" fill="hold" id="47"/>
                                        <p:tgtEl>
                                          <p:spTgt spid="158"/>
                                        </p:tgtEl>
                                        <p:attrNameLst>
                                          <p:attrName>ppt_w</p:attrName>
                                        </p:attrNameLst>
                                      </p:cBhvr>
                                      <p:tavLst>
                                        <p:tav tm="0">
                                          <p:val>
                                            <p:fltVal val="0"/>
                                          </p:val>
                                        </p:tav>
                                        <p:tav tm="100000">
                                          <p:val>
                                            <p:strVal val="#ppt_w"/>
                                          </p:val>
                                        </p:tav>
                                      </p:tavLst>
                                    </p:anim>
                                    <p:anim calcmode="lin" valueType="num">
                                      <p:cBhvr>
                                        <p:cTn dur="300" fill="hold" id="48"/>
                                        <p:tgtEl>
                                          <p:spTgt spid="158"/>
                                        </p:tgtEl>
                                        <p:attrNameLst>
                                          <p:attrName>ppt_h</p:attrName>
                                        </p:attrNameLst>
                                      </p:cBhvr>
                                      <p:tavLst>
                                        <p:tav tm="0">
                                          <p:val>
                                            <p:fltVal val="0"/>
                                          </p:val>
                                        </p:tav>
                                        <p:tav tm="100000">
                                          <p:val>
                                            <p:strVal val="#ppt_h"/>
                                          </p:val>
                                        </p:tav>
                                      </p:tavLst>
                                    </p:anim>
                                    <p:animEffect filter="fade" transition="in">
                                      <p:cBhvr>
                                        <p:cTn dur="300" id="49"/>
                                        <p:tgtEl>
                                          <p:spTgt spid="158"/>
                                        </p:tgtEl>
                                      </p:cBhvr>
                                    </p:animEffect>
                                  </p:childTnLst>
                                </p:cTn>
                              </p:par>
                            </p:childTnLst>
                          </p:cTn>
                        </p:par>
                        <p:par>
                          <p:cTn fill="hold" id="50" nodeType="afterGroup">
                            <p:stCondLst>
                              <p:cond delay="3100"/>
                            </p:stCondLst>
                            <p:childTnLst>
                              <p:par>
                                <p:cTn fill="hold" grpId="0" id="51" nodeType="afterEffect" presetClass="entr" presetID="10" presetSubtype="0">
                                  <p:stCondLst>
                                    <p:cond delay="0"/>
                                  </p:stCondLst>
                                  <p:childTnLst>
                                    <p:set>
                                      <p:cBhvr>
                                        <p:cTn dur="1" fill="hold" id="52">
                                          <p:stCondLst>
                                            <p:cond delay="0"/>
                                          </p:stCondLst>
                                        </p:cTn>
                                        <p:tgtEl>
                                          <p:spTgt spid="199"/>
                                        </p:tgtEl>
                                        <p:attrNameLst>
                                          <p:attrName>style.visibility</p:attrName>
                                        </p:attrNameLst>
                                      </p:cBhvr>
                                      <p:to>
                                        <p:strVal val="visible"/>
                                      </p:to>
                                    </p:set>
                                    <p:animEffect filter="fade" transition="in">
                                      <p:cBhvr>
                                        <p:cTn dur="300" id="53"/>
                                        <p:tgtEl>
                                          <p:spTgt spid="199"/>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00"/>
                                        </p:tgtEl>
                                        <p:attrNameLst>
                                          <p:attrName>style.visibility</p:attrName>
                                        </p:attrNameLst>
                                      </p:cBhvr>
                                      <p:to>
                                        <p:strVal val="visible"/>
                                      </p:to>
                                    </p:set>
                                    <p:animEffect filter="fade" transition="in">
                                      <p:cBhvr>
                                        <p:cTn dur="300" id="56"/>
                                        <p:tgtEl>
                                          <p:spTgt spid="200"/>
                                        </p:tgtEl>
                                      </p:cBhvr>
                                    </p:animEffect>
                                  </p:childTnLst>
                                </p:cTn>
                              </p:par>
                            </p:childTnLst>
                          </p:cTn>
                        </p:par>
                        <p:par>
                          <p:cTn fill="hold" id="57" nodeType="afterGroup">
                            <p:stCondLst>
                              <p:cond delay="3400"/>
                            </p:stCondLst>
                            <p:childTnLst>
                              <p:par>
                                <p:cTn accel="50000" decel="50000" fill="hold" grpId="1" id="58" nodeType="afterEffect" presetClass="path" presetID="42" presetSubtype="0">
                                  <p:stCondLst>
                                    <p:cond delay="0"/>
                                  </p:stCondLst>
                                  <p:childTnLst>
                                    <p:animMotion origin="layout" path="M -2.77778E-07 -2.09877E-06 L -2.77778E-07 0.41729" pathEditMode="relative" ptsTypes="AA" rAng="0">
                                      <p:cBhvr>
                                        <p:cTn dur="500" fill="hold" id="59"/>
                                        <p:tgtEl>
                                          <p:spTgt spid="200"/>
                                        </p:tgtEl>
                                        <p:attrNameLst>
                                          <p:attrName>ppt_x</p:attrName>
                                          <p:attrName>ppt_y</p:attrName>
                                        </p:attrNameLst>
                                      </p:cBhvr>
                                      <p:rCtr x="0" y="20864"/>
                                    </p:animMotion>
                                  </p:childTnLst>
                                </p:cTn>
                              </p:par>
                            </p:childTnLst>
                          </p:cTn>
                        </p:par>
                        <p:par>
                          <p:cTn fill="hold" id="60" nodeType="afterGroup">
                            <p:stCondLst>
                              <p:cond delay="3900"/>
                            </p:stCondLst>
                            <p:childTnLst>
                              <p:par>
                                <p:cTn fill="hold" grpId="0" id="61" nodeType="afterEffect" presetClass="entr" presetID="10" presetSubtype="0">
                                  <p:stCondLst>
                                    <p:cond delay="0"/>
                                  </p:stCondLst>
                                  <p:childTnLst>
                                    <p:set>
                                      <p:cBhvr>
                                        <p:cTn dur="1" fill="hold" id="62">
                                          <p:stCondLst>
                                            <p:cond delay="0"/>
                                          </p:stCondLst>
                                        </p:cTn>
                                        <p:tgtEl>
                                          <p:spTgt spid="198"/>
                                        </p:tgtEl>
                                        <p:attrNameLst>
                                          <p:attrName>style.visibility</p:attrName>
                                        </p:attrNameLst>
                                      </p:cBhvr>
                                      <p:to>
                                        <p:strVal val="visible"/>
                                      </p:to>
                                    </p:set>
                                    <p:animEffect filter="fade" transition="in">
                                      <p:cBhvr>
                                        <p:cTn dur="300" id="63"/>
                                        <p:tgtEl>
                                          <p:spTgt spid="198"/>
                                        </p:tgtEl>
                                      </p:cBhvr>
                                    </p:animEffect>
                                  </p:childTnLst>
                                </p:cTn>
                              </p:par>
                            </p:childTnLst>
                          </p:cTn>
                        </p:par>
                        <p:par>
                          <p:cTn fill="hold" id="64" nodeType="afterGroup">
                            <p:stCondLst>
                              <p:cond delay="4200"/>
                            </p:stCondLst>
                            <p:childTnLst>
                              <p:par>
                                <p:cTn fill="hold" id="65" nodeType="afterEffect" presetClass="entr" presetID="53" presetSubtype="0">
                                  <p:stCondLst>
                                    <p:cond delay="0"/>
                                  </p:stCondLst>
                                  <p:childTnLst>
                                    <p:set>
                                      <p:cBhvr>
                                        <p:cTn dur="1" fill="hold" id="66">
                                          <p:stCondLst>
                                            <p:cond delay="0"/>
                                          </p:stCondLst>
                                        </p:cTn>
                                        <p:tgtEl>
                                          <p:spTgt spid="164"/>
                                        </p:tgtEl>
                                        <p:attrNameLst>
                                          <p:attrName>style.visibility</p:attrName>
                                        </p:attrNameLst>
                                      </p:cBhvr>
                                      <p:to>
                                        <p:strVal val="visible"/>
                                      </p:to>
                                    </p:set>
                                    <p:anim calcmode="lin" valueType="num">
                                      <p:cBhvr>
                                        <p:cTn dur="300" fill="hold" id="67"/>
                                        <p:tgtEl>
                                          <p:spTgt spid="164"/>
                                        </p:tgtEl>
                                        <p:attrNameLst>
                                          <p:attrName>ppt_w</p:attrName>
                                        </p:attrNameLst>
                                      </p:cBhvr>
                                      <p:tavLst>
                                        <p:tav tm="0">
                                          <p:val>
                                            <p:fltVal val="0"/>
                                          </p:val>
                                        </p:tav>
                                        <p:tav tm="100000">
                                          <p:val>
                                            <p:strVal val="#ppt_w"/>
                                          </p:val>
                                        </p:tav>
                                      </p:tavLst>
                                    </p:anim>
                                    <p:anim calcmode="lin" valueType="num">
                                      <p:cBhvr>
                                        <p:cTn dur="300" fill="hold" id="68"/>
                                        <p:tgtEl>
                                          <p:spTgt spid="164"/>
                                        </p:tgtEl>
                                        <p:attrNameLst>
                                          <p:attrName>ppt_h</p:attrName>
                                        </p:attrNameLst>
                                      </p:cBhvr>
                                      <p:tavLst>
                                        <p:tav tm="0">
                                          <p:val>
                                            <p:fltVal val="0"/>
                                          </p:val>
                                        </p:tav>
                                        <p:tav tm="100000">
                                          <p:val>
                                            <p:strVal val="#ppt_h"/>
                                          </p:val>
                                        </p:tav>
                                      </p:tavLst>
                                    </p:anim>
                                    <p:animEffect filter="fade" transition="in">
                                      <p:cBhvr>
                                        <p:cTn dur="300" id="69"/>
                                        <p:tgtEl>
                                          <p:spTgt spid="164"/>
                                        </p:tgtEl>
                                      </p:cBhvr>
                                    </p:animEffect>
                                  </p:childTnLst>
                                </p:cTn>
                              </p:par>
                            </p:childTnLst>
                          </p:cTn>
                        </p:par>
                        <p:par>
                          <p:cTn fill="hold" id="70" nodeType="afterGroup">
                            <p:stCondLst>
                              <p:cond delay="4500"/>
                            </p:stCondLst>
                            <p:childTnLst>
                              <p:par>
                                <p:cTn fill="hold" grpId="0" id="71" nodeType="afterEffect" presetClass="entr" presetID="10" presetSubtype="0">
                                  <p:stCondLst>
                                    <p:cond delay="0"/>
                                  </p:stCondLst>
                                  <p:childTnLst>
                                    <p:set>
                                      <p:cBhvr>
                                        <p:cTn dur="1" fill="hold" id="72">
                                          <p:stCondLst>
                                            <p:cond delay="0"/>
                                          </p:stCondLst>
                                        </p:cTn>
                                        <p:tgtEl>
                                          <p:spTgt spid="202"/>
                                        </p:tgtEl>
                                        <p:attrNameLst>
                                          <p:attrName>style.visibility</p:attrName>
                                        </p:attrNameLst>
                                      </p:cBhvr>
                                      <p:to>
                                        <p:strVal val="visible"/>
                                      </p:to>
                                    </p:set>
                                    <p:animEffect filter="fade" transition="in">
                                      <p:cBhvr>
                                        <p:cTn dur="300" id="73"/>
                                        <p:tgtEl>
                                          <p:spTgt spid="202"/>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03"/>
                                        </p:tgtEl>
                                        <p:attrNameLst>
                                          <p:attrName>style.visibility</p:attrName>
                                        </p:attrNameLst>
                                      </p:cBhvr>
                                      <p:to>
                                        <p:strVal val="visible"/>
                                      </p:to>
                                    </p:set>
                                    <p:animEffect filter="fade" transition="in">
                                      <p:cBhvr>
                                        <p:cTn dur="300" id="76"/>
                                        <p:tgtEl>
                                          <p:spTgt spid="203"/>
                                        </p:tgtEl>
                                      </p:cBhvr>
                                    </p:animEffect>
                                  </p:childTnLst>
                                </p:cTn>
                              </p:par>
                            </p:childTnLst>
                          </p:cTn>
                        </p:par>
                        <p:par>
                          <p:cTn fill="hold" id="77" nodeType="afterGroup">
                            <p:stCondLst>
                              <p:cond delay="4800"/>
                            </p:stCondLst>
                            <p:childTnLst>
                              <p:par>
                                <p:cTn accel="50000" decel="50000" fill="hold" grpId="1" id="78" nodeType="afterEffect" presetClass="path" presetID="42" presetSubtype="0">
                                  <p:stCondLst>
                                    <p:cond delay="0"/>
                                  </p:stCondLst>
                                  <p:childTnLst>
                                    <p:animMotion origin="layout" path="M -2.77778E-06 -2.09877E-06 L -2.77778E-06 0.41729" pathEditMode="relative" ptsTypes="AA" rAng="0">
                                      <p:cBhvr>
                                        <p:cTn dur="500" fill="hold" id="79"/>
                                        <p:tgtEl>
                                          <p:spTgt spid="203"/>
                                        </p:tgtEl>
                                        <p:attrNameLst>
                                          <p:attrName>ppt_x</p:attrName>
                                          <p:attrName>ppt_y</p:attrName>
                                        </p:attrNameLst>
                                      </p:cBhvr>
                                      <p:rCtr x="0" y="20864"/>
                                    </p:animMotion>
                                  </p:childTnLst>
                                </p:cTn>
                              </p:par>
                            </p:childTnLst>
                          </p:cTn>
                        </p:par>
                        <p:par>
                          <p:cTn fill="hold" id="80" nodeType="afterGroup">
                            <p:stCondLst>
                              <p:cond delay="5300"/>
                            </p:stCondLst>
                            <p:childTnLst>
                              <p:par>
                                <p:cTn fill="hold" grpId="0" id="81" nodeType="afterEffect" presetClass="entr" presetID="10" presetSubtype="0">
                                  <p:stCondLst>
                                    <p:cond delay="0"/>
                                  </p:stCondLst>
                                  <p:childTnLst>
                                    <p:set>
                                      <p:cBhvr>
                                        <p:cTn dur="1" fill="hold" id="82">
                                          <p:stCondLst>
                                            <p:cond delay="0"/>
                                          </p:stCondLst>
                                        </p:cTn>
                                        <p:tgtEl>
                                          <p:spTgt spid="201"/>
                                        </p:tgtEl>
                                        <p:attrNameLst>
                                          <p:attrName>style.visibility</p:attrName>
                                        </p:attrNameLst>
                                      </p:cBhvr>
                                      <p:to>
                                        <p:strVal val="visible"/>
                                      </p:to>
                                    </p:set>
                                    <p:animEffect filter="fade" transition="in">
                                      <p:cBhvr>
                                        <p:cTn dur="300" id="83"/>
                                        <p:tgtEl>
                                          <p:spTgt spid="2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6"/>
      <p:bldP grpId="0" spid="193"/>
      <p:bldP grpId="0" spid="194"/>
      <p:bldP grpId="1" spid="194"/>
      <p:bldP grpId="0" spid="195"/>
      <p:bldP grpId="0" spid="196"/>
      <p:bldP grpId="0" spid="197"/>
      <p:bldP grpId="1" spid="197"/>
      <p:bldP grpId="0" spid="198"/>
      <p:bldP grpId="0" spid="199"/>
      <p:bldP grpId="0" spid="200"/>
      <p:bldP grpId="1" spid="200"/>
      <p:bldP grpId="0" spid="201"/>
      <p:bldP grpId="0" spid="202"/>
      <p:bldP grpId="0" spid="203"/>
      <p:bldP grpId="1" spid="20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2937975" y="1498563"/>
            <a:ext cx="4660490" cy="3733800"/>
          </a:xfrm>
          <a:prstGeom prst="rect">
            <a:avLst/>
          </a:prstGeom>
          <a:noFill/>
        </p:spPr>
        <p:txBody>
          <a:bodyPr>
            <a:spAutoFit/>
          </a:bodyPr>
          <a:lstStyle/>
          <a:p>
            <a:pPr fontAlgn="auto">
              <a:spcBef>
                <a:spcPct val="0"/>
              </a:spcBef>
              <a:spcAft>
                <a:spcPct val="0"/>
              </a:spcAft>
              <a:defRPr/>
            </a:pPr>
            <a:r>
              <a:rPr altLang="zh-CN" lang="en-US" sz="23900">
                <a:solidFill>
                  <a:schemeClr val="tx1">
                    <a:alpha val="3000"/>
                  </a:schemeClr>
                </a:solidFill>
                <a:latin charset="0" panose="020b0a04020102020204" pitchFamily="34" typeface="Arial Black"/>
                <a:ea typeface="+mn-ea"/>
                <a:cs typeface="+mn-ea"/>
              </a:rPr>
              <a:t>03</a:t>
            </a:r>
          </a:p>
        </p:txBody>
      </p:sp>
      <p:sp>
        <p:nvSpPr>
          <p:cNvPr id="29" name="任意多边形 28"/>
          <p:cNvSpPr/>
          <p:nvPr/>
        </p:nvSpPr>
        <p:spPr>
          <a:xfrm flipV="1" rot="16200000">
            <a:off x="-2489201" y="2408238"/>
            <a:ext cx="6259513" cy="1443038"/>
          </a:xfrm>
          <a:custGeom>
            <a:gdLst>
              <a:gd fmla="*/ 6260239 w 6260239" name="connsiteX0"/>
              <a:gd fmla="*/ 1443042 h 1443042" name="connsiteY0"/>
              <a:gd fmla="*/ 6260239 w 6260239" name="connsiteX1"/>
              <a:gd fmla="*/ 1370077 h 1443042" name="connsiteY1"/>
              <a:gd fmla="*/ 3239468 w 6260239" name="connsiteX2"/>
              <a:gd fmla="*/ 0 h 1443042" name="connsiteY2"/>
              <a:gd fmla="*/ 0 w 6260239" name="connsiteX3"/>
              <a:gd fmla="*/ 1443042 h 1443042" name="connsiteY3"/>
            </a:gdLst>
            <a:cxnLst>
              <a:cxn ang="0">
                <a:pos x="connsiteX0" y="connsiteY0"/>
              </a:cxn>
              <a:cxn ang="0">
                <a:pos x="connsiteX1" y="connsiteY1"/>
              </a:cxn>
              <a:cxn ang="0">
                <a:pos x="connsiteX2" y="connsiteY2"/>
              </a:cxn>
              <a:cxn ang="0">
                <a:pos x="connsiteX3" y="connsiteY3"/>
              </a:cxn>
            </a:cxnLst>
            <a:rect b="b" l="l" r="r" t="t"/>
            <a:pathLst>
              <a:path h="1443042" w="6260239">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27" name="任意多边形 26"/>
          <p:cNvSpPr/>
          <p:nvPr/>
        </p:nvSpPr>
        <p:spPr>
          <a:xfrm flipV="1" rot="16200000">
            <a:off x="-2557463" y="2938463"/>
            <a:ext cx="6396037" cy="1443038"/>
          </a:xfrm>
          <a:custGeom>
            <a:gdLst>
              <a:gd fmla="*/ 6396518 w 6396518" name="connsiteX0"/>
              <a:gd fmla="*/ 1443041 h 1443041" name="connsiteY0"/>
              <a:gd fmla="*/ 3214875 w 6396518" name="connsiteX1"/>
              <a:gd fmla="*/ 0 h 1443041" name="connsiteY1"/>
              <a:gd fmla="*/ 0 w 6396518" name="connsiteX2"/>
              <a:gd fmla="*/ 1432086 h 1443041" name="connsiteY2"/>
              <a:gd fmla="*/ 0 w 6396518" name="connsiteX3"/>
              <a:gd fmla="*/ 1443041 h 1443041" name="connsiteY3"/>
            </a:gdLst>
            <a:cxnLst>
              <a:cxn ang="0">
                <a:pos x="connsiteX0" y="connsiteY0"/>
              </a:cxn>
              <a:cxn ang="0">
                <a:pos x="connsiteX1" y="connsiteY1"/>
              </a:cxn>
              <a:cxn ang="0">
                <a:pos x="connsiteX2" y="connsiteY2"/>
              </a:cxn>
              <a:cxn ang="0">
                <a:pos x="connsiteX3" y="connsiteY3"/>
              </a:cxn>
            </a:cxnLst>
            <a:rect b="b" l="l" r="r" t="t"/>
            <a:pathLst>
              <a:path h="1443041" w="6396518">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cxnSp>
        <p:nvCxnSpPr>
          <p:cNvPr id="9" name="直接连接符 8"/>
          <p:cNvCxnSpPr/>
          <p:nvPr/>
        </p:nvCxnSpPr>
        <p:spPr>
          <a:xfrm flipV="1" rot="16200000">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76260" y="3009900"/>
            <a:ext cx="1075055" cy="1005840"/>
          </a:xfrm>
          <a:prstGeom prst="rect">
            <a:avLst/>
          </a:prstGeom>
          <a:noFill/>
        </p:spPr>
        <p:txBody>
          <a:bodyPr wrap="none">
            <a:spAutoFit/>
          </a:bodyPr>
          <a:lstStyle/>
          <a:p>
            <a:pPr fontAlgn="auto">
              <a:spcBef>
                <a:spcPct val="0"/>
              </a:spcBef>
              <a:spcAft>
                <a:spcPct val="0"/>
              </a:spcAft>
              <a:defRPr/>
            </a:pPr>
            <a:r>
              <a:rPr altLang="zh-CN" lang="en-US" sz="6000">
                <a:solidFill>
                  <a:schemeClr val="tx1">
                    <a:lumMod val="65000"/>
                    <a:lumOff val="35000"/>
                  </a:schemeClr>
                </a:solidFill>
                <a:latin typeface="+mn-ea"/>
                <a:ea typeface="+mn-ea"/>
                <a:cs typeface="+mn-ea"/>
              </a:rPr>
              <a:t>03</a:t>
            </a:r>
          </a:p>
        </p:txBody>
      </p:sp>
      <p:sp>
        <p:nvSpPr>
          <p:cNvPr id="8199" name="矩形 12"/>
          <p:cNvSpPr>
            <a:spLocks noChangeArrowheads="1"/>
          </p:cNvSpPr>
          <p:nvPr/>
        </p:nvSpPr>
        <p:spPr bwMode="auto">
          <a:xfrm>
            <a:off x="5237513" y="2645208"/>
            <a:ext cx="2316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800">
                <a:solidFill>
                  <a:schemeClr val="tx2"/>
                </a:solidFill>
                <a:latin typeface="+mn-ea"/>
                <a:ea typeface="+mn-ea"/>
                <a:cs typeface="+mn-ea"/>
              </a:rPr>
              <a:t>成功项目展示</a:t>
            </a:r>
          </a:p>
        </p:txBody>
      </p:sp>
      <p:sp>
        <p:nvSpPr>
          <p:cNvPr id="8200" name="文本框 13"/>
          <p:cNvSpPr txBox="1">
            <a:spLocks noChangeArrowheads="1"/>
          </p:cNvSpPr>
          <p:nvPr/>
        </p:nvSpPr>
        <p:spPr bwMode="auto">
          <a:xfrm>
            <a:off x="5192580" y="3101975"/>
            <a:ext cx="41021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200">
                <a:latin charset="0" pitchFamily="34" typeface="Calibri Light"/>
                <a:ea typeface="+mn-ea"/>
                <a:cs typeface="+mn-ea"/>
              </a:rPr>
              <a:t>Do onething at a time, and do well. Never forget to say “thanks”. Keep on going never give up. Whatever is worth doing is worth doing well. Believe in yourself. Believe in yourself. Action speak louder than words.</a:t>
            </a:r>
          </a:p>
        </p:txBody>
      </p:sp>
      <p:cxnSp>
        <p:nvCxnSpPr>
          <p:cNvPr id="16" name="直接连接符 15"/>
          <p:cNvCxnSpPr/>
          <p:nvPr/>
        </p:nvCxnSpPr>
        <p:spPr>
          <a:xfrm flipH="1">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33" name="任意多边形 32"/>
          <p:cNvSpPr/>
          <p:nvPr/>
        </p:nvSpPr>
        <p:spPr>
          <a:xfrm rot="2700000">
            <a:off x="11716544" y="3017044"/>
            <a:ext cx="950913" cy="949325"/>
          </a:xfrm>
          <a:custGeom>
            <a:gdLst>
              <a:gd fmla="*/ 0 w 950633" name="connsiteX0"/>
              <a:gd fmla="*/ 0 h 950633" name="connsiteY0"/>
              <a:gd fmla="*/ 950633 w 950633" name="connsiteX1"/>
              <a:gd fmla="*/ 950633 h 950633" name="connsiteY1"/>
              <a:gd fmla="*/ 0 w 950633" name="connsiteX2"/>
              <a:gd fmla="*/ 950633 h 950633" name="connsiteY2"/>
            </a:gdLst>
            <a:cxnLst>
              <a:cxn ang="0">
                <a:pos x="connsiteX0" y="connsiteY0"/>
              </a:cxn>
              <a:cxn ang="0">
                <a:pos x="connsiteX1" y="connsiteY1"/>
              </a:cxn>
              <a:cxn ang="0">
                <a:pos x="connsiteX2" y="connsiteY2"/>
              </a:cxn>
            </a:cxnLst>
            <a:rect b="b" l="l" r="r" t="t"/>
            <a:pathLst>
              <a:path h="950633" w="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Tree>
    <p:extLst>
      <p:ext uri="{BB962C8B-B14F-4D97-AF65-F5344CB8AC3E}">
        <p14:creationId val="39879118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0-#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0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500" fill="hold" id="11"/>
                                        <p:tgtEl>
                                          <p:spTgt spid="27"/>
                                        </p:tgtEl>
                                        <p:attrNameLst>
                                          <p:attrName>ppt_x</p:attrName>
                                        </p:attrNameLst>
                                      </p:cBhvr>
                                      <p:tavLst>
                                        <p:tav tm="0">
                                          <p:val>
                                            <p:strVal val="0-#ppt_w/2"/>
                                          </p:val>
                                        </p:tav>
                                        <p:tav tm="100000">
                                          <p:val>
                                            <p:strVal val="#ppt_x"/>
                                          </p:val>
                                        </p:tav>
                                      </p:tavLst>
                                    </p:anim>
                                    <p:anim calcmode="lin" valueType="num">
                                      <p:cBhvr additive="base">
                                        <p:cTn dur="500" fill="hold" id="12"/>
                                        <p:tgtEl>
                                          <p:spTgt spid="27"/>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60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1+#ppt_w/2"/>
                                          </p:val>
                                        </p:tav>
                                        <p:tav tm="100000">
                                          <p:val>
                                            <p:strVal val="#ppt_x"/>
                                          </p:val>
                                        </p:tav>
                                      </p:tavLst>
                                    </p:anim>
                                    <p:anim calcmode="lin" valueType="num">
                                      <p:cBhvr additive="base">
                                        <p:cTn dur="500" fill="hold" id="20"/>
                                        <p:tgtEl>
                                          <p:spTgt spid="3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100"/>
                            </p:stCondLst>
                            <p:childTnLst>
                              <p:par>
                                <p:cTn fill="hold" grpId="0"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500" fill="hold" id="24"/>
                                        <p:tgtEl>
                                          <p:spTgt spid="28"/>
                                        </p:tgtEl>
                                        <p:attrNameLst>
                                          <p:attrName>ppt_w</p:attrName>
                                        </p:attrNameLst>
                                      </p:cBhvr>
                                      <p:tavLst>
                                        <p:tav tm="0">
                                          <p:val>
                                            <p:fltVal val="0"/>
                                          </p:val>
                                        </p:tav>
                                        <p:tav tm="100000">
                                          <p:val>
                                            <p:strVal val="#ppt_w"/>
                                          </p:val>
                                        </p:tav>
                                      </p:tavLst>
                                    </p:anim>
                                    <p:anim calcmode="lin" valueType="num">
                                      <p:cBhvr>
                                        <p:cTn dur="500" fill="hold" id="25"/>
                                        <p:tgtEl>
                                          <p:spTgt spid="28"/>
                                        </p:tgtEl>
                                        <p:attrNameLst>
                                          <p:attrName>ppt_h</p:attrName>
                                        </p:attrNameLst>
                                      </p:cBhvr>
                                      <p:tavLst>
                                        <p:tav tm="0">
                                          <p:val>
                                            <p:fltVal val="0"/>
                                          </p:val>
                                        </p:tav>
                                        <p:tav tm="100000">
                                          <p:val>
                                            <p:strVal val="#ppt_h"/>
                                          </p:val>
                                        </p:tav>
                                      </p:tavLst>
                                    </p:anim>
                                    <p:animEffect filter="fade" transition="in">
                                      <p:cBhvr>
                                        <p:cTn dur="500" id="26"/>
                                        <p:tgtEl>
                                          <p:spTgt spid="28"/>
                                        </p:tgtEl>
                                      </p:cBhvr>
                                    </p:animEffect>
                                  </p:childTnLst>
                                </p:cTn>
                              </p:par>
                            </p:childTnLst>
                          </p:cTn>
                        </p:par>
                        <p:par>
                          <p:cTn fill="hold" id="27" nodeType="afterGroup">
                            <p:stCondLst>
                              <p:cond delay="1600"/>
                            </p:stCondLst>
                            <p:childTnLst>
                              <p:par>
                                <p:cTn fill="hold" grpId="0" id="28" nodeType="after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600"/>
                            </p:stCondLst>
                            <p:childTnLst>
                              <p:par>
                                <p:cTn fill="hold" grpId="0" id="39" nodeType="afterEffect" presetClass="entr" presetID="12" presetSubtype="8">
                                  <p:stCondLst>
                                    <p:cond delay="0"/>
                                  </p:stCondLst>
                                  <p:childTnLst>
                                    <p:set>
                                      <p:cBhvr>
                                        <p:cTn dur="1" fill="hold" id="40">
                                          <p:stCondLst>
                                            <p:cond delay="0"/>
                                          </p:stCondLst>
                                        </p:cTn>
                                        <p:tgtEl>
                                          <p:spTgt spid="8199"/>
                                        </p:tgtEl>
                                        <p:attrNameLst>
                                          <p:attrName>style.visibility</p:attrName>
                                        </p:attrNameLst>
                                      </p:cBhvr>
                                      <p:to>
                                        <p:strVal val="visible"/>
                                      </p:to>
                                    </p:set>
                                    <p:anim calcmode="lin" valueType="num">
                                      <p:cBhvr additive="base">
                                        <p:cTn dur="500" id="41"/>
                                        <p:tgtEl>
                                          <p:spTgt spid="8199"/>
                                        </p:tgtEl>
                                        <p:attrNameLst>
                                          <p:attrName>ppt_x</p:attrName>
                                        </p:attrNameLst>
                                      </p:cBhvr>
                                      <p:tavLst>
                                        <p:tav tm="0">
                                          <p:val>
                                            <p:strVal val="#ppt_x-#ppt_w*1.125000"/>
                                          </p:val>
                                        </p:tav>
                                        <p:tav tm="100000">
                                          <p:val>
                                            <p:strVal val="#ppt_x"/>
                                          </p:val>
                                        </p:tav>
                                      </p:tavLst>
                                    </p:anim>
                                    <p:animEffect filter="wipe(right)" transition="in">
                                      <p:cBhvr>
                                        <p:cTn dur="500" id="42"/>
                                        <p:tgtEl>
                                          <p:spTgt spid="8199"/>
                                        </p:tgtEl>
                                      </p:cBhvr>
                                    </p:animEffect>
                                  </p:childTnLst>
                                </p:cTn>
                              </p:par>
                              <p:par>
                                <p:cTn fill="hold" grpId="0" id="43" nodeType="withEffect" presetClass="entr" presetID="12" presetSubtype="8">
                                  <p:stCondLst>
                                    <p:cond delay="400"/>
                                  </p:stCondLst>
                                  <p:childTnLst>
                                    <p:set>
                                      <p:cBhvr>
                                        <p:cTn dur="1" fill="hold" id="44">
                                          <p:stCondLst>
                                            <p:cond delay="0"/>
                                          </p:stCondLst>
                                        </p:cTn>
                                        <p:tgtEl>
                                          <p:spTgt spid="8200"/>
                                        </p:tgtEl>
                                        <p:attrNameLst>
                                          <p:attrName>style.visibility</p:attrName>
                                        </p:attrNameLst>
                                      </p:cBhvr>
                                      <p:to>
                                        <p:strVal val="visible"/>
                                      </p:to>
                                    </p:set>
                                    <p:anim calcmode="lin" valueType="num">
                                      <p:cBhvr additive="base">
                                        <p:cTn dur="500" id="45"/>
                                        <p:tgtEl>
                                          <p:spTgt spid="8200"/>
                                        </p:tgtEl>
                                        <p:attrNameLst>
                                          <p:attrName>ppt_x</p:attrName>
                                        </p:attrNameLst>
                                      </p:cBhvr>
                                      <p:tavLst>
                                        <p:tav tm="0">
                                          <p:val>
                                            <p:strVal val="#ppt_x-#ppt_w*1.125000"/>
                                          </p:val>
                                        </p:tav>
                                        <p:tav tm="100000">
                                          <p:val>
                                            <p:strVal val="#ppt_x"/>
                                          </p:val>
                                        </p:tav>
                                      </p:tavLst>
                                    </p:anim>
                                    <p:animEffect filter="wipe(right)" transition="in">
                                      <p:cBhvr>
                                        <p:cTn dur="500" id="46"/>
                                        <p:tgtEl>
                                          <p:spTgt spid="8200"/>
                                        </p:tgtEl>
                                      </p:cBhvr>
                                    </p:animEffect>
                                  </p:childTnLst>
                                </p:cTn>
                              </p:par>
                            </p:childTnLst>
                          </p:cTn>
                        </p:par>
                        <p:par>
                          <p:cTn fill="hold" id="47" nodeType="afterGroup">
                            <p:stCondLst>
                              <p:cond delay="3500"/>
                            </p:stCondLst>
                            <p:childTnLst>
                              <p:par>
                                <p:cTn fill="hold" grpId="0" id="48" nodeType="afterEffect" presetClass="entr" presetID="16" presetSubtype="21">
                                  <p:stCondLst>
                                    <p:cond delay="0"/>
                                  </p:stCondLst>
                                  <p:childTnLst>
                                    <p:set>
                                      <p:cBhvr>
                                        <p:cTn dur="1" fill="hold" id="49">
                                          <p:stCondLst>
                                            <p:cond delay="0"/>
                                          </p:stCondLst>
                                        </p:cTn>
                                        <p:tgtEl>
                                          <p:spTgt spid="17"/>
                                        </p:tgtEl>
                                        <p:attrNameLst>
                                          <p:attrName>style.visibility</p:attrName>
                                        </p:attrNameLst>
                                      </p:cBhvr>
                                      <p:to>
                                        <p:strVal val="visible"/>
                                      </p:to>
                                    </p:set>
                                    <p:animEffect filter="barn(inVertical)" transition="in">
                                      <p:cBhvr>
                                        <p:cTn dur="500" id="5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27"/>
      <p:bldP grpId="0" spid="11"/>
      <p:bldP grpId="0" spid="8199"/>
      <p:bldP grpId="0" spid="8200"/>
      <p:bldP grpId="0" spid="17"/>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5547185" y="1357525"/>
            <a:ext cx="1085389" cy="651488"/>
            <a:chOff x="4160389" y="713345"/>
            <a:chExt cx="814042" cy="488616"/>
          </a:xfrm>
        </p:grpSpPr>
        <p:sp>
          <p:nvSpPr>
            <p:cNvPr id="51" name="六边形 50"/>
            <p:cNvSpPr/>
            <p:nvPr/>
          </p:nvSpPr>
          <p:spPr>
            <a:xfrm>
              <a:off x="4160389" y="713345"/>
              <a:ext cx="814042" cy="488616"/>
            </a:xfrm>
            <a:prstGeom prst="hexagon">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700">
                <a:latin typeface="+mn-ea"/>
                <a:cs typeface="+mn-ea"/>
              </a:endParaRPr>
            </a:p>
          </p:txBody>
        </p:sp>
        <p:sp>
          <p:nvSpPr>
            <p:cNvPr id="52" name="六边形 51"/>
            <p:cNvSpPr/>
            <p:nvPr/>
          </p:nvSpPr>
          <p:spPr>
            <a:xfrm>
              <a:off x="4189585" y="735951"/>
              <a:ext cx="755650" cy="443405"/>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700">
                  <a:latin typeface="+mn-ea"/>
                  <a:cs typeface="+mn-ea"/>
                </a:rPr>
                <a:t>VS</a:t>
              </a:r>
            </a:p>
          </p:txBody>
        </p:sp>
      </p:grpSp>
      <p:sp>
        <p:nvSpPr>
          <p:cNvPr id="53" name="矩形 52"/>
          <p:cNvSpPr/>
          <p:nvPr/>
        </p:nvSpPr>
        <p:spPr>
          <a:xfrm>
            <a:off x="5754456" y="2339891"/>
            <a:ext cx="670854" cy="320028"/>
          </a:xfrm>
          <a:prstGeom prst="rect">
            <a:avLst/>
          </a:prstGeom>
          <a:noFill/>
          <a:ln>
            <a:noFill/>
          </a:ln>
        </p:spPr>
        <p:txBody>
          <a:bodyPr anchor="ctr" bIns="60954" lIns="121908" rIns="121908" tIns="60954" wrap="none">
            <a:spAutoFit/>
          </a:bodyPr>
          <a:lstStyle/>
          <a:p>
            <a:pPr algn="ctr"/>
            <a:r>
              <a:rPr altLang="zh-CN" lang="en-US" sz="1300">
                <a:solidFill>
                  <a:schemeClr val="accent2"/>
                </a:solidFill>
                <a:latin typeface="+mn-ea"/>
                <a:ea typeface="+mn-ea"/>
                <a:cs typeface="+mn-ea"/>
              </a:rPr>
              <a:t>1季度</a:t>
            </a:r>
          </a:p>
        </p:txBody>
      </p:sp>
      <p:sp>
        <p:nvSpPr>
          <p:cNvPr id="54" name="矩形 53"/>
          <p:cNvSpPr/>
          <p:nvPr/>
        </p:nvSpPr>
        <p:spPr>
          <a:xfrm>
            <a:off x="5754454" y="3079513"/>
            <a:ext cx="670854" cy="320028"/>
          </a:xfrm>
          <a:prstGeom prst="rect">
            <a:avLst/>
          </a:prstGeom>
          <a:noFill/>
          <a:ln>
            <a:noFill/>
          </a:ln>
        </p:spPr>
        <p:txBody>
          <a:bodyPr anchor="ctr" bIns="60954" lIns="121908" rIns="121908" tIns="60954" wrap="none">
            <a:spAutoFit/>
          </a:bodyPr>
          <a:lstStyle/>
          <a:p>
            <a:pPr algn="ctr"/>
            <a:r>
              <a:rPr altLang="zh-CN" lang="en-US" sz="1300">
                <a:solidFill>
                  <a:schemeClr val="accent3"/>
                </a:solidFill>
                <a:latin typeface="+mn-ea"/>
                <a:ea typeface="+mn-ea"/>
                <a:cs typeface="+mn-ea"/>
              </a:rPr>
              <a:t>2季度</a:t>
            </a:r>
          </a:p>
        </p:txBody>
      </p:sp>
      <p:sp>
        <p:nvSpPr>
          <p:cNvPr id="55" name="矩形 54"/>
          <p:cNvSpPr/>
          <p:nvPr/>
        </p:nvSpPr>
        <p:spPr>
          <a:xfrm>
            <a:off x="5754454" y="3817749"/>
            <a:ext cx="670854" cy="320028"/>
          </a:xfrm>
          <a:prstGeom prst="rect">
            <a:avLst/>
          </a:prstGeom>
          <a:noFill/>
          <a:ln>
            <a:noFill/>
          </a:ln>
        </p:spPr>
        <p:txBody>
          <a:bodyPr anchor="ctr" bIns="60954" lIns="121908" rIns="121908" tIns="60954" wrap="none">
            <a:spAutoFit/>
          </a:bodyPr>
          <a:lstStyle/>
          <a:p>
            <a:pPr algn="ctr"/>
            <a:r>
              <a:rPr altLang="zh-CN" lang="en-US" sz="1300">
                <a:solidFill>
                  <a:schemeClr val="accent4"/>
                </a:solidFill>
                <a:latin typeface="+mn-ea"/>
                <a:ea typeface="+mn-ea"/>
                <a:cs typeface="+mn-ea"/>
              </a:rPr>
              <a:t>3季度</a:t>
            </a:r>
          </a:p>
        </p:txBody>
      </p:sp>
      <p:sp>
        <p:nvSpPr>
          <p:cNvPr id="56" name="矩形 55"/>
          <p:cNvSpPr/>
          <p:nvPr/>
        </p:nvSpPr>
        <p:spPr>
          <a:xfrm>
            <a:off x="5754454" y="4555983"/>
            <a:ext cx="670854" cy="320028"/>
          </a:xfrm>
          <a:prstGeom prst="rect">
            <a:avLst/>
          </a:prstGeom>
          <a:noFill/>
          <a:ln>
            <a:noFill/>
          </a:ln>
        </p:spPr>
        <p:txBody>
          <a:bodyPr anchor="ctr" bIns="60954" lIns="121908" rIns="121908" tIns="60954" wrap="none">
            <a:spAutoFit/>
          </a:bodyPr>
          <a:lstStyle/>
          <a:p>
            <a:pPr algn="ctr"/>
            <a:r>
              <a:rPr altLang="zh-CN" lang="en-US" sz="1300">
                <a:solidFill>
                  <a:schemeClr val="accent5"/>
                </a:solidFill>
                <a:latin typeface="+mn-ea"/>
                <a:ea typeface="+mn-ea"/>
                <a:cs typeface="+mn-ea"/>
              </a:rPr>
              <a:t>4季度</a:t>
            </a:r>
          </a:p>
        </p:txBody>
      </p:sp>
      <p:sp>
        <p:nvSpPr>
          <p:cNvPr id="57" name="矩形 56"/>
          <p:cNvSpPr/>
          <p:nvPr/>
        </p:nvSpPr>
        <p:spPr>
          <a:xfrm>
            <a:off x="5778267" y="5294216"/>
            <a:ext cx="623229" cy="320028"/>
          </a:xfrm>
          <a:prstGeom prst="rect">
            <a:avLst/>
          </a:prstGeom>
          <a:noFill/>
          <a:ln>
            <a:noFill/>
          </a:ln>
        </p:spPr>
        <p:txBody>
          <a:bodyPr anchor="ctr" bIns="60954" lIns="121908" rIns="121908" tIns="60954" wrap="none">
            <a:spAutoFit/>
          </a:bodyPr>
          <a:lstStyle/>
          <a:p>
            <a:pPr algn="ctr"/>
            <a:r>
              <a:rPr altLang="en-US" lang="zh-CN" sz="1300">
                <a:solidFill>
                  <a:schemeClr val="accent6"/>
                </a:solidFill>
                <a:latin typeface="+mn-ea"/>
                <a:ea typeface="+mn-ea"/>
                <a:cs typeface="+mn-ea"/>
              </a:rPr>
              <a:t>全 年</a:t>
            </a:r>
          </a:p>
        </p:txBody>
      </p:sp>
      <p:sp>
        <p:nvSpPr>
          <p:cNvPr id="58" name="六边形 57"/>
          <p:cNvSpPr/>
          <p:nvPr/>
        </p:nvSpPr>
        <p:spPr>
          <a:xfrm>
            <a:off x="1413537" y="2379903"/>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EF4B62"/>
              </a:solidFill>
              <a:cs typeface="+mn-ea"/>
            </a:endParaRPr>
          </a:p>
        </p:txBody>
      </p:sp>
      <p:sp>
        <p:nvSpPr>
          <p:cNvPr id="59" name="六边形 58"/>
          <p:cNvSpPr/>
          <p:nvPr/>
        </p:nvSpPr>
        <p:spPr>
          <a:xfrm>
            <a:off x="2709538" y="2379903"/>
            <a:ext cx="3024000"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EF4B62"/>
              </a:solidFill>
              <a:cs typeface="+mn-ea"/>
            </a:endParaRPr>
          </a:p>
        </p:txBody>
      </p:sp>
      <p:sp>
        <p:nvSpPr>
          <p:cNvPr id="60" name="六边形 59"/>
          <p:cNvSpPr/>
          <p:nvPr/>
        </p:nvSpPr>
        <p:spPr>
          <a:xfrm>
            <a:off x="6476237" y="2379903"/>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EF4B62"/>
              </a:solidFill>
              <a:cs typeface="+mn-ea"/>
            </a:endParaRPr>
          </a:p>
        </p:txBody>
      </p:sp>
      <p:sp>
        <p:nvSpPr>
          <p:cNvPr id="61" name="六边形 60"/>
          <p:cNvSpPr/>
          <p:nvPr/>
        </p:nvSpPr>
        <p:spPr>
          <a:xfrm>
            <a:off x="6476238" y="2379903"/>
            <a:ext cx="3455999"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EF4B62"/>
              </a:solidFill>
              <a:cs typeface="+mn-ea"/>
            </a:endParaRPr>
          </a:p>
        </p:txBody>
      </p:sp>
      <p:sp>
        <p:nvSpPr>
          <p:cNvPr id="62" name="矩形 61"/>
          <p:cNvSpPr/>
          <p:nvPr/>
        </p:nvSpPr>
        <p:spPr>
          <a:xfrm>
            <a:off x="10737430" y="2335758"/>
            <a:ext cx="585129" cy="320028"/>
          </a:xfrm>
          <a:prstGeom prst="rect">
            <a:avLst/>
          </a:prstGeom>
        </p:spPr>
        <p:txBody>
          <a:bodyPr bIns="60954" lIns="121908" rIns="121908" tIns="60954" wrap="none">
            <a:spAutoFit/>
          </a:bodyPr>
          <a:lstStyle/>
          <a:p>
            <a:r>
              <a:rPr altLang="zh-CN" lang="en-US" sz="1300">
                <a:solidFill>
                  <a:schemeClr val="accent2"/>
                </a:solidFill>
                <a:latin typeface="+mn-ea"/>
                <a:ea typeface="+mn-ea"/>
                <a:cs typeface="+mn-ea"/>
              </a:rPr>
              <a:t>90%</a:t>
            </a:r>
          </a:p>
        </p:txBody>
      </p:sp>
      <p:sp>
        <p:nvSpPr>
          <p:cNvPr id="63" name="矩形 62"/>
          <p:cNvSpPr/>
          <p:nvPr/>
        </p:nvSpPr>
        <p:spPr>
          <a:xfrm>
            <a:off x="869442" y="2335758"/>
            <a:ext cx="585129" cy="320028"/>
          </a:xfrm>
          <a:prstGeom prst="rect">
            <a:avLst/>
          </a:prstGeom>
        </p:spPr>
        <p:txBody>
          <a:bodyPr bIns="60954" lIns="121908" rIns="121908" tIns="60954" wrap="none">
            <a:spAutoFit/>
          </a:bodyPr>
          <a:lstStyle/>
          <a:p>
            <a:pPr algn="r"/>
            <a:r>
              <a:rPr altLang="zh-CN" lang="en-US" sz="1300">
                <a:solidFill>
                  <a:schemeClr val="accent2"/>
                </a:solidFill>
                <a:latin typeface="+mn-ea"/>
                <a:ea typeface="+mn-ea"/>
                <a:cs typeface="+mn-ea"/>
              </a:rPr>
              <a:t>70%</a:t>
            </a:r>
          </a:p>
        </p:txBody>
      </p:sp>
      <p:sp>
        <p:nvSpPr>
          <p:cNvPr id="64" name="六边形 63"/>
          <p:cNvSpPr/>
          <p:nvPr/>
        </p:nvSpPr>
        <p:spPr>
          <a:xfrm>
            <a:off x="1363311" y="3119525"/>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891A"/>
              </a:solidFill>
              <a:cs typeface="+mn-ea"/>
            </a:endParaRPr>
          </a:p>
        </p:txBody>
      </p:sp>
      <p:sp>
        <p:nvSpPr>
          <p:cNvPr id="65" name="六边形 64"/>
          <p:cNvSpPr/>
          <p:nvPr/>
        </p:nvSpPr>
        <p:spPr>
          <a:xfrm>
            <a:off x="1795311" y="3119525"/>
            <a:ext cx="3888000"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891A"/>
              </a:solidFill>
              <a:cs typeface="+mn-ea"/>
            </a:endParaRPr>
          </a:p>
        </p:txBody>
      </p:sp>
      <p:sp>
        <p:nvSpPr>
          <p:cNvPr id="66" name="六边形 65"/>
          <p:cNvSpPr/>
          <p:nvPr/>
        </p:nvSpPr>
        <p:spPr>
          <a:xfrm>
            <a:off x="6426011" y="3119525"/>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891A"/>
              </a:solidFill>
              <a:cs typeface="+mn-ea"/>
            </a:endParaRPr>
          </a:p>
        </p:txBody>
      </p:sp>
      <p:sp>
        <p:nvSpPr>
          <p:cNvPr id="67" name="六边形 66"/>
          <p:cNvSpPr/>
          <p:nvPr/>
        </p:nvSpPr>
        <p:spPr>
          <a:xfrm>
            <a:off x="6426012" y="3119525"/>
            <a:ext cx="4319998"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891A"/>
              </a:solidFill>
              <a:cs typeface="+mn-ea"/>
            </a:endParaRPr>
          </a:p>
        </p:txBody>
      </p:sp>
      <p:sp>
        <p:nvSpPr>
          <p:cNvPr id="68" name="矩形 67"/>
          <p:cNvSpPr/>
          <p:nvPr/>
        </p:nvSpPr>
        <p:spPr>
          <a:xfrm>
            <a:off x="10687206" y="3075380"/>
            <a:ext cx="681966" cy="320028"/>
          </a:xfrm>
          <a:prstGeom prst="rect">
            <a:avLst/>
          </a:prstGeom>
        </p:spPr>
        <p:txBody>
          <a:bodyPr bIns="60954" lIns="121908" rIns="121908" tIns="60954" wrap="none">
            <a:spAutoFit/>
          </a:bodyPr>
          <a:lstStyle/>
          <a:p>
            <a:r>
              <a:rPr altLang="zh-CN" lang="en-US" sz="1300">
                <a:solidFill>
                  <a:schemeClr val="accent3"/>
                </a:solidFill>
                <a:latin typeface="+mn-ea"/>
                <a:ea typeface="+mn-ea"/>
                <a:cs typeface="+mn-ea"/>
              </a:rPr>
              <a:t>100%</a:t>
            </a:r>
          </a:p>
        </p:txBody>
      </p:sp>
      <p:sp>
        <p:nvSpPr>
          <p:cNvPr id="69" name="矩形 68"/>
          <p:cNvSpPr/>
          <p:nvPr/>
        </p:nvSpPr>
        <p:spPr>
          <a:xfrm>
            <a:off x="819215" y="3075380"/>
            <a:ext cx="585129" cy="320028"/>
          </a:xfrm>
          <a:prstGeom prst="rect">
            <a:avLst/>
          </a:prstGeom>
        </p:spPr>
        <p:txBody>
          <a:bodyPr bIns="60954" lIns="121908" rIns="121908" tIns="60954" wrap="none">
            <a:spAutoFit/>
          </a:bodyPr>
          <a:lstStyle/>
          <a:p>
            <a:pPr algn="r"/>
            <a:r>
              <a:rPr altLang="zh-CN" lang="en-US" sz="1300">
                <a:solidFill>
                  <a:schemeClr val="accent3"/>
                </a:solidFill>
                <a:latin typeface="+mn-ea"/>
                <a:ea typeface="+mn-ea"/>
                <a:cs typeface="+mn-ea"/>
              </a:rPr>
              <a:t>90%</a:t>
            </a:r>
          </a:p>
        </p:txBody>
      </p:sp>
      <p:sp>
        <p:nvSpPr>
          <p:cNvPr id="70" name="六边形 69"/>
          <p:cNvSpPr/>
          <p:nvPr/>
        </p:nvSpPr>
        <p:spPr>
          <a:xfrm>
            <a:off x="1413537" y="3857760"/>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BF00"/>
              </a:solidFill>
              <a:cs typeface="+mn-ea"/>
            </a:endParaRPr>
          </a:p>
        </p:txBody>
      </p:sp>
      <p:sp>
        <p:nvSpPr>
          <p:cNvPr id="71" name="六边形 70"/>
          <p:cNvSpPr/>
          <p:nvPr/>
        </p:nvSpPr>
        <p:spPr>
          <a:xfrm>
            <a:off x="4005538" y="3857760"/>
            <a:ext cx="1728000"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BF00"/>
              </a:solidFill>
              <a:cs typeface="+mn-ea"/>
            </a:endParaRPr>
          </a:p>
        </p:txBody>
      </p:sp>
      <p:sp>
        <p:nvSpPr>
          <p:cNvPr id="72" name="六边形 71"/>
          <p:cNvSpPr/>
          <p:nvPr/>
        </p:nvSpPr>
        <p:spPr>
          <a:xfrm>
            <a:off x="6476237" y="3857760"/>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BF00"/>
              </a:solidFill>
              <a:cs typeface="+mn-ea"/>
            </a:endParaRPr>
          </a:p>
        </p:txBody>
      </p:sp>
      <p:sp>
        <p:nvSpPr>
          <p:cNvPr id="73" name="六边形 72"/>
          <p:cNvSpPr/>
          <p:nvPr/>
        </p:nvSpPr>
        <p:spPr>
          <a:xfrm>
            <a:off x="6476238" y="3857760"/>
            <a:ext cx="2807999"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FFBF00"/>
              </a:solidFill>
              <a:cs typeface="+mn-ea"/>
            </a:endParaRPr>
          </a:p>
        </p:txBody>
      </p:sp>
      <p:sp>
        <p:nvSpPr>
          <p:cNvPr id="74" name="矩形 73"/>
          <p:cNvSpPr/>
          <p:nvPr/>
        </p:nvSpPr>
        <p:spPr>
          <a:xfrm>
            <a:off x="10737430" y="3813615"/>
            <a:ext cx="585129" cy="320028"/>
          </a:xfrm>
          <a:prstGeom prst="rect">
            <a:avLst/>
          </a:prstGeom>
        </p:spPr>
        <p:txBody>
          <a:bodyPr bIns="60954" lIns="121908" rIns="121908" tIns="60954" wrap="none">
            <a:spAutoFit/>
          </a:bodyPr>
          <a:lstStyle/>
          <a:p>
            <a:r>
              <a:rPr altLang="zh-CN" lang="en-US" sz="1300">
                <a:solidFill>
                  <a:schemeClr val="accent4"/>
                </a:solidFill>
                <a:latin typeface="+mn-ea"/>
                <a:ea typeface="+mn-ea"/>
                <a:cs typeface="+mn-ea"/>
              </a:rPr>
              <a:t>65%</a:t>
            </a:r>
          </a:p>
        </p:txBody>
      </p:sp>
      <p:sp>
        <p:nvSpPr>
          <p:cNvPr id="75" name="矩形 74"/>
          <p:cNvSpPr/>
          <p:nvPr/>
        </p:nvSpPr>
        <p:spPr>
          <a:xfrm>
            <a:off x="869442" y="3813615"/>
            <a:ext cx="585129" cy="320028"/>
          </a:xfrm>
          <a:prstGeom prst="rect">
            <a:avLst/>
          </a:prstGeom>
        </p:spPr>
        <p:txBody>
          <a:bodyPr bIns="60954" lIns="121908" rIns="121908" tIns="60954" wrap="none">
            <a:spAutoFit/>
          </a:bodyPr>
          <a:lstStyle/>
          <a:p>
            <a:pPr algn="r"/>
            <a:r>
              <a:rPr altLang="zh-CN" lang="en-US" sz="1300">
                <a:solidFill>
                  <a:schemeClr val="accent4"/>
                </a:solidFill>
                <a:latin typeface="+mn-ea"/>
                <a:ea typeface="+mn-ea"/>
                <a:cs typeface="+mn-ea"/>
              </a:rPr>
              <a:t>40%</a:t>
            </a:r>
          </a:p>
        </p:txBody>
      </p:sp>
      <p:sp>
        <p:nvSpPr>
          <p:cNvPr id="76" name="六边形 75"/>
          <p:cNvSpPr/>
          <p:nvPr/>
        </p:nvSpPr>
        <p:spPr>
          <a:xfrm>
            <a:off x="1413537" y="4595995"/>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6DBC4A"/>
              </a:solidFill>
              <a:cs typeface="+mn-ea"/>
            </a:endParaRPr>
          </a:p>
        </p:txBody>
      </p:sp>
      <p:sp>
        <p:nvSpPr>
          <p:cNvPr id="77" name="六边形 76"/>
          <p:cNvSpPr/>
          <p:nvPr/>
        </p:nvSpPr>
        <p:spPr>
          <a:xfrm>
            <a:off x="1845537" y="4595995"/>
            <a:ext cx="3888000"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6DBC4A"/>
              </a:solidFill>
              <a:cs typeface="+mn-ea"/>
            </a:endParaRPr>
          </a:p>
        </p:txBody>
      </p:sp>
      <p:sp>
        <p:nvSpPr>
          <p:cNvPr id="78" name="六边形 77"/>
          <p:cNvSpPr/>
          <p:nvPr/>
        </p:nvSpPr>
        <p:spPr>
          <a:xfrm>
            <a:off x="6476237" y="4595995"/>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6DBC4A"/>
              </a:solidFill>
              <a:cs typeface="+mn-ea"/>
            </a:endParaRPr>
          </a:p>
        </p:txBody>
      </p:sp>
      <p:sp>
        <p:nvSpPr>
          <p:cNvPr id="79" name="六边形 78"/>
          <p:cNvSpPr/>
          <p:nvPr/>
        </p:nvSpPr>
        <p:spPr>
          <a:xfrm>
            <a:off x="6476239" y="4595995"/>
            <a:ext cx="3887999"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6DBC4A"/>
              </a:solidFill>
              <a:cs typeface="+mn-ea"/>
            </a:endParaRPr>
          </a:p>
        </p:txBody>
      </p:sp>
      <p:sp>
        <p:nvSpPr>
          <p:cNvPr id="80" name="矩形 79"/>
          <p:cNvSpPr/>
          <p:nvPr/>
        </p:nvSpPr>
        <p:spPr>
          <a:xfrm>
            <a:off x="10737430" y="4551850"/>
            <a:ext cx="585129" cy="320028"/>
          </a:xfrm>
          <a:prstGeom prst="rect">
            <a:avLst/>
          </a:prstGeom>
        </p:spPr>
        <p:txBody>
          <a:bodyPr bIns="60954" lIns="121908" rIns="121908" tIns="60954" wrap="none">
            <a:spAutoFit/>
          </a:bodyPr>
          <a:lstStyle/>
          <a:p>
            <a:r>
              <a:rPr altLang="zh-CN" lang="en-US" sz="1300">
                <a:solidFill>
                  <a:schemeClr val="accent5"/>
                </a:solidFill>
                <a:latin typeface="+mn-ea"/>
                <a:ea typeface="+mn-ea"/>
                <a:cs typeface="+mn-ea"/>
              </a:rPr>
              <a:t>90%</a:t>
            </a:r>
          </a:p>
        </p:txBody>
      </p:sp>
      <p:sp>
        <p:nvSpPr>
          <p:cNvPr id="81" name="矩形 80"/>
          <p:cNvSpPr/>
          <p:nvPr/>
        </p:nvSpPr>
        <p:spPr>
          <a:xfrm>
            <a:off x="869442" y="4551850"/>
            <a:ext cx="585129" cy="320028"/>
          </a:xfrm>
          <a:prstGeom prst="rect">
            <a:avLst/>
          </a:prstGeom>
        </p:spPr>
        <p:txBody>
          <a:bodyPr bIns="60954" lIns="121908" rIns="121908" tIns="60954" wrap="none">
            <a:spAutoFit/>
          </a:bodyPr>
          <a:lstStyle/>
          <a:p>
            <a:pPr algn="r"/>
            <a:r>
              <a:rPr altLang="zh-CN" lang="en-US" sz="1300">
                <a:solidFill>
                  <a:schemeClr val="accent5"/>
                </a:solidFill>
                <a:latin typeface="+mn-ea"/>
                <a:ea typeface="+mn-ea"/>
                <a:cs typeface="+mn-ea"/>
              </a:rPr>
              <a:t>90%</a:t>
            </a:r>
          </a:p>
        </p:txBody>
      </p:sp>
      <p:sp>
        <p:nvSpPr>
          <p:cNvPr id="82" name="六边形 81"/>
          <p:cNvSpPr/>
          <p:nvPr/>
        </p:nvSpPr>
        <p:spPr>
          <a:xfrm>
            <a:off x="1363310" y="5334227"/>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14C8BC"/>
              </a:solidFill>
              <a:cs typeface="+mn-ea"/>
            </a:endParaRPr>
          </a:p>
        </p:txBody>
      </p:sp>
      <p:sp>
        <p:nvSpPr>
          <p:cNvPr id="83" name="六边形 82"/>
          <p:cNvSpPr/>
          <p:nvPr/>
        </p:nvSpPr>
        <p:spPr>
          <a:xfrm>
            <a:off x="1795310" y="5334227"/>
            <a:ext cx="3888000"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14C8BC"/>
              </a:solidFill>
              <a:cs typeface="+mn-ea"/>
            </a:endParaRPr>
          </a:p>
        </p:txBody>
      </p:sp>
      <p:sp>
        <p:nvSpPr>
          <p:cNvPr id="84" name="六边形 83"/>
          <p:cNvSpPr/>
          <p:nvPr/>
        </p:nvSpPr>
        <p:spPr>
          <a:xfrm>
            <a:off x="6426009" y="5334227"/>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14C8BC"/>
              </a:solidFill>
              <a:cs typeface="+mn-ea"/>
            </a:endParaRPr>
          </a:p>
        </p:txBody>
      </p:sp>
      <p:sp>
        <p:nvSpPr>
          <p:cNvPr id="85" name="六边形 84"/>
          <p:cNvSpPr/>
          <p:nvPr/>
        </p:nvSpPr>
        <p:spPr>
          <a:xfrm>
            <a:off x="6426011" y="5334227"/>
            <a:ext cx="4319998"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rgbClr val="14C8BC"/>
              </a:solidFill>
              <a:cs typeface="+mn-ea"/>
            </a:endParaRPr>
          </a:p>
        </p:txBody>
      </p:sp>
      <p:sp>
        <p:nvSpPr>
          <p:cNvPr id="86" name="矩形 85"/>
          <p:cNvSpPr/>
          <p:nvPr/>
        </p:nvSpPr>
        <p:spPr>
          <a:xfrm>
            <a:off x="10687203" y="5290082"/>
            <a:ext cx="681966" cy="320028"/>
          </a:xfrm>
          <a:prstGeom prst="rect">
            <a:avLst/>
          </a:prstGeom>
        </p:spPr>
        <p:txBody>
          <a:bodyPr bIns="60954" lIns="121908" rIns="121908" tIns="60954" wrap="none">
            <a:spAutoFit/>
          </a:bodyPr>
          <a:lstStyle/>
          <a:p>
            <a:r>
              <a:rPr altLang="zh-CN" lang="en-US" sz="1300">
                <a:solidFill>
                  <a:schemeClr val="accent6"/>
                </a:solidFill>
                <a:latin typeface="+mn-ea"/>
                <a:ea typeface="+mn-ea"/>
                <a:cs typeface="+mn-ea"/>
              </a:rPr>
              <a:t>100%</a:t>
            </a:r>
          </a:p>
        </p:txBody>
      </p:sp>
      <p:sp>
        <p:nvSpPr>
          <p:cNvPr id="87" name="矩形 86"/>
          <p:cNvSpPr/>
          <p:nvPr/>
        </p:nvSpPr>
        <p:spPr>
          <a:xfrm>
            <a:off x="819214" y="5290082"/>
            <a:ext cx="585129" cy="320028"/>
          </a:xfrm>
          <a:prstGeom prst="rect">
            <a:avLst/>
          </a:prstGeom>
        </p:spPr>
        <p:txBody>
          <a:bodyPr bIns="60954" lIns="121908" rIns="121908" tIns="60954" wrap="none">
            <a:spAutoFit/>
          </a:bodyPr>
          <a:lstStyle/>
          <a:p>
            <a:pPr algn="r"/>
            <a:r>
              <a:rPr altLang="zh-CN" lang="en-US" sz="1300">
                <a:solidFill>
                  <a:schemeClr val="accent6"/>
                </a:solidFill>
                <a:latin typeface="+mn-ea"/>
                <a:ea typeface="+mn-ea"/>
                <a:cs typeface="+mn-ea"/>
              </a:rPr>
              <a:t>90%</a:t>
            </a:r>
          </a:p>
        </p:txBody>
      </p:sp>
      <p:sp>
        <p:nvSpPr>
          <p:cNvPr id="88" name="矩形 87"/>
          <p:cNvSpPr/>
          <p:nvPr/>
        </p:nvSpPr>
        <p:spPr>
          <a:xfrm>
            <a:off x="4487945" y="1388197"/>
            <a:ext cx="1196316" cy="609588"/>
          </a:xfrm>
          <a:prstGeom prst="rect">
            <a:avLst/>
          </a:prstGeom>
        </p:spPr>
        <p:txBody>
          <a:bodyPr bIns="60954" lIns="121908" rIns="121908" tIns="60954" wrap="none">
            <a:spAutoFit/>
          </a:bodyPr>
          <a:lstStyle/>
          <a:p>
            <a:pPr algn="ctr"/>
            <a:r>
              <a:rPr altLang="zh-CN" lang="en-US" sz="3200">
                <a:solidFill>
                  <a:schemeClr val="accent1"/>
                </a:solidFill>
                <a:latin typeface="+mn-ea"/>
                <a:ea typeface="+mn-ea"/>
                <a:cs typeface="+mn-ea"/>
              </a:rPr>
              <a:t>2016</a:t>
            </a:r>
          </a:p>
        </p:txBody>
      </p:sp>
      <p:sp>
        <p:nvSpPr>
          <p:cNvPr id="89" name="矩形 88"/>
          <p:cNvSpPr/>
          <p:nvPr/>
        </p:nvSpPr>
        <p:spPr>
          <a:xfrm>
            <a:off x="6504534" y="1388197"/>
            <a:ext cx="1196316" cy="609588"/>
          </a:xfrm>
          <a:prstGeom prst="rect">
            <a:avLst/>
          </a:prstGeom>
        </p:spPr>
        <p:txBody>
          <a:bodyPr bIns="60954" lIns="121908" rIns="121908" tIns="60954" wrap="none">
            <a:spAutoFit/>
          </a:bodyPr>
          <a:lstStyle/>
          <a:p>
            <a:pPr algn="ctr"/>
            <a:r>
              <a:rPr altLang="zh-CN" lang="en-US" sz="3200">
                <a:solidFill>
                  <a:schemeClr val="accent1"/>
                </a:solidFill>
                <a:latin typeface="+mn-ea"/>
                <a:ea typeface="+mn-ea"/>
                <a:cs typeface="+mn-ea"/>
              </a:rPr>
              <a:t>2017</a:t>
            </a: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11472981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500" fill="hold" id="7"/>
                                        <p:tgtEl>
                                          <p:spTgt spid="50"/>
                                        </p:tgtEl>
                                        <p:attrNameLst>
                                          <p:attrName>ppt_w</p:attrName>
                                        </p:attrNameLst>
                                      </p:cBhvr>
                                      <p:tavLst>
                                        <p:tav tm="0">
                                          <p:val>
                                            <p:fltVal val="0"/>
                                          </p:val>
                                        </p:tav>
                                        <p:tav tm="100000">
                                          <p:val>
                                            <p:strVal val="#ppt_w"/>
                                          </p:val>
                                        </p:tav>
                                      </p:tavLst>
                                    </p:anim>
                                    <p:anim calcmode="lin" valueType="num">
                                      <p:cBhvr>
                                        <p:cTn dur="500" fill="hold" id="8"/>
                                        <p:tgtEl>
                                          <p:spTgt spid="50"/>
                                        </p:tgtEl>
                                        <p:attrNameLst>
                                          <p:attrName>ppt_h</p:attrName>
                                        </p:attrNameLst>
                                      </p:cBhvr>
                                      <p:tavLst>
                                        <p:tav tm="0">
                                          <p:val>
                                            <p:fltVal val="0"/>
                                          </p:val>
                                        </p:tav>
                                        <p:tav tm="100000">
                                          <p:val>
                                            <p:strVal val="#ppt_h"/>
                                          </p:val>
                                        </p:tav>
                                      </p:tavLst>
                                    </p:anim>
                                    <p:animEffect filter="fade" transition="in">
                                      <p:cBhvr>
                                        <p:cTn dur="500" id="9"/>
                                        <p:tgtEl>
                                          <p:spTgt spid="50"/>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250" id="12" tmFilter="0, 0; .2, .5; .8, .5; 1, 0"/>
                                        <p:tgtEl>
                                          <p:spTgt spid="50"/>
                                        </p:tgtEl>
                                      </p:cBhvr>
                                    </p:animEffect>
                                    <p:animScale>
                                      <p:cBhvr>
                                        <p:cTn autoRev="1" dur="125" fill="hold" id="13"/>
                                        <p:tgtEl>
                                          <p:spTgt spid="50"/>
                                        </p:tgtEl>
                                      </p:cBhvr>
                                      <p:by x="105000" y="105000"/>
                                    </p:animScale>
                                  </p:childTnLst>
                                </p:cTn>
                              </p:par>
                            </p:childTnLst>
                          </p:cTn>
                        </p:par>
                        <p:par>
                          <p:cTn fill="hold" id="14" nodeType="afterGroup">
                            <p:stCondLst>
                              <p:cond delay="750"/>
                            </p:stCondLst>
                            <p:childTnLst>
                              <p:par>
                                <p:cTn fill="hold" id="15" nodeType="afterEffect" presetClass="emph" presetID="26" presetSubtype="0" repeatCount="2000">
                                  <p:stCondLst>
                                    <p:cond delay="0"/>
                                  </p:stCondLst>
                                  <p:childTnLst>
                                    <p:animEffect filter="fade" transition="out">
                                      <p:cBhvr>
                                        <p:cTn dur="150" id="16" tmFilter="0, 0; .2, .5; .8, .5; 1, 0"/>
                                        <p:tgtEl>
                                          <p:spTgt spid="50"/>
                                        </p:tgtEl>
                                      </p:cBhvr>
                                    </p:animEffect>
                                    <p:animScale>
                                      <p:cBhvr>
                                        <p:cTn autoRev="1" dur="75" fill="hold" id="17"/>
                                        <p:tgtEl>
                                          <p:spTgt spid="50"/>
                                        </p:tgtEl>
                                      </p:cBhvr>
                                      <p:by x="105000" y="105000"/>
                                    </p:animScale>
                                  </p:childTnLst>
                                </p:cTn>
                              </p:par>
                            </p:childTnLst>
                          </p:cTn>
                        </p:par>
                        <p:par>
                          <p:cTn fill="hold" id="18" nodeType="afterGroup">
                            <p:stCondLst>
                              <p:cond delay="900"/>
                            </p:stCondLst>
                            <p:childTnLst>
                              <p:par>
                                <p:cTn fill="hold" grpId="0" id="19" nodeType="afterEffect" presetClass="entr" presetID="53" presetSubtype="0">
                                  <p:stCondLst>
                                    <p:cond delay="0"/>
                                  </p:stCondLst>
                                  <p:childTnLst>
                                    <p:set>
                                      <p:cBhvr>
                                        <p:cTn dur="1" fill="hold" id="20">
                                          <p:stCondLst>
                                            <p:cond delay="0"/>
                                          </p:stCondLst>
                                        </p:cTn>
                                        <p:tgtEl>
                                          <p:spTgt spid="88"/>
                                        </p:tgtEl>
                                        <p:attrNameLst>
                                          <p:attrName>style.visibility</p:attrName>
                                        </p:attrNameLst>
                                      </p:cBhvr>
                                      <p:to>
                                        <p:strVal val="visible"/>
                                      </p:to>
                                    </p:set>
                                    <p:anim calcmode="lin" valueType="num">
                                      <p:cBhvr>
                                        <p:cTn dur="250" fill="hold" id="21"/>
                                        <p:tgtEl>
                                          <p:spTgt spid="88"/>
                                        </p:tgtEl>
                                        <p:attrNameLst>
                                          <p:attrName>ppt_w</p:attrName>
                                        </p:attrNameLst>
                                      </p:cBhvr>
                                      <p:tavLst>
                                        <p:tav tm="0">
                                          <p:val>
                                            <p:fltVal val="0"/>
                                          </p:val>
                                        </p:tav>
                                        <p:tav tm="100000">
                                          <p:val>
                                            <p:strVal val="#ppt_w"/>
                                          </p:val>
                                        </p:tav>
                                      </p:tavLst>
                                    </p:anim>
                                    <p:anim calcmode="lin" valueType="num">
                                      <p:cBhvr>
                                        <p:cTn dur="250" fill="hold" id="22"/>
                                        <p:tgtEl>
                                          <p:spTgt spid="88"/>
                                        </p:tgtEl>
                                        <p:attrNameLst>
                                          <p:attrName>ppt_h</p:attrName>
                                        </p:attrNameLst>
                                      </p:cBhvr>
                                      <p:tavLst>
                                        <p:tav tm="0">
                                          <p:val>
                                            <p:fltVal val="0"/>
                                          </p:val>
                                        </p:tav>
                                        <p:tav tm="100000">
                                          <p:val>
                                            <p:strVal val="#ppt_h"/>
                                          </p:val>
                                        </p:tav>
                                      </p:tavLst>
                                    </p:anim>
                                    <p:animEffect filter="fade" transition="in">
                                      <p:cBhvr>
                                        <p:cTn dur="250" id="23"/>
                                        <p:tgtEl>
                                          <p:spTgt spid="8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89"/>
                                        </p:tgtEl>
                                        <p:attrNameLst>
                                          <p:attrName>style.visibility</p:attrName>
                                        </p:attrNameLst>
                                      </p:cBhvr>
                                      <p:to>
                                        <p:strVal val="visible"/>
                                      </p:to>
                                    </p:set>
                                    <p:anim calcmode="lin" valueType="num">
                                      <p:cBhvr>
                                        <p:cTn dur="250" fill="hold" id="26"/>
                                        <p:tgtEl>
                                          <p:spTgt spid="89"/>
                                        </p:tgtEl>
                                        <p:attrNameLst>
                                          <p:attrName>ppt_w</p:attrName>
                                        </p:attrNameLst>
                                      </p:cBhvr>
                                      <p:tavLst>
                                        <p:tav tm="0">
                                          <p:val>
                                            <p:fltVal val="0"/>
                                          </p:val>
                                        </p:tav>
                                        <p:tav tm="100000">
                                          <p:val>
                                            <p:strVal val="#ppt_w"/>
                                          </p:val>
                                        </p:tav>
                                      </p:tavLst>
                                    </p:anim>
                                    <p:anim calcmode="lin" valueType="num">
                                      <p:cBhvr>
                                        <p:cTn dur="250" fill="hold" id="27"/>
                                        <p:tgtEl>
                                          <p:spTgt spid="89"/>
                                        </p:tgtEl>
                                        <p:attrNameLst>
                                          <p:attrName>ppt_h</p:attrName>
                                        </p:attrNameLst>
                                      </p:cBhvr>
                                      <p:tavLst>
                                        <p:tav tm="0">
                                          <p:val>
                                            <p:fltVal val="0"/>
                                          </p:val>
                                        </p:tav>
                                        <p:tav tm="100000">
                                          <p:val>
                                            <p:strVal val="#ppt_h"/>
                                          </p:val>
                                        </p:tav>
                                      </p:tavLst>
                                    </p:anim>
                                    <p:animEffect filter="fade" transition="in">
                                      <p:cBhvr>
                                        <p:cTn dur="250" id="28"/>
                                        <p:tgtEl>
                                          <p:spTgt spid="89"/>
                                        </p:tgtEl>
                                      </p:cBhvr>
                                    </p:animEffect>
                                  </p:childTnLst>
                                </p:cTn>
                              </p:par>
                            </p:childTnLst>
                          </p:cTn>
                        </p:par>
                        <p:par>
                          <p:cTn fill="hold" id="29" nodeType="afterGroup">
                            <p:stCondLst>
                              <p:cond delay="1150"/>
                            </p:stCondLst>
                            <p:childTnLst>
                              <p:par>
                                <p:cTn fill="hold" grpId="0" id="30" nodeType="afterEffect" presetClass="entr" presetID="53" presetSubtype="0">
                                  <p:stCondLst>
                                    <p:cond delay="0"/>
                                  </p:stCondLst>
                                  <p:childTnLst>
                                    <p:set>
                                      <p:cBhvr>
                                        <p:cTn dur="1" fill="hold" id="31">
                                          <p:stCondLst>
                                            <p:cond delay="0"/>
                                          </p:stCondLst>
                                        </p:cTn>
                                        <p:tgtEl>
                                          <p:spTgt spid="53"/>
                                        </p:tgtEl>
                                        <p:attrNameLst>
                                          <p:attrName>style.visibility</p:attrName>
                                        </p:attrNameLst>
                                      </p:cBhvr>
                                      <p:to>
                                        <p:strVal val="visible"/>
                                      </p:to>
                                    </p:set>
                                    <p:anim calcmode="lin" valueType="num">
                                      <p:cBhvr>
                                        <p:cTn dur="250" fill="hold" id="32"/>
                                        <p:tgtEl>
                                          <p:spTgt spid="53"/>
                                        </p:tgtEl>
                                        <p:attrNameLst>
                                          <p:attrName>ppt_w</p:attrName>
                                        </p:attrNameLst>
                                      </p:cBhvr>
                                      <p:tavLst>
                                        <p:tav tm="0">
                                          <p:val>
                                            <p:fltVal val="0"/>
                                          </p:val>
                                        </p:tav>
                                        <p:tav tm="100000">
                                          <p:val>
                                            <p:strVal val="#ppt_w"/>
                                          </p:val>
                                        </p:tav>
                                      </p:tavLst>
                                    </p:anim>
                                    <p:anim calcmode="lin" valueType="num">
                                      <p:cBhvr>
                                        <p:cTn dur="250" fill="hold" id="33"/>
                                        <p:tgtEl>
                                          <p:spTgt spid="53"/>
                                        </p:tgtEl>
                                        <p:attrNameLst>
                                          <p:attrName>ppt_h</p:attrName>
                                        </p:attrNameLst>
                                      </p:cBhvr>
                                      <p:tavLst>
                                        <p:tav tm="0">
                                          <p:val>
                                            <p:fltVal val="0"/>
                                          </p:val>
                                        </p:tav>
                                        <p:tav tm="100000">
                                          <p:val>
                                            <p:strVal val="#ppt_h"/>
                                          </p:val>
                                        </p:tav>
                                      </p:tavLst>
                                    </p:anim>
                                    <p:animEffect filter="fade" transition="in">
                                      <p:cBhvr>
                                        <p:cTn dur="250" id="34"/>
                                        <p:tgtEl>
                                          <p:spTgt spid="53"/>
                                        </p:tgtEl>
                                      </p:cBhvr>
                                    </p:animEffect>
                                  </p:childTnLst>
                                </p:cTn>
                              </p:par>
                            </p:childTnLst>
                          </p:cTn>
                        </p:par>
                        <p:par>
                          <p:cTn fill="hold" id="35" nodeType="afterGroup">
                            <p:stCondLst>
                              <p:cond delay="1400"/>
                            </p:stCondLst>
                            <p:childTnLst>
                              <p:par>
                                <p:cTn fill="hold" grpId="0" id="36" nodeType="afterEffect" presetClass="entr" presetID="53" presetSubtype="0">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p:cTn dur="250" fill="hold" id="38"/>
                                        <p:tgtEl>
                                          <p:spTgt spid="54"/>
                                        </p:tgtEl>
                                        <p:attrNameLst>
                                          <p:attrName>ppt_w</p:attrName>
                                        </p:attrNameLst>
                                      </p:cBhvr>
                                      <p:tavLst>
                                        <p:tav tm="0">
                                          <p:val>
                                            <p:fltVal val="0"/>
                                          </p:val>
                                        </p:tav>
                                        <p:tav tm="100000">
                                          <p:val>
                                            <p:strVal val="#ppt_w"/>
                                          </p:val>
                                        </p:tav>
                                      </p:tavLst>
                                    </p:anim>
                                    <p:anim calcmode="lin" valueType="num">
                                      <p:cBhvr>
                                        <p:cTn dur="250" fill="hold" id="39"/>
                                        <p:tgtEl>
                                          <p:spTgt spid="54"/>
                                        </p:tgtEl>
                                        <p:attrNameLst>
                                          <p:attrName>ppt_h</p:attrName>
                                        </p:attrNameLst>
                                      </p:cBhvr>
                                      <p:tavLst>
                                        <p:tav tm="0">
                                          <p:val>
                                            <p:fltVal val="0"/>
                                          </p:val>
                                        </p:tav>
                                        <p:tav tm="100000">
                                          <p:val>
                                            <p:strVal val="#ppt_h"/>
                                          </p:val>
                                        </p:tav>
                                      </p:tavLst>
                                    </p:anim>
                                    <p:animEffect filter="fade" transition="in">
                                      <p:cBhvr>
                                        <p:cTn dur="250" id="40"/>
                                        <p:tgtEl>
                                          <p:spTgt spid="54"/>
                                        </p:tgtEl>
                                      </p:cBhvr>
                                    </p:animEffect>
                                  </p:childTnLst>
                                </p:cTn>
                              </p:par>
                            </p:childTnLst>
                          </p:cTn>
                        </p:par>
                        <p:par>
                          <p:cTn fill="hold" id="41" nodeType="afterGroup">
                            <p:stCondLst>
                              <p:cond delay="1650"/>
                            </p:stCondLst>
                            <p:childTnLst>
                              <p:par>
                                <p:cTn fill="hold" grpId="0" id="42" nodeType="afterEffect" presetClass="entr" presetID="53" presetSubtype="0">
                                  <p:stCondLst>
                                    <p:cond delay="0"/>
                                  </p:stCondLst>
                                  <p:childTnLst>
                                    <p:set>
                                      <p:cBhvr>
                                        <p:cTn dur="1" fill="hold" id="43">
                                          <p:stCondLst>
                                            <p:cond delay="0"/>
                                          </p:stCondLst>
                                        </p:cTn>
                                        <p:tgtEl>
                                          <p:spTgt spid="55"/>
                                        </p:tgtEl>
                                        <p:attrNameLst>
                                          <p:attrName>style.visibility</p:attrName>
                                        </p:attrNameLst>
                                      </p:cBhvr>
                                      <p:to>
                                        <p:strVal val="visible"/>
                                      </p:to>
                                    </p:set>
                                    <p:anim calcmode="lin" valueType="num">
                                      <p:cBhvr>
                                        <p:cTn dur="250" fill="hold" id="44"/>
                                        <p:tgtEl>
                                          <p:spTgt spid="55"/>
                                        </p:tgtEl>
                                        <p:attrNameLst>
                                          <p:attrName>ppt_w</p:attrName>
                                        </p:attrNameLst>
                                      </p:cBhvr>
                                      <p:tavLst>
                                        <p:tav tm="0">
                                          <p:val>
                                            <p:fltVal val="0"/>
                                          </p:val>
                                        </p:tav>
                                        <p:tav tm="100000">
                                          <p:val>
                                            <p:strVal val="#ppt_w"/>
                                          </p:val>
                                        </p:tav>
                                      </p:tavLst>
                                    </p:anim>
                                    <p:anim calcmode="lin" valueType="num">
                                      <p:cBhvr>
                                        <p:cTn dur="250" fill="hold" id="45"/>
                                        <p:tgtEl>
                                          <p:spTgt spid="55"/>
                                        </p:tgtEl>
                                        <p:attrNameLst>
                                          <p:attrName>ppt_h</p:attrName>
                                        </p:attrNameLst>
                                      </p:cBhvr>
                                      <p:tavLst>
                                        <p:tav tm="0">
                                          <p:val>
                                            <p:fltVal val="0"/>
                                          </p:val>
                                        </p:tav>
                                        <p:tav tm="100000">
                                          <p:val>
                                            <p:strVal val="#ppt_h"/>
                                          </p:val>
                                        </p:tav>
                                      </p:tavLst>
                                    </p:anim>
                                    <p:animEffect filter="fade" transition="in">
                                      <p:cBhvr>
                                        <p:cTn dur="250" id="46"/>
                                        <p:tgtEl>
                                          <p:spTgt spid="55"/>
                                        </p:tgtEl>
                                      </p:cBhvr>
                                    </p:animEffect>
                                  </p:childTnLst>
                                </p:cTn>
                              </p:par>
                            </p:childTnLst>
                          </p:cTn>
                        </p:par>
                        <p:par>
                          <p:cTn fill="hold" id="47" nodeType="afterGroup">
                            <p:stCondLst>
                              <p:cond delay="1900"/>
                            </p:stCondLst>
                            <p:childTnLst>
                              <p:par>
                                <p:cTn fill="hold" grpId="0" id="48" nodeType="afterEffect" presetClass="entr" presetID="53" presetSubtype="0">
                                  <p:stCondLst>
                                    <p:cond delay="0"/>
                                  </p:stCondLst>
                                  <p:childTnLst>
                                    <p:set>
                                      <p:cBhvr>
                                        <p:cTn dur="1" fill="hold" id="49">
                                          <p:stCondLst>
                                            <p:cond delay="0"/>
                                          </p:stCondLst>
                                        </p:cTn>
                                        <p:tgtEl>
                                          <p:spTgt spid="56"/>
                                        </p:tgtEl>
                                        <p:attrNameLst>
                                          <p:attrName>style.visibility</p:attrName>
                                        </p:attrNameLst>
                                      </p:cBhvr>
                                      <p:to>
                                        <p:strVal val="visible"/>
                                      </p:to>
                                    </p:set>
                                    <p:anim calcmode="lin" valueType="num">
                                      <p:cBhvr>
                                        <p:cTn dur="250" fill="hold" id="50"/>
                                        <p:tgtEl>
                                          <p:spTgt spid="56"/>
                                        </p:tgtEl>
                                        <p:attrNameLst>
                                          <p:attrName>ppt_w</p:attrName>
                                        </p:attrNameLst>
                                      </p:cBhvr>
                                      <p:tavLst>
                                        <p:tav tm="0">
                                          <p:val>
                                            <p:fltVal val="0"/>
                                          </p:val>
                                        </p:tav>
                                        <p:tav tm="100000">
                                          <p:val>
                                            <p:strVal val="#ppt_w"/>
                                          </p:val>
                                        </p:tav>
                                      </p:tavLst>
                                    </p:anim>
                                    <p:anim calcmode="lin" valueType="num">
                                      <p:cBhvr>
                                        <p:cTn dur="250" fill="hold" id="51"/>
                                        <p:tgtEl>
                                          <p:spTgt spid="56"/>
                                        </p:tgtEl>
                                        <p:attrNameLst>
                                          <p:attrName>ppt_h</p:attrName>
                                        </p:attrNameLst>
                                      </p:cBhvr>
                                      <p:tavLst>
                                        <p:tav tm="0">
                                          <p:val>
                                            <p:fltVal val="0"/>
                                          </p:val>
                                        </p:tav>
                                        <p:tav tm="100000">
                                          <p:val>
                                            <p:strVal val="#ppt_h"/>
                                          </p:val>
                                        </p:tav>
                                      </p:tavLst>
                                    </p:anim>
                                    <p:animEffect filter="fade" transition="in">
                                      <p:cBhvr>
                                        <p:cTn dur="250" id="52"/>
                                        <p:tgtEl>
                                          <p:spTgt spid="56"/>
                                        </p:tgtEl>
                                      </p:cBhvr>
                                    </p:animEffect>
                                  </p:childTnLst>
                                </p:cTn>
                              </p:par>
                            </p:childTnLst>
                          </p:cTn>
                        </p:par>
                        <p:par>
                          <p:cTn fill="hold" id="53" nodeType="afterGroup">
                            <p:stCondLst>
                              <p:cond delay="2150"/>
                            </p:stCondLst>
                            <p:childTnLst>
                              <p:par>
                                <p:cTn fill="hold" grpId="0" id="54" nodeType="afterEffect" presetClass="entr" presetID="53" presetSubtype="0">
                                  <p:stCondLst>
                                    <p:cond delay="0"/>
                                  </p:stCondLst>
                                  <p:childTnLst>
                                    <p:set>
                                      <p:cBhvr>
                                        <p:cTn dur="1" fill="hold" id="55">
                                          <p:stCondLst>
                                            <p:cond delay="0"/>
                                          </p:stCondLst>
                                        </p:cTn>
                                        <p:tgtEl>
                                          <p:spTgt spid="57"/>
                                        </p:tgtEl>
                                        <p:attrNameLst>
                                          <p:attrName>style.visibility</p:attrName>
                                        </p:attrNameLst>
                                      </p:cBhvr>
                                      <p:to>
                                        <p:strVal val="visible"/>
                                      </p:to>
                                    </p:set>
                                    <p:anim calcmode="lin" valueType="num">
                                      <p:cBhvr>
                                        <p:cTn dur="250" fill="hold" id="56"/>
                                        <p:tgtEl>
                                          <p:spTgt spid="57"/>
                                        </p:tgtEl>
                                        <p:attrNameLst>
                                          <p:attrName>ppt_w</p:attrName>
                                        </p:attrNameLst>
                                      </p:cBhvr>
                                      <p:tavLst>
                                        <p:tav tm="0">
                                          <p:val>
                                            <p:fltVal val="0"/>
                                          </p:val>
                                        </p:tav>
                                        <p:tav tm="100000">
                                          <p:val>
                                            <p:strVal val="#ppt_w"/>
                                          </p:val>
                                        </p:tav>
                                      </p:tavLst>
                                    </p:anim>
                                    <p:anim calcmode="lin" valueType="num">
                                      <p:cBhvr>
                                        <p:cTn dur="250" fill="hold" id="57"/>
                                        <p:tgtEl>
                                          <p:spTgt spid="57"/>
                                        </p:tgtEl>
                                        <p:attrNameLst>
                                          <p:attrName>ppt_h</p:attrName>
                                        </p:attrNameLst>
                                      </p:cBhvr>
                                      <p:tavLst>
                                        <p:tav tm="0">
                                          <p:val>
                                            <p:fltVal val="0"/>
                                          </p:val>
                                        </p:tav>
                                        <p:tav tm="100000">
                                          <p:val>
                                            <p:strVal val="#ppt_h"/>
                                          </p:val>
                                        </p:tav>
                                      </p:tavLst>
                                    </p:anim>
                                    <p:animEffect filter="fade" transition="in">
                                      <p:cBhvr>
                                        <p:cTn dur="250" id="58"/>
                                        <p:tgtEl>
                                          <p:spTgt spid="57"/>
                                        </p:tgtEl>
                                      </p:cBhvr>
                                    </p:animEffect>
                                  </p:childTnLst>
                                </p:cTn>
                              </p:par>
                            </p:childTnLst>
                          </p:cTn>
                        </p:par>
                        <p:par>
                          <p:cTn fill="hold" id="59" nodeType="afterGroup">
                            <p:stCondLst>
                              <p:cond delay="2400"/>
                            </p:stCondLst>
                            <p:childTnLst>
                              <p:par>
                                <p:cTn fill="hold" grpId="0" id="60" nodeType="afterEffect" presetClass="entr" presetID="22" presetSubtype="2">
                                  <p:stCondLst>
                                    <p:cond delay="0"/>
                                  </p:stCondLst>
                                  <p:childTnLst>
                                    <p:set>
                                      <p:cBhvr>
                                        <p:cTn dur="1" fill="hold" id="61">
                                          <p:stCondLst>
                                            <p:cond delay="0"/>
                                          </p:stCondLst>
                                        </p:cTn>
                                        <p:tgtEl>
                                          <p:spTgt spid="58"/>
                                        </p:tgtEl>
                                        <p:attrNameLst>
                                          <p:attrName>style.visibility</p:attrName>
                                        </p:attrNameLst>
                                      </p:cBhvr>
                                      <p:to>
                                        <p:strVal val="visible"/>
                                      </p:to>
                                    </p:set>
                                    <p:animEffect filter="wipe(right)" transition="in">
                                      <p:cBhvr>
                                        <p:cTn dur="500" id="62"/>
                                        <p:tgtEl>
                                          <p:spTgt spid="58"/>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60"/>
                                        </p:tgtEl>
                                        <p:attrNameLst>
                                          <p:attrName>style.visibility</p:attrName>
                                        </p:attrNameLst>
                                      </p:cBhvr>
                                      <p:to>
                                        <p:strVal val="visible"/>
                                      </p:to>
                                    </p:set>
                                    <p:animEffect filter="wipe(left)" transition="in">
                                      <p:cBhvr>
                                        <p:cTn dur="500" id="65"/>
                                        <p:tgtEl>
                                          <p:spTgt spid="60"/>
                                        </p:tgtEl>
                                      </p:cBhvr>
                                    </p:animEffect>
                                  </p:childTnLst>
                                </p:cTn>
                              </p:par>
                            </p:childTnLst>
                          </p:cTn>
                        </p:par>
                        <p:par>
                          <p:cTn fill="hold" id="66" nodeType="afterGroup">
                            <p:stCondLst>
                              <p:cond delay="2900"/>
                            </p:stCondLst>
                            <p:childTnLst>
                              <p:par>
                                <p:cTn fill="hold" grpId="0" id="67" nodeType="afterEffect" presetClass="entr" presetID="22" presetSubtype="2">
                                  <p:stCondLst>
                                    <p:cond delay="0"/>
                                  </p:stCondLst>
                                  <p:childTnLst>
                                    <p:set>
                                      <p:cBhvr>
                                        <p:cTn dur="1" fill="hold" id="68">
                                          <p:stCondLst>
                                            <p:cond delay="0"/>
                                          </p:stCondLst>
                                        </p:cTn>
                                        <p:tgtEl>
                                          <p:spTgt spid="64"/>
                                        </p:tgtEl>
                                        <p:attrNameLst>
                                          <p:attrName>style.visibility</p:attrName>
                                        </p:attrNameLst>
                                      </p:cBhvr>
                                      <p:to>
                                        <p:strVal val="visible"/>
                                      </p:to>
                                    </p:set>
                                    <p:animEffect filter="wipe(right)" transition="in">
                                      <p:cBhvr>
                                        <p:cTn dur="500" id="69"/>
                                        <p:tgtEl>
                                          <p:spTgt spid="64"/>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66"/>
                                        </p:tgtEl>
                                        <p:attrNameLst>
                                          <p:attrName>style.visibility</p:attrName>
                                        </p:attrNameLst>
                                      </p:cBhvr>
                                      <p:to>
                                        <p:strVal val="visible"/>
                                      </p:to>
                                    </p:set>
                                    <p:animEffect filter="wipe(left)" transition="in">
                                      <p:cBhvr>
                                        <p:cTn dur="500" id="72"/>
                                        <p:tgtEl>
                                          <p:spTgt spid="66"/>
                                        </p:tgtEl>
                                      </p:cBhvr>
                                    </p:animEffect>
                                  </p:childTnLst>
                                </p:cTn>
                              </p:par>
                            </p:childTnLst>
                          </p:cTn>
                        </p:par>
                        <p:par>
                          <p:cTn fill="hold" id="73" nodeType="afterGroup">
                            <p:stCondLst>
                              <p:cond delay="3400"/>
                            </p:stCondLst>
                            <p:childTnLst>
                              <p:par>
                                <p:cTn fill="hold" grpId="0" id="74" nodeType="afterEffect" presetClass="entr" presetID="22" presetSubtype="2">
                                  <p:stCondLst>
                                    <p:cond delay="0"/>
                                  </p:stCondLst>
                                  <p:childTnLst>
                                    <p:set>
                                      <p:cBhvr>
                                        <p:cTn dur="1" fill="hold" id="75">
                                          <p:stCondLst>
                                            <p:cond delay="0"/>
                                          </p:stCondLst>
                                        </p:cTn>
                                        <p:tgtEl>
                                          <p:spTgt spid="70"/>
                                        </p:tgtEl>
                                        <p:attrNameLst>
                                          <p:attrName>style.visibility</p:attrName>
                                        </p:attrNameLst>
                                      </p:cBhvr>
                                      <p:to>
                                        <p:strVal val="visible"/>
                                      </p:to>
                                    </p:set>
                                    <p:animEffect filter="wipe(right)" transition="in">
                                      <p:cBhvr>
                                        <p:cTn dur="500" id="76"/>
                                        <p:tgtEl>
                                          <p:spTgt spid="70"/>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72"/>
                                        </p:tgtEl>
                                        <p:attrNameLst>
                                          <p:attrName>style.visibility</p:attrName>
                                        </p:attrNameLst>
                                      </p:cBhvr>
                                      <p:to>
                                        <p:strVal val="visible"/>
                                      </p:to>
                                    </p:set>
                                    <p:animEffect filter="wipe(left)" transition="in">
                                      <p:cBhvr>
                                        <p:cTn dur="500" id="79"/>
                                        <p:tgtEl>
                                          <p:spTgt spid="72"/>
                                        </p:tgtEl>
                                      </p:cBhvr>
                                    </p:animEffect>
                                  </p:childTnLst>
                                </p:cTn>
                              </p:par>
                            </p:childTnLst>
                          </p:cTn>
                        </p:par>
                        <p:par>
                          <p:cTn fill="hold" id="80" nodeType="afterGroup">
                            <p:stCondLst>
                              <p:cond delay="3900"/>
                            </p:stCondLst>
                            <p:childTnLst>
                              <p:par>
                                <p:cTn fill="hold" grpId="0" id="81" nodeType="afterEffect" presetClass="entr" presetID="22" presetSubtype="2">
                                  <p:stCondLst>
                                    <p:cond delay="0"/>
                                  </p:stCondLst>
                                  <p:childTnLst>
                                    <p:set>
                                      <p:cBhvr>
                                        <p:cTn dur="1" fill="hold" id="82">
                                          <p:stCondLst>
                                            <p:cond delay="0"/>
                                          </p:stCondLst>
                                        </p:cTn>
                                        <p:tgtEl>
                                          <p:spTgt spid="76"/>
                                        </p:tgtEl>
                                        <p:attrNameLst>
                                          <p:attrName>style.visibility</p:attrName>
                                        </p:attrNameLst>
                                      </p:cBhvr>
                                      <p:to>
                                        <p:strVal val="visible"/>
                                      </p:to>
                                    </p:set>
                                    <p:animEffect filter="wipe(right)" transition="in">
                                      <p:cBhvr>
                                        <p:cTn dur="500" id="83"/>
                                        <p:tgtEl>
                                          <p:spTgt spid="76"/>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78"/>
                                        </p:tgtEl>
                                        <p:attrNameLst>
                                          <p:attrName>style.visibility</p:attrName>
                                        </p:attrNameLst>
                                      </p:cBhvr>
                                      <p:to>
                                        <p:strVal val="visible"/>
                                      </p:to>
                                    </p:set>
                                    <p:animEffect filter="wipe(left)" transition="in">
                                      <p:cBhvr>
                                        <p:cTn dur="500" id="86"/>
                                        <p:tgtEl>
                                          <p:spTgt spid="78"/>
                                        </p:tgtEl>
                                      </p:cBhvr>
                                    </p:animEffect>
                                  </p:childTnLst>
                                </p:cTn>
                              </p:par>
                            </p:childTnLst>
                          </p:cTn>
                        </p:par>
                        <p:par>
                          <p:cTn fill="hold" id="87" nodeType="afterGroup">
                            <p:stCondLst>
                              <p:cond delay="4400"/>
                            </p:stCondLst>
                            <p:childTnLst>
                              <p:par>
                                <p:cTn fill="hold" grpId="0" id="88" nodeType="afterEffect" presetClass="entr" presetID="22" presetSubtype="2">
                                  <p:stCondLst>
                                    <p:cond delay="0"/>
                                  </p:stCondLst>
                                  <p:childTnLst>
                                    <p:set>
                                      <p:cBhvr>
                                        <p:cTn dur="1" fill="hold" id="89">
                                          <p:stCondLst>
                                            <p:cond delay="0"/>
                                          </p:stCondLst>
                                        </p:cTn>
                                        <p:tgtEl>
                                          <p:spTgt spid="82"/>
                                        </p:tgtEl>
                                        <p:attrNameLst>
                                          <p:attrName>style.visibility</p:attrName>
                                        </p:attrNameLst>
                                      </p:cBhvr>
                                      <p:to>
                                        <p:strVal val="visible"/>
                                      </p:to>
                                    </p:set>
                                    <p:animEffect filter="wipe(right)" transition="in">
                                      <p:cBhvr>
                                        <p:cTn dur="500" id="90"/>
                                        <p:tgtEl>
                                          <p:spTgt spid="82"/>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84"/>
                                        </p:tgtEl>
                                        <p:attrNameLst>
                                          <p:attrName>style.visibility</p:attrName>
                                        </p:attrNameLst>
                                      </p:cBhvr>
                                      <p:to>
                                        <p:strVal val="visible"/>
                                      </p:to>
                                    </p:set>
                                    <p:animEffect filter="wipe(left)" transition="in">
                                      <p:cBhvr>
                                        <p:cTn dur="500" id="93"/>
                                        <p:tgtEl>
                                          <p:spTgt spid="84"/>
                                        </p:tgtEl>
                                      </p:cBhvr>
                                    </p:animEffect>
                                  </p:childTnLst>
                                </p:cTn>
                              </p:par>
                            </p:childTnLst>
                          </p:cTn>
                        </p:par>
                        <p:par>
                          <p:cTn fill="hold" id="94" nodeType="afterGroup">
                            <p:stCondLst>
                              <p:cond delay="4900"/>
                            </p:stCondLst>
                            <p:childTnLst>
                              <p:par>
                                <p:cTn fill="hold" grpId="0" id="95" nodeType="afterEffect" presetClass="entr" presetID="22" presetSubtype="2">
                                  <p:stCondLst>
                                    <p:cond delay="0"/>
                                  </p:stCondLst>
                                  <p:childTnLst>
                                    <p:set>
                                      <p:cBhvr>
                                        <p:cTn dur="1" fill="hold" id="96">
                                          <p:stCondLst>
                                            <p:cond delay="0"/>
                                          </p:stCondLst>
                                        </p:cTn>
                                        <p:tgtEl>
                                          <p:spTgt spid="59"/>
                                        </p:tgtEl>
                                        <p:attrNameLst>
                                          <p:attrName>style.visibility</p:attrName>
                                        </p:attrNameLst>
                                      </p:cBhvr>
                                      <p:to>
                                        <p:strVal val="visible"/>
                                      </p:to>
                                    </p:set>
                                    <p:animEffect filter="wipe(right)" transition="in">
                                      <p:cBhvr>
                                        <p:cTn dur="500" id="97"/>
                                        <p:tgtEl>
                                          <p:spTgt spid="59"/>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61"/>
                                        </p:tgtEl>
                                        <p:attrNameLst>
                                          <p:attrName>style.visibility</p:attrName>
                                        </p:attrNameLst>
                                      </p:cBhvr>
                                      <p:to>
                                        <p:strVal val="visible"/>
                                      </p:to>
                                    </p:set>
                                    <p:animEffect filter="wipe(left)" transition="in">
                                      <p:cBhvr>
                                        <p:cTn dur="500" id="100"/>
                                        <p:tgtEl>
                                          <p:spTgt spid="61"/>
                                        </p:tgtEl>
                                      </p:cBhvr>
                                    </p:animEffect>
                                  </p:childTnLst>
                                </p:cTn>
                              </p:par>
                            </p:childTnLst>
                          </p:cTn>
                        </p:par>
                        <p:par>
                          <p:cTn fill="hold" id="101" nodeType="afterGroup">
                            <p:stCondLst>
                              <p:cond delay="5400"/>
                            </p:stCondLst>
                            <p:childTnLst>
                              <p:par>
                                <p:cTn fill="hold" grpId="0" id="102" nodeType="afterEffect" presetClass="entr" presetID="53" presetSubtype="0">
                                  <p:stCondLst>
                                    <p:cond delay="0"/>
                                  </p:stCondLst>
                                  <p:childTnLst>
                                    <p:set>
                                      <p:cBhvr>
                                        <p:cTn dur="1" fill="hold" id="103">
                                          <p:stCondLst>
                                            <p:cond delay="0"/>
                                          </p:stCondLst>
                                        </p:cTn>
                                        <p:tgtEl>
                                          <p:spTgt spid="63"/>
                                        </p:tgtEl>
                                        <p:attrNameLst>
                                          <p:attrName>style.visibility</p:attrName>
                                        </p:attrNameLst>
                                      </p:cBhvr>
                                      <p:to>
                                        <p:strVal val="visible"/>
                                      </p:to>
                                    </p:set>
                                    <p:anim calcmode="lin" valueType="num">
                                      <p:cBhvr>
                                        <p:cTn dur="250" fill="hold" id="104"/>
                                        <p:tgtEl>
                                          <p:spTgt spid="63"/>
                                        </p:tgtEl>
                                        <p:attrNameLst>
                                          <p:attrName>ppt_w</p:attrName>
                                        </p:attrNameLst>
                                      </p:cBhvr>
                                      <p:tavLst>
                                        <p:tav tm="0">
                                          <p:val>
                                            <p:fltVal val="0"/>
                                          </p:val>
                                        </p:tav>
                                        <p:tav tm="100000">
                                          <p:val>
                                            <p:strVal val="#ppt_w"/>
                                          </p:val>
                                        </p:tav>
                                      </p:tavLst>
                                    </p:anim>
                                    <p:anim calcmode="lin" valueType="num">
                                      <p:cBhvr>
                                        <p:cTn dur="250" fill="hold" id="105"/>
                                        <p:tgtEl>
                                          <p:spTgt spid="63"/>
                                        </p:tgtEl>
                                        <p:attrNameLst>
                                          <p:attrName>ppt_h</p:attrName>
                                        </p:attrNameLst>
                                      </p:cBhvr>
                                      <p:tavLst>
                                        <p:tav tm="0">
                                          <p:val>
                                            <p:fltVal val="0"/>
                                          </p:val>
                                        </p:tav>
                                        <p:tav tm="100000">
                                          <p:val>
                                            <p:strVal val="#ppt_h"/>
                                          </p:val>
                                        </p:tav>
                                      </p:tavLst>
                                    </p:anim>
                                    <p:animEffect filter="fade" transition="in">
                                      <p:cBhvr>
                                        <p:cTn dur="250" id="106"/>
                                        <p:tgtEl>
                                          <p:spTgt spid="63"/>
                                        </p:tgtEl>
                                      </p:cBhvr>
                                    </p:animEffect>
                                  </p:childTnLst>
                                </p:cTn>
                              </p:par>
                              <p:par>
                                <p:cTn fill="hold" grpId="0" id="107" nodeType="withEffect" presetClass="entr" presetID="53" presetSubtype="0">
                                  <p:stCondLst>
                                    <p:cond delay="0"/>
                                  </p:stCondLst>
                                  <p:childTnLst>
                                    <p:set>
                                      <p:cBhvr>
                                        <p:cTn dur="1" fill="hold" id="108">
                                          <p:stCondLst>
                                            <p:cond delay="0"/>
                                          </p:stCondLst>
                                        </p:cTn>
                                        <p:tgtEl>
                                          <p:spTgt spid="62"/>
                                        </p:tgtEl>
                                        <p:attrNameLst>
                                          <p:attrName>style.visibility</p:attrName>
                                        </p:attrNameLst>
                                      </p:cBhvr>
                                      <p:to>
                                        <p:strVal val="visible"/>
                                      </p:to>
                                    </p:set>
                                    <p:anim calcmode="lin" valueType="num">
                                      <p:cBhvr>
                                        <p:cTn dur="250" fill="hold" id="109"/>
                                        <p:tgtEl>
                                          <p:spTgt spid="62"/>
                                        </p:tgtEl>
                                        <p:attrNameLst>
                                          <p:attrName>ppt_w</p:attrName>
                                        </p:attrNameLst>
                                      </p:cBhvr>
                                      <p:tavLst>
                                        <p:tav tm="0">
                                          <p:val>
                                            <p:fltVal val="0"/>
                                          </p:val>
                                        </p:tav>
                                        <p:tav tm="100000">
                                          <p:val>
                                            <p:strVal val="#ppt_w"/>
                                          </p:val>
                                        </p:tav>
                                      </p:tavLst>
                                    </p:anim>
                                    <p:anim calcmode="lin" valueType="num">
                                      <p:cBhvr>
                                        <p:cTn dur="250" fill="hold" id="110"/>
                                        <p:tgtEl>
                                          <p:spTgt spid="62"/>
                                        </p:tgtEl>
                                        <p:attrNameLst>
                                          <p:attrName>ppt_h</p:attrName>
                                        </p:attrNameLst>
                                      </p:cBhvr>
                                      <p:tavLst>
                                        <p:tav tm="0">
                                          <p:val>
                                            <p:fltVal val="0"/>
                                          </p:val>
                                        </p:tav>
                                        <p:tav tm="100000">
                                          <p:val>
                                            <p:strVal val="#ppt_h"/>
                                          </p:val>
                                        </p:tav>
                                      </p:tavLst>
                                    </p:anim>
                                    <p:animEffect filter="fade" transition="in">
                                      <p:cBhvr>
                                        <p:cTn dur="250" id="111"/>
                                        <p:tgtEl>
                                          <p:spTgt spid="62"/>
                                        </p:tgtEl>
                                      </p:cBhvr>
                                    </p:animEffect>
                                  </p:childTnLst>
                                </p:cTn>
                              </p:par>
                            </p:childTnLst>
                          </p:cTn>
                        </p:par>
                        <p:par>
                          <p:cTn fill="hold" id="112" nodeType="afterGroup">
                            <p:stCondLst>
                              <p:cond delay="5650"/>
                            </p:stCondLst>
                            <p:childTnLst>
                              <p:par>
                                <p:cTn fill="hold" grpId="0" id="113" nodeType="afterEffect" presetClass="entr" presetID="22" presetSubtype="2">
                                  <p:stCondLst>
                                    <p:cond delay="0"/>
                                  </p:stCondLst>
                                  <p:childTnLst>
                                    <p:set>
                                      <p:cBhvr>
                                        <p:cTn dur="1" fill="hold" id="114">
                                          <p:stCondLst>
                                            <p:cond delay="0"/>
                                          </p:stCondLst>
                                        </p:cTn>
                                        <p:tgtEl>
                                          <p:spTgt spid="65"/>
                                        </p:tgtEl>
                                        <p:attrNameLst>
                                          <p:attrName>style.visibility</p:attrName>
                                        </p:attrNameLst>
                                      </p:cBhvr>
                                      <p:to>
                                        <p:strVal val="visible"/>
                                      </p:to>
                                    </p:set>
                                    <p:animEffect filter="wipe(right)" transition="in">
                                      <p:cBhvr>
                                        <p:cTn dur="500" id="115"/>
                                        <p:tgtEl>
                                          <p:spTgt spid="65"/>
                                        </p:tgtEl>
                                      </p:cBhvr>
                                    </p:animEffect>
                                  </p:childTnLst>
                                </p:cTn>
                              </p:par>
                              <p:par>
                                <p:cTn fill="hold" grpId="0" id="116" nodeType="withEffect" presetClass="entr" presetID="22" presetSubtype="8">
                                  <p:stCondLst>
                                    <p:cond delay="0"/>
                                  </p:stCondLst>
                                  <p:childTnLst>
                                    <p:set>
                                      <p:cBhvr>
                                        <p:cTn dur="1" fill="hold" id="117">
                                          <p:stCondLst>
                                            <p:cond delay="0"/>
                                          </p:stCondLst>
                                        </p:cTn>
                                        <p:tgtEl>
                                          <p:spTgt spid="67"/>
                                        </p:tgtEl>
                                        <p:attrNameLst>
                                          <p:attrName>style.visibility</p:attrName>
                                        </p:attrNameLst>
                                      </p:cBhvr>
                                      <p:to>
                                        <p:strVal val="visible"/>
                                      </p:to>
                                    </p:set>
                                    <p:animEffect filter="wipe(left)" transition="in">
                                      <p:cBhvr>
                                        <p:cTn dur="500" id="118"/>
                                        <p:tgtEl>
                                          <p:spTgt spid="67"/>
                                        </p:tgtEl>
                                      </p:cBhvr>
                                    </p:animEffect>
                                  </p:childTnLst>
                                </p:cTn>
                              </p:par>
                            </p:childTnLst>
                          </p:cTn>
                        </p:par>
                        <p:par>
                          <p:cTn fill="hold" id="119" nodeType="afterGroup">
                            <p:stCondLst>
                              <p:cond delay="6150"/>
                            </p:stCondLst>
                            <p:childTnLst>
                              <p:par>
                                <p:cTn fill="hold" grpId="0" id="120" nodeType="afterEffect" presetClass="entr" presetID="53" presetSubtype="0">
                                  <p:stCondLst>
                                    <p:cond delay="0"/>
                                  </p:stCondLst>
                                  <p:childTnLst>
                                    <p:set>
                                      <p:cBhvr>
                                        <p:cTn dur="1" fill="hold" id="121">
                                          <p:stCondLst>
                                            <p:cond delay="0"/>
                                          </p:stCondLst>
                                        </p:cTn>
                                        <p:tgtEl>
                                          <p:spTgt spid="69"/>
                                        </p:tgtEl>
                                        <p:attrNameLst>
                                          <p:attrName>style.visibility</p:attrName>
                                        </p:attrNameLst>
                                      </p:cBhvr>
                                      <p:to>
                                        <p:strVal val="visible"/>
                                      </p:to>
                                    </p:set>
                                    <p:anim calcmode="lin" valueType="num">
                                      <p:cBhvr>
                                        <p:cTn dur="250" fill="hold" id="122"/>
                                        <p:tgtEl>
                                          <p:spTgt spid="69"/>
                                        </p:tgtEl>
                                        <p:attrNameLst>
                                          <p:attrName>ppt_w</p:attrName>
                                        </p:attrNameLst>
                                      </p:cBhvr>
                                      <p:tavLst>
                                        <p:tav tm="0">
                                          <p:val>
                                            <p:fltVal val="0"/>
                                          </p:val>
                                        </p:tav>
                                        <p:tav tm="100000">
                                          <p:val>
                                            <p:strVal val="#ppt_w"/>
                                          </p:val>
                                        </p:tav>
                                      </p:tavLst>
                                    </p:anim>
                                    <p:anim calcmode="lin" valueType="num">
                                      <p:cBhvr>
                                        <p:cTn dur="250" fill="hold" id="123"/>
                                        <p:tgtEl>
                                          <p:spTgt spid="69"/>
                                        </p:tgtEl>
                                        <p:attrNameLst>
                                          <p:attrName>ppt_h</p:attrName>
                                        </p:attrNameLst>
                                      </p:cBhvr>
                                      <p:tavLst>
                                        <p:tav tm="0">
                                          <p:val>
                                            <p:fltVal val="0"/>
                                          </p:val>
                                        </p:tav>
                                        <p:tav tm="100000">
                                          <p:val>
                                            <p:strVal val="#ppt_h"/>
                                          </p:val>
                                        </p:tav>
                                      </p:tavLst>
                                    </p:anim>
                                    <p:animEffect filter="fade" transition="in">
                                      <p:cBhvr>
                                        <p:cTn dur="250" id="124"/>
                                        <p:tgtEl>
                                          <p:spTgt spid="69"/>
                                        </p:tgtEl>
                                      </p:cBhvr>
                                    </p:animEffect>
                                  </p:childTnLst>
                                </p:cTn>
                              </p:par>
                              <p:par>
                                <p:cTn fill="hold" grpId="0" id="125" nodeType="withEffect" presetClass="entr" presetID="53" presetSubtype="0">
                                  <p:stCondLst>
                                    <p:cond delay="0"/>
                                  </p:stCondLst>
                                  <p:childTnLst>
                                    <p:set>
                                      <p:cBhvr>
                                        <p:cTn dur="1" fill="hold" id="126">
                                          <p:stCondLst>
                                            <p:cond delay="0"/>
                                          </p:stCondLst>
                                        </p:cTn>
                                        <p:tgtEl>
                                          <p:spTgt spid="68"/>
                                        </p:tgtEl>
                                        <p:attrNameLst>
                                          <p:attrName>style.visibility</p:attrName>
                                        </p:attrNameLst>
                                      </p:cBhvr>
                                      <p:to>
                                        <p:strVal val="visible"/>
                                      </p:to>
                                    </p:set>
                                    <p:anim calcmode="lin" valueType="num">
                                      <p:cBhvr>
                                        <p:cTn dur="250" fill="hold" id="127"/>
                                        <p:tgtEl>
                                          <p:spTgt spid="68"/>
                                        </p:tgtEl>
                                        <p:attrNameLst>
                                          <p:attrName>ppt_w</p:attrName>
                                        </p:attrNameLst>
                                      </p:cBhvr>
                                      <p:tavLst>
                                        <p:tav tm="0">
                                          <p:val>
                                            <p:fltVal val="0"/>
                                          </p:val>
                                        </p:tav>
                                        <p:tav tm="100000">
                                          <p:val>
                                            <p:strVal val="#ppt_w"/>
                                          </p:val>
                                        </p:tav>
                                      </p:tavLst>
                                    </p:anim>
                                    <p:anim calcmode="lin" valueType="num">
                                      <p:cBhvr>
                                        <p:cTn dur="250" fill="hold" id="128"/>
                                        <p:tgtEl>
                                          <p:spTgt spid="68"/>
                                        </p:tgtEl>
                                        <p:attrNameLst>
                                          <p:attrName>ppt_h</p:attrName>
                                        </p:attrNameLst>
                                      </p:cBhvr>
                                      <p:tavLst>
                                        <p:tav tm="0">
                                          <p:val>
                                            <p:fltVal val="0"/>
                                          </p:val>
                                        </p:tav>
                                        <p:tav tm="100000">
                                          <p:val>
                                            <p:strVal val="#ppt_h"/>
                                          </p:val>
                                        </p:tav>
                                      </p:tavLst>
                                    </p:anim>
                                    <p:animEffect filter="fade" transition="in">
                                      <p:cBhvr>
                                        <p:cTn dur="250" id="129"/>
                                        <p:tgtEl>
                                          <p:spTgt spid="68"/>
                                        </p:tgtEl>
                                      </p:cBhvr>
                                    </p:animEffect>
                                  </p:childTnLst>
                                </p:cTn>
                              </p:par>
                            </p:childTnLst>
                          </p:cTn>
                        </p:par>
                        <p:par>
                          <p:cTn fill="hold" id="130" nodeType="afterGroup">
                            <p:stCondLst>
                              <p:cond delay="6400"/>
                            </p:stCondLst>
                            <p:childTnLst>
                              <p:par>
                                <p:cTn fill="hold" grpId="0" id="131" nodeType="afterEffect" presetClass="entr" presetID="22" presetSubtype="2">
                                  <p:stCondLst>
                                    <p:cond delay="0"/>
                                  </p:stCondLst>
                                  <p:childTnLst>
                                    <p:set>
                                      <p:cBhvr>
                                        <p:cTn dur="1" fill="hold" id="132">
                                          <p:stCondLst>
                                            <p:cond delay="0"/>
                                          </p:stCondLst>
                                        </p:cTn>
                                        <p:tgtEl>
                                          <p:spTgt spid="71"/>
                                        </p:tgtEl>
                                        <p:attrNameLst>
                                          <p:attrName>style.visibility</p:attrName>
                                        </p:attrNameLst>
                                      </p:cBhvr>
                                      <p:to>
                                        <p:strVal val="visible"/>
                                      </p:to>
                                    </p:set>
                                    <p:animEffect filter="wipe(right)" transition="in">
                                      <p:cBhvr>
                                        <p:cTn dur="500" id="133"/>
                                        <p:tgtEl>
                                          <p:spTgt spid="71"/>
                                        </p:tgtEl>
                                      </p:cBhvr>
                                    </p:animEffect>
                                  </p:childTnLst>
                                </p:cTn>
                              </p:par>
                              <p:par>
                                <p:cTn fill="hold" grpId="0" id="134" nodeType="withEffect" presetClass="entr" presetID="22" presetSubtype="8">
                                  <p:stCondLst>
                                    <p:cond delay="0"/>
                                  </p:stCondLst>
                                  <p:childTnLst>
                                    <p:set>
                                      <p:cBhvr>
                                        <p:cTn dur="1" fill="hold" id="135">
                                          <p:stCondLst>
                                            <p:cond delay="0"/>
                                          </p:stCondLst>
                                        </p:cTn>
                                        <p:tgtEl>
                                          <p:spTgt spid="73"/>
                                        </p:tgtEl>
                                        <p:attrNameLst>
                                          <p:attrName>style.visibility</p:attrName>
                                        </p:attrNameLst>
                                      </p:cBhvr>
                                      <p:to>
                                        <p:strVal val="visible"/>
                                      </p:to>
                                    </p:set>
                                    <p:animEffect filter="wipe(left)" transition="in">
                                      <p:cBhvr>
                                        <p:cTn dur="500" id="136"/>
                                        <p:tgtEl>
                                          <p:spTgt spid="73"/>
                                        </p:tgtEl>
                                      </p:cBhvr>
                                    </p:animEffect>
                                  </p:childTnLst>
                                </p:cTn>
                              </p:par>
                            </p:childTnLst>
                          </p:cTn>
                        </p:par>
                        <p:par>
                          <p:cTn fill="hold" id="137" nodeType="afterGroup">
                            <p:stCondLst>
                              <p:cond delay="6900"/>
                            </p:stCondLst>
                            <p:childTnLst>
                              <p:par>
                                <p:cTn fill="hold" grpId="0" id="138" nodeType="afterEffect" presetClass="entr" presetID="53" presetSubtype="0">
                                  <p:stCondLst>
                                    <p:cond delay="0"/>
                                  </p:stCondLst>
                                  <p:childTnLst>
                                    <p:set>
                                      <p:cBhvr>
                                        <p:cTn dur="1" fill="hold" id="139">
                                          <p:stCondLst>
                                            <p:cond delay="0"/>
                                          </p:stCondLst>
                                        </p:cTn>
                                        <p:tgtEl>
                                          <p:spTgt spid="75"/>
                                        </p:tgtEl>
                                        <p:attrNameLst>
                                          <p:attrName>style.visibility</p:attrName>
                                        </p:attrNameLst>
                                      </p:cBhvr>
                                      <p:to>
                                        <p:strVal val="visible"/>
                                      </p:to>
                                    </p:set>
                                    <p:anim calcmode="lin" valueType="num">
                                      <p:cBhvr>
                                        <p:cTn dur="250" fill="hold" id="140"/>
                                        <p:tgtEl>
                                          <p:spTgt spid="75"/>
                                        </p:tgtEl>
                                        <p:attrNameLst>
                                          <p:attrName>ppt_w</p:attrName>
                                        </p:attrNameLst>
                                      </p:cBhvr>
                                      <p:tavLst>
                                        <p:tav tm="0">
                                          <p:val>
                                            <p:fltVal val="0"/>
                                          </p:val>
                                        </p:tav>
                                        <p:tav tm="100000">
                                          <p:val>
                                            <p:strVal val="#ppt_w"/>
                                          </p:val>
                                        </p:tav>
                                      </p:tavLst>
                                    </p:anim>
                                    <p:anim calcmode="lin" valueType="num">
                                      <p:cBhvr>
                                        <p:cTn dur="250" fill="hold" id="141"/>
                                        <p:tgtEl>
                                          <p:spTgt spid="75"/>
                                        </p:tgtEl>
                                        <p:attrNameLst>
                                          <p:attrName>ppt_h</p:attrName>
                                        </p:attrNameLst>
                                      </p:cBhvr>
                                      <p:tavLst>
                                        <p:tav tm="0">
                                          <p:val>
                                            <p:fltVal val="0"/>
                                          </p:val>
                                        </p:tav>
                                        <p:tav tm="100000">
                                          <p:val>
                                            <p:strVal val="#ppt_h"/>
                                          </p:val>
                                        </p:tav>
                                      </p:tavLst>
                                    </p:anim>
                                    <p:animEffect filter="fade" transition="in">
                                      <p:cBhvr>
                                        <p:cTn dur="250" id="142"/>
                                        <p:tgtEl>
                                          <p:spTgt spid="75"/>
                                        </p:tgtEl>
                                      </p:cBhvr>
                                    </p:animEffect>
                                  </p:childTnLst>
                                </p:cTn>
                              </p:par>
                              <p:par>
                                <p:cTn fill="hold" grpId="0" id="143" nodeType="withEffect" presetClass="entr" presetID="53" presetSubtype="0">
                                  <p:stCondLst>
                                    <p:cond delay="0"/>
                                  </p:stCondLst>
                                  <p:childTnLst>
                                    <p:set>
                                      <p:cBhvr>
                                        <p:cTn dur="1" fill="hold" id="144">
                                          <p:stCondLst>
                                            <p:cond delay="0"/>
                                          </p:stCondLst>
                                        </p:cTn>
                                        <p:tgtEl>
                                          <p:spTgt spid="74"/>
                                        </p:tgtEl>
                                        <p:attrNameLst>
                                          <p:attrName>style.visibility</p:attrName>
                                        </p:attrNameLst>
                                      </p:cBhvr>
                                      <p:to>
                                        <p:strVal val="visible"/>
                                      </p:to>
                                    </p:set>
                                    <p:anim calcmode="lin" valueType="num">
                                      <p:cBhvr>
                                        <p:cTn dur="250" fill="hold" id="145"/>
                                        <p:tgtEl>
                                          <p:spTgt spid="74"/>
                                        </p:tgtEl>
                                        <p:attrNameLst>
                                          <p:attrName>ppt_w</p:attrName>
                                        </p:attrNameLst>
                                      </p:cBhvr>
                                      <p:tavLst>
                                        <p:tav tm="0">
                                          <p:val>
                                            <p:fltVal val="0"/>
                                          </p:val>
                                        </p:tav>
                                        <p:tav tm="100000">
                                          <p:val>
                                            <p:strVal val="#ppt_w"/>
                                          </p:val>
                                        </p:tav>
                                      </p:tavLst>
                                    </p:anim>
                                    <p:anim calcmode="lin" valueType="num">
                                      <p:cBhvr>
                                        <p:cTn dur="250" fill="hold" id="146"/>
                                        <p:tgtEl>
                                          <p:spTgt spid="74"/>
                                        </p:tgtEl>
                                        <p:attrNameLst>
                                          <p:attrName>ppt_h</p:attrName>
                                        </p:attrNameLst>
                                      </p:cBhvr>
                                      <p:tavLst>
                                        <p:tav tm="0">
                                          <p:val>
                                            <p:fltVal val="0"/>
                                          </p:val>
                                        </p:tav>
                                        <p:tav tm="100000">
                                          <p:val>
                                            <p:strVal val="#ppt_h"/>
                                          </p:val>
                                        </p:tav>
                                      </p:tavLst>
                                    </p:anim>
                                    <p:animEffect filter="fade" transition="in">
                                      <p:cBhvr>
                                        <p:cTn dur="250" id="147"/>
                                        <p:tgtEl>
                                          <p:spTgt spid="74"/>
                                        </p:tgtEl>
                                      </p:cBhvr>
                                    </p:animEffect>
                                  </p:childTnLst>
                                </p:cTn>
                              </p:par>
                            </p:childTnLst>
                          </p:cTn>
                        </p:par>
                        <p:par>
                          <p:cTn fill="hold" id="148" nodeType="afterGroup">
                            <p:stCondLst>
                              <p:cond delay="7150"/>
                            </p:stCondLst>
                            <p:childTnLst>
                              <p:par>
                                <p:cTn fill="hold" grpId="0" id="149" nodeType="afterEffect" presetClass="entr" presetID="22" presetSubtype="2">
                                  <p:stCondLst>
                                    <p:cond delay="0"/>
                                  </p:stCondLst>
                                  <p:childTnLst>
                                    <p:set>
                                      <p:cBhvr>
                                        <p:cTn dur="1" fill="hold" id="150">
                                          <p:stCondLst>
                                            <p:cond delay="0"/>
                                          </p:stCondLst>
                                        </p:cTn>
                                        <p:tgtEl>
                                          <p:spTgt spid="77"/>
                                        </p:tgtEl>
                                        <p:attrNameLst>
                                          <p:attrName>style.visibility</p:attrName>
                                        </p:attrNameLst>
                                      </p:cBhvr>
                                      <p:to>
                                        <p:strVal val="visible"/>
                                      </p:to>
                                    </p:set>
                                    <p:animEffect filter="wipe(right)" transition="in">
                                      <p:cBhvr>
                                        <p:cTn dur="500" id="151"/>
                                        <p:tgtEl>
                                          <p:spTgt spid="77"/>
                                        </p:tgtEl>
                                      </p:cBhvr>
                                    </p:animEffect>
                                  </p:childTnLst>
                                </p:cTn>
                              </p:par>
                              <p:par>
                                <p:cTn fill="hold" grpId="0" id="152" nodeType="withEffect" presetClass="entr" presetID="22" presetSubtype="8">
                                  <p:stCondLst>
                                    <p:cond delay="0"/>
                                  </p:stCondLst>
                                  <p:childTnLst>
                                    <p:set>
                                      <p:cBhvr>
                                        <p:cTn dur="1" fill="hold" id="153">
                                          <p:stCondLst>
                                            <p:cond delay="0"/>
                                          </p:stCondLst>
                                        </p:cTn>
                                        <p:tgtEl>
                                          <p:spTgt spid="79"/>
                                        </p:tgtEl>
                                        <p:attrNameLst>
                                          <p:attrName>style.visibility</p:attrName>
                                        </p:attrNameLst>
                                      </p:cBhvr>
                                      <p:to>
                                        <p:strVal val="visible"/>
                                      </p:to>
                                    </p:set>
                                    <p:animEffect filter="wipe(left)" transition="in">
                                      <p:cBhvr>
                                        <p:cTn dur="500" id="154"/>
                                        <p:tgtEl>
                                          <p:spTgt spid="79"/>
                                        </p:tgtEl>
                                      </p:cBhvr>
                                    </p:animEffect>
                                  </p:childTnLst>
                                </p:cTn>
                              </p:par>
                            </p:childTnLst>
                          </p:cTn>
                        </p:par>
                        <p:par>
                          <p:cTn fill="hold" id="155" nodeType="afterGroup">
                            <p:stCondLst>
                              <p:cond delay="7650"/>
                            </p:stCondLst>
                            <p:childTnLst>
                              <p:par>
                                <p:cTn fill="hold" grpId="0" id="156" nodeType="afterEffect" presetClass="entr" presetID="53" presetSubtype="0">
                                  <p:stCondLst>
                                    <p:cond delay="0"/>
                                  </p:stCondLst>
                                  <p:childTnLst>
                                    <p:set>
                                      <p:cBhvr>
                                        <p:cTn dur="1" fill="hold" id="157">
                                          <p:stCondLst>
                                            <p:cond delay="0"/>
                                          </p:stCondLst>
                                        </p:cTn>
                                        <p:tgtEl>
                                          <p:spTgt spid="81"/>
                                        </p:tgtEl>
                                        <p:attrNameLst>
                                          <p:attrName>style.visibility</p:attrName>
                                        </p:attrNameLst>
                                      </p:cBhvr>
                                      <p:to>
                                        <p:strVal val="visible"/>
                                      </p:to>
                                    </p:set>
                                    <p:anim calcmode="lin" valueType="num">
                                      <p:cBhvr>
                                        <p:cTn dur="250" fill="hold" id="158"/>
                                        <p:tgtEl>
                                          <p:spTgt spid="81"/>
                                        </p:tgtEl>
                                        <p:attrNameLst>
                                          <p:attrName>ppt_w</p:attrName>
                                        </p:attrNameLst>
                                      </p:cBhvr>
                                      <p:tavLst>
                                        <p:tav tm="0">
                                          <p:val>
                                            <p:fltVal val="0"/>
                                          </p:val>
                                        </p:tav>
                                        <p:tav tm="100000">
                                          <p:val>
                                            <p:strVal val="#ppt_w"/>
                                          </p:val>
                                        </p:tav>
                                      </p:tavLst>
                                    </p:anim>
                                    <p:anim calcmode="lin" valueType="num">
                                      <p:cBhvr>
                                        <p:cTn dur="250" fill="hold" id="159"/>
                                        <p:tgtEl>
                                          <p:spTgt spid="81"/>
                                        </p:tgtEl>
                                        <p:attrNameLst>
                                          <p:attrName>ppt_h</p:attrName>
                                        </p:attrNameLst>
                                      </p:cBhvr>
                                      <p:tavLst>
                                        <p:tav tm="0">
                                          <p:val>
                                            <p:fltVal val="0"/>
                                          </p:val>
                                        </p:tav>
                                        <p:tav tm="100000">
                                          <p:val>
                                            <p:strVal val="#ppt_h"/>
                                          </p:val>
                                        </p:tav>
                                      </p:tavLst>
                                    </p:anim>
                                    <p:animEffect filter="fade" transition="in">
                                      <p:cBhvr>
                                        <p:cTn dur="250" id="160"/>
                                        <p:tgtEl>
                                          <p:spTgt spid="81"/>
                                        </p:tgtEl>
                                      </p:cBhvr>
                                    </p:animEffect>
                                  </p:childTnLst>
                                </p:cTn>
                              </p:par>
                              <p:par>
                                <p:cTn fill="hold" grpId="0" id="161" nodeType="withEffect" presetClass="entr" presetID="53" presetSubtype="0">
                                  <p:stCondLst>
                                    <p:cond delay="0"/>
                                  </p:stCondLst>
                                  <p:childTnLst>
                                    <p:set>
                                      <p:cBhvr>
                                        <p:cTn dur="1" fill="hold" id="162">
                                          <p:stCondLst>
                                            <p:cond delay="0"/>
                                          </p:stCondLst>
                                        </p:cTn>
                                        <p:tgtEl>
                                          <p:spTgt spid="80"/>
                                        </p:tgtEl>
                                        <p:attrNameLst>
                                          <p:attrName>style.visibility</p:attrName>
                                        </p:attrNameLst>
                                      </p:cBhvr>
                                      <p:to>
                                        <p:strVal val="visible"/>
                                      </p:to>
                                    </p:set>
                                    <p:anim calcmode="lin" valueType="num">
                                      <p:cBhvr>
                                        <p:cTn dur="250" fill="hold" id="163"/>
                                        <p:tgtEl>
                                          <p:spTgt spid="80"/>
                                        </p:tgtEl>
                                        <p:attrNameLst>
                                          <p:attrName>ppt_w</p:attrName>
                                        </p:attrNameLst>
                                      </p:cBhvr>
                                      <p:tavLst>
                                        <p:tav tm="0">
                                          <p:val>
                                            <p:fltVal val="0"/>
                                          </p:val>
                                        </p:tav>
                                        <p:tav tm="100000">
                                          <p:val>
                                            <p:strVal val="#ppt_w"/>
                                          </p:val>
                                        </p:tav>
                                      </p:tavLst>
                                    </p:anim>
                                    <p:anim calcmode="lin" valueType="num">
                                      <p:cBhvr>
                                        <p:cTn dur="250" fill="hold" id="164"/>
                                        <p:tgtEl>
                                          <p:spTgt spid="80"/>
                                        </p:tgtEl>
                                        <p:attrNameLst>
                                          <p:attrName>ppt_h</p:attrName>
                                        </p:attrNameLst>
                                      </p:cBhvr>
                                      <p:tavLst>
                                        <p:tav tm="0">
                                          <p:val>
                                            <p:fltVal val="0"/>
                                          </p:val>
                                        </p:tav>
                                        <p:tav tm="100000">
                                          <p:val>
                                            <p:strVal val="#ppt_h"/>
                                          </p:val>
                                        </p:tav>
                                      </p:tavLst>
                                    </p:anim>
                                    <p:animEffect filter="fade" transition="in">
                                      <p:cBhvr>
                                        <p:cTn dur="250" id="165"/>
                                        <p:tgtEl>
                                          <p:spTgt spid="80"/>
                                        </p:tgtEl>
                                      </p:cBhvr>
                                    </p:animEffect>
                                  </p:childTnLst>
                                </p:cTn>
                              </p:par>
                            </p:childTnLst>
                          </p:cTn>
                        </p:par>
                        <p:par>
                          <p:cTn fill="hold" id="166" nodeType="afterGroup">
                            <p:stCondLst>
                              <p:cond delay="7900"/>
                            </p:stCondLst>
                            <p:childTnLst>
                              <p:par>
                                <p:cTn fill="hold" grpId="0" id="167" nodeType="afterEffect" presetClass="entr" presetID="22" presetSubtype="2">
                                  <p:stCondLst>
                                    <p:cond delay="0"/>
                                  </p:stCondLst>
                                  <p:childTnLst>
                                    <p:set>
                                      <p:cBhvr>
                                        <p:cTn dur="1" fill="hold" id="168">
                                          <p:stCondLst>
                                            <p:cond delay="0"/>
                                          </p:stCondLst>
                                        </p:cTn>
                                        <p:tgtEl>
                                          <p:spTgt spid="83"/>
                                        </p:tgtEl>
                                        <p:attrNameLst>
                                          <p:attrName>style.visibility</p:attrName>
                                        </p:attrNameLst>
                                      </p:cBhvr>
                                      <p:to>
                                        <p:strVal val="visible"/>
                                      </p:to>
                                    </p:set>
                                    <p:animEffect filter="wipe(right)" transition="in">
                                      <p:cBhvr>
                                        <p:cTn dur="500" id="169"/>
                                        <p:tgtEl>
                                          <p:spTgt spid="83"/>
                                        </p:tgtEl>
                                      </p:cBhvr>
                                    </p:animEffect>
                                  </p:childTnLst>
                                </p:cTn>
                              </p:par>
                              <p:par>
                                <p:cTn fill="hold" grpId="0" id="170" nodeType="withEffect" presetClass="entr" presetID="22" presetSubtype="8">
                                  <p:stCondLst>
                                    <p:cond delay="0"/>
                                  </p:stCondLst>
                                  <p:childTnLst>
                                    <p:set>
                                      <p:cBhvr>
                                        <p:cTn dur="1" fill="hold" id="171">
                                          <p:stCondLst>
                                            <p:cond delay="0"/>
                                          </p:stCondLst>
                                        </p:cTn>
                                        <p:tgtEl>
                                          <p:spTgt spid="85"/>
                                        </p:tgtEl>
                                        <p:attrNameLst>
                                          <p:attrName>style.visibility</p:attrName>
                                        </p:attrNameLst>
                                      </p:cBhvr>
                                      <p:to>
                                        <p:strVal val="visible"/>
                                      </p:to>
                                    </p:set>
                                    <p:animEffect filter="wipe(left)" transition="in">
                                      <p:cBhvr>
                                        <p:cTn dur="500" id="172"/>
                                        <p:tgtEl>
                                          <p:spTgt spid="85"/>
                                        </p:tgtEl>
                                      </p:cBhvr>
                                    </p:animEffect>
                                  </p:childTnLst>
                                </p:cTn>
                              </p:par>
                            </p:childTnLst>
                          </p:cTn>
                        </p:par>
                        <p:par>
                          <p:cTn fill="hold" id="173" nodeType="afterGroup">
                            <p:stCondLst>
                              <p:cond delay="8400"/>
                            </p:stCondLst>
                            <p:childTnLst>
                              <p:par>
                                <p:cTn fill="hold" grpId="0" id="174" nodeType="afterEffect" presetClass="entr" presetID="53" presetSubtype="0">
                                  <p:stCondLst>
                                    <p:cond delay="0"/>
                                  </p:stCondLst>
                                  <p:childTnLst>
                                    <p:set>
                                      <p:cBhvr>
                                        <p:cTn dur="1" fill="hold" id="175">
                                          <p:stCondLst>
                                            <p:cond delay="0"/>
                                          </p:stCondLst>
                                        </p:cTn>
                                        <p:tgtEl>
                                          <p:spTgt spid="87"/>
                                        </p:tgtEl>
                                        <p:attrNameLst>
                                          <p:attrName>style.visibility</p:attrName>
                                        </p:attrNameLst>
                                      </p:cBhvr>
                                      <p:to>
                                        <p:strVal val="visible"/>
                                      </p:to>
                                    </p:set>
                                    <p:anim calcmode="lin" valueType="num">
                                      <p:cBhvr>
                                        <p:cTn dur="250" fill="hold" id="176"/>
                                        <p:tgtEl>
                                          <p:spTgt spid="87"/>
                                        </p:tgtEl>
                                        <p:attrNameLst>
                                          <p:attrName>ppt_w</p:attrName>
                                        </p:attrNameLst>
                                      </p:cBhvr>
                                      <p:tavLst>
                                        <p:tav tm="0">
                                          <p:val>
                                            <p:fltVal val="0"/>
                                          </p:val>
                                        </p:tav>
                                        <p:tav tm="100000">
                                          <p:val>
                                            <p:strVal val="#ppt_w"/>
                                          </p:val>
                                        </p:tav>
                                      </p:tavLst>
                                    </p:anim>
                                    <p:anim calcmode="lin" valueType="num">
                                      <p:cBhvr>
                                        <p:cTn dur="250" fill="hold" id="177"/>
                                        <p:tgtEl>
                                          <p:spTgt spid="87"/>
                                        </p:tgtEl>
                                        <p:attrNameLst>
                                          <p:attrName>ppt_h</p:attrName>
                                        </p:attrNameLst>
                                      </p:cBhvr>
                                      <p:tavLst>
                                        <p:tav tm="0">
                                          <p:val>
                                            <p:fltVal val="0"/>
                                          </p:val>
                                        </p:tav>
                                        <p:tav tm="100000">
                                          <p:val>
                                            <p:strVal val="#ppt_h"/>
                                          </p:val>
                                        </p:tav>
                                      </p:tavLst>
                                    </p:anim>
                                    <p:animEffect filter="fade" transition="in">
                                      <p:cBhvr>
                                        <p:cTn dur="250" id="178"/>
                                        <p:tgtEl>
                                          <p:spTgt spid="87"/>
                                        </p:tgtEl>
                                      </p:cBhvr>
                                    </p:animEffect>
                                  </p:childTnLst>
                                </p:cTn>
                              </p:par>
                              <p:par>
                                <p:cTn fill="hold" grpId="0" id="179" nodeType="withEffect" presetClass="entr" presetID="53" presetSubtype="0">
                                  <p:stCondLst>
                                    <p:cond delay="0"/>
                                  </p:stCondLst>
                                  <p:childTnLst>
                                    <p:set>
                                      <p:cBhvr>
                                        <p:cTn dur="1" fill="hold" id="180">
                                          <p:stCondLst>
                                            <p:cond delay="0"/>
                                          </p:stCondLst>
                                        </p:cTn>
                                        <p:tgtEl>
                                          <p:spTgt spid="86"/>
                                        </p:tgtEl>
                                        <p:attrNameLst>
                                          <p:attrName>style.visibility</p:attrName>
                                        </p:attrNameLst>
                                      </p:cBhvr>
                                      <p:to>
                                        <p:strVal val="visible"/>
                                      </p:to>
                                    </p:set>
                                    <p:anim calcmode="lin" valueType="num">
                                      <p:cBhvr>
                                        <p:cTn dur="250" fill="hold" id="181"/>
                                        <p:tgtEl>
                                          <p:spTgt spid="86"/>
                                        </p:tgtEl>
                                        <p:attrNameLst>
                                          <p:attrName>ppt_w</p:attrName>
                                        </p:attrNameLst>
                                      </p:cBhvr>
                                      <p:tavLst>
                                        <p:tav tm="0">
                                          <p:val>
                                            <p:fltVal val="0"/>
                                          </p:val>
                                        </p:tav>
                                        <p:tav tm="100000">
                                          <p:val>
                                            <p:strVal val="#ppt_w"/>
                                          </p:val>
                                        </p:tav>
                                      </p:tavLst>
                                    </p:anim>
                                    <p:anim calcmode="lin" valueType="num">
                                      <p:cBhvr>
                                        <p:cTn dur="250" fill="hold" id="182"/>
                                        <p:tgtEl>
                                          <p:spTgt spid="86"/>
                                        </p:tgtEl>
                                        <p:attrNameLst>
                                          <p:attrName>ppt_h</p:attrName>
                                        </p:attrNameLst>
                                      </p:cBhvr>
                                      <p:tavLst>
                                        <p:tav tm="0">
                                          <p:val>
                                            <p:fltVal val="0"/>
                                          </p:val>
                                        </p:tav>
                                        <p:tav tm="100000">
                                          <p:val>
                                            <p:strVal val="#ppt_h"/>
                                          </p:val>
                                        </p:tav>
                                      </p:tavLst>
                                    </p:anim>
                                    <p:animEffect filter="fade" transition="in">
                                      <p:cBhvr>
                                        <p:cTn dur="250" id="183"/>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flipH="1">
            <a:off x="-124695" y="1242005"/>
            <a:ext cx="12393182" cy="5754562"/>
          </a:xfrm>
          <a:prstGeom prst="rect">
            <a:avLst/>
          </a:prstGeom>
          <a:blipFill dpi="0" rotWithShape="1">
            <a:blip r:embed="rId3">
              <a:alphaModFix amt="23000"/>
              <a:extLst>
                <a:ext uri="{BEBA8EAE-BF5A-486C-A8C5-ECC9F3942E4B}">
                  <a14:imgProps>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105428" y="2551250"/>
            <a:ext cx="5516562" cy="1157288"/>
            <a:chOff x="3856038" y="2759075"/>
            <a:chExt cx="5516562" cy="1157288"/>
          </a:xfrm>
        </p:grpSpPr>
        <p:sp>
          <p:nvSpPr>
            <p:cNvPr id="5" name="圆角矩形 4"/>
            <p:cNvSpPr/>
            <p:nvPr/>
          </p:nvSpPr>
          <p:spPr>
            <a:xfrm>
              <a:off x="3856038" y="2759075"/>
              <a:ext cx="5516562" cy="1157288"/>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7172" name="文本框 5"/>
            <p:cNvSpPr txBox="1">
              <a:spLocks noChangeArrowheads="1"/>
            </p:cNvSpPr>
            <p:nvPr/>
          </p:nvSpPr>
          <p:spPr bwMode="auto">
            <a:xfrm>
              <a:off x="4175125" y="2876550"/>
              <a:ext cx="25069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5400">
                  <a:solidFill>
                    <a:schemeClr val="tx2"/>
                  </a:solidFill>
                  <a:latin charset="0" pitchFamily="34" typeface="Calibri Light"/>
                  <a:ea typeface="+mn-ea"/>
                  <a:cs typeface="+mn-ea"/>
                </a:rPr>
                <a:t>ONTENT</a:t>
              </a:r>
            </a:p>
          </p:txBody>
        </p:sp>
        <p:sp>
          <p:nvSpPr>
            <p:cNvPr id="7174" name="文本框 8"/>
            <p:cNvSpPr txBox="1">
              <a:spLocks noChangeArrowheads="1"/>
            </p:cNvSpPr>
            <p:nvPr/>
          </p:nvSpPr>
          <p:spPr bwMode="auto">
            <a:xfrm>
              <a:off x="6707190" y="3052763"/>
              <a:ext cx="2405062"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100">
                  <a:solidFill>
                    <a:srgbClr val="3A3A3A"/>
                  </a:solidFill>
                  <a:latin charset="0" pitchFamily="34" typeface="Calibri Light"/>
                  <a:ea typeface="+mn-ea"/>
                  <a:cs typeface="+mn-ea"/>
                </a:rPr>
                <a:t>True mastery of any skill takes a lifetime. Sweat is the lubricant of success, speak louder than words.</a:t>
              </a:r>
            </a:p>
          </p:txBody>
        </p:sp>
      </p:grpSp>
      <p:grpSp>
        <p:nvGrpSpPr>
          <p:cNvPr id="2" name="组合 1"/>
          <p:cNvGrpSpPr/>
          <p:nvPr/>
        </p:nvGrpSpPr>
        <p:grpSpPr>
          <a:xfrm>
            <a:off x="3171978" y="2551250"/>
            <a:ext cx="1189037" cy="1187450"/>
            <a:chOff x="2922588" y="2759075"/>
            <a:chExt cx="1189037" cy="1187450"/>
          </a:xfrm>
        </p:grpSpPr>
        <p:sp>
          <p:nvSpPr>
            <p:cNvPr id="4" name="椭圆 3"/>
            <p:cNvSpPr/>
            <p:nvPr/>
          </p:nvSpPr>
          <p:spPr>
            <a:xfrm>
              <a:off x="2922588" y="2759075"/>
              <a:ext cx="1189037" cy="118745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7173" name="文本框 6"/>
            <p:cNvSpPr txBox="1">
              <a:spLocks noChangeArrowheads="1"/>
            </p:cNvSpPr>
            <p:nvPr/>
          </p:nvSpPr>
          <p:spPr bwMode="auto">
            <a:xfrm>
              <a:off x="3176588" y="2890838"/>
              <a:ext cx="54959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5400">
                  <a:solidFill>
                    <a:schemeClr val="tx2"/>
                  </a:solidFill>
                  <a:latin charset="0" pitchFamily="34" typeface="Calibri Light"/>
                  <a:ea typeface="+mn-ea"/>
                  <a:cs typeface="+mn-ea"/>
                </a:rPr>
                <a:t>C</a:t>
              </a:r>
            </a:p>
          </p:txBody>
        </p:sp>
      </p:grpSp>
      <p:sp>
        <p:nvSpPr>
          <p:cNvPr id="7175" name="文本框 9"/>
          <p:cNvSpPr txBox="1">
            <a:spLocks noChangeArrowheads="1"/>
          </p:cNvSpPr>
          <p:nvPr/>
        </p:nvSpPr>
        <p:spPr bwMode="auto">
          <a:xfrm>
            <a:off x="1621708" y="858975"/>
            <a:ext cx="8972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4800">
                <a:latin typeface="+mn-ea"/>
                <a:ea typeface="+mn-ea"/>
                <a:cs typeface="+mn-ea"/>
              </a:rPr>
              <a:t>01</a:t>
            </a:r>
          </a:p>
        </p:txBody>
      </p:sp>
      <p:sp>
        <p:nvSpPr>
          <p:cNvPr id="7176" name="矩形 10"/>
          <p:cNvSpPr>
            <a:spLocks noChangeArrowheads="1"/>
          </p:cNvSpPr>
          <p:nvPr/>
        </p:nvSpPr>
        <p:spPr bwMode="auto">
          <a:xfrm>
            <a:off x="2672213" y="81293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400">
                <a:solidFill>
                  <a:schemeClr val="bg2"/>
                </a:solidFill>
                <a:latin typeface="+mn-ea"/>
                <a:ea typeface="+mn-ea"/>
                <a:cs typeface="+mn-ea"/>
              </a:rPr>
              <a:t>年度工作概述</a:t>
            </a:r>
          </a:p>
        </p:txBody>
      </p:sp>
      <p:sp>
        <p:nvSpPr>
          <p:cNvPr id="7177" name="文本框 11"/>
          <p:cNvSpPr txBox="1">
            <a:spLocks noChangeArrowheads="1"/>
          </p:cNvSpPr>
          <p:nvPr/>
        </p:nvSpPr>
        <p:spPr bwMode="auto">
          <a:xfrm>
            <a:off x="2662390" y="1274900"/>
            <a:ext cx="29241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200">
                <a:solidFill>
                  <a:schemeClr val="tx1">
                    <a:lumMod val="65000"/>
                    <a:lumOff val="35000"/>
                  </a:schemeClr>
                </a:solidFill>
                <a:latin charset="0" pitchFamily="34" typeface="Calibri Light"/>
                <a:ea typeface="+mn-ea"/>
                <a:cs typeface="+mn-ea"/>
              </a:rPr>
              <a:t>True mastery of any skill takes a lifetime. Sweat is the lubricant of success</a:t>
            </a:r>
          </a:p>
        </p:txBody>
      </p:sp>
      <p:cxnSp>
        <p:nvCxnSpPr>
          <p:cNvPr id="14" name="直接连接符 13"/>
          <p:cNvCxnSpPr/>
          <p:nvPr/>
        </p:nvCxnSpPr>
        <p:spPr>
          <a:xfrm flipH="1">
            <a:off x="2532215" y="951050"/>
            <a:ext cx="0" cy="64611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90" name="文本框 16"/>
          <p:cNvSpPr txBox="1">
            <a:spLocks noChangeArrowheads="1"/>
          </p:cNvSpPr>
          <p:nvPr/>
        </p:nvSpPr>
        <p:spPr bwMode="auto">
          <a:xfrm>
            <a:off x="6831884" y="1448097"/>
            <a:ext cx="8972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4800">
                <a:latin typeface="+mn-ea"/>
                <a:ea typeface="+mn-ea"/>
                <a:cs typeface="+mn-ea"/>
              </a:rPr>
              <a:t>02</a:t>
            </a:r>
          </a:p>
        </p:txBody>
      </p:sp>
      <p:sp>
        <p:nvSpPr>
          <p:cNvPr id="7191" name="矩形 17"/>
          <p:cNvSpPr>
            <a:spLocks noChangeArrowheads="1"/>
          </p:cNvSpPr>
          <p:nvPr/>
        </p:nvSpPr>
        <p:spPr bwMode="auto">
          <a:xfrm>
            <a:off x="7882724" y="14019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400">
                <a:solidFill>
                  <a:schemeClr val="bg2"/>
                </a:solidFill>
                <a:latin typeface="+mn-ea"/>
                <a:ea typeface="+mn-ea"/>
                <a:cs typeface="+mn-ea"/>
              </a:rPr>
              <a:t>工作完成情况</a:t>
            </a:r>
          </a:p>
        </p:txBody>
      </p:sp>
      <p:sp>
        <p:nvSpPr>
          <p:cNvPr id="7192" name="文本框 18"/>
          <p:cNvSpPr txBox="1">
            <a:spLocks noChangeArrowheads="1"/>
          </p:cNvSpPr>
          <p:nvPr/>
        </p:nvSpPr>
        <p:spPr bwMode="auto">
          <a:xfrm>
            <a:off x="7872902" y="1863864"/>
            <a:ext cx="292542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200">
                <a:solidFill>
                  <a:schemeClr val="tx1">
                    <a:lumMod val="65000"/>
                    <a:lumOff val="35000"/>
                  </a:schemeClr>
                </a:solidFill>
                <a:latin charset="0" pitchFamily="34" typeface="Calibri Light"/>
                <a:ea typeface="+mn-ea"/>
                <a:cs typeface="+mn-ea"/>
              </a:rPr>
              <a:t>True mastery of any skill takes a lifetime. Sweat is the lubricant of success</a:t>
            </a:r>
          </a:p>
        </p:txBody>
      </p:sp>
      <p:cxnSp>
        <p:nvCxnSpPr>
          <p:cNvPr id="20" name="直接连接符 19"/>
          <p:cNvCxnSpPr/>
          <p:nvPr/>
        </p:nvCxnSpPr>
        <p:spPr bwMode="auto">
          <a:xfrm flipH="1">
            <a:off x="7743978" y="1540013"/>
            <a:ext cx="0" cy="64770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80" name="文本框 26"/>
          <p:cNvSpPr txBox="1">
            <a:spLocks noChangeArrowheads="1"/>
          </p:cNvSpPr>
          <p:nvPr/>
        </p:nvSpPr>
        <p:spPr bwMode="auto">
          <a:xfrm>
            <a:off x="5545000" y="4019688"/>
            <a:ext cx="8972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4800">
                <a:latin typeface="+mn-ea"/>
                <a:ea typeface="+mn-ea"/>
                <a:cs typeface="+mn-ea"/>
              </a:rPr>
              <a:t>03</a:t>
            </a:r>
          </a:p>
        </p:txBody>
      </p:sp>
      <p:sp>
        <p:nvSpPr>
          <p:cNvPr id="7181" name="矩形 27"/>
          <p:cNvSpPr>
            <a:spLocks noChangeArrowheads="1"/>
          </p:cNvSpPr>
          <p:nvPr/>
        </p:nvSpPr>
        <p:spPr bwMode="auto">
          <a:xfrm>
            <a:off x="3396787" y="397365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400">
                <a:solidFill>
                  <a:schemeClr val="bg2"/>
                </a:solidFill>
                <a:latin typeface="+mn-ea"/>
                <a:ea typeface="+mn-ea"/>
                <a:cs typeface="+mn-ea"/>
              </a:rPr>
              <a:t>成功项目展示</a:t>
            </a:r>
          </a:p>
        </p:txBody>
      </p:sp>
      <p:sp>
        <p:nvSpPr>
          <p:cNvPr id="7182" name="文本框 28"/>
          <p:cNvSpPr txBox="1">
            <a:spLocks noChangeArrowheads="1"/>
          </p:cNvSpPr>
          <p:nvPr/>
        </p:nvSpPr>
        <p:spPr bwMode="auto">
          <a:xfrm>
            <a:off x="2363940" y="4435613"/>
            <a:ext cx="30543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r" eaLnBrk="1" hangingPunct="1"/>
            <a:r>
              <a:rPr altLang="zh-CN" lang="en-US" sz="1200">
                <a:solidFill>
                  <a:schemeClr val="tx1">
                    <a:lumMod val="65000"/>
                    <a:lumOff val="35000"/>
                  </a:schemeClr>
                </a:solidFill>
                <a:latin charset="0" pitchFamily="34" typeface="Calibri Light"/>
                <a:ea typeface="+mn-ea"/>
                <a:cs typeface="+mn-ea"/>
              </a:rPr>
              <a:t>True mastery of any skill lifetime. Sweat is the takes a ,lubricant of success</a:t>
            </a:r>
          </a:p>
        </p:txBody>
      </p:sp>
      <p:cxnSp>
        <p:nvCxnSpPr>
          <p:cNvPr id="30" name="直接连接符 29"/>
          <p:cNvCxnSpPr/>
          <p:nvPr/>
        </p:nvCxnSpPr>
        <p:spPr>
          <a:xfrm flipH="1">
            <a:off x="5518303" y="4113350"/>
            <a:ext cx="0" cy="64611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84" name="文本框 30"/>
          <p:cNvSpPr txBox="1">
            <a:spLocks noChangeArrowheads="1"/>
          </p:cNvSpPr>
          <p:nvPr/>
        </p:nvSpPr>
        <p:spPr bwMode="auto">
          <a:xfrm>
            <a:off x="10139226" y="4768988"/>
            <a:ext cx="8972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lang="en-US" sz="4800">
                <a:latin typeface="+mn-ea"/>
                <a:ea typeface="+mn-ea"/>
                <a:cs typeface="+mn-ea"/>
              </a:rPr>
              <a:t>04</a:t>
            </a:r>
          </a:p>
        </p:txBody>
      </p:sp>
      <p:sp>
        <p:nvSpPr>
          <p:cNvPr id="7185" name="矩形 31"/>
          <p:cNvSpPr>
            <a:spLocks noChangeArrowheads="1"/>
          </p:cNvSpPr>
          <p:nvPr/>
        </p:nvSpPr>
        <p:spPr bwMode="auto">
          <a:xfrm>
            <a:off x="7989426" y="472295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400">
                <a:solidFill>
                  <a:schemeClr val="bg2"/>
                </a:solidFill>
                <a:latin typeface="+mn-ea"/>
                <a:ea typeface="+mn-ea"/>
                <a:cs typeface="+mn-ea"/>
              </a:rPr>
              <a:t>明年工作计划</a:t>
            </a:r>
          </a:p>
        </p:txBody>
      </p:sp>
      <p:sp>
        <p:nvSpPr>
          <p:cNvPr id="7186" name="文本框 32"/>
          <p:cNvSpPr txBox="1">
            <a:spLocks noChangeArrowheads="1"/>
          </p:cNvSpPr>
          <p:nvPr/>
        </p:nvSpPr>
        <p:spPr bwMode="auto">
          <a:xfrm>
            <a:off x="6956578" y="5184913"/>
            <a:ext cx="30543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r" eaLnBrk="1" hangingPunct="1"/>
            <a:r>
              <a:rPr altLang="zh-CN" lang="en-US" sz="1200">
                <a:solidFill>
                  <a:schemeClr val="tx1">
                    <a:lumMod val="65000"/>
                    <a:lumOff val="35000"/>
                  </a:schemeClr>
                </a:solidFill>
                <a:latin charset="0" pitchFamily="34" typeface="Calibri Light"/>
                <a:ea typeface="+mn-ea"/>
                <a:cs typeface="+mn-ea"/>
              </a:rPr>
              <a:t>True mastery of any skill lifetime. Sweat is the takes a ,lubricant of success</a:t>
            </a:r>
          </a:p>
        </p:txBody>
      </p:sp>
      <p:cxnSp>
        <p:nvCxnSpPr>
          <p:cNvPr id="34" name="直接连接符 33"/>
          <p:cNvCxnSpPr/>
          <p:nvPr/>
        </p:nvCxnSpPr>
        <p:spPr>
          <a:xfrm flipH="1">
            <a:off x="10112528" y="4861063"/>
            <a:ext cx="0" cy="64770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5192865" y="1774963"/>
            <a:ext cx="1730375" cy="271462"/>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40" name="圆角矩形 39"/>
          <p:cNvSpPr/>
          <p:nvPr/>
        </p:nvSpPr>
        <p:spPr>
          <a:xfrm>
            <a:off x="6461278" y="4300675"/>
            <a:ext cx="1730375" cy="271463"/>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accel="30000" fill="hold" id="9" nodeType="after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par>
                                <p:cTn accel="30000" fill="hold" id="13" nodeType="withEffect" presetClass="entr" presetID="2" presetSubtype="2">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1+#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7175"/>
                                        </p:tgtEl>
                                        <p:attrNameLst>
                                          <p:attrName>style.visibility</p:attrName>
                                        </p:attrNameLst>
                                      </p:cBhvr>
                                      <p:to>
                                        <p:strVal val="visible"/>
                                      </p:to>
                                    </p:set>
                                    <p:animEffect filter="fade" transition="in">
                                      <p:cBhvr>
                                        <p:cTn dur="1000" id="20"/>
                                        <p:tgtEl>
                                          <p:spTgt spid="7175"/>
                                        </p:tgtEl>
                                      </p:cBhvr>
                                    </p:animEffect>
                                    <p:anim calcmode="lin" valueType="num">
                                      <p:cBhvr>
                                        <p:cTn dur="1000" fill="hold" id="21"/>
                                        <p:tgtEl>
                                          <p:spTgt spid="7175"/>
                                        </p:tgtEl>
                                        <p:attrNameLst>
                                          <p:attrName>ppt_x</p:attrName>
                                        </p:attrNameLst>
                                      </p:cBhvr>
                                      <p:tavLst>
                                        <p:tav tm="0">
                                          <p:val>
                                            <p:strVal val="#ppt_x"/>
                                          </p:val>
                                        </p:tav>
                                        <p:tav tm="100000">
                                          <p:val>
                                            <p:strVal val="#ppt_x"/>
                                          </p:val>
                                        </p:tav>
                                      </p:tavLst>
                                    </p:anim>
                                    <p:anim calcmode="lin" valueType="num">
                                      <p:cBhvr>
                                        <p:cTn dur="1000" fill="hold" id="22"/>
                                        <p:tgtEl>
                                          <p:spTgt spid="7175"/>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12" presetSubtype="8">
                                  <p:stCondLst>
                                    <p:cond delay="0"/>
                                  </p:stCondLst>
                                  <p:childTnLst>
                                    <p:set>
                                      <p:cBhvr>
                                        <p:cTn dur="1" fill="hold" id="30">
                                          <p:stCondLst>
                                            <p:cond delay="0"/>
                                          </p:stCondLst>
                                        </p:cTn>
                                        <p:tgtEl>
                                          <p:spTgt spid="7176"/>
                                        </p:tgtEl>
                                        <p:attrNameLst>
                                          <p:attrName>style.visibility</p:attrName>
                                        </p:attrNameLst>
                                      </p:cBhvr>
                                      <p:to>
                                        <p:strVal val="visible"/>
                                      </p:to>
                                    </p:set>
                                    <p:anim calcmode="lin" valueType="num">
                                      <p:cBhvr additive="base">
                                        <p:cTn dur="500" id="31"/>
                                        <p:tgtEl>
                                          <p:spTgt spid="7176"/>
                                        </p:tgtEl>
                                        <p:attrNameLst>
                                          <p:attrName>ppt_x</p:attrName>
                                        </p:attrNameLst>
                                      </p:cBhvr>
                                      <p:tavLst>
                                        <p:tav tm="0">
                                          <p:val>
                                            <p:strVal val="#ppt_x-#ppt_w*1.125000"/>
                                          </p:val>
                                        </p:tav>
                                        <p:tav tm="100000">
                                          <p:val>
                                            <p:strVal val="#ppt_x"/>
                                          </p:val>
                                        </p:tav>
                                      </p:tavLst>
                                    </p:anim>
                                    <p:animEffect filter="wipe(right)" transition="in">
                                      <p:cBhvr>
                                        <p:cTn dur="500" id="32"/>
                                        <p:tgtEl>
                                          <p:spTgt spid="7176"/>
                                        </p:tgtEl>
                                      </p:cBhvr>
                                    </p:animEffect>
                                  </p:childTnLst>
                                </p:cTn>
                              </p:par>
                              <p:par>
                                <p:cTn fill="hold" grpId="0" id="33" nodeType="withEffect" presetClass="entr" presetID="12" presetSubtype="8">
                                  <p:stCondLst>
                                    <p:cond delay="0"/>
                                  </p:stCondLst>
                                  <p:childTnLst>
                                    <p:set>
                                      <p:cBhvr>
                                        <p:cTn dur="1" fill="hold" id="34">
                                          <p:stCondLst>
                                            <p:cond delay="0"/>
                                          </p:stCondLst>
                                        </p:cTn>
                                        <p:tgtEl>
                                          <p:spTgt spid="7177"/>
                                        </p:tgtEl>
                                        <p:attrNameLst>
                                          <p:attrName>style.visibility</p:attrName>
                                        </p:attrNameLst>
                                      </p:cBhvr>
                                      <p:to>
                                        <p:strVal val="visible"/>
                                      </p:to>
                                    </p:set>
                                    <p:anim calcmode="lin" valueType="num">
                                      <p:cBhvr additive="base">
                                        <p:cTn dur="500" id="35"/>
                                        <p:tgtEl>
                                          <p:spTgt spid="7177"/>
                                        </p:tgtEl>
                                        <p:attrNameLst>
                                          <p:attrName>ppt_x</p:attrName>
                                        </p:attrNameLst>
                                      </p:cBhvr>
                                      <p:tavLst>
                                        <p:tav tm="0">
                                          <p:val>
                                            <p:strVal val="#ppt_x-#ppt_w*1.125000"/>
                                          </p:val>
                                        </p:tav>
                                        <p:tav tm="100000">
                                          <p:val>
                                            <p:strVal val="#ppt_x"/>
                                          </p:val>
                                        </p:tav>
                                      </p:tavLst>
                                    </p:anim>
                                    <p:animEffect filter="wipe(right)" transition="in">
                                      <p:cBhvr>
                                        <p:cTn dur="500" id="36"/>
                                        <p:tgtEl>
                                          <p:spTgt spid="7177"/>
                                        </p:tgtEl>
                                      </p:cBhvr>
                                    </p:animEffect>
                                  </p:childTnLst>
                                </p:cTn>
                              </p:par>
                            </p:childTnLst>
                          </p:cTn>
                        </p:par>
                        <p:par>
                          <p:cTn fill="hold" id="37" nodeType="afterGroup">
                            <p:stCondLst>
                              <p:cond delay="2500"/>
                            </p:stCondLst>
                            <p:childTnLst>
                              <p:par>
                                <p:cTn fill="hold" grpId="0" id="38" nodeType="afterEffect" presetClass="entr" presetID="42" presetSubtype="0">
                                  <p:stCondLst>
                                    <p:cond delay="0"/>
                                  </p:stCondLst>
                                  <p:childTnLst>
                                    <p:set>
                                      <p:cBhvr>
                                        <p:cTn dur="1" fill="hold" id="39">
                                          <p:stCondLst>
                                            <p:cond delay="0"/>
                                          </p:stCondLst>
                                        </p:cTn>
                                        <p:tgtEl>
                                          <p:spTgt spid="7190"/>
                                        </p:tgtEl>
                                        <p:attrNameLst>
                                          <p:attrName>style.visibility</p:attrName>
                                        </p:attrNameLst>
                                      </p:cBhvr>
                                      <p:to>
                                        <p:strVal val="visible"/>
                                      </p:to>
                                    </p:set>
                                    <p:animEffect filter="fade" transition="in">
                                      <p:cBhvr>
                                        <p:cTn dur="1000" id="40"/>
                                        <p:tgtEl>
                                          <p:spTgt spid="7190"/>
                                        </p:tgtEl>
                                      </p:cBhvr>
                                    </p:animEffect>
                                    <p:anim calcmode="lin" valueType="num">
                                      <p:cBhvr>
                                        <p:cTn dur="1000" fill="hold" id="41"/>
                                        <p:tgtEl>
                                          <p:spTgt spid="7190"/>
                                        </p:tgtEl>
                                        <p:attrNameLst>
                                          <p:attrName>ppt_x</p:attrName>
                                        </p:attrNameLst>
                                      </p:cBhvr>
                                      <p:tavLst>
                                        <p:tav tm="0">
                                          <p:val>
                                            <p:strVal val="#ppt_x"/>
                                          </p:val>
                                        </p:tav>
                                        <p:tav tm="100000">
                                          <p:val>
                                            <p:strVal val="#ppt_x"/>
                                          </p:val>
                                        </p:tav>
                                      </p:tavLst>
                                    </p:anim>
                                    <p:anim calcmode="lin" valueType="num">
                                      <p:cBhvr>
                                        <p:cTn dur="1000" fill="hold" id="42"/>
                                        <p:tgtEl>
                                          <p:spTgt spid="7190"/>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20"/>
                                        </p:tgtEl>
                                        <p:attrNameLst>
                                          <p:attrName>style.visibility</p:attrName>
                                        </p:attrNameLst>
                                      </p:cBhvr>
                                      <p:to>
                                        <p:strVal val="visible"/>
                                      </p:to>
                                    </p:set>
                                    <p:animEffect filter="fade" transition="in">
                                      <p:cBhvr>
                                        <p:cTn dur="1000" id="45"/>
                                        <p:tgtEl>
                                          <p:spTgt spid="20"/>
                                        </p:tgtEl>
                                      </p:cBhvr>
                                    </p:animEffect>
                                    <p:anim calcmode="lin" valueType="num">
                                      <p:cBhvr>
                                        <p:cTn dur="1000" fill="hold" id="46"/>
                                        <p:tgtEl>
                                          <p:spTgt spid="20"/>
                                        </p:tgtEl>
                                        <p:attrNameLst>
                                          <p:attrName>ppt_x</p:attrName>
                                        </p:attrNameLst>
                                      </p:cBhvr>
                                      <p:tavLst>
                                        <p:tav tm="0">
                                          <p:val>
                                            <p:strVal val="#ppt_x"/>
                                          </p:val>
                                        </p:tav>
                                        <p:tav tm="100000">
                                          <p:val>
                                            <p:strVal val="#ppt_x"/>
                                          </p:val>
                                        </p:tav>
                                      </p:tavLst>
                                    </p:anim>
                                    <p:anim calcmode="lin" valueType="num">
                                      <p:cBhvr>
                                        <p:cTn dur="1000" fill="hold" id="47"/>
                                        <p:tgtEl>
                                          <p:spTgt spid="20"/>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12" presetSubtype="8">
                                  <p:stCondLst>
                                    <p:cond delay="0"/>
                                  </p:stCondLst>
                                  <p:childTnLst>
                                    <p:set>
                                      <p:cBhvr>
                                        <p:cTn dur="1" fill="hold" id="50">
                                          <p:stCondLst>
                                            <p:cond delay="0"/>
                                          </p:stCondLst>
                                        </p:cTn>
                                        <p:tgtEl>
                                          <p:spTgt spid="7191"/>
                                        </p:tgtEl>
                                        <p:attrNameLst>
                                          <p:attrName>style.visibility</p:attrName>
                                        </p:attrNameLst>
                                      </p:cBhvr>
                                      <p:to>
                                        <p:strVal val="visible"/>
                                      </p:to>
                                    </p:set>
                                    <p:anim calcmode="lin" valueType="num">
                                      <p:cBhvr additive="base">
                                        <p:cTn dur="500" id="51"/>
                                        <p:tgtEl>
                                          <p:spTgt spid="7191"/>
                                        </p:tgtEl>
                                        <p:attrNameLst>
                                          <p:attrName>ppt_x</p:attrName>
                                        </p:attrNameLst>
                                      </p:cBhvr>
                                      <p:tavLst>
                                        <p:tav tm="0">
                                          <p:val>
                                            <p:strVal val="#ppt_x-#ppt_w*1.125000"/>
                                          </p:val>
                                        </p:tav>
                                        <p:tav tm="100000">
                                          <p:val>
                                            <p:strVal val="#ppt_x"/>
                                          </p:val>
                                        </p:tav>
                                      </p:tavLst>
                                    </p:anim>
                                    <p:animEffect filter="wipe(right)" transition="in">
                                      <p:cBhvr>
                                        <p:cTn dur="500" id="52"/>
                                        <p:tgtEl>
                                          <p:spTgt spid="7191"/>
                                        </p:tgtEl>
                                      </p:cBhvr>
                                    </p:animEffect>
                                  </p:childTnLst>
                                </p:cTn>
                              </p:par>
                              <p:par>
                                <p:cTn fill="hold" grpId="0" id="53" nodeType="withEffect" presetClass="entr" presetID="12" presetSubtype="8">
                                  <p:stCondLst>
                                    <p:cond delay="0"/>
                                  </p:stCondLst>
                                  <p:childTnLst>
                                    <p:set>
                                      <p:cBhvr>
                                        <p:cTn dur="1" fill="hold" id="54">
                                          <p:stCondLst>
                                            <p:cond delay="0"/>
                                          </p:stCondLst>
                                        </p:cTn>
                                        <p:tgtEl>
                                          <p:spTgt spid="7192"/>
                                        </p:tgtEl>
                                        <p:attrNameLst>
                                          <p:attrName>style.visibility</p:attrName>
                                        </p:attrNameLst>
                                      </p:cBhvr>
                                      <p:to>
                                        <p:strVal val="visible"/>
                                      </p:to>
                                    </p:set>
                                    <p:anim calcmode="lin" valueType="num">
                                      <p:cBhvr additive="base">
                                        <p:cTn dur="500" id="55"/>
                                        <p:tgtEl>
                                          <p:spTgt spid="7192"/>
                                        </p:tgtEl>
                                        <p:attrNameLst>
                                          <p:attrName>ppt_x</p:attrName>
                                        </p:attrNameLst>
                                      </p:cBhvr>
                                      <p:tavLst>
                                        <p:tav tm="0">
                                          <p:val>
                                            <p:strVal val="#ppt_x-#ppt_w*1.125000"/>
                                          </p:val>
                                        </p:tav>
                                        <p:tav tm="100000">
                                          <p:val>
                                            <p:strVal val="#ppt_x"/>
                                          </p:val>
                                        </p:tav>
                                      </p:tavLst>
                                    </p:anim>
                                    <p:animEffect filter="wipe(right)" transition="in">
                                      <p:cBhvr>
                                        <p:cTn dur="500" id="56"/>
                                        <p:tgtEl>
                                          <p:spTgt spid="7192"/>
                                        </p:tgtEl>
                                      </p:cBhvr>
                                    </p:animEffect>
                                  </p:childTnLst>
                                </p:cTn>
                              </p:par>
                            </p:childTnLst>
                          </p:cTn>
                        </p:par>
                        <p:par>
                          <p:cTn fill="hold" id="57" nodeType="afterGroup">
                            <p:stCondLst>
                              <p:cond delay="4000"/>
                            </p:stCondLst>
                            <p:childTnLst>
                              <p:par>
                                <p:cTn fill="hold" grpId="0" id="58" nodeType="afterEffect" presetClass="entr" presetID="42" presetSubtype="0">
                                  <p:stCondLst>
                                    <p:cond delay="0"/>
                                  </p:stCondLst>
                                  <p:childTnLst>
                                    <p:set>
                                      <p:cBhvr>
                                        <p:cTn dur="1" fill="hold" id="59">
                                          <p:stCondLst>
                                            <p:cond delay="0"/>
                                          </p:stCondLst>
                                        </p:cTn>
                                        <p:tgtEl>
                                          <p:spTgt spid="7180"/>
                                        </p:tgtEl>
                                        <p:attrNameLst>
                                          <p:attrName>style.visibility</p:attrName>
                                        </p:attrNameLst>
                                      </p:cBhvr>
                                      <p:to>
                                        <p:strVal val="visible"/>
                                      </p:to>
                                    </p:set>
                                    <p:animEffect filter="fade" transition="in">
                                      <p:cBhvr>
                                        <p:cTn dur="1000" id="60"/>
                                        <p:tgtEl>
                                          <p:spTgt spid="7180"/>
                                        </p:tgtEl>
                                      </p:cBhvr>
                                    </p:animEffect>
                                    <p:anim calcmode="lin" valueType="num">
                                      <p:cBhvr>
                                        <p:cTn dur="1000" fill="hold" id="61"/>
                                        <p:tgtEl>
                                          <p:spTgt spid="7180"/>
                                        </p:tgtEl>
                                        <p:attrNameLst>
                                          <p:attrName>ppt_x</p:attrName>
                                        </p:attrNameLst>
                                      </p:cBhvr>
                                      <p:tavLst>
                                        <p:tav tm="0">
                                          <p:val>
                                            <p:strVal val="#ppt_x"/>
                                          </p:val>
                                        </p:tav>
                                        <p:tav tm="100000">
                                          <p:val>
                                            <p:strVal val="#ppt_x"/>
                                          </p:val>
                                        </p:tav>
                                      </p:tavLst>
                                    </p:anim>
                                    <p:anim calcmode="lin" valueType="num">
                                      <p:cBhvr>
                                        <p:cTn dur="1000" fill="hold" id="62"/>
                                        <p:tgtEl>
                                          <p:spTgt spid="7180"/>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30"/>
                                        </p:tgtEl>
                                        <p:attrNameLst>
                                          <p:attrName>style.visibility</p:attrName>
                                        </p:attrNameLst>
                                      </p:cBhvr>
                                      <p:to>
                                        <p:strVal val="visible"/>
                                      </p:to>
                                    </p:set>
                                    <p:animEffect filter="fade" transition="in">
                                      <p:cBhvr>
                                        <p:cTn dur="1000" id="65"/>
                                        <p:tgtEl>
                                          <p:spTgt spid="30"/>
                                        </p:tgtEl>
                                      </p:cBhvr>
                                    </p:animEffect>
                                    <p:anim calcmode="lin" valueType="num">
                                      <p:cBhvr>
                                        <p:cTn dur="1000" fill="hold" id="66"/>
                                        <p:tgtEl>
                                          <p:spTgt spid="30"/>
                                        </p:tgtEl>
                                        <p:attrNameLst>
                                          <p:attrName>ppt_x</p:attrName>
                                        </p:attrNameLst>
                                      </p:cBhvr>
                                      <p:tavLst>
                                        <p:tav tm="0">
                                          <p:val>
                                            <p:strVal val="#ppt_x"/>
                                          </p:val>
                                        </p:tav>
                                        <p:tav tm="100000">
                                          <p:val>
                                            <p:strVal val="#ppt_x"/>
                                          </p:val>
                                        </p:tav>
                                      </p:tavLst>
                                    </p:anim>
                                    <p:anim calcmode="lin" valueType="num">
                                      <p:cBhvr>
                                        <p:cTn dur="1000" fill="hold" id="67"/>
                                        <p:tgtEl>
                                          <p:spTgt spid="30"/>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5000"/>
                            </p:stCondLst>
                            <p:childTnLst>
                              <p:par>
                                <p:cTn fill="hold" grpId="0" id="69" nodeType="afterEffect" presetClass="entr" presetID="12" presetSubtype="2">
                                  <p:stCondLst>
                                    <p:cond delay="0"/>
                                  </p:stCondLst>
                                  <p:childTnLst>
                                    <p:set>
                                      <p:cBhvr>
                                        <p:cTn dur="1" fill="hold" id="70">
                                          <p:stCondLst>
                                            <p:cond delay="0"/>
                                          </p:stCondLst>
                                        </p:cTn>
                                        <p:tgtEl>
                                          <p:spTgt spid="7181"/>
                                        </p:tgtEl>
                                        <p:attrNameLst>
                                          <p:attrName>style.visibility</p:attrName>
                                        </p:attrNameLst>
                                      </p:cBhvr>
                                      <p:to>
                                        <p:strVal val="visible"/>
                                      </p:to>
                                    </p:set>
                                    <p:anim calcmode="lin" valueType="num">
                                      <p:cBhvr additive="base">
                                        <p:cTn dur="500" id="71"/>
                                        <p:tgtEl>
                                          <p:spTgt spid="7181"/>
                                        </p:tgtEl>
                                        <p:attrNameLst>
                                          <p:attrName>ppt_x</p:attrName>
                                        </p:attrNameLst>
                                      </p:cBhvr>
                                      <p:tavLst>
                                        <p:tav tm="0">
                                          <p:val>
                                            <p:strVal val="#ppt_x+#ppt_w*1.125000"/>
                                          </p:val>
                                        </p:tav>
                                        <p:tav tm="100000">
                                          <p:val>
                                            <p:strVal val="#ppt_x"/>
                                          </p:val>
                                        </p:tav>
                                      </p:tavLst>
                                    </p:anim>
                                    <p:animEffect filter="wipe(left)" transition="in">
                                      <p:cBhvr>
                                        <p:cTn dur="500" id="72"/>
                                        <p:tgtEl>
                                          <p:spTgt spid="7181"/>
                                        </p:tgtEl>
                                      </p:cBhvr>
                                    </p:animEffect>
                                  </p:childTnLst>
                                </p:cTn>
                              </p:par>
                              <p:par>
                                <p:cTn fill="hold" grpId="0" id="73" nodeType="withEffect" presetClass="entr" presetID="12" presetSubtype="2">
                                  <p:stCondLst>
                                    <p:cond delay="0"/>
                                  </p:stCondLst>
                                  <p:childTnLst>
                                    <p:set>
                                      <p:cBhvr>
                                        <p:cTn dur="1" fill="hold" id="74">
                                          <p:stCondLst>
                                            <p:cond delay="0"/>
                                          </p:stCondLst>
                                        </p:cTn>
                                        <p:tgtEl>
                                          <p:spTgt spid="7182"/>
                                        </p:tgtEl>
                                        <p:attrNameLst>
                                          <p:attrName>style.visibility</p:attrName>
                                        </p:attrNameLst>
                                      </p:cBhvr>
                                      <p:to>
                                        <p:strVal val="visible"/>
                                      </p:to>
                                    </p:set>
                                    <p:anim calcmode="lin" valueType="num">
                                      <p:cBhvr additive="base">
                                        <p:cTn dur="500" id="75"/>
                                        <p:tgtEl>
                                          <p:spTgt spid="7182"/>
                                        </p:tgtEl>
                                        <p:attrNameLst>
                                          <p:attrName>ppt_x</p:attrName>
                                        </p:attrNameLst>
                                      </p:cBhvr>
                                      <p:tavLst>
                                        <p:tav tm="0">
                                          <p:val>
                                            <p:strVal val="#ppt_x+#ppt_w*1.125000"/>
                                          </p:val>
                                        </p:tav>
                                        <p:tav tm="100000">
                                          <p:val>
                                            <p:strVal val="#ppt_x"/>
                                          </p:val>
                                        </p:tav>
                                      </p:tavLst>
                                    </p:anim>
                                    <p:animEffect filter="wipe(left)" transition="in">
                                      <p:cBhvr>
                                        <p:cTn dur="500" id="76"/>
                                        <p:tgtEl>
                                          <p:spTgt spid="7182"/>
                                        </p:tgtEl>
                                      </p:cBhvr>
                                    </p:animEffect>
                                  </p:childTnLst>
                                </p:cTn>
                              </p:par>
                            </p:childTnLst>
                          </p:cTn>
                        </p:par>
                        <p:par>
                          <p:cTn fill="hold" id="77" nodeType="afterGroup">
                            <p:stCondLst>
                              <p:cond delay="5500"/>
                            </p:stCondLst>
                            <p:childTnLst>
                              <p:par>
                                <p:cTn fill="hold" grpId="0" id="78" nodeType="afterEffect" presetClass="entr" presetID="42" presetSubtype="0">
                                  <p:stCondLst>
                                    <p:cond delay="0"/>
                                  </p:stCondLst>
                                  <p:childTnLst>
                                    <p:set>
                                      <p:cBhvr>
                                        <p:cTn dur="1" fill="hold" id="79">
                                          <p:stCondLst>
                                            <p:cond delay="0"/>
                                          </p:stCondLst>
                                        </p:cTn>
                                        <p:tgtEl>
                                          <p:spTgt spid="7184"/>
                                        </p:tgtEl>
                                        <p:attrNameLst>
                                          <p:attrName>style.visibility</p:attrName>
                                        </p:attrNameLst>
                                      </p:cBhvr>
                                      <p:to>
                                        <p:strVal val="visible"/>
                                      </p:to>
                                    </p:set>
                                    <p:animEffect filter="fade" transition="in">
                                      <p:cBhvr>
                                        <p:cTn dur="1000" id="80"/>
                                        <p:tgtEl>
                                          <p:spTgt spid="7184"/>
                                        </p:tgtEl>
                                      </p:cBhvr>
                                    </p:animEffect>
                                    <p:anim calcmode="lin" valueType="num">
                                      <p:cBhvr>
                                        <p:cTn dur="1000" fill="hold" id="81"/>
                                        <p:tgtEl>
                                          <p:spTgt spid="7184"/>
                                        </p:tgtEl>
                                        <p:attrNameLst>
                                          <p:attrName>ppt_x</p:attrName>
                                        </p:attrNameLst>
                                      </p:cBhvr>
                                      <p:tavLst>
                                        <p:tav tm="0">
                                          <p:val>
                                            <p:strVal val="#ppt_x"/>
                                          </p:val>
                                        </p:tav>
                                        <p:tav tm="100000">
                                          <p:val>
                                            <p:strVal val="#ppt_x"/>
                                          </p:val>
                                        </p:tav>
                                      </p:tavLst>
                                    </p:anim>
                                    <p:anim calcmode="lin" valueType="num">
                                      <p:cBhvr>
                                        <p:cTn dur="1000" fill="hold" id="82"/>
                                        <p:tgtEl>
                                          <p:spTgt spid="7184"/>
                                        </p:tgtEl>
                                        <p:attrNameLst>
                                          <p:attrName>ppt_y</p:attrName>
                                        </p:attrNameLst>
                                      </p:cBhvr>
                                      <p:tavLst>
                                        <p:tav tm="0">
                                          <p:val>
                                            <p:strVal val="#ppt_y+.1"/>
                                          </p:val>
                                        </p:tav>
                                        <p:tav tm="100000">
                                          <p:val>
                                            <p:strVal val="#ppt_y"/>
                                          </p:val>
                                        </p:tav>
                                      </p:tavLst>
                                    </p:anim>
                                  </p:childTnLst>
                                </p:cTn>
                              </p:par>
                              <p:par>
                                <p:cTn fill="hold" id="83" nodeType="withEffect" presetClass="entr" presetID="42" presetSubtype="0">
                                  <p:stCondLst>
                                    <p:cond delay="0"/>
                                  </p:stCondLst>
                                  <p:childTnLst>
                                    <p:set>
                                      <p:cBhvr>
                                        <p:cTn dur="1" fill="hold" id="84">
                                          <p:stCondLst>
                                            <p:cond delay="0"/>
                                          </p:stCondLst>
                                        </p:cTn>
                                        <p:tgtEl>
                                          <p:spTgt spid="34"/>
                                        </p:tgtEl>
                                        <p:attrNameLst>
                                          <p:attrName>style.visibility</p:attrName>
                                        </p:attrNameLst>
                                      </p:cBhvr>
                                      <p:to>
                                        <p:strVal val="visible"/>
                                      </p:to>
                                    </p:set>
                                    <p:animEffect filter="fade" transition="in">
                                      <p:cBhvr>
                                        <p:cTn dur="1000" id="85"/>
                                        <p:tgtEl>
                                          <p:spTgt spid="34"/>
                                        </p:tgtEl>
                                      </p:cBhvr>
                                    </p:animEffect>
                                    <p:anim calcmode="lin" valueType="num">
                                      <p:cBhvr>
                                        <p:cTn dur="1000" fill="hold" id="86"/>
                                        <p:tgtEl>
                                          <p:spTgt spid="34"/>
                                        </p:tgtEl>
                                        <p:attrNameLst>
                                          <p:attrName>ppt_x</p:attrName>
                                        </p:attrNameLst>
                                      </p:cBhvr>
                                      <p:tavLst>
                                        <p:tav tm="0">
                                          <p:val>
                                            <p:strVal val="#ppt_x"/>
                                          </p:val>
                                        </p:tav>
                                        <p:tav tm="100000">
                                          <p:val>
                                            <p:strVal val="#ppt_x"/>
                                          </p:val>
                                        </p:tav>
                                      </p:tavLst>
                                    </p:anim>
                                    <p:anim calcmode="lin" valueType="num">
                                      <p:cBhvr>
                                        <p:cTn dur="1000" fill="hold" id="87"/>
                                        <p:tgtEl>
                                          <p:spTgt spid="34"/>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6500"/>
                            </p:stCondLst>
                            <p:childTnLst>
                              <p:par>
                                <p:cTn fill="hold" grpId="0" id="89" nodeType="afterEffect" presetClass="entr" presetID="12" presetSubtype="2">
                                  <p:stCondLst>
                                    <p:cond delay="0"/>
                                  </p:stCondLst>
                                  <p:childTnLst>
                                    <p:set>
                                      <p:cBhvr>
                                        <p:cTn dur="1" fill="hold" id="90">
                                          <p:stCondLst>
                                            <p:cond delay="0"/>
                                          </p:stCondLst>
                                        </p:cTn>
                                        <p:tgtEl>
                                          <p:spTgt spid="7185"/>
                                        </p:tgtEl>
                                        <p:attrNameLst>
                                          <p:attrName>style.visibility</p:attrName>
                                        </p:attrNameLst>
                                      </p:cBhvr>
                                      <p:to>
                                        <p:strVal val="visible"/>
                                      </p:to>
                                    </p:set>
                                    <p:anim calcmode="lin" valueType="num">
                                      <p:cBhvr additive="base">
                                        <p:cTn dur="500" id="91"/>
                                        <p:tgtEl>
                                          <p:spTgt spid="7185"/>
                                        </p:tgtEl>
                                        <p:attrNameLst>
                                          <p:attrName>ppt_x</p:attrName>
                                        </p:attrNameLst>
                                      </p:cBhvr>
                                      <p:tavLst>
                                        <p:tav tm="0">
                                          <p:val>
                                            <p:strVal val="#ppt_x+#ppt_w*1.125000"/>
                                          </p:val>
                                        </p:tav>
                                        <p:tav tm="100000">
                                          <p:val>
                                            <p:strVal val="#ppt_x"/>
                                          </p:val>
                                        </p:tav>
                                      </p:tavLst>
                                    </p:anim>
                                    <p:animEffect filter="wipe(left)" transition="in">
                                      <p:cBhvr>
                                        <p:cTn dur="500" id="92"/>
                                        <p:tgtEl>
                                          <p:spTgt spid="7185"/>
                                        </p:tgtEl>
                                      </p:cBhvr>
                                    </p:animEffect>
                                  </p:childTnLst>
                                </p:cTn>
                              </p:par>
                              <p:par>
                                <p:cTn fill="hold" grpId="0" id="93" nodeType="withEffect" presetClass="entr" presetID="12" presetSubtype="2">
                                  <p:stCondLst>
                                    <p:cond delay="0"/>
                                  </p:stCondLst>
                                  <p:childTnLst>
                                    <p:set>
                                      <p:cBhvr>
                                        <p:cTn dur="1" fill="hold" id="94">
                                          <p:stCondLst>
                                            <p:cond delay="0"/>
                                          </p:stCondLst>
                                        </p:cTn>
                                        <p:tgtEl>
                                          <p:spTgt spid="7186"/>
                                        </p:tgtEl>
                                        <p:attrNameLst>
                                          <p:attrName>style.visibility</p:attrName>
                                        </p:attrNameLst>
                                      </p:cBhvr>
                                      <p:to>
                                        <p:strVal val="visible"/>
                                      </p:to>
                                    </p:set>
                                    <p:anim calcmode="lin" valueType="num">
                                      <p:cBhvr additive="base">
                                        <p:cTn dur="500" id="95"/>
                                        <p:tgtEl>
                                          <p:spTgt spid="7186"/>
                                        </p:tgtEl>
                                        <p:attrNameLst>
                                          <p:attrName>ppt_x</p:attrName>
                                        </p:attrNameLst>
                                      </p:cBhvr>
                                      <p:tavLst>
                                        <p:tav tm="0">
                                          <p:val>
                                            <p:strVal val="#ppt_x+#ppt_w*1.125000"/>
                                          </p:val>
                                        </p:tav>
                                        <p:tav tm="100000">
                                          <p:val>
                                            <p:strVal val="#ppt_x"/>
                                          </p:val>
                                        </p:tav>
                                      </p:tavLst>
                                    </p:anim>
                                    <p:animEffect filter="wipe(left)" transition="in">
                                      <p:cBhvr>
                                        <p:cTn dur="500" id="96"/>
                                        <p:tgtEl>
                                          <p:spTgt spid="7186"/>
                                        </p:tgtEl>
                                      </p:cBhvr>
                                    </p:animEffect>
                                  </p:childTnLst>
                                </p:cTn>
                              </p:par>
                            </p:childTnLst>
                          </p:cTn>
                        </p:par>
                        <p:par>
                          <p:cTn fill="hold" id="97" nodeType="afterGroup">
                            <p:stCondLst>
                              <p:cond delay="7000"/>
                            </p:stCondLst>
                            <p:childTnLst>
                              <p:par>
                                <p:cTn fill="hold" grpId="0" id="98" nodeType="afterEffect" presetClass="entr" presetID="16" presetSubtype="21">
                                  <p:stCondLst>
                                    <p:cond delay="0"/>
                                  </p:stCondLst>
                                  <p:childTnLst>
                                    <p:set>
                                      <p:cBhvr>
                                        <p:cTn dur="1" fill="hold" id="99">
                                          <p:stCondLst>
                                            <p:cond delay="0"/>
                                          </p:stCondLst>
                                        </p:cTn>
                                        <p:tgtEl>
                                          <p:spTgt spid="39"/>
                                        </p:tgtEl>
                                        <p:attrNameLst>
                                          <p:attrName>style.visibility</p:attrName>
                                        </p:attrNameLst>
                                      </p:cBhvr>
                                      <p:to>
                                        <p:strVal val="visible"/>
                                      </p:to>
                                    </p:set>
                                    <p:animEffect filter="barn(inVertical)" transition="in">
                                      <p:cBhvr>
                                        <p:cTn dur="500" id="100"/>
                                        <p:tgtEl>
                                          <p:spTgt spid="39"/>
                                        </p:tgtEl>
                                      </p:cBhvr>
                                    </p:animEffect>
                                  </p:childTnLst>
                                </p:cTn>
                              </p:par>
                              <p:par>
                                <p:cTn fill="hold" grpId="0" id="101" nodeType="withEffect" presetClass="entr" presetID="16" presetSubtype="21">
                                  <p:stCondLst>
                                    <p:cond delay="0"/>
                                  </p:stCondLst>
                                  <p:childTnLst>
                                    <p:set>
                                      <p:cBhvr>
                                        <p:cTn dur="1" fill="hold" id="102">
                                          <p:stCondLst>
                                            <p:cond delay="0"/>
                                          </p:stCondLst>
                                        </p:cTn>
                                        <p:tgtEl>
                                          <p:spTgt spid="40"/>
                                        </p:tgtEl>
                                        <p:attrNameLst>
                                          <p:attrName>style.visibility</p:attrName>
                                        </p:attrNameLst>
                                      </p:cBhvr>
                                      <p:to>
                                        <p:strVal val="visible"/>
                                      </p:to>
                                    </p:set>
                                    <p:animEffect filter="barn(inVertical)" transition="in">
                                      <p:cBhvr>
                                        <p:cTn dur="500" id="10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7175"/>
      <p:bldP grpId="0" spid="7176"/>
      <p:bldP grpId="0" spid="7177"/>
      <p:bldP grpId="0" spid="7190"/>
      <p:bldP grpId="0" spid="7191"/>
      <p:bldP grpId="0" spid="7192"/>
      <p:bldP grpId="0" spid="7180"/>
      <p:bldP grpId="0" spid="7181"/>
      <p:bldP grpId="0" spid="7182"/>
      <p:bldP grpId="0" spid="7184"/>
      <p:bldP grpId="0" spid="7185"/>
      <p:bldP grpId="0" spid="7186"/>
      <p:bldP grpId="0" spid="39"/>
      <p:bldP grpId="0" spid="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TextBox 53"/>
          <p:cNvSpPr txBox="1"/>
          <p:nvPr/>
        </p:nvSpPr>
        <p:spPr>
          <a:xfrm>
            <a:off x="1174975" y="4696831"/>
            <a:ext cx="2518396" cy="1767828"/>
          </a:xfrm>
          <a:prstGeom prst="rect">
            <a:avLst/>
          </a:prstGeom>
          <a:noFill/>
        </p:spPr>
        <p:txBody>
          <a:bodyPr bIns="60954" lIns="121908" rIns="121908" rtlCol="0" tIns="60954" wrap="square">
            <a:spAutoFit/>
          </a:bodyPr>
          <a:lstStyle/>
          <a:p>
            <a:r>
              <a:rPr altLang="en-US" lang="zh-CN">
                <a:solidFill>
                  <a:schemeClr val="tx1">
                    <a:lumMod val="65000"/>
                    <a:lumOff val="35000"/>
                  </a:schemeClr>
                </a:solidFill>
                <a:latin typeface="+mn-ea"/>
                <a:ea typeface="+mn-ea"/>
                <a:cs typeface="+mn-ea"/>
              </a:rPr>
              <a:t>添加标题</a:t>
            </a:r>
          </a:p>
          <a:p>
            <a:r>
              <a:rPr altLang="en-US" lang="zh-CN">
                <a:solidFill>
                  <a:schemeClr val="tx1">
                    <a:lumMod val="65000"/>
                    <a:lumOff val="35000"/>
                  </a:schemeClr>
                </a:solidFill>
                <a:latin typeface="+mn-ea"/>
                <a:ea typeface="+mn-ea"/>
                <a:cs typeface="+mn-ea"/>
              </a:rPr>
              <a:t>此处添加详细文本描述，建议与标题相关并符合整体语言风格，语言描述尽量简洁生动。</a:t>
            </a:r>
          </a:p>
        </p:txBody>
      </p:sp>
      <p:sp>
        <p:nvSpPr>
          <p:cNvPr id="55" name="TextBox 54"/>
          <p:cNvSpPr txBox="1"/>
          <p:nvPr/>
        </p:nvSpPr>
        <p:spPr>
          <a:xfrm>
            <a:off x="3672023" y="4101795"/>
            <a:ext cx="2518396" cy="1767828"/>
          </a:xfrm>
          <a:prstGeom prst="rect">
            <a:avLst/>
          </a:prstGeom>
          <a:noFill/>
        </p:spPr>
        <p:txBody>
          <a:bodyPr bIns="60954" lIns="121908" rIns="121908" rtlCol="0" tIns="60954" wrap="square">
            <a:spAutoFit/>
          </a:bodyPr>
          <a:lstStyle/>
          <a:p>
            <a:r>
              <a:rPr altLang="en-US" lang="zh-CN">
                <a:solidFill>
                  <a:schemeClr val="tx1">
                    <a:lumMod val="65000"/>
                    <a:lumOff val="35000"/>
                  </a:schemeClr>
                </a:solidFill>
                <a:latin typeface="+mn-ea"/>
                <a:ea typeface="+mn-ea"/>
                <a:cs typeface="+mn-ea"/>
              </a:rPr>
              <a:t>添加标题</a:t>
            </a:r>
          </a:p>
          <a:p>
            <a:r>
              <a:rPr altLang="en-US" lang="zh-CN">
                <a:solidFill>
                  <a:schemeClr val="tx1">
                    <a:lumMod val="65000"/>
                    <a:lumOff val="35000"/>
                  </a:schemeClr>
                </a:solidFill>
                <a:latin typeface="+mn-ea"/>
                <a:ea typeface="+mn-ea"/>
                <a:cs typeface="+mn-ea"/>
              </a:rPr>
              <a:t>此处添加详细文本描述，建议与标题相关并符合整体语言风格，语言描述尽量简洁生动。</a:t>
            </a:r>
          </a:p>
        </p:txBody>
      </p:sp>
      <p:sp>
        <p:nvSpPr>
          <p:cNvPr id="56" name="TextBox 55"/>
          <p:cNvSpPr txBox="1"/>
          <p:nvPr/>
        </p:nvSpPr>
        <p:spPr>
          <a:xfrm>
            <a:off x="6169071" y="3454143"/>
            <a:ext cx="2518396" cy="1767828"/>
          </a:xfrm>
          <a:prstGeom prst="rect">
            <a:avLst/>
          </a:prstGeom>
          <a:noFill/>
        </p:spPr>
        <p:txBody>
          <a:bodyPr bIns="60954" lIns="121908" rIns="121908" rtlCol="0" tIns="60954" wrap="square">
            <a:spAutoFit/>
          </a:bodyPr>
          <a:lstStyle/>
          <a:p>
            <a:r>
              <a:rPr altLang="en-US" lang="zh-CN">
                <a:solidFill>
                  <a:schemeClr val="tx1">
                    <a:lumMod val="65000"/>
                    <a:lumOff val="35000"/>
                  </a:schemeClr>
                </a:solidFill>
                <a:latin typeface="+mn-ea"/>
                <a:ea typeface="+mn-ea"/>
                <a:cs typeface="+mn-ea"/>
              </a:rPr>
              <a:t>添加标题</a:t>
            </a:r>
          </a:p>
          <a:p>
            <a:r>
              <a:rPr altLang="en-US" lang="zh-CN">
                <a:solidFill>
                  <a:schemeClr val="tx1">
                    <a:lumMod val="65000"/>
                    <a:lumOff val="35000"/>
                  </a:schemeClr>
                </a:solidFill>
                <a:latin typeface="+mn-ea"/>
                <a:ea typeface="+mn-ea"/>
                <a:cs typeface="+mn-ea"/>
              </a:rPr>
              <a:t>此处添加详细文本描述，建议与标题相关并符合整体语言风格，语言描述尽量简洁生动。</a:t>
            </a:r>
          </a:p>
        </p:txBody>
      </p:sp>
      <p:sp>
        <p:nvSpPr>
          <p:cNvPr id="57" name="TextBox 56"/>
          <p:cNvSpPr txBox="1"/>
          <p:nvPr/>
        </p:nvSpPr>
        <p:spPr>
          <a:xfrm>
            <a:off x="8666121" y="2733197"/>
            <a:ext cx="2518396" cy="1767828"/>
          </a:xfrm>
          <a:prstGeom prst="rect">
            <a:avLst/>
          </a:prstGeom>
          <a:noFill/>
        </p:spPr>
        <p:txBody>
          <a:bodyPr bIns="60954" lIns="121908" rIns="121908" rtlCol="0" tIns="60954" wrap="square">
            <a:spAutoFit/>
          </a:bodyPr>
          <a:lstStyle/>
          <a:p>
            <a:r>
              <a:rPr altLang="en-US" lang="zh-CN">
                <a:solidFill>
                  <a:schemeClr val="tx1">
                    <a:lumMod val="65000"/>
                    <a:lumOff val="35000"/>
                  </a:schemeClr>
                </a:solidFill>
                <a:latin typeface="+mn-ea"/>
                <a:ea typeface="+mn-ea"/>
                <a:cs typeface="+mn-ea"/>
              </a:rPr>
              <a:t>添加标题</a:t>
            </a:r>
          </a:p>
          <a:p>
            <a:r>
              <a:rPr altLang="en-US" lang="zh-CN">
                <a:solidFill>
                  <a:schemeClr val="tx1">
                    <a:lumMod val="65000"/>
                    <a:lumOff val="35000"/>
                  </a:schemeClr>
                </a:solidFill>
                <a:latin typeface="+mn-ea"/>
                <a:ea typeface="+mn-ea"/>
                <a:cs typeface="+mn-ea"/>
              </a:rPr>
              <a:t>此处添加详细文本描述，建议与标题相关并符合整体语言风格，语言描述尽量简洁生动。</a:t>
            </a:r>
          </a:p>
        </p:txBody>
      </p:sp>
      <p:grpSp>
        <p:nvGrpSpPr>
          <p:cNvPr id="69" name="Group 68"/>
          <p:cNvGrpSpPr/>
          <p:nvPr/>
        </p:nvGrpSpPr>
        <p:grpSpPr>
          <a:xfrm>
            <a:off x="3292850" y="2170623"/>
            <a:ext cx="2827291" cy="1710527"/>
            <a:chOff x="2469637" y="1627966"/>
            <a:chExt cx="2120468" cy="1282895"/>
          </a:xfrm>
        </p:grpSpPr>
        <p:sp>
          <p:nvSpPr>
            <p:cNvPr id="41" name="Flowchart: Data 40"/>
            <p:cNvSpPr/>
            <p:nvPr/>
          </p:nvSpPr>
          <p:spPr>
            <a:xfrm flipH="1" flipV="1" rot="16200000">
              <a:off x="4163077" y="247993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grpSp>
          <p:nvGrpSpPr>
            <p:cNvPr id="52" name="Group 51"/>
            <p:cNvGrpSpPr/>
            <p:nvPr/>
          </p:nvGrpSpPr>
          <p:grpSpPr>
            <a:xfrm>
              <a:off x="2469637" y="1627966"/>
              <a:ext cx="2120468" cy="1282895"/>
              <a:chOff x="2460112" y="1455145"/>
              <a:chExt cx="2120468" cy="1282895"/>
            </a:xfrm>
          </p:grpSpPr>
          <p:sp>
            <p:nvSpPr>
              <p:cNvPr id="59" name="Rectangle 58"/>
              <p:cNvSpPr/>
              <p:nvPr/>
            </p:nvSpPr>
            <p:spPr>
              <a:xfrm flipH="1">
                <a:off x="3626862" y="1455145"/>
                <a:ext cx="0" cy="822960"/>
              </a:xfrm>
              <a:prstGeom prst="rect">
                <a:avLst/>
              </a:prstGeom>
            </p:spPr>
            <p:txBody>
              <a:bodyPr bIns="0" lIns="0" rIns="0" tIns="0" wrap="none">
                <a:spAutoFit/>
              </a:bodyPr>
              <a:lstStyle/>
              <a:p>
                <a:pPr algn="ctr"/>
                <a:endParaRPr lang="en-US" sz="7200">
                  <a:solidFill>
                    <a:schemeClr val="bg2"/>
                  </a:solidFill>
                  <a:latin typeface="+mn-ea"/>
                  <a:ea typeface="+mn-ea"/>
                  <a:cs typeface="+mn-ea"/>
                </a:endParaRPr>
              </a:p>
            </p:txBody>
          </p:sp>
          <p:sp>
            <p:nvSpPr>
              <p:cNvPr id="33" name="Flowchart: Data 32"/>
              <p:cNvSpPr/>
              <p:nvPr/>
            </p:nvSpPr>
            <p:spPr>
              <a:xfrm flipH="1" flipV="1" rot="16200000">
                <a:off x="2247060" y="2307114"/>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35" name="Rectangle 34"/>
              <p:cNvSpPr/>
              <p:nvPr/>
            </p:nvSpPr>
            <p:spPr>
              <a:xfrm>
                <a:off x="2673145" y="2224816"/>
                <a:ext cx="1907435" cy="513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typeface="+mn-ea"/>
                    <a:cs typeface="+mn-ea"/>
                  </a:rPr>
                  <a:t>添加副标题</a:t>
                </a:r>
              </a:p>
            </p:txBody>
          </p:sp>
        </p:grpSp>
      </p:grpSp>
      <p:grpSp>
        <p:nvGrpSpPr>
          <p:cNvPr id="62" name="Group 61"/>
          <p:cNvGrpSpPr/>
          <p:nvPr/>
        </p:nvGrpSpPr>
        <p:grpSpPr>
          <a:xfrm>
            <a:off x="8371582" y="1112021"/>
            <a:ext cx="2828548" cy="1408997"/>
            <a:chOff x="6269161" y="661194"/>
            <a:chExt cx="2121411" cy="1056748"/>
          </a:xfrm>
        </p:grpSpPr>
        <p:sp>
          <p:nvSpPr>
            <p:cNvPr id="61" name="Rectangle 60"/>
            <p:cNvSpPr/>
            <p:nvPr/>
          </p:nvSpPr>
          <p:spPr>
            <a:xfrm flipH="1">
              <a:off x="7386344" y="661194"/>
              <a:ext cx="0" cy="548640"/>
            </a:xfrm>
            <a:prstGeom prst="rect">
              <a:avLst/>
            </a:prstGeom>
          </p:spPr>
          <p:txBody>
            <a:bodyPr bIns="0" lIns="0" rIns="0" tIns="0" wrap="none">
              <a:spAutoFit/>
            </a:bodyPr>
            <a:lstStyle/>
            <a:p>
              <a:pPr algn="ctr"/>
              <a:endParaRPr lang="en-US" sz="4800">
                <a:solidFill>
                  <a:schemeClr val="accent3"/>
                </a:solidFill>
                <a:latin typeface="+mn-ea"/>
                <a:ea typeface="+mn-ea"/>
                <a:cs typeface="+mn-ea"/>
              </a:endParaRPr>
            </a:p>
          </p:txBody>
        </p:sp>
        <p:sp>
          <p:nvSpPr>
            <p:cNvPr id="38" name="Flowchart: Data 37"/>
            <p:cNvSpPr/>
            <p:nvPr/>
          </p:nvSpPr>
          <p:spPr>
            <a:xfrm flipH="1" flipV="1" rot="16200000">
              <a:off x="6056109" y="1287017"/>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40" name="Pentagon 39"/>
            <p:cNvSpPr/>
            <p:nvPr/>
          </p:nvSpPr>
          <p:spPr>
            <a:xfrm>
              <a:off x="6483137" y="1204718"/>
              <a:ext cx="1907435" cy="51322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typeface="+mn-ea"/>
                  <a:cs typeface="+mn-ea"/>
                </a:rPr>
                <a:t>添加副标题</a:t>
              </a:r>
            </a:p>
          </p:txBody>
        </p:sp>
      </p:grpSp>
      <p:grpSp>
        <p:nvGrpSpPr>
          <p:cNvPr id="70" name="Group 69"/>
          <p:cNvGrpSpPr/>
          <p:nvPr/>
        </p:nvGrpSpPr>
        <p:grpSpPr>
          <a:xfrm>
            <a:off x="5834840" y="1730592"/>
            <a:ext cx="2828548" cy="1474611"/>
            <a:chOff x="4376129" y="1297943"/>
            <a:chExt cx="2121411" cy="1105958"/>
          </a:xfrm>
        </p:grpSpPr>
        <p:sp>
          <p:nvSpPr>
            <p:cNvPr id="43" name="Flowchart: Data 42"/>
            <p:cNvSpPr/>
            <p:nvPr/>
          </p:nvSpPr>
          <p:spPr>
            <a:xfrm flipH="1" flipV="1" rot="16200000">
              <a:off x="6070512" y="197687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grpSp>
          <p:nvGrpSpPr>
            <p:cNvPr id="53" name="Group 52"/>
            <p:cNvGrpSpPr/>
            <p:nvPr/>
          </p:nvGrpSpPr>
          <p:grpSpPr>
            <a:xfrm>
              <a:off x="4376129" y="1297943"/>
              <a:ext cx="2121411" cy="1099694"/>
              <a:chOff x="4366604" y="1125122"/>
              <a:chExt cx="2121411" cy="1099694"/>
            </a:xfrm>
          </p:grpSpPr>
          <p:sp>
            <p:nvSpPr>
              <p:cNvPr id="60" name="Rectangle 59"/>
              <p:cNvSpPr/>
              <p:nvPr/>
            </p:nvSpPr>
            <p:spPr>
              <a:xfrm flipH="1">
                <a:off x="5534297" y="1125122"/>
                <a:ext cx="0" cy="548640"/>
              </a:xfrm>
              <a:prstGeom prst="rect">
                <a:avLst/>
              </a:prstGeom>
            </p:spPr>
            <p:txBody>
              <a:bodyPr bIns="0" lIns="0" rIns="0" tIns="0" wrap="none">
                <a:spAutoFit/>
              </a:bodyPr>
              <a:lstStyle/>
              <a:p>
                <a:pPr algn="ctr"/>
                <a:endParaRPr lang="en-US" sz="4800">
                  <a:solidFill>
                    <a:schemeClr val="accent1"/>
                  </a:solidFill>
                  <a:latin typeface="+mn-ea"/>
                  <a:ea typeface="+mn-ea"/>
                  <a:cs typeface="+mn-ea"/>
                </a:endParaRPr>
              </a:p>
            </p:txBody>
          </p:sp>
          <p:sp>
            <p:nvSpPr>
              <p:cNvPr id="45" name="Rectangle 44"/>
              <p:cNvSpPr/>
              <p:nvPr/>
            </p:nvSpPr>
            <p:spPr>
              <a:xfrm>
                <a:off x="4580580" y="1711592"/>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typeface="+mn-ea"/>
                    <a:cs typeface="+mn-ea"/>
                  </a:rPr>
                  <a:t>添加副标题</a:t>
                </a:r>
              </a:p>
            </p:txBody>
          </p:sp>
          <p:sp>
            <p:nvSpPr>
              <p:cNvPr id="42" name="Flowchart: Data 41"/>
              <p:cNvSpPr/>
              <p:nvPr/>
            </p:nvSpPr>
            <p:spPr>
              <a:xfrm flipH="1" flipV="1" rot="16200000">
                <a:off x="4153552" y="179770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grpSp>
      </p:grpSp>
      <p:grpSp>
        <p:nvGrpSpPr>
          <p:cNvPr id="66" name="Group 65"/>
          <p:cNvGrpSpPr/>
          <p:nvPr/>
        </p:nvGrpSpPr>
        <p:grpSpPr>
          <a:xfrm>
            <a:off x="1033646" y="3096251"/>
            <a:ext cx="2544504" cy="1469196"/>
            <a:chOff x="775234" y="2322188"/>
            <a:chExt cx="1908378" cy="1101897"/>
          </a:xfrm>
        </p:grpSpPr>
        <p:sp>
          <p:nvSpPr>
            <p:cNvPr id="27" name="Flowchart: Data 26"/>
            <p:cNvSpPr/>
            <p:nvPr/>
          </p:nvSpPr>
          <p:spPr>
            <a:xfrm flipH="1" flipV="1" rot="16200000">
              <a:off x="2256585" y="2993159"/>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500">
                <a:latin typeface="+mn-ea"/>
                <a:cs typeface="+mn-ea"/>
              </a:endParaRPr>
            </a:p>
          </p:txBody>
        </p:sp>
        <p:sp>
          <p:nvSpPr>
            <p:cNvPr id="58" name="Rectangle 57"/>
            <p:cNvSpPr/>
            <p:nvPr/>
          </p:nvSpPr>
          <p:spPr>
            <a:xfrm>
              <a:off x="1660371" y="2322188"/>
              <a:ext cx="137160" cy="560070"/>
            </a:xfrm>
            <a:prstGeom prst="rect">
              <a:avLst/>
            </a:prstGeom>
          </p:spPr>
          <p:txBody>
            <a:bodyPr wrap="none">
              <a:spAutoFit/>
            </a:bodyPr>
            <a:lstStyle/>
            <a:p>
              <a:pPr algn="ctr"/>
              <a:endParaRPr lang="en-US" sz="4300">
                <a:solidFill>
                  <a:schemeClr val="tx2">
                    <a:lumMod val="75000"/>
                  </a:schemeClr>
                </a:solidFill>
                <a:latin typeface="+mn-ea"/>
                <a:ea typeface="+mn-ea"/>
                <a:cs typeface="+mn-ea"/>
              </a:endParaRPr>
            </a:p>
          </p:txBody>
        </p:sp>
        <p:sp>
          <p:nvSpPr>
            <p:cNvPr id="30" name="Rectangle 29"/>
            <p:cNvSpPr/>
            <p:nvPr/>
          </p:nvSpPr>
          <p:spPr>
            <a:xfrm>
              <a:off x="775234" y="2910861"/>
              <a:ext cx="1907435" cy="513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r>
                <a:rPr altLang="en-US" b="1" lang="zh-CN" sz="1900">
                  <a:solidFill>
                    <a:schemeClr val="bg1"/>
                  </a:solidFill>
                  <a:latin typeface="+mn-ea"/>
                  <a:cs typeface="+mn-ea"/>
                </a:rPr>
                <a:t>添加副标题</a:t>
              </a:r>
            </a:p>
          </p:txBody>
        </p:sp>
      </p:grpSp>
      <p:sp>
        <p:nvSpPr>
          <p:cNvPr id="50" name="Rectangle 49"/>
          <p:cNvSpPr/>
          <p:nvPr/>
        </p:nvSpPr>
        <p:spPr>
          <a:xfrm>
            <a:off x="1664240" y="4018114"/>
            <a:ext cx="243816" cy="411468"/>
          </a:xfrm>
          <a:prstGeom prst="rect">
            <a:avLst/>
          </a:prstGeom>
        </p:spPr>
        <p:txBody>
          <a:bodyPr bIns="60954" lIns="121908" rIns="121908" tIns="60954" wrap="none">
            <a:spAutoFit/>
          </a:bodyPr>
          <a:lstStyle/>
          <a:p>
            <a:endParaRPr lang="en-US" sz="1900">
              <a:latin typeface="+mn-ea"/>
              <a:ea typeface="+mn-ea"/>
              <a:cs typeface="+mn-ea"/>
            </a:endParaRPr>
          </a:p>
        </p:txBody>
      </p:sp>
      <p:sp>
        <p:nvSpPr>
          <p:cNvPr id="31" name="Freeform 143"/>
          <p:cNvSpPr>
            <a:spLocks noEditPoints="1"/>
          </p:cNvSpPr>
          <p:nvPr/>
        </p:nvSpPr>
        <p:spPr bwMode="auto">
          <a:xfrm>
            <a:off x="1934068" y="3119654"/>
            <a:ext cx="615465" cy="566876"/>
          </a:xfrm>
          <a:custGeom>
            <a:gdLst>
              <a:gd fmla="*/ 151 w 157" name="T0"/>
              <a:gd fmla="*/ 59 h 145" name="T1"/>
              <a:gd fmla="*/ 130 w 157" name="T2"/>
              <a:gd fmla="*/ 41 h 145" name="T3"/>
              <a:gd fmla="*/ 110 w 157" name="T4"/>
              <a:gd fmla="*/ 23 h 145" name="T5"/>
              <a:gd fmla="*/ 88 w 157" name="T6"/>
              <a:gd fmla="*/ 5 h 145" name="T7"/>
              <a:gd fmla="*/ 69 w 157" name="T8"/>
              <a:gd fmla="*/ 5 h 145" name="T9"/>
              <a:gd fmla="*/ 47 w 157" name="T10"/>
              <a:gd fmla="*/ 23 h 145" name="T11"/>
              <a:gd fmla="*/ 27 w 157" name="T12"/>
              <a:gd fmla="*/ 41 h 145" name="T13"/>
              <a:gd fmla="*/ 6 w 157" name="T14"/>
              <a:gd fmla="*/ 59 h 145" name="T15"/>
              <a:gd fmla="*/ 9 w 157" name="T16"/>
              <a:gd fmla="*/ 68 h 145" name="T17"/>
              <a:gd fmla="*/ 21 w 157" name="T18"/>
              <a:gd fmla="*/ 68 h 145" name="T19"/>
              <a:gd fmla="*/ 21 w 157" name="T20"/>
              <a:gd fmla="*/ 139 h 145" name="T21"/>
              <a:gd fmla="*/ 27 w 157" name="T22"/>
              <a:gd fmla="*/ 145 h 145" name="T23"/>
              <a:gd fmla="*/ 38 w 157" name="T24"/>
              <a:gd fmla="*/ 145 h 145" name="T25"/>
              <a:gd fmla="*/ 38 w 157" name="T26"/>
              <a:gd fmla="*/ 81 h 145" name="T27"/>
              <a:gd fmla="*/ 71 w 157" name="T28"/>
              <a:gd fmla="*/ 81 h 145" name="T29"/>
              <a:gd fmla="*/ 71 w 157" name="T30"/>
              <a:gd fmla="*/ 145 h 145" name="T31"/>
              <a:gd fmla="*/ 130 w 157" name="T32"/>
              <a:gd fmla="*/ 145 h 145" name="T33"/>
              <a:gd fmla="*/ 136 w 157" name="T34"/>
              <a:gd fmla="*/ 139 h 145" name="T35"/>
              <a:gd fmla="*/ 136 w 157" name="T36"/>
              <a:gd fmla="*/ 68 h 145" name="T37"/>
              <a:gd fmla="*/ 148 w 157" name="T38"/>
              <a:gd fmla="*/ 68 h 145" name="T39"/>
              <a:gd fmla="*/ 151 w 157" name="T40"/>
              <a:gd fmla="*/ 59 h 145" name="T41"/>
              <a:gd fmla="*/ 118 w 157" name="T42"/>
              <a:gd fmla="*/ 97 h 145" name="T43"/>
              <a:gd fmla="*/ 89 w 157" name="T44"/>
              <a:gd fmla="*/ 97 h 145" name="T45"/>
              <a:gd fmla="*/ 89 w 157" name="T46"/>
              <a:gd fmla="*/ 72 h 145" name="T47"/>
              <a:gd fmla="*/ 118 w 157" name="T48"/>
              <a:gd fmla="*/ 72 h 145" name="T49"/>
              <a:gd fmla="*/ 118 w 157" name="T50"/>
              <a:gd fmla="*/ 97 h 1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32" name="Freeform 92"/>
          <p:cNvSpPr>
            <a:spLocks noEditPoints="1"/>
          </p:cNvSpPr>
          <p:nvPr/>
        </p:nvSpPr>
        <p:spPr bwMode="auto">
          <a:xfrm>
            <a:off x="7053866" y="1745571"/>
            <a:ext cx="580375" cy="591172"/>
          </a:xfrm>
          <a:custGeom>
            <a:gdLst>
              <a:gd fmla="*/ 143 w 148" name="T0"/>
              <a:gd fmla="*/ 130 h 151" name="T1"/>
              <a:gd fmla="*/ 100 w 148" name="T2"/>
              <a:gd fmla="*/ 86 h 151" name="T3"/>
              <a:gd fmla="*/ 110 w 148" name="T4"/>
              <a:gd fmla="*/ 55 h 151" name="T5"/>
              <a:gd fmla="*/ 55 w 148" name="T6"/>
              <a:gd fmla="*/ 0 h 151" name="T7"/>
              <a:gd fmla="*/ 0 w 148" name="T8"/>
              <a:gd fmla="*/ 55 h 151" name="T9"/>
              <a:gd fmla="*/ 55 w 148" name="T10"/>
              <a:gd fmla="*/ 109 h 151" name="T11"/>
              <a:gd fmla="*/ 81 w 148" name="T12"/>
              <a:gd fmla="*/ 103 h 151" name="T13"/>
              <a:gd fmla="*/ 126 w 148" name="T14"/>
              <a:gd fmla="*/ 147 h 151" name="T15"/>
              <a:gd fmla="*/ 143 w 148" name="T16"/>
              <a:gd fmla="*/ 147 h 151" name="T17"/>
              <a:gd fmla="*/ 143 w 148" name="T18"/>
              <a:gd fmla="*/ 130 h 151" name="T19"/>
              <a:gd fmla="*/ 19 w 148" name="T20"/>
              <a:gd fmla="*/ 55 h 151" name="T21"/>
              <a:gd fmla="*/ 55 w 148" name="T22"/>
              <a:gd fmla="*/ 18 h 151" name="T23"/>
              <a:gd fmla="*/ 92 w 148" name="T24"/>
              <a:gd fmla="*/ 55 h 151" name="T25"/>
              <a:gd fmla="*/ 55 w 148" name="T26"/>
              <a:gd fmla="*/ 91 h 151" name="T27"/>
              <a:gd fmla="*/ 19 w 148" name="T28"/>
              <a:gd fmla="*/ 55 h 1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1" w="148">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grpSp>
        <p:nvGrpSpPr>
          <p:cNvPr id="34" name="组合 33"/>
          <p:cNvGrpSpPr/>
          <p:nvPr/>
        </p:nvGrpSpPr>
        <p:grpSpPr>
          <a:xfrm>
            <a:off x="4523775" y="2431508"/>
            <a:ext cx="545283" cy="510191"/>
            <a:chOff x="6661150" y="233363"/>
            <a:chExt cx="320675" cy="300038"/>
          </a:xfrm>
          <a:solidFill>
            <a:schemeClr val="accent4"/>
          </a:solidFill>
        </p:grpSpPr>
        <p:sp>
          <p:nvSpPr>
            <p:cNvPr id="36" name="Freeform 153"/>
            <p:cNvSpPr/>
            <p:nvPr/>
          </p:nvSpPr>
          <p:spPr bwMode="auto">
            <a:xfrm>
              <a:off x="6677025" y="315913"/>
              <a:ext cx="79375" cy="187325"/>
            </a:xfrm>
            <a:custGeom>
              <a:gdLst>
                <a:gd fmla="*/ 34 w 34" name="T0"/>
                <a:gd fmla="*/ 81 h 81" name="T1"/>
                <a:gd fmla="*/ 34 w 34" name="T2"/>
                <a:gd fmla="*/ 8 h 81" name="T3"/>
                <a:gd fmla="*/ 26 w 34" name="T4"/>
                <a:gd fmla="*/ 0 h 81" name="T5"/>
                <a:gd fmla="*/ 9 w 34" name="T6"/>
                <a:gd fmla="*/ 0 h 81" name="T7"/>
                <a:gd fmla="*/ 0 w 34" name="T8"/>
                <a:gd fmla="*/ 8 h 81" name="T9"/>
                <a:gd fmla="*/ 0 w 34" name="T10"/>
                <a:gd fmla="*/ 81 h 81" name="T11"/>
                <a:gd fmla="*/ 34 w 34"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34">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37" name="Freeform 154"/>
            <p:cNvSpPr/>
            <p:nvPr/>
          </p:nvSpPr>
          <p:spPr bwMode="auto">
            <a:xfrm>
              <a:off x="6783388" y="233363"/>
              <a:ext cx="77788" cy="269875"/>
            </a:xfrm>
            <a:custGeom>
              <a:gdLst>
                <a:gd fmla="*/ 34 w 34" name="T0"/>
                <a:gd fmla="*/ 117 h 117" name="T1"/>
                <a:gd fmla="*/ 34 w 34" name="T2"/>
                <a:gd fmla="*/ 8 h 117" name="T3"/>
                <a:gd fmla="*/ 25 w 34" name="T4"/>
                <a:gd fmla="*/ 0 h 117" name="T5"/>
                <a:gd fmla="*/ 8 w 34" name="T6"/>
                <a:gd fmla="*/ 0 h 117" name="T7"/>
                <a:gd fmla="*/ 0 w 34" name="T8"/>
                <a:gd fmla="*/ 8 h 117" name="T9"/>
                <a:gd fmla="*/ 0 w 34" name="T10"/>
                <a:gd fmla="*/ 117 h 117" name="T11"/>
                <a:gd fmla="*/ 34 w 34" name="T12"/>
                <a:gd fmla="*/ 117 h 117" name="T13"/>
              </a:gdLst>
              <a:cxnLst>
                <a:cxn ang="0">
                  <a:pos x="T0" y="T1"/>
                </a:cxn>
                <a:cxn ang="0">
                  <a:pos x="T2" y="T3"/>
                </a:cxn>
                <a:cxn ang="0">
                  <a:pos x="T4" y="T5"/>
                </a:cxn>
                <a:cxn ang="0">
                  <a:pos x="T6" y="T7"/>
                </a:cxn>
                <a:cxn ang="0">
                  <a:pos x="T8" y="T9"/>
                </a:cxn>
                <a:cxn ang="0">
                  <a:pos x="T10" y="T11"/>
                </a:cxn>
                <a:cxn ang="0">
                  <a:pos x="T12" y="T13"/>
                </a:cxn>
              </a:cxnLst>
              <a:rect b="b" l="0" r="r" t="0"/>
              <a:pathLst>
                <a:path h="117" w="34">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39" name="Freeform 155"/>
            <p:cNvSpPr/>
            <p:nvPr/>
          </p:nvSpPr>
          <p:spPr bwMode="auto">
            <a:xfrm>
              <a:off x="6886575" y="358776"/>
              <a:ext cx="79375" cy="144463"/>
            </a:xfrm>
            <a:custGeom>
              <a:gdLst>
                <a:gd fmla="*/ 34 w 34" name="T0"/>
                <a:gd fmla="*/ 63 h 63" name="T1"/>
                <a:gd fmla="*/ 34 w 34" name="T2"/>
                <a:gd fmla="*/ 8 h 63" name="T3"/>
                <a:gd fmla="*/ 25 w 34" name="T4"/>
                <a:gd fmla="*/ 0 h 63" name="T5"/>
                <a:gd fmla="*/ 8 w 34" name="T6"/>
                <a:gd fmla="*/ 0 h 63" name="T7"/>
                <a:gd fmla="*/ 0 w 34" name="T8"/>
                <a:gd fmla="*/ 8 h 63" name="T9"/>
                <a:gd fmla="*/ 0 w 34" name="T10"/>
                <a:gd fmla="*/ 63 h 63" name="T11"/>
                <a:gd fmla="*/ 34 w 34" name="T12"/>
                <a:gd fmla="*/ 63 h 63" name="T13"/>
              </a:gdLst>
              <a:cxnLst>
                <a:cxn ang="0">
                  <a:pos x="T0" y="T1"/>
                </a:cxn>
                <a:cxn ang="0">
                  <a:pos x="T2" y="T3"/>
                </a:cxn>
                <a:cxn ang="0">
                  <a:pos x="T4" y="T5"/>
                </a:cxn>
                <a:cxn ang="0">
                  <a:pos x="T6" y="T7"/>
                </a:cxn>
                <a:cxn ang="0">
                  <a:pos x="T8" y="T9"/>
                </a:cxn>
                <a:cxn ang="0">
                  <a:pos x="T10" y="T11"/>
                </a:cxn>
                <a:cxn ang="0">
                  <a:pos x="T12" y="T13"/>
                </a:cxn>
              </a:cxnLst>
              <a:rect b="b" l="0" r="r" t="0"/>
              <a:pathLst>
                <a:path h="62" w="34">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sp>
          <p:nvSpPr>
            <p:cNvPr id="44" name="Rectangle 156"/>
            <p:cNvSpPr>
              <a:spLocks noChangeArrowheads="1"/>
            </p:cNvSpPr>
            <p:nvPr/>
          </p:nvSpPr>
          <p:spPr bwMode="auto">
            <a:xfrm>
              <a:off x="6661150" y="512763"/>
              <a:ext cx="320675" cy="206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latin typeface="+mn-ea"/>
                <a:ea typeface="+mn-ea"/>
                <a:cs typeface="+mn-ea"/>
              </a:endParaRPr>
            </a:p>
          </p:txBody>
        </p:sp>
      </p:grpSp>
      <p:sp>
        <p:nvSpPr>
          <p:cNvPr id="46" name="Freeform 140"/>
          <p:cNvSpPr>
            <a:spLocks noEditPoints="1"/>
          </p:cNvSpPr>
          <p:nvPr/>
        </p:nvSpPr>
        <p:spPr bwMode="auto">
          <a:xfrm>
            <a:off x="9558620" y="959782"/>
            <a:ext cx="605162" cy="605161"/>
          </a:xfrm>
          <a:custGeom>
            <a:gdLst>
              <a:gd fmla="*/ 103 w 112" name="T0"/>
              <a:gd fmla="*/ 47 h 112" name="T1"/>
              <a:gd fmla="*/ 106 w 112" name="T2"/>
              <a:gd fmla="*/ 36 h 112" name="T3"/>
              <a:gd fmla="*/ 102 w 112" name="T4"/>
              <a:gd fmla="*/ 22 h 112" name="T5"/>
              <a:gd fmla="*/ 92 w 112" name="T6"/>
              <a:gd fmla="*/ 25 h 112" name="T7"/>
              <a:gd fmla="*/ 90 w 112" name="T8"/>
              <a:gd fmla="*/ 14 h 112" name="T9"/>
              <a:gd fmla="*/ 79 w 112" name="T10"/>
              <a:gd fmla="*/ 4 h 112" name="T11"/>
              <a:gd fmla="*/ 71 w 112" name="T12"/>
              <a:gd fmla="*/ 11 h 112" name="T13"/>
              <a:gd fmla="*/ 64 w 112" name="T14"/>
              <a:gd fmla="*/ 3 h 112" name="T15"/>
              <a:gd fmla="*/ 50 w 112" name="T16"/>
              <a:gd fmla="*/ 0 h 112" name="T17"/>
              <a:gd fmla="*/ 47 w 112" name="T18"/>
              <a:gd fmla="*/ 10 h 112" name="T19"/>
              <a:gd fmla="*/ 37 w 112" name="T20"/>
              <a:gd fmla="*/ 6 h 112" name="T21"/>
              <a:gd fmla="*/ 23 w 112" name="T22"/>
              <a:gd fmla="*/ 11 h 112" name="T23"/>
              <a:gd fmla="*/ 25 w 112" name="T24"/>
              <a:gd fmla="*/ 20 h 112" name="T25"/>
              <a:gd fmla="*/ 14 w 112" name="T26"/>
              <a:gd fmla="*/ 22 h 112" name="T27"/>
              <a:gd fmla="*/ 5 w 112" name="T28"/>
              <a:gd fmla="*/ 33 h 112" name="T29"/>
              <a:gd fmla="*/ 12 w 112" name="T30"/>
              <a:gd fmla="*/ 41 h 112" name="T31"/>
              <a:gd fmla="*/ 3 w 112" name="T32"/>
              <a:gd fmla="*/ 48 h 112" name="T33"/>
              <a:gd fmla="*/ 0 w 112" name="T34"/>
              <a:gd fmla="*/ 62 h 112" name="T35"/>
              <a:gd fmla="*/ 10 w 112" name="T36"/>
              <a:gd fmla="*/ 65 h 112" name="T37"/>
              <a:gd fmla="*/ 6 w 112" name="T38"/>
              <a:gd fmla="*/ 75 h 112" name="T39"/>
              <a:gd fmla="*/ 11 w 112" name="T40"/>
              <a:gd fmla="*/ 89 h 112" name="T41"/>
              <a:gd fmla="*/ 21 w 112" name="T42"/>
              <a:gd fmla="*/ 87 h 112" name="T43"/>
              <a:gd fmla="*/ 23 w 112" name="T44"/>
              <a:gd fmla="*/ 98 h 112" name="T45"/>
              <a:gd fmla="*/ 34 w 112" name="T46"/>
              <a:gd fmla="*/ 108 h 112" name="T47"/>
              <a:gd fmla="*/ 41 w 112" name="T48"/>
              <a:gd fmla="*/ 101 h 112" name="T49"/>
              <a:gd fmla="*/ 48 w 112" name="T50"/>
              <a:gd fmla="*/ 109 h 112" name="T51"/>
              <a:gd fmla="*/ 63 w 112" name="T52"/>
              <a:gd fmla="*/ 112 h 112" name="T53"/>
              <a:gd fmla="*/ 66 w 112" name="T54"/>
              <a:gd fmla="*/ 102 h 112" name="T55"/>
              <a:gd fmla="*/ 76 w 112" name="T56"/>
              <a:gd fmla="*/ 106 h 112" name="T57"/>
              <a:gd fmla="*/ 90 w 112" name="T58"/>
              <a:gd fmla="*/ 101 h 112" name="T59"/>
              <a:gd fmla="*/ 88 w 112" name="T60"/>
              <a:gd fmla="*/ 91 h 112" name="T61"/>
              <a:gd fmla="*/ 98 w 112" name="T62"/>
              <a:gd fmla="*/ 89 h 112" name="T63"/>
              <a:gd fmla="*/ 108 w 112" name="T64"/>
              <a:gd fmla="*/ 78 h 112" name="T65"/>
              <a:gd fmla="*/ 101 w 112" name="T66"/>
              <a:gd fmla="*/ 71 h 112" name="T67"/>
              <a:gd fmla="*/ 110 w 112" name="T68"/>
              <a:gd fmla="*/ 64 h 112" name="T69"/>
              <a:gd fmla="*/ 112 w 112" name="T70"/>
              <a:gd fmla="*/ 49 h 112" name="T71"/>
              <a:gd fmla="*/ 56 w 112" name="T72"/>
              <a:gd fmla="*/ 86 h 112" name="T73"/>
              <a:gd fmla="*/ 56 w 112" name="T74"/>
              <a:gd fmla="*/ 26 h 112" name="T75"/>
              <a:gd fmla="*/ 56 w 112" name="T76"/>
              <a:gd fmla="*/ 86 h 11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2" w="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25524031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accel="50000" decel="50000" fill="hold" id="10" nodeType="afterEffect" presetClass="entr" presetID="2" presetSubtype="4">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additive="base">
                                        <p:cTn dur="500" fill="hold" id="12"/>
                                        <p:tgtEl>
                                          <p:spTgt spid="66"/>
                                        </p:tgtEl>
                                        <p:attrNameLst>
                                          <p:attrName>ppt_x</p:attrName>
                                        </p:attrNameLst>
                                      </p:cBhvr>
                                      <p:tavLst>
                                        <p:tav tm="0">
                                          <p:val>
                                            <p:strVal val="#ppt_x"/>
                                          </p:val>
                                        </p:tav>
                                        <p:tav tm="100000">
                                          <p:val>
                                            <p:strVal val="#ppt_x"/>
                                          </p:val>
                                        </p:tav>
                                      </p:tavLst>
                                    </p:anim>
                                    <p:anim calcmode="lin" valueType="num">
                                      <p:cBhvr additive="base">
                                        <p:cTn dur="500" fill="hold" id="13"/>
                                        <p:tgtEl>
                                          <p:spTgt spid="6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54"/>
                                        </p:tgtEl>
                                        <p:attrNameLst>
                                          <p:attrName>style.visibility</p:attrName>
                                        </p:attrNameLst>
                                      </p:cBhvr>
                                      <p:to>
                                        <p:strVal val="visible"/>
                                      </p:to>
                                    </p:set>
                                    <p:animEffect filter="slide(fromBottom)" transition="in">
                                      <p:cBhvr>
                                        <p:cTn dur="500" id="17"/>
                                        <p:tgtEl>
                                          <p:spTgt spid="54"/>
                                        </p:tgtEl>
                                      </p:cBhvr>
                                    </p:animEffect>
                                  </p:childTnLst>
                                </p:cTn>
                              </p:par>
                            </p:childTnLst>
                          </p:cTn>
                        </p:par>
                        <p:par>
                          <p:cTn fill="hold" id="18" nodeType="afterGroup">
                            <p:stCondLst>
                              <p:cond delay="1500"/>
                            </p:stCondLst>
                            <p:childTnLst>
                              <p:par>
                                <p:cTn accel="50000" decel="50000" fill="hold" id="19" nodeType="afterEffect" presetClass="entr" presetID="2" presetSubtype="4">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additive="base">
                                        <p:cTn dur="500" fill="hold" id="21"/>
                                        <p:tgtEl>
                                          <p:spTgt spid="34"/>
                                        </p:tgtEl>
                                        <p:attrNameLst>
                                          <p:attrName>ppt_x</p:attrName>
                                        </p:attrNameLst>
                                      </p:cBhvr>
                                      <p:tavLst>
                                        <p:tav tm="0">
                                          <p:val>
                                            <p:strVal val="#ppt_x"/>
                                          </p:val>
                                        </p:tav>
                                        <p:tav tm="100000">
                                          <p:val>
                                            <p:strVal val="#ppt_x"/>
                                          </p:val>
                                        </p:tav>
                                      </p:tavLst>
                                    </p:anim>
                                    <p:anim calcmode="lin" valueType="num">
                                      <p:cBhvr additive="base">
                                        <p:cTn dur="500" fill="hold" id="22"/>
                                        <p:tgtEl>
                                          <p:spTgt spid="3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accel="50000" decel="50000" fill="hold" id="24" nodeType="afterEffect" presetClass="entr" presetID="2" presetSubtype="1">
                                  <p:stCondLst>
                                    <p:cond delay="0"/>
                                  </p:stCondLst>
                                  <p:childTnLst>
                                    <p:set>
                                      <p:cBhvr>
                                        <p:cTn dur="1" fill="hold" id="25">
                                          <p:stCondLst>
                                            <p:cond delay="0"/>
                                          </p:stCondLst>
                                        </p:cTn>
                                        <p:tgtEl>
                                          <p:spTgt spid="69"/>
                                        </p:tgtEl>
                                        <p:attrNameLst>
                                          <p:attrName>style.visibility</p:attrName>
                                        </p:attrNameLst>
                                      </p:cBhvr>
                                      <p:to>
                                        <p:strVal val="visible"/>
                                      </p:to>
                                    </p:set>
                                    <p:anim calcmode="lin" valueType="num">
                                      <p:cBhvr additive="base">
                                        <p:cTn dur="500" fill="hold" id="26"/>
                                        <p:tgtEl>
                                          <p:spTgt spid="69"/>
                                        </p:tgtEl>
                                        <p:attrNameLst>
                                          <p:attrName>ppt_x</p:attrName>
                                        </p:attrNameLst>
                                      </p:cBhvr>
                                      <p:tavLst>
                                        <p:tav tm="0">
                                          <p:val>
                                            <p:strVal val="#ppt_x"/>
                                          </p:val>
                                        </p:tav>
                                        <p:tav tm="100000">
                                          <p:val>
                                            <p:strVal val="#ppt_x"/>
                                          </p:val>
                                        </p:tav>
                                      </p:tavLst>
                                    </p:anim>
                                    <p:anim calcmode="lin" valueType="num">
                                      <p:cBhvr additive="base">
                                        <p:cTn dur="500" fill="hold" id="27"/>
                                        <p:tgtEl>
                                          <p:spTgt spid="6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55"/>
                                        </p:tgtEl>
                                        <p:attrNameLst>
                                          <p:attrName>style.visibility</p:attrName>
                                        </p:attrNameLst>
                                      </p:cBhvr>
                                      <p:to>
                                        <p:strVal val="visible"/>
                                      </p:to>
                                    </p:set>
                                    <p:animEffect filter="slide(fromBottom)" transition="in">
                                      <p:cBhvr>
                                        <p:cTn dur="500" id="31"/>
                                        <p:tgtEl>
                                          <p:spTgt spid="55"/>
                                        </p:tgtEl>
                                      </p:cBhvr>
                                    </p:animEffect>
                                  </p:childTnLst>
                                </p:cTn>
                              </p:par>
                            </p:childTnLst>
                          </p:cTn>
                        </p:par>
                        <p:par>
                          <p:cTn fill="hold" id="32" nodeType="afterGroup">
                            <p:stCondLst>
                              <p:cond delay="3000"/>
                            </p:stCondLst>
                            <p:childTnLst>
                              <p:par>
                                <p:cTn accel="50000" decel="50000" fill="hold" grpId="0" id="33" nodeType="afterEffect" presetClass="entr" presetID="2" presetSubtype="4">
                                  <p:stCondLst>
                                    <p:cond delay="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500" fill="hold" id="35"/>
                                        <p:tgtEl>
                                          <p:spTgt spid="32"/>
                                        </p:tgtEl>
                                        <p:attrNameLst>
                                          <p:attrName>ppt_x</p:attrName>
                                        </p:attrNameLst>
                                      </p:cBhvr>
                                      <p:tavLst>
                                        <p:tav tm="0">
                                          <p:val>
                                            <p:strVal val="#ppt_x"/>
                                          </p:val>
                                        </p:tav>
                                        <p:tav tm="100000">
                                          <p:val>
                                            <p:strVal val="#ppt_x"/>
                                          </p:val>
                                        </p:tav>
                                      </p:tavLst>
                                    </p:anim>
                                    <p:anim calcmode="lin" valueType="num">
                                      <p:cBhvr additive="base">
                                        <p:cTn dur="500" fill="hold" id="36"/>
                                        <p:tgtEl>
                                          <p:spTgt spid="32"/>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500"/>
                            </p:stCondLst>
                            <p:childTnLst>
                              <p:par>
                                <p:cTn accel="50000" decel="50000" fill="hold" id="38" nodeType="afterEffect" presetClass="entr" presetID="2" presetSubtype="2">
                                  <p:stCondLst>
                                    <p:cond delay="0"/>
                                  </p:stCondLst>
                                  <p:childTnLst>
                                    <p:set>
                                      <p:cBhvr>
                                        <p:cTn dur="1" fill="hold" id="39">
                                          <p:stCondLst>
                                            <p:cond delay="0"/>
                                          </p:stCondLst>
                                        </p:cTn>
                                        <p:tgtEl>
                                          <p:spTgt spid="70"/>
                                        </p:tgtEl>
                                        <p:attrNameLst>
                                          <p:attrName>style.visibility</p:attrName>
                                        </p:attrNameLst>
                                      </p:cBhvr>
                                      <p:to>
                                        <p:strVal val="visible"/>
                                      </p:to>
                                    </p:set>
                                    <p:anim calcmode="lin" valueType="num">
                                      <p:cBhvr additive="base">
                                        <p:cTn dur="500" fill="hold" id="40"/>
                                        <p:tgtEl>
                                          <p:spTgt spid="70"/>
                                        </p:tgtEl>
                                        <p:attrNameLst>
                                          <p:attrName>ppt_x</p:attrName>
                                        </p:attrNameLst>
                                      </p:cBhvr>
                                      <p:tavLst>
                                        <p:tav tm="0">
                                          <p:val>
                                            <p:strVal val="1+#ppt_w/2"/>
                                          </p:val>
                                        </p:tav>
                                        <p:tav tm="100000">
                                          <p:val>
                                            <p:strVal val="#ppt_x"/>
                                          </p:val>
                                        </p:tav>
                                      </p:tavLst>
                                    </p:anim>
                                    <p:anim calcmode="lin" valueType="num">
                                      <p:cBhvr additive="base">
                                        <p:cTn dur="500" fill="hold" id="41"/>
                                        <p:tgtEl>
                                          <p:spTgt spid="7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12" presetSubtype="4">
                                  <p:stCondLst>
                                    <p:cond delay="0"/>
                                  </p:stCondLst>
                                  <p:childTnLst>
                                    <p:set>
                                      <p:cBhvr>
                                        <p:cTn dur="1" fill="hold" id="44">
                                          <p:stCondLst>
                                            <p:cond delay="0"/>
                                          </p:stCondLst>
                                        </p:cTn>
                                        <p:tgtEl>
                                          <p:spTgt spid="56"/>
                                        </p:tgtEl>
                                        <p:attrNameLst>
                                          <p:attrName>style.visibility</p:attrName>
                                        </p:attrNameLst>
                                      </p:cBhvr>
                                      <p:to>
                                        <p:strVal val="visible"/>
                                      </p:to>
                                    </p:set>
                                    <p:animEffect filter="slide(fromBottom)" transition="in">
                                      <p:cBhvr>
                                        <p:cTn dur="500" id="45"/>
                                        <p:tgtEl>
                                          <p:spTgt spid="56"/>
                                        </p:tgtEl>
                                      </p:cBhvr>
                                    </p:animEffect>
                                  </p:childTnLst>
                                </p:cTn>
                              </p:par>
                            </p:childTnLst>
                          </p:cTn>
                        </p:par>
                        <p:par>
                          <p:cTn fill="hold" id="46" nodeType="afterGroup">
                            <p:stCondLst>
                              <p:cond delay="4500"/>
                            </p:stCondLst>
                            <p:childTnLst>
                              <p:par>
                                <p:cTn accel="50000" decel="50000" fill="hold" grpId="0" id="47" nodeType="afterEffect" presetClass="entr" presetID="2" presetSubtype="4">
                                  <p:stCondLst>
                                    <p:cond delay="0"/>
                                  </p:stCondLst>
                                  <p:childTnLst>
                                    <p:set>
                                      <p:cBhvr>
                                        <p:cTn dur="1" fill="hold" id="48">
                                          <p:stCondLst>
                                            <p:cond delay="0"/>
                                          </p:stCondLst>
                                        </p:cTn>
                                        <p:tgtEl>
                                          <p:spTgt spid="46"/>
                                        </p:tgtEl>
                                        <p:attrNameLst>
                                          <p:attrName>style.visibility</p:attrName>
                                        </p:attrNameLst>
                                      </p:cBhvr>
                                      <p:to>
                                        <p:strVal val="visible"/>
                                      </p:to>
                                    </p:set>
                                    <p:anim calcmode="lin" valueType="num">
                                      <p:cBhvr additive="base">
                                        <p:cTn dur="500" fill="hold" id="49"/>
                                        <p:tgtEl>
                                          <p:spTgt spid="46"/>
                                        </p:tgtEl>
                                        <p:attrNameLst>
                                          <p:attrName>ppt_x</p:attrName>
                                        </p:attrNameLst>
                                      </p:cBhvr>
                                      <p:tavLst>
                                        <p:tav tm="0">
                                          <p:val>
                                            <p:strVal val="#ppt_x"/>
                                          </p:val>
                                        </p:tav>
                                        <p:tav tm="100000">
                                          <p:val>
                                            <p:strVal val="#ppt_x"/>
                                          </p:val>
                                        </p:tav>
                                      </p:tavLst>
                                    </p:anim>
                                    <p:anim calcmode="lin" valueType="num">
                                      <p:cBhvr additive="base">
                                        <p:cTn dur="500" fill="hold" id="50"/>
                                        <p:tgtEl>
                                          <p:spTgt spid="46"/>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5000"/>
                            </p:stCondLst>
                            <p:childTnLst>
                              <p:par>
                                <p:cTn accel="50000" decel="50000" fill="hold" id="52" nodeType="afterEffect" presetClass="entr" presetID="2" presetSubtype="8">
                                  <p:stCondLst>
                                    <p:cond delay="0"/>
                                  </p:stCondLst>
                                  <p:childTnLst>
                                    <p:set>
                                      <p:cBhvr>
                                        <p:cTn dur="1" fill="hold" id="53">
                                          <p:stCondLst>
                                            <p:cond delay="0"/>
                                          </p:stCondLst>
                                        </p:cTn>
                                        <p:tgtEl>
                                          <p:spTgt spid="62"/>
                                        </p:tgtEl>
                                        <p:attrNameLst>
                                          <p:attrName>style.visibility</p:attrName>
                                        </p:attrNameLst>
                                      </p:cBhvr>
                                      <p:to>
                                        <p:strVal val="visible"/>
                                      </p:to>
                                    </p:set>
                                    <p:anim calcmode="lin" valueType="num">
                                      <p:cBhvr additive="base">
                                        <p:cTn dur="500" fill="hold" id="54"/>
                                        <p:tgtEl>
                                          <p:spTgt spid="62"/>
                                        </p:tgtEl>
                                        <p:attrNameLst>
                                          <p:attrName>ppt_x</p:attrName>
                                        </p:attrNameLst>
                                      </p:cBhvr>
                                      <p:tavLst>
                                        <p:tav tm="0">
                                          <p:val>
                                            <p:strVal val="0-#ppt_w/2"/>
                                          </p:val>
                                        </p:tav>
                                        <p:tav tm="100000">
                                          <p:val>
                                            <p:strVal val="#ppt_x"/>
                                          </p:val>
                                        </p:tav>
                                      </p:tavLst>
                                    </p:anim>
                                    <p:anim calcmode="lin" valueType="num">
                                      <p:cBhvr additive="base">
                                        <p:cTn dur="500" fill="hold" id="55"/>
                                        <p:tgtEl>
                                          <p:spTgt spid="62"/>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500"/>
                            </p:stCondLst>
                            <p:childTnLst>
                              <p:par>
                                <p:cTn fill="hold" grpId="0" id="57" nodeType="afterEffect" presetClass="entr" presetID="12" presetSubtype="4">
                                  <p:stCondLst>
                                    <p:cond delay="0"/>
                                  </p:stCondLst>
                                  <p:childTnLst>
                                    <p:set>
                                      <p:cBhvr>
                                        <p:cTn dur="1" fill="hold" id="58">
                                          <p:stCondLst>
                                            <p:cond delay="0"/>
                                          </p:stCondLst>
                                        </p:cTn>
                                        <p:tgtEl>
                                          <p:spTgt spid="57"/>
                                        </p:tgtEl>
                                        <p:attrNameLst>
                                          <p:attrName>style.visibility</p:attrName>
                                        </p:attrNameLst>
                                      </p:cBhvr>
                                      <p:to>
                                        <p:strVal val="visible"/>
                                      </p:to>
                                    </p:set>
                                    <p:animEffect filter="slide(fromBottom)" transition="in">
                                      <p:cBhvr>
                                        <p:cTn dur="500" id="59"/>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31"/>
      <p:bldP grpId="0" spid="32"/>
      <p:bldP grpId="0" spid="4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内容占位符 2"/>
          <p:cNvSpPr txBox="1"/>
          <p:nvPr/>
        </p:nvSpPr>
        <p:spPr>
          <a:xfrm>
            <a:off x="522972" y="2115541"/>
            <a:ext cx="2723309" cy="1173461"/>
          </a:xfrm>
          <a:prstGeom prst="rect">
            <a:avLst/>
          </a:prstGeom>
        </p:spPr>
        <p:txBody>
          <a:bodyPr anchor="t" bIns="60954" lIns="121908" rIns="121908" rtlCol="0" tIns="60954" vert="horz">
            <a:normAutofit fontScale="875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ea typeface="+mn-ea"/>
                <a:cs typeface="+mn-ea"/>
              </a:rPr>
              <a:t>在此输入您的文字标题</a:t>
            </a:r>
          </a:p>
          <a:p>
            <a:pPr algn="r" indent="0" marL="0">
              <a:lnSpc>
                <a:spcPct val="130000"/>
              </a:lnSpc>
              <a:spcBef>
                <a:spcPct val="0"/>
              </a:spcBef>
              <a:spcAft>
                <a:spcPts val="800"/>
              </a:spcAft>
              <a:buNone/>
            </a:pPr>
            <a:r>
              <a:rPr altLang="en-US" lang="zh-CN" sz="1300">
                <a:ea typeface="+mn-ea"/>
                <a:cs typeface="+mn-ea"/>
              </a:rPr>
              <a:t>在此输入您的图表说明文字，在此输入您的图表说明文字，在此输入您的图表说明文字，在此输入您的图表说明文字</a:t>
            </a:r>
          </a:p>
        </p:txBody>
      </p:sp>
      <p:sp>
        <p:nvSpPr>
          <p:cNvPr id="43" name="内容占位符 2"/>
          <p:cNvSpPr txBox="1"/>
          <p:nvPr/>
        </p:nvSpPr>
        <p:spPr>
          <a:xfrm>
            <a:off x="522972" y="4103479"/>
            <a:ext cx="2723309" cy="1173461"/>
          </a:xfrm>
          <a:prstGeom prst="rect">
            <a:avLst/>
          </a:prstGeom>
        </p:spPr>
        <p:txBody>
          <a:bodyPr anchor="t" bIns="60954" lIns="121908" rIns="121908" rtlCol="0" tIns="60954" vert="horz">
            <a:normAutofit fontScale="875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ea typeface="+mn-ea"/>
                <a:cs typeface="+mn-ea"/>
              </a:rPr>
              <a:t>在此输入您的文字标题</a:t>
            </a:r>
          </a:p>
          <a:p>
            <a:pPr algn="r" indent="0" marL="0">
              <a:lnSpc>
                <a:spcPct val="130000"/>
              </a:lnSpc>
              <a:spcBef>
                <a:spcPct val="0"/>
              </a:spcBef>
              <a:spcAft>
                <a:spcPts val="800"/>
              </a:spcAft>
              <a:buNone/>
            </a:pPr>
            <a:r>
              <a:rPr altLang="en-US" lang="zh-CN" sz="1300">
                <a:ea typeface="+mn-ea"/>
                <a:cs typeface="+mn-ea"/>
              </a:rPr>
              <a:t>在此输入您的图表说明文字，在此输入您的图表说明文字，在此输入您的图表说明文字，在此输入您的图表说明文字</a:t>
            </a:r>
          </a:p>
        </p:txBody>
      </p:sp>
      <p:sp>
        <p:nvSpPr>
          <p:cNvPr id="44" name="内容占位符 2"/>
          <p:cNvSpPr txBox="1"/>
          <p:nvPr/>
        </p:nvSpPr>
        <p:spPr>
          <a:xfrm>
            <a:off x="8869251" y="2115541"/>
            <a:ext cx="2723309" cy="1173461"/>
          </a:xfrm>
          <a:prstGeom prst="rect">
            <a:avLst/>
          </a:prstGeom>
        </p:spPr>
        <p:txBody>
          <a:bodyPr anchor="t" bIns="60954" lIns="121908" rIns="121908" rtlCol="0" tIns="60954" vert="horz">
            <a:normAutofit fontScale="875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ea typeface="+mn-ea"/>
                <a:cs typeface="+mn-ea"/>
              </a:rPr>
              <a:t>在此输入您的文字标题</a:t>
            </a:r>
          </a:p>
          <a:p>
            <a:pPr indent="0" marL="0">
              <a:lnSpc>
                <a:spcPct val="130000"/>
              </a:lnSpc>
              <a:spcBef>
                <a:spcPct val="0"/>
              </a:spcBef>
              <a:spcAft>
                <a:spcPts val="800"/>
              </a:spcAft>
              <a:buNone/>
            </a:pPr>
            <a:r>
              <a:rPr altLang="en-US" lang="zh-CN" sz="1300">
                <a:ea typeface="+mn-ea"/>
                <a:cs typeface="+mn-ea"/>
              </a:rPr>
              <a:t>在此输入您的图表说明文字，在此输入您的图表说明文字，在此输入您的图表说明文字，在此输入您的图表说明文字</a:t>
            </a:r>
          </a:p>
        </p:txBody>
      </p:sp>
      <p:sp>
        <p:nvSpPr>
          <p:cNvPr id="45" name="内容占位符 2"/>
          <p:cNvSpPr txBox="1"/>
          <p:nvPr/>
        </p:nvSpPr>
        <p:spPr>
          <a:xfrm>
            <a:off x="8869251" y="4103479"/>
            <a:ext cx="2723309" cy="1173461"/>
          </a:xfrm>
          <a:prstGeom prst="rect">
            <a:avLst/>
          </a:prstGeom>
        </p:spPr>
        <p:txBody>
          <a:bodyPr anchor="t" bIns="60954" lIns="121908" rIns="121908" rtlCol="0" tIns="60954" vert="horz">
            <a:normAutofit fontScale="875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ea typeface="+mn-ea"/>
                <a:cs typeface="+mn-ea"/>
              </a:rPr>
              <a:t>在此输入您的文字标题</a:t>
            </a:r>
          </a:p>
          <a:p>
            <a:pPr indent="0" marL="0">
              <a:lnSpc>
                <a:spcPct val="130000"/>
              </a:lnSpc>
              <a:spcBef>
                <a:spcPct val="0"/>
              </a:spcBef>
              <a:spcAft>
                <a:spcPts val="800"/>
              </a:spcAft>
              <a:buNone/>
            </a:pPr>
            <a:r>
              <a:rPr altLang="en-US" lang="zh-CN" sz="1300">
                <a:ea typeface="+mn-ea"/>
                <a:cs typeface="+mn-ea"/>
              </a:rPr>
              <a:t>在此输入您的图表说明文字，在此输入您的图表说明文字，在此输入您的图表说明文字，在此输入您的图表说明文字</a:t>
            </a:r>
          </a:p>
        </p:txBody>
      </p:sp>
      <p:grpSp>
        <p:nvGrpSpPr>
          <p:cNvPr id="46" name="组合 45"/>
          <p:cNvGrpSpPr/>
          <p:nvPr/>
        </p:nvGrpSpPr>
        <p:grpSpPr>
          <a:xfrm>
            <a:off x="6223102" y="3049366"/>
            <a:ext cx="1698553" cy="1698553"/>
            <a:chOff x="4667326" y="2215540"/>
            <a:chExt cx="1273915" cy="1273915"/>
          </a:xfrm>
        </p:grpSpPr>
        <p:sp>
          <p:nvSpPr>
            <p:cNvPr id="47" name="Freeform 6"/>
            <p:cNvSpPr/>
            <p:nvPr/>
          </p:nvSpPr>
          <p:spPr bwMode="auto">
            <a:xfrm rot="8100000">
              <a:off x="4667326" y="2215540"/>
              <a:ext cx="1273915" cy="1273915"/>
            </a:xfrm>
            <a:custGeom>
              <a:gdLst>
                <a:gd fmla="*/ 2320 w 2584" name="T0"/>
                <a:gd fmla="*/ 1424 h 2584" name="T1"/>
                <a:gd fmla="*/ 2184 w 2584" name="T2"/>
                <a:gd fmla="*/ 1476 h 2584" name="T3"/>
                <a:gd fmla="*/ 2106 w 2584" name="T4"/>
                <a:gd fmla="*/ 1468 h 2584" name="T5"/>
                <a:gd fmla="*/ 2036 w 2584" name="T6"/>
                <a:gd fmla="*/ 1414 h 2584" name="T7"/>
                <a:gd fmla="*/ 2008 w 2584" name="T8"/>
                <a:gd fmla="*/ 1316 h 2584" name="T9"/>
                <a:gd fmla="*/ 1234 w 2584" name="T10"/>
                <a:gd fmla="*/ 568 h 2584" name="T11"/>
                <a:gd fmla="*/ 1158 w 2584" name="T12"/>
                <a:gd fmla="*/ 516 h 2584" name="T13"/>
                <a:gd fmla="*/ 1128 w 2584" name="T14"/>
                <a:gd fmla="*/ 436 h 2584" name="T15"/>
                <a:gd fmla="*/ 1150 w 2584" name="T16"/>
                <a:gd fmla="*/ 332 h 2584" name="T17"/>
                <a:gd fmla="*/ 1198 w 2584" name="T18"/>
                <a:gd fmla="*/ 206 h 2584" name="T19"/>
                <a:gd fmla="*/ 1184 w 2584" name="T20"/>
                <a:gd fmla="*/ 114 h 2584" name="T21"/>
                <a:gd fmla="*/ 1118 w 2584" name="T22"/>
                <a:gd fmla="*/ 32 h 2584" name="T23"/>
                <a:gd fmla="*/ 1014 w 2584" name="T24"/>
                <a:gd fmla="*/ 0 h 2584" name="T25"/>
                <a:gd fmla="*/ 926 w 2584" name="T26"/>
                <a:gd fmla="*/ 22 h 2584" name="T27"/>
                <a:gd fmla="*/ 852 w 2584" name="T28"/>
                <a:gd fmla="*/ 98 h 2584" name="T29"/>
                <a:gd fmla="*/ 830 w 2584" name="T30"/>
                <a:gd fmla="*/ 186 h 2584" name="T31"/>
                <a:gd fmla="*/ 862 w 2584" name="T32"/>
                <a:gd fmla="*/ 292 h 2584" name="T33"/>
                <a:gd fmla="*/ 902 w 2584" name="T34"/>
                <a:gd fmla="*/ 422 h 2584" name="T35"/>
                <a:gd fmla="*/ 878 w 2584" name="T36"/>
                <a:gd fmla="*/ 504 h 2584" name="T37"/>
                <a:gd fmla="*/ 810 w 2584" name="T38"/>
                <a:gd fmla="*/ 562 h 2584" name="T39"/>
                <a:gd fmla="*/ 0 w 2584" name="T40"/>
                <a:gd fmla="*/ 1314 h 2584" name="T41"/>
                <a:gd fmla="*/ 26 w 2584" name="T42"/>
                <a:gd fmla="*/ 1368 h 2584" name="T43"/>
                <a:gd fmla="*/ 70 w 2584" name="T44"/>
                <a:gd fmla="*/ 1370 h 2584" name="T45"/>
                <a:gd fmla="*/ 192 w 2584" name="T46"/>
                <a:gd fmla="*/ 1318 h 2584" name="T47"/>
                <a:gd fmla="*/ 346 w 2584" name="T48"/>
                <a:gd fmla="*/ 1308 h 2584" name="T49"/>
                <a:gd fmla="*/ 490 w 2584" name="T50"/>
                <a:gd fmla="*/ 1386 h 2584" name="T51"/>
                <a:gd fmla="*/ 570 w 2584" name="T52"/>
                <a:gd fmla="*/ 1532 h 2584" name="T53"/>
                <a:gd fmla="*/ 562 w 2584" name="T54"/>
                <a:gd fmla="*/ 1676 h 2584" name="T55"/>
                <a:gd fmla="*/ 470 w 2584" name="T56"/>
                <a:gd fmla="*/ 1812 h 2584" name="T57"/>
                <a:gd fmla="*/ 316 w 2584" name="T58"/>
                <a:gd fmla="*/ 1878 h 2584" name="T59"/>
                <a:gd fmla="*/ 162 w 2584" name="T60"/>
                <a:gd fmla="*/ 1850 h 2584" name="T61"/>
                <a:gd fmla="*/ 60 w 2584" name="T62"/>
                <a:gd fmla="*/ 1808 h 2584" name="T63"/>
                <a:gd fmla="*/ 18 w 2584" name="T64"/>
                <a:gd fmla="*/ 1816 h 2584" name="T65"/>
                <a:gd fmla="*/ 738 w 2584" name="T66"/>
                <a:gd fmla="*/ 2584 h 2584" name="T67"/>
                <a:gd fmla="*/ 792 w 2584" name="T68"/>
                <a:gd fmla="*/ 2558 h 2584" name="T69"/>
                <a:gd fmla="*/ 794 w 2584" name="T70"/>
                <a:gd fmla="*/ 2514 h 2584" name="T71"/>
                <a:gd fmla="*/ 742 w 2584" name="T72"/>
                <a:gd fmla="*/ 2392 h 2584" name="T73"/>
                <a:gd fmla="*/ 732 w 2584" name="T74"/>
                <a:gd fmla="*/ 2238 h 2584" name="T75"/>
                <a:gd fmla="*/ 810 w 2584" name="T76"/>
                <a:gd fmla="*/ 2094 h 2584" name="T77"/>
                <a:gd fmla="*/ 956 w 2584" name="T78"/>
                <a:gd fmla="*/ 2014 h 2584" name="T79"/>
                <a:gd fmla="*/ 1100 w 2584" name="T80"/>
                <a:gd fmla="*/ 2022 h 2584" name="T81"/>
                <a:gd fmla="*/ 1236 w 2584" name="T82"/>
                <a:gd fmla="*/ 2114 h 2584" name="T83"/>
                <a:gd fmla="*/ 1300 w 2584" name="T84"/>
                <a:gd fmla="*/ 2268 h 2584" name="T85"/>
                <a:gd fmla="*/ 1274 w 2584" name="T86"/>
                <a:gd fmla="*/ 2422 h 2584" name="T87"/>
                <a:gd fmla="*/ 1232 w 2584" name="T88"/>
                <a:gd fmla="*/ 2524 h 2584" name="T89"/>
                <a:gd fmla="*/ 1240 w 2584" name="T90"/>
                <a:gd fmla="*/ 2566 h 2584" name="T91"/>
                <a:gd fmla="*/ 2008 w 2584" name="T92"/>
                <a:gd fmla="*/ 1866 h 2584" name="T93"/>
                <a:gd fmla="*/ 2028 w 2584" name="T94"/>
                <a:gd fmla="*/ 1780 h 2584" name="T95"/>
                <a:gd fmla="*/ 2092 w 2584" name="T96"/>
                <a:gd fmla="*/ 1720 h 2584" name="T97"/>
                <a:gd fmla="*/ 2162 w 2584" name="T98"/>
                <a:gd fmla="*/ 1704 h 2584" name="T99"/>
                <a:gd fmla="*/ 2320 w 2584" name="T100"/>
                <a:gd fmla="*/ 1758 h 2584" name="T101"/>
                <a:gd fmla="*/ 2398 w 2584" name="T102"/>
                <a:gd fmla="*/ 1776 h 2584" name="T103"/>
                <a:gd fmla="*/ 2502 w 2584" name="T104"/>
                <a:gd fmla="*/ 1744 h 2584" name="T105"/>
                <a:gd fmla="*/ 2570 w 2584" name="T106"/>
                <a:gd fmla="*/ 1662 h 2584" name="T107"/>
                <a:gd fmla="*/ 2582 w 2584" name="T108"/>
                <a:gd fmla="*/ 1572 h 2584" name="T109"/>
                <a:gd fmla="*/ 2542 w 2584" name="T110"/>
                <a:gd fmla="*/ 1472 h 2584" name="T111"/>
                <a:gd fmla="*/ 2454 w 2584" name="T112"/>
                <a:gd fmla="*/ 1414 h 2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84" w="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3"/>
            </a:solidFill>
            <a:ln w="19050">
              <a:solidFill>
                <a:schemeClr val="accent3">
                  <a:lumMod val="20000"/>
                  <a:lumOff val="80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nvGrpSpPr>
            <p:cNvPr id="48" name="组合 47"/>
            <p:cNvGrpSpPr/>
            <p:nvPr/>
          </p:nvGrpSpPr>
          <p:grpSpPr>
            <a:xfrm>
              <a:off x="5164400" y="2669303"/>
              <a:ext cx="279766" cy="293454"/>
              <a:chOff x="2847975" y="6135688"/>
              <a:chExt cx="811213" cy="850900"/>
            </a:xfrm>
            <a:noFill/>
          </p:grpSpPr>
          <p:sp>
            <p:nvSpPr>
              <p:cNvPr id="49" name="Freeform 8"/>
              <p:cNvSpPr/>
              <p:nvPr/>
            </p:nvSpPr>
            <p:spPr bwMode="auto">
              <a:xfrm>
                <a:off x="2847975" y="6135688"/>
                <a:ext cx="811213" cy="463550"/>
              </a:xfrm>
              <a:custGeom>
                <a:gdLst>
                  <a:gd fmla="*/ 245 w 511" name="T0"/>
                  <a:gd fmla="*/ 2 h 292" name="T1"/>
                  <a:gd fmla="*/ 10 w 511" name="T2"/>
                  <a:gd fmla="*/ 129 h 292" name="T3"/>
                  <a:gd fmla="*/ 10 w 511" name="T4"/>
                  <a:gd fmla="*/ 129 h 292" name="T5"/>
                  <a:gd fmla="*/ 6 w 511" name="T6"/>
                  <a:gd fmla="*/ 132 h 292" name="T7"/>
                  <a:gd fmla="*/ 2 w 511" name="T8"/>
                  <a:gd fmla="*/ 136 h 292" name="T9"/>
                  <a:gd fmla="*/ 0 w 511" name="T10"/>
                  <a:gd fmla="*/ 141 h 292" name="T11"/>
                  <a:gd fmla="*/ 0 w 511" name="T12"/>
                  <a:gd fmla="*/ 146 h 292" name="T13"/>
                  <a:gd fmla="*/ 0 w 511" name="T14"/>
                  <a:gd fmla="*/ 151 h 292" name="T15"/>
                  <a:gd fmla="*/ 2 w 511" name="T16"/>
                  <a:gd fmla="*/ 155 h 292" name="T17"/>
                  <a:gd fmla="*/ 6 w 511" name="T18"/>
                  <a:gd fmla="*/ 159 h 292" name="T19"/>
                  <a:gd fmla="*/ 10 w 511" name="T20"/>
                  <a:gd fmla="*/ 163 h 292" name="T21"/>
                  <a:gd fmla="*/ 245 w 511" name="T22"/>
                  <a:gd fmla="*/ 289 h 292" name="T23"/>
                  <a:gd fmla="*/ 245 w 511" name="T24"/>
                  <a:gd fmla="*/ 289 h 292" name="T25"/>
                  <a:gd fmla="*/ 250 w 511" name="T26"/>
                  <a:gd fmla="*/ 291 h 292" name="T27"/>
                  <a:gd fmla="*/ 256 w 511" name="T28"/>
                  <a:gd fmla="*/ 292 h 292" name="T29"/>
                  <a:gd fmla="*/ 261 w 511" name="T30"/>
                  <a:gd fmla="*/ 291 h 292" name="T31"/>
                  <a:gd fmla="*/ 267 w 511" name="T32"/>
                  <a:gd fmla="*/ 289 h 292" name="T33"/>
                  <a:gd fmla="*/ 500 w 511" name="T34"/>
                  <a:gd fmla="*/ 163 h 292" name="T35"/>
                  <a:gd fmla="*/ 500 w 511" name="T36"/>
                  <a:gd fmla="*/ 163 h 292" name="T37"/>
                  <a:gd fmla="*/ 505 w 511" name="T38"/>
                  <a:gd fmla="*/ 159 h 292" name="T39"/>
                  <a:gd fmla="*/ 508 w 511" name="T40"/>
                  <a:gd fmla="*/ 155 h 292" name="T41"/>
                  <a:gd fmla="*/ 510 w 511" name="T42"/>
                  <a:gd fmla="*/ 151 h 292" name="T43"/>
                  <a:gd fmla="*/ 511 w 511" name="T44"/>
                  <a:gd fmla="*/ 146 h 292" name="T45"/>
                  <a:gd fmla="*/ 510 w 511" name="T46"/>
                  <a:gd fmla="*/ 141 h 292" name="T47"/>
                  <a:gd fmla="*/ 508 w 511" name="T48"/>
                  <a:gd fmla="*/ 136 h 292" name="T49"/>
                  <a:gd fmla="*/ 505 w 511" name="T50"/>
                  <a:gd fmla="*/ 132 h 292" name="T51"/>
                  <a:gd fmla="*/ 500 w 511" name="T52"/>
                  <a:gd fmla="*/ 129 h 292" name="T53"/>
                  <a:gd fmla="*/ 267 w 511" name="T54"/>
                  <a:gd fmla="*/ 2 h 292" name="T55"/>
                  <a:gd fmla="*/ 267 w 511" name="T56"/>
                  <a:gd fmla="*/ 2 h 292" name="T57"/>
                  <a:gd fmla="*/ 261 w 511" name="T58"/>
                  <a:gd fmla="*/ 0 h 292" name="T59"/>
                  <a:gd fmla="*/ 256 w 511" name="T60"/>
                  <a:gd fmla="*/ 0 h 292" name="T61"/>
                  <a:gd fmla="*/ 250 w 511" name="T62"/>
                  <a:gd fmla="*/ 0 h 292" name="T63"/>
                  <a:gd fmla="*/ 245 w 511" name="T64"/>
                  <a:gd fmla="*/ 2 h 292" name="T65"/>
                  <a:gd fmla="*/ 245 w 511" name="T66"/>
                  <a:gd fmla="*/ 2 h 2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2" w="511">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0" name="Freeform 9"/>
              <p:cNvSpPr/>
              <p:nvPr/>
            </p:nvSpPr>
            <p:spPr bwMode="auto">
              <a:xfrm>
                <a:off x="2847975" y="6505575"/>
                <a:ext cx="811213" cy="295275"/>
              </a:xfrm>
              <a:custGeom>
                <a:gdLst>
                  <a:gd fmla="*/ 51 w 511" name="T0"/>
                  <a:gd fmla="*/ 0 h 186" name="T1"/>
                  <a:gd fmla="*/ 10 w 511" name="T2"/>
                  <a:gd fmla="*/ 22 h 186" name="T3"/>
                  <a:gd fmla="*/ 10 w 511" name="T4"/>
                  <a:gd fmla="*/ 22 h 186" name="T5"/>
                  <a:gd fmla="*/ 6 w 511" name="T6"/>
                  <a:gd fmla="*/ 25 h 186" name="T7"/>
                  <a:gd fmla="*/ 2 w 511" name="T8"/>
                  <a:gd fmla="*/ 30 h 186" name="T9"/>
                  <a:gd fmla="*/ 0 w 511" name="T10"/>
                  <a:gd fmla="*/ 34 h 186" name="T11"/>
                  <a:gd fmla="*/ 0 w 511" name="T12"/>
                  <a:gd fmla="*/ 39 h 186" name="T13"/>
                  <a:gd fmla="*/ 0 w 511" name="T14"/>
                  <a:gd fmla="*/ 44 h 186" name="T15"/>
                  <a:gd fmla="*/ 2 w 511" name="T16"/>
                  <a:gd fmla="*/ 49 h 186" name="T17"/>
                  <a:gd fmla="*/ 6 w 511" name="T18"/>
                  <a:gd fmla="*/ 53 h 186" name="T19"/>
                  <a:gd fmla="*/ 10 w 511" name="T20"/>
                  <a:gd fmla="*/ 56 h 186" name="T21"/>
                  <a:gd fmla="*/ 245 w 511" name="T22"/>
                  <a:gd fmla="*/ 183 h 186" name="T23"/>
                  <a:gd fmla="*/ 245 w 511" name="T24"/>
                  <a:gd fmla="*/ 183 h 186" name="T25"/>
                  <a:gd fmla="*/ 250 w 511" name="T26"/>
                  <a:gd fmla="*/ 185 h 186" name="T27"/>
                  <a:gd fmla="*/ 256 w 511" name="T28"/>
                  <a:gd fmla="*/ 186 h 186" name="T29"/>
                  <a:gd fmla="*/ 261 w 511" name="T30"/>
                  <a:gd fmla="*/ 185 h 186" name="T31"/>
                  <a:gd fmla="*/ 267 w 511" name="T32"/>
                  <a:gd fmla="*/ 183 h 186" name="T33"/>
                  <a:gd fmla="*/ 500 w 511" name="T34"/>
                  <a:gd fmla="*/ 56 h 186" name="T35"/>
                  <a:gd fmla="*/ 500 w 511" name="T36"/>
                  <a:gd fmla="*/ 56 h 186" name="T37"/>
                  <a:gd fmla="*/ 505 w 511" name="T38"/>
                  <a:gd fmla="*/ 53 h 186" name="T39"/>
                  <a:gd fmla="*/ 508 w 511" name="T40"/>
                  <a:gd fmla="*/ 49 h 186" name="T41"/>
                  <a:gd fmla="*/ 510 w 511" name="T42"/>
                  <a:gd fmla="*/ 44 h 186" name="T43"/>
                  <a:gd fmla="*/ 511 w 511" name="T44"/>
                  <a:gd fmla="*/ 39 h 186" name="T45"/>
                  <a:gd fmla="*/ 510 w 511" name="T46"/>
                  <a:gd fmla="*/ 34 h 186" name="T47"/>
                  <a:gd fmla="*/ 508 w 511" name="T48"/>
                  <a:gd fmla="*/ 30 h 186" name="T49"/>
                  <a:gd fmla="*/ 505 w 511" name="T50"/>
                  <a:gd fmla="*/ 25 h 186" name="T51"/>
                  <a:gd fmla="*/ 500 w 511" name="T52"/>
                  <a:gd fmla="*/ 22 h 186" name="T53"/>
                  <a:gd fmla="*/ 459 w 511" name="T54"/>
                  <a:gd fmla="*/ 0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511">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1" name="Freeform 10"/>
              <p:cNvSpPr/>
              <p:nvPr/>
            </p:nvSpPr>
            <p:spPr bwMode="auto">
              <a:xfrm>
                <a:off x="2847975" y="6692900"/>
                <a:ext cx="811213" cy="293688"/>
              </a:xfrm>
              <a:custGeom>
                <a:gdLst>
                  <a:gd fmla="*/ 51 w 511" name="T0"/>
                  <a:gd fmla="*/ 0 h 185" name="T1"/>
                  <a:gd fmla="*/ 10 w 511" name="T2"/>
                  <a:gd fmla="*/ 22 h 185" name="T3"/>
                  <a:gd fmla="*/ 10 w 511" name="T4"/>
                  <a:gd fmla="*/ 22 h 185" name="T5"/>
                  <a:gd fmla="*/ 6 w 511" name="T6"/>
                  <a:gd fmla="*/ 25 h 185" name="T7"/>
                  <a:gd fmla="*/ 2 w 511" name="T8"/>
                  <a:gd fmla="*/ 29 h 185" name="T9"/>
                  <a:gd fmla="*/ 0 w 511" name="T10"/>
                  <a:gd fmla="*/ 34 h 185" name="T11"/>
                  <a:gd fmla="*/ 0 w 511" name="T12"/>
                  <a:gd fmla="*/ 39 h 185" name="T13"/>
                  <a:gd fmla="*/ 0 w 511" name="T14"/>
                  <a:gd fmla="*/ 44 h 185" name="T15"/>
                  <a:gd fmla="*/ 2 w 511" name="T16"/>
                  <a:gd fmla="*/ 48 h 185" name="T17"/>
                  <a:gd fmla="*/ 6 w 511" name="T18"/>
                  <a:gd fmla="*/ 52 h 185" name="T19"/>
                  <a:gd fmla="*/ 10 w 511" name="T20"/>
                  <a:gd fmla="*/ 56 h 185" name="T21"/>
                  <a:gd fmla="*/ 245 w 511" name="T22"/>
                  <a:gd fmla="*/ 182 h 185" name="T23"/>
                  <a:gd fmla="*/ 245 w 511" name="T24"/>
                  <a:gd fmla="*/ 182 h 185" name="T25"/>
                  <a:gd fmla="*/ 250 w 511" name="T26"/>
                  <a:gd fmla="*/ 184 h 185" name="T27"/>
                  <a:gd fmla="*/ 256 w 511" name="T28"/>
                  <a:gd fmla="*/ 185 h 185" name="T29"/>
                  <a:gd fmla="*/ 261 w 511" name="T30"/>
                  <a:gd fmla="*/ 184 h 185" name="T31"/>
                  <a:gd fmla="*/ 267 w 511" name="T32"/>
                  <a:gd fmla="*/ 182 h 185" name="T33"/>
                  <a:gd fmla="*/ 500 w 511" name="T34"/>
                  <a:gd fmla="*/ 56 h 185" name="T35"/>
                  <a:gd fmla="*/ 500 w 511" name="T36"/>
                  <a:gd fmla="*/ 56 h 185" name="T37"/>
                  <a:gd fmla="*/ 505 w 511" name="T38"/>
                  <a:gd fmla="*/ 52 h 185" name="T39"/>
                  <a:gd fmla="*/ 508 w 511" name="T40"/>
                  <a:gd fmla="*/ 48 h 185" name="T41"/>
                  <a:gd fmla="*/ 510 w 511" name="T42"/>
                  <a:gd fmla="*/ 44 h 185" name="T43"/>
                  <a:gd fmla="*/ 511 w 511" name="T44"/>
                  <a:gd fmla="*/ 39 h 185" name="T45"/>
                  <a:gd fmla="*/ 510 w 511" name="T46"/>
                  <a:gd fmla="*/ 34 h 185" name="T47"/>
                  <a:gd fmla="*/ 508 w 511" name="T48"/>
                  <a:gd fmla="*/ 29 h 185" name="T49"/>
                  <a:gd fmla="*/ 505 w 511" name="T50"/>
                  <a:gd fmla="*/ 25 h 185" name="T51"/>
                  <a:gd fmla="*/ 500 w 511" name="T52"/>
                  <a:gd fmla="*/ 22 h 185" name="T53"/>
                  <a:gd fmla="*/ 459 w 511" name="T54"/>
                  <a:gd fmla="*/ 0 h 18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5" w="511">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52" name="组合 51"/>
          <p:cNvGrpSpPr/>
          <p:nvPr/>
        </p:nvGrpSpPr>
        <p:grpSpPr>
          <a:xfrm>
            <a:off x="5246726" y="4023038"/>
            <a:ext cx="1698553" cy="1698553"/>
            <a:chOff x="3935044" y="2945794"/>
            <a:chExt cx="1273915" cy="1273915"/>
          </a:xfrm>
        </p:grpSpPr>
        <p:sp>
          <p:nvSpPr>
            <p:cNvPr id="53" name="Freeform 6"/>
            <p:cNvSpPr/>
            <p:nvPr/>
          </p:nvSpPr>
          <p:spPr bwMode="auto">
            <a:xfrm rot="8100000">
              <a:off x="3935044" y="2945794"/>
              <a:ext cx="1273915" cy="1273915"/>
            </a:xfrm>
            <a:custGeom>
              <a:gdLst>
                <a:gd fmla="*/ 2320 w 2584" name="T0"/>
                <a:gd fmla="*/ 1424 h 2584" name="T1"/>
                <a:gd fmla="*/ 2184 w 2584" name="T2"/>
                <a:gd fmla="*/ 1476 h 2584" name="T3"/>
                <a:gd fmla="*/ 2106 w 2584" name="T4"/>
                <a:gd fmla="*/ 1468 h 2584" name="T5"/>
                <a:gd fmla="*/ 2036 w 2584" name="T6"/>
                <a:gd fmla="*/ 1414 h 2584" name="T7"/>
                <a:gd fmla="*/ 2008 w 2584" name="T8"/>
                <a:gd fmla="*/ 1316 h 2584" name="T9"/>
                <a:gd fmla="*/ 1234 w 2584" name="T10"/>
                <a:gd fmla="*/ 568 h 2584" name="T11"/>
                <a:gd fmla="*/ 1158 w 2584" name="T12"/>
                <a:gd fmla="*/ 516 h 2584" name="T13"/>
                <a:gd fmla="*/ 1128 w 2584" name="T14"/>
                <a:gd fmla="*/ 436 h 2584" name="T15"/>
                <a:gd fmla="*/ 1150 w 2584" name="T16"/>
                <a:gd fmla="*/ 332 h 2584" name="T17"/>
                <a:gd fmla="*/ 1198 w 2584" name="T18"/>
                <a:gd fmla="*/ 206 h 2584" name="T19"/>
                <a:gd fmla="*/ 1184 w 2584" name="T20"/>
                <a:gd fmla="*/ 114 h 2584" name="T21"/>
                <a:gd fmla="*/ 1118 w 2584" name="T22"/>
                <a:gd fmla="*/ 32 h 2584" name="T23"/>
                <a:gd fmla="*/ 1014 w 2584" name="T24"/>
                <a:gd fmla="*/ 0 h 2584" name="T25"/>
                <a:gd fmla="*/ 926 w 2584" name="T26"/>
                <a:gd fmla="*/ 22 h 2584" name="T27"/>
                <a:gd fmla="*/ 852 w 2584" name="T28"/>
                <a:gd fmla="*/ 98 h 2584" name="T29"/>
                <a:gd fmla="*/ 830 w 2584" name="T30"/>
                <a:gd fmla="*/ 186 h 2584" name="T31"/>
                <a:gd fmla="*/ 862 w 2584" name="T32"/>
                <a:gd fmla="*/ 292 h 2584" name="T33"/>
                <a:gd fmla="*/ 902 w 2584" name="T34"/>
                <a:gd fmla="*/ 422 h 2584" name="T35"/>
                <a:gd fmla="*/ 878 w 2584" name="T36"/>
                <a:gd fmla="*/ 504 h 2584" name="T37"/>
                <a:gd fmla="*/ 810 w 2584" name="T38"/>
                <a:gd fmla="*/ 562 h 2584" name="T39"/>
                <a:gd fmla="*/ 0 w 2584" name="T40"/>
                <a:gd fmla="*/ 1314 h 2584" name="T41"/>
                <a:gd fmla="*/ 26 w 2584" name="T42"/>
                <a:gd fmla="*/ 1368 h 2584" name="T43"/>
                <a:gd fmla="*/ 70 w 2584" name="T44"/>
                <a:gd fmla="*/ 1370 h 2584" name="T45"/>
                <a:gd fmla="*/ 192 w 2584" name="T46"/>
                <a:gd fmla="*/ 1318 h 2584" name="T47"/>
                <a:gd fmla="*/ 346 w 2584" name="T48"/>
                <a:gd fmla="*/ 1308 h 2584" name="T49"/>
                <a:gd fmla="*/ 490 w 2584" name="T50"/>
                <a:gd fmla="*/ 1386 h 2584" name="T51"/>
                <a:gd fmla="*/ 570 w 2584" name="T52"/>
                <a:gd fmla="*/ 1532 h 2584" name="T53"/>
                <a:gd fmla="*/ 562 w 2584" name="T54"/>
                <a:gd fmla="*/ 1676 h 2584" name="T55"/>
                <a:gd fmla="*/ 470 w 2584" name="T56"/>
                <a:gd fmla="*/ 1812 h 2584" name="T57"/>
                <a:gd fmla="*/ 316 w 2584" name="T58"/>
                <a:gd fmla="*/ 1878 h 2584" name="T59"/>
                <a:gd fmla="*/ 162 w 2584" name="T60"/>
                <a:gd fmla="*/ 1850 h 2584" name="T61"/>
                <a:gd fmla="*/ 60 w 2584" name="T62"/>
                <a:gd fmla="*/ 1808 h 2584" name="T63"/>
                <a:gd fmla="*/ 18 w 2584" name="T64"/>
                <a:gd fmla="*/ 1816 h 2584" name="T65"/>
                <a:gd fmla="*/ 738 w 2584" name="T66"/>
                <a:gd fmla="*/ 2584 h 2584" name="T67"/>
                <a:gd fmla="*/ 792 w 2584" name="T68"/>
                <a:gd fmla="*/ 2558 h 2584" name="T69"/>
                <a:gd fmla="*/ 794 w 2584" name="T70"/>
                <a:gd fmla="*/ 2514 h 2584" name="T71"/>
                <a:gd fmla="*/ 742 w 2584" name="T72"/>
                <a:gd fmla="*/ 2392 h 2584" name="T73"/>
                <a:gd fmla="*/ 732 w 2584" name="T74"/>
                <a:gd fmla="*/ 2238 h 2584" name="T75"/>
                <a:gd fmla="*/ 810 w 2584" name="T76"/>
                <a:gd fmla="*/ 2094 h 2584" name="T77"/>
                <a:gd fmla="*/ 956 w 2584" name="T78"/>
                <a:gd fmla="*/ 2014 h 2584" name="T79"/>
                <a:gd fmla="*/ 1100 w 2584" name="T80"/>
                <a:gd fmla="*/ 2022 h 2584" name="T81"/>
                <a:gd fmla="*/ 1236 w 2584" name="T82"/>
                <a:gd fmla="*/ 2114 h 2584" name="T83"/>
                <a:gd fmla="*/ 1300 w 2584" name="T84"/>
                <a:gd fmla="*/ 2268 h 2584" name="T85"/>
                <a:gd fmla="*/ 1274 w 2584" name="T86"/>
                <a:gd fmla="*/ 2422 h 2584" name="T87"/>
                <a:gd fmla="*/ 1232 w 2584" name="T88"/>
                <a:gd fmla="*/ 2524 h 2584" name="T89"/>
                <a:gd fmla="*/ 1240 w 2584" name="T90"/>
                <a:gd fmla="*/ 2566 h 2584" name="T91"/>
                <a:gd fmla="*/ 2008 w 2584" name="T92"/>
                <a:gd fmla="*/ 1866 h 2584" name="T93"/>
                <a:gd fmla="*/ 2028 w 2584" name="T94"/>
                <a:gd fmla="*/ 1780 h 2584" name="T95"/>
                <a:gd fmla="*/ 2092 w 2584" name="T96"/>
                <a:gd fmla="*/ 1720 h 2584" name="T97"/>
                <a:gd fmla="*/ 2162 w 2584" name="T98"/>
                <a:gd fmla="*/ 1704 h 2584" name="T99"/>
                <a:gd fmla="*/ 2320 w 2584" name="T100"/>
                <a:gd fmla="*/ 1758 h 2584" name="T101"/>
                <a:gd fmla="*/ 2398 w 2584" name="T102"/>
                <a:gd fmla="*/ 1776 h 2584" name="T103"/>
                <a:gd fmla="*/ 2502 w 2584" name="T104"/>
                <a:gd fmla="*/ 1744 h 2584" name="T105"/>
                <a:gd fmla="*/ 2570 w 2584" name="T106"/>
                <a:gd fmla="*/ 1662 h 2584" name="T107"/>
                <a:gd fmla="*/ 2582 w 2584" name="T108"/>
                <a:gd fmla="*/ 1572 h 2584" name="T109"/>
                <a:gd fmla="*/ 2542 w 2584" name="T110"/>
                <a:gd fmla="*/ 1472 h 2584" name="T111"/>
                <a:gd fmla="*/ 2454 w 2584" name="T112"/>
                <a:gd fmla="*/ 1414 h 2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84" w="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2"/>
            </a:solidFill>
            <a:ln w="19050">
              <a:solidFill>
                <a:schemeClr val="accent2">
                  <a:lumMod val="20000"/>
                  <a:lumOff val="80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nvGrpSpPr>
            <p:cNvPr id="54" name="组合 53"/>
            <p:cNvGrpSpPr/>
            <p:nvPr/>
          </p:nvGrpSpPr>
          <p:grpSpPr>
            <a:xfrm>
              <a:off x="4470441" y="3399268"/>
              <a:ext cx="203120" cy="293454"/>
              <a:chOff x="6689725" y="4826000"/>
              <a:chExt cx="588963" cy="850901"/>
            </a:xfrm>
            <a:noFill/>
          </p:grpSpPr>
          <p:sp>
            <p:nvSpPr>
              <p:cNvPr id="55"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56"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0" typeface="Gill Sans"/>
                  <a:cs typeface="+mn-ea"/>
                </a:endParaRPr>
              </a:p>
            </p:txBody>
          </p:sp>
          <p:sp>
            <p:nvSpPr>
              <p:cNvPr id="57"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58" name="组合 57"/>
          <p:cNvGrpSpPr/>
          <p:nvPr/>
        </p:nvGrpSpPr>
        <p:grpSpPr>
          <a:xfrm>
            <a:off x="8336404" y="4250725"/>
            <a:ext cx="577427" cy="577427"/>
            <a:chOff x="5533156" y="2710411"/>
            <a:chExt cx="303402" cy="303402"/>
          </a:xfrm>
        </p:grpSpPr>
        <p:sp>
          <p:nvSpPr>
            <p:cNvPr id="59" name="椭圆 58"/>
            <p:cNvSpPr/>
            <p:nvPr/>
          </p:nvSpPr>
          <p:spPr>
            <a:xfrm>
              <a:off x="5533156" y="2710411"/>
              <a:ext cx="303402" cy="303402"/>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60" name="组合 59"/>
            <p:cNvGrpSpPr/>
            <p:nvPr/>
          </p:nvGrpSpPr>
          <p:grpSpPr>
            <a:xfrm>
              <a:off x="5632494" y="2786461"/>
              <a:ext cx="104727" cy="151304"/>
              <a:chOff x="6689725" y="4826000"/>
              <a:chExt cx="588963" cy="850901"/>
            </a:xfrm>
            <a:noFill/>
          </p:grpSpPr>
          <p:sp>
            <p:nvSpPr>
              <p:cNvPr id="61"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2"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3"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64" name="组合 63"/>
          <p:cNvGrpSpPr/>
          <p:nvPr/>
        </p:nvGrpSpPr>
        <p:grpSpPr>
          <a:xfrm>
            <a:off x="3198706" y="2249705"/>
            <a:ext cx="577427" cy="577427"/>
            <a:chOff x="2616863" y="1351983"/>
            <a:chExt cx="303402" cy="303402"/>
          </a:xfrm>
        </p:grpSpPr>
        <p:sp>
          <p:nvSpPr>
            <p:cNvPr id="65" name="椭圆 64"/>
            <p:cNvSpPr/>
            <p:nvPr/>
          </p:nvSpPr>
          <p:spPr>
            <a:xfrm>
              <a:off x="2616863" y="1351983"/>
              <a:ext cx="303402" cy="303402"/>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66" name="组合 65"/>
            <p:cNvGrpSpPr/>
            <p:nvPr/>
          </p:nvGrpSpPr>
          <p:grpSpPr>
            <a:xfrm>
              <a:off x="2692771" y="1428033"/>
              <a:ext cx="151586" cy="151304"/>
              <a:chOff x="4064000" y="6135688"/>
              <a:chExt cx="852488" cy="850900"/>
            </a:xfrm>
            <a:noFill/>
          </p:grpSpPr>
          <p:sp>
            <p:nvSpPr>
              <p:cNvPr id="67" name="Freeform 11"/>
              <p:cNvSpPr/>
              <p:nvPr/>
            </p:nvSpPr>
            <p:spPr bwMode="auto">
              <a:xfrm>
                <a:off x="4064000" y="6135688"/>
                <a:ext cx="852488" cy="850900"/>
              </a:xfrm>
              <a:custGeom>
                <a:gdLst>
                  <a:gd fmla="*/ 529 w 537" name="T0"/>
                  <a:gd fmla="*/ 80 h 536" name="T1"/>
                  <a:gd fmla="*/ 456 w 537" name="T2"/>
                  <a:gd fmla="*/ 7 h 536" name="T3"/>
                  <a:gd fmla="*/ 456 w 537" name="T4"/>
                  <a:gd fmla="*/ 7 h 536" name="T5"/>
                  <a:gd fmla="*/ 452 w 537" name="T6"/>
                  <a:gd fmla="*/ 3 h 536" name="T7"/>
                  <a:gd fmla="*/ 447 w 537" name="T8"/>
                  <a:gd fmla="*/ 1 h 536" name="T9"/>
                  <a:gd fmla="*/ 442 w 537" name="T10"/>
                  <a:gd fmla="*/ 0 h 536" name="T11"/>
                  <a:gd fmla="*/ 437 w 537" name="T12"/>
                  <a:gd fmla="*/ 0 h 536" name="T13"/>
                  <a:gd fmla="*/ 432 w 537" name="T14"/>
                  <a:gd fmla="*/ 0 h 536" name="T15"/>
                  <a:gd fmla="*/ 427 w 537" name="T16"/>
                  <a:gd fmla="*/ 2 h 536" name="T17"/>
                  <a:gd fmla="*/ 422 w 537" name="T18"/>
                  <a:gd fmla="*/ 5 h 536" name="T19"/>
                  <a:gd fmla="*/ 417 w 537" name="T20"/>
                  <a:gd fmla="*/ 8 h 536" name="T21"/>
                  <a:gd fmla="*/ 367 w 537" name="T22"/>
                  <a:gd fmla="*/ 59 h 536" name="T23"/>
                  <a:gd fmla="*/ 43 w 537" name="T24"/>
                  <a:gd fmla="*/ 383 h 536" name="T25"/>
                  <a:gd fmla="*/ 0 w 537" name="T26"/>
                  <a:gd fmla="*/ 536 h 536" name="T27"/>
                  <a:gd fmla="*/ 153 w 537" name="T28"/>
                  <a:gd fmla="*/ 494 h 536" name="T29"/>
                  <a:gd fmla="*/ 478 w 537" name="T30"/>
                  <a:gd fmla="*/ 169 h 536" name="T31"/>
                  <a:gd fmla="*/ 528 w 537" name="T32"/>
                  <a:gd fmla="*/ 119 h 536" name="T33"/>
                  <a:gd fmla="*/ 528 w 537" name="T34"/>
                  <a:gd fmla="*/ 119 h 536" name="T35"/>
                  <a:gd fmla="*/ 531 w 537" name="T36"/>
                  <a:gd fmla="*/ 115 h 536" name="T37"/>
                  <a:gd fmla="*/ 534 w 537" name="T38"/>
                  <a:gd fmla="*/ 110 h 536" name="T39"/>
                  <a:gd fmla="*/ 536 w 537" name="T40"/>
                  <a:gd fmla="*/ 105 h 536" name="T41"/>
                  <a:gd fmla="*/ 537 w 537" name="T42"/>
                  <a:gd fmla="*/ 99 h 536" name="T43"/>
                  <a:gd fmla="*/ 536 w 537" name="T44"/>
                  <a:gd fmla="*/ 94 h 536" name="T45"/>
                  <a:gd fmla="*/ 535 w 537" name="T46"/>
                  <a:gd fmla="*/ 89 h 536" name="T47"/>
                  <a:gd fmla="*/ 533 w 537" name="T48"/>
                  <a:gd fmla="*/ 85 h 536" name="T49"/>
                  <a:gd fmla="*/ 529 w 537" name="T50"/>
                  <a:gd fmla="*/ 80 h 536" name="T51"/>
                  <a:gd fmla="*/ 529 w 537" name="T52"/>
                  <a:gd fmla="*/ 80 h 5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36" w="537">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8" name="Line 12"/>
              <p:cNvSpPr>
                <a:spLocks noChangeShapeType="1"/>
              </p:cNvSpPr>
              <p:nvPr/>
            </p:nvSpPr>
            <p:spPr bwMode="auto">
              <a:xfrm>
                <a:off x="4646613" y="6229350"/>
                <a:ext cx="176213" cy="17462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69"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0"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1" name="Freeform 15"/>
              <p:cNvSpPr/>
              <p:nvPr/>
            </p:nvSpPr>
            <p:spPr bwMode="auto">
              <a:xfrm>
                <a:off x="4132263" y="6743700"/>
                <a:ext cx="174625" cy="176213"/>
              </a:xfrm>
              <a:custGeom>
                <a:gdLst>
                  <a:gd fmla="*/ 0 w 110" name="T0"/>
                  <a:gd fmla="*/ 0 h 111" name="T1"/>
                  <a:gd fmla="*/ 49 w 110" name="T2"/>
                  <a:gd fmla="*/ 6 h 111" name="T3"/>
                  <a:gd fmla="*/ 55 w 110" name="T4"/>
                  <a:gd fmla="*/ 55 h 111" name="T5"/>
                  <a:gd fmla="*/ 104 w 110" name="T6"/>
                  <a:gd fmla="*/ 61 h 111" name="T7"/>
                  <a:gd fmla="*/ 110 w 110" name="T8"/>
                  <a:gd fmla="*/ 111 h 111" name="T9"/>
                </a:gdLst>
                <a:cxnLst>
                  <a:cxn ang="0">
                    <a:pos x="T0" y="T1"/>
                  </a:cxn>
                  <a:cxn ang="0">
                    <a:pos x="T2" y="T3"/>
                  </a:cxn>
                  <a:cxn ang="0">
                    <a:pos x="T4" y="T5"/>
                  </a:cxn>
                  <a:cxn ang="0">
                    <a:pos x="T6" y="T7"/>
                  </a:cxn>
                  <a:cxn ang="0">
                    <a:pos x="T8" y="T9"/>
                  </a:cxn>
                </a:cxnLst>
                <a:rect b="b" l="0" r="r" t="0"/>
                <a:pathLst>
                  <a:path h="110" w="110">
                    <a:moveTo>
                      <a:pt x="0" y="0"/>
                    </a:moveTo>
                    <a:lnTo>
                      <a:pt x="49" y="6"/>
                    </a:lnTo>
                    <a:lnTo>
                      <a:pt x="55" y="55"/>
                    </a:lnTo>
                    <a:lnTo>
                      <a:pt x="104" y="61"/>
                    </a:lnTo>
                    <a:lnTo>
                      <a:pt x="110" y="11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2"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3" name="Line 17"/>
              <p:cNvSpPr>
                <a:spLocks noChangeShapeType="1"/>
              </p:cNvSpPr>
              <p:nvPr/>
            </p:nvSpPr>
            <p:spPr bwMode="auto">
              <a:xfrm flipV="1">
                <a:off x="4214813" y="6370638"/>
                <a:ext cx="82550" cy="8255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4"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5" name="Line 19"/>
              <p:cNvSpPr>
                <a:spLocks noChangeShapeType="1"/>
              </p:cNvSpPr>
              <p:nvPr/>
            </p:nvSpPr>
            <p:spPr bwMode="auto">
              <a:xfrm flipV="1">
                <a:off x="4597400" y="6753225"/>
                <a:ext cx="82550" cy="8255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6" name="Freeform 20"/>
              <p:cNvSpPr/>
              <p:nvPr/>
            </p:nvSpPr>
            <p:spPr bwMode="auto">
              <a:xfrm>
                <a:off x="4084638" y="6157913"/>
                <a:ext cx="369888" cy="368300"/>
              </a:xfrm>
              <a:custGeom>
                <a:gdLst>
                  <a:gd fmla="*/ 233 w 233" name="T0"/>
                  <a:gd fmla="*/ 128 h 232" name="T1"/>
                  <a:gd fmla="*/ 111 w 233" name="T2"/>
                  <a:gd fmla="*/ 7 h 232" name="T3"/>
                  <a:gd fmla="*/ 111 w 233" name="T4"/>
                  <a:gd fmla="*/ 7 h 232" name="T5"/>
                  <a:gd fmla="*/ 107 w 233" name="T6"/>
                  <a:gd fmla="*/ 4 h 232" name="T7"/>
                  <a:gd fmla="*/ 103 w 233" name="T8"/>
                  <a:gd fmla="*/ 2 h 232" name="T9"/>
                  <a:gd fmla="*/ 98 w 233" name="T10"/>
                  <a:gd fmla="*/ 0 h 232" name="T11"/>
                  <a:gd fmla="*/ 94 w 233" name="T12"/>
                  <a:gd fmla="*/ 0 h 232" name="T13"/>
                  <a:gd fmla="*/ 89 w 233" name="T14"/>
                  <a:gd fmla="*/ 0 h 232" name="T15"/>
                  <a:gd fmla="*/ 84 w 233" name="T16"/>
                  <a:gd fmla="*/ 2 h 232" name="T17"/>
                  <a:gd fmla="*/ 80 w 233" name="T18"/>
                  <a:gd fmla="*/ 4 h 232" name="T19"/>
                  <a:gd fmla="*/ 76 w 233" name="T20"/>
                  <a:gd fmla="*/ 7 h 232" name="T21"/>
                  <a:gd fmla="*/ 7 w 233" name="T22"/>
                  <a:gd fmla="*/ 77 h 232" name="T23"/>
                  <a:gd fmla="*/ 7 w 233" name="T24"/>
                  <a:gd fmla="*/ 77 h 232" name="T25"/>
                  <a:gd fmla="*/ 4 w 233" name="T26"/>
                  <a:gd fmla="*/ 80 h 232" name="T27"/>
                  <a:gd fmla="*/ 2 w 233" name="T28"/>
                  <a:gd fmla="*/ 85 h 232" name="T29"/>
                  <a:gd fmla="*/ 0 w 233" name="T30"/>
                  <a:gd fmla="*/ 89 h 232" name="T31"/>
                  <a:gd fmla="*/ 0 w 233" name="T32"/>
                  <a:gd fmla="*/ 94 h 232" name="T33"/>
                  <a:gd fmla="*/ 0 w 233" name="T34"/>
                  <a:gd fmla="*/ 99 h 232" name="T35"/>
                  <a:gd fmla="*/ 2 w 233" name="T36"/>
                  <a:gd fmla="*/ 103 h 232" name="T37"/>
                  <a:gd fmla="*/ 4 w 233" name="T38"/>
                  <a:gd fmla="*/ 107 h 232" name="T39"/>
                  <a:gd fmla="*/ 7 w 233" name="T40"/>
                  <a:gd fmla="*/ 111 h 232" name="T41"/>
                  <a:gd fmla="*/ 128 w 233" name="T42"/>
                  <a:gd fmla="*/ 232 h 2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1" w="233">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77" name="Freeform 21"/>
              <p:cNvSpPr/>
              <p:nvPr/>
            </p:nvSpPr>
            <p:spPr bwMode="auto">
              <a:xfrm>
                <a:off x="4524375" y="6596063"/>
                <a:ext cx="368300" cy="369888"/>
              </a:xfrm>
              <a:custGeom>
                <a:gdLst>
                  <a:gd fmla="*/ 0 w 232" name="T0"/>
                  <a:gd fmla="*/ 106 h 233" name="T1"/>
                  <a:gd fmla="*/ 121 w 232" name="T2"/>
                  <a:gd fmla="*/ 226 h 233" name="T3"/>
                  <a:gd fmla="*/ 121 w 232" name="T4"/>
                  <a:gd fmla="*/ 226 h 233" name="T5"/>
                  <a:gd fmla="*/ 125 w 232" name="T6"/>
                  <a:gd fmla="*/ 229 h 233" name="T7"/>
                  <a:gd fmla="*/ 129 w 232" name="T8"/>
                  <a:gd fmla="*/ 232 h 233" name="T9"/>
                  <a:gd fmla="*/ 134 w 232" name="T10"/>
                  <a:gd fmla="*/ 233 h 233" name="T11"/>
                  <a:gd fmla="*/ 138 w 232" name="T12"/>
                  <a:gd fmla="*/ 233 h 233" name="T13"/>
                  <a:gd fmla="*/ 143 w 232" name="T14"/>
                  <a:gd fmla="*/ 233 h 233" name="T15"/>
                  <a:gd fmla="*/ 148 w 232" name="T16"/>
                  <a:gd fmla="*/ 232 h 233" name="T17"/>
                  <a:gd fmla="*/ 152 w 232" name="T18"/>
                  <a:gd fmla="*/ 229 h 233" name="T19"/>
                  <a:gd fmla="*/ 156 w 232" name="T20"/>
                  <a:gd fmla="*/ 226 h 233" name="T21"/>
                  <a:gd fmla="*/ 225 w 232" name="T22"/>
                  <a:gd fmla="*/ 157 h 233" name="T23"/>
                  <a:gd fmla="*/ 225 w 232" name="T24"/>
                  <a:gd fmla="*/ 157 h 233" name="T25"/>
                  <a:gd fmla="*/ 228 w 232" name="T26"/>
                  <a:gd fmla="*/ 153 h 233" name="T27"/>
                  <a:gd fmla="*/ 230 w 232" name="T28"/>
                  <a:gd fmla="*/ 149 h 233" name="T29"/>
                  <a:gd fmla="*/ 232 w 232" name="T30"/>
                  <a:gd fmla="*/ 144 h 233" name="T31"/>
                  <a:gd fmla="*/ 232 w 232" name="T32"/>
                  <a:gd fmla="*/ 140 h 233" name="T33"/>
                  <a:gd fmla="*/ 232 w 232" name="T34"/>
                  <a:gd fmla="*/ 135 h 233" name="T35"/>
                  <a:gd fmla="*/ 230 w 232" name="T36"/>
                  <a:gd fmla="*/ 130 h 233" name="T37"/>
                  <a:gd fmla="*/ 228 w 232" name="T38"/>
                  <a:gd fmla="*/ 126 h 233" name="T39"/>
                  <a:gd fmla="*/ 225 w 232" name="T40"/>
                  <a:gd fmla="*/ 122 h 233" name="T41"/>
                  <a:gd fmla="*/ 104 w 232"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31">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78" name="组合 77"/>
          <p:cNvGrpSpPr/>
          <p:nvPr/>
        </p:nvGrpSpPr>
        <p:grpSpPr>
          <a:xfrm>
            <a:off x="3198706" y="4250725"/>
            <a:ext cx="577427" cy="577427"/>
            <a:chOff x="6231683" y="1351983"/>
            <a:chExt cx="303402" cy="303402"/>
          </a:xfrm>
        </p:grpSpPr>
        <p:sp>
          <p:nvSpPr>
            <p:cNvPr id="79" name="椭圆 78"/>
            <p:cNvSpPr/>
            <p:nvPr/>
          </p:nvSpPr>
          <p:spPr>
            <a:xfrm>
              <a:off x="6231683" y="1351983"/>
              <a:ext cx="303402" cy="303402"/>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80" name="组合 79"/>
            <p:cNvGrpSpPr/>
            <p:nvPr/>
          </p:nvGrpSpPr>
          <p:grpSpPr>
            <a:xfrm>
              <a:off x="6306462" y="1428033"/>
              <a:ext cx="153845" cy="151304"/>
              <a:chOff x="5294313" y="6135688"/>
              <a:chExt cx="865188" cy="850900"/>
            </a:xfrm>
            <a:noFill/>
          </p:grpSpPr>
          <p:sp>
            <p:nvSpPr>
              <p:cNvPr id="81"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82"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9" name="Line 30"/>
              <p:cNvSpPr>
                <a:spLocks noChangeShapeType="1"/>
              </p:cNvSpPr>
              <p:nvPr/>
            </p:nvSpPr>
            <p:spPr bwMode="auto">
              <a:xfrm>
                <a:off x="5495925" y="6135688"/>
                <a:ext cx="463550" cy="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0" name="Line 31"/>
              <p:cNvSpPr>
                <a:spLocks noChangeShapeType="1"/>
              </p:cNvSpPr>
              <p:nvPr/>
            </p:nvSpPr>
            <p:spPr bwMode="auto">
              <a:xfrm flipH="1">
                <a:off x="5727700" y="6743700"/>
                <a:ext cx="0" cy="9207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1"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02" name="组合 101"/>
          <p:cNvGrpSpPr/>
          <p:nvPr/>
        </p:nvGrpSpPr>
        <p:grpSpPr>
          <a:xfrm>
            <a:off x="8336404" y="2249705"/>
            <a:ext cx="577427" cy="577427"/>
            <a:chOff x="3302457" y="2710411"/>
            <a:chExt cx="303402" cy="303402"/>
          </a:xfrm>
        </p:grpSpPr>
        <p:sp>
          <p:nvSpPr>
            <p:cNvPr id="103" name="椭圆 102"/>
            <p:cNvSpPr/>
            <p:nvPr/>
          </p:nvSpPr>
          <p:spPr>
            <a:xfrm>
              <a:off x="3302457" y="2710411"/>
              <a:ext cx="303402" cy="303402"/>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04" name="组合 103"/>
            <p:cNvGrpSpPr/>
            <p:nvPr/>
          </p:nvGrpSpPr>
          <p:grpSpPr>
            <a:xfrm>
              <a:off x="3382034" y="2786461"/>
              <a:ext cx="144246" cy="151304"/>
              <a:chOff x="2847975" y="6135688"/>
              <a:chExt cx="811213" cy="850900"/>
            </a:xfrm>
            <a:noFill/>
          </p:grpSpPr>
          <p:sp>
            <p:nvSpPr>
              <p:cNvPr id="105" name="Freeform 8"/>
              <p:cNvSpPr/>
              <p:nvPr/>
            </p:nvSpPr>
            <p:spPr bwMode="auto">
              <a:xfrm>
                <a:off x="2847975" y="6135688"/>
                <a:ext cx="811213" cy="463550"/>
              </a:xfrm>
              <a:custGeom>
                <a:gdLst>
                  <a:gd fmla="*/ 245 w 511" name="T0"/>
                  <a:gd fmla="*/ 2 h 292" name="T1"/>
                  <a:gd fmla="*/ 10 w 511" name="T2"/>
                  <a:gd fmla="*/ 129 h 292" name="T3"/>
                  <a:gd fmla="*/ 10 w 511" name="T4"/>
                  <a:gd fmla="*/ 129 h 292" name="T5"/>
                  <a:gd fmla="*/ 6 w 511" name="T6"/>
                  <a:gd fmla="*/ 132 h 292" name="T7"/>
                  <a:gd fmla="*/ 2 w 511" name="T8"/>
                  <a:gd fmla="*/ 136 h 292" name="T9"/>
                  <a:gd fmla="*/ 0 w 511" name="T10"/>
                  <a:gd fmla="*/ 141 h 292" name="T11"/>
                  <a:gd fmla="*/ 0 w 511" name="T12"/>
                  <a:gd fmla="*/ 146 h 292" name="T13"/>
                  <a:gd fmla="*/ 0 w 511" name="T14"/>
                  <a:gd fmla="*/ 151 h 292" name="T15"/>
                  <a:gd fmla="*/ 2 w 511" name="T16"/>
                  <a:gd fmla="*/ 155 h 292" name="T17"/>
                  <a:gd fmla="*/ 6 w 511" name="T18"/>
                  <a:gd fmla="*/ 159 h 292" name="T19"/>
                  <a:gd fmla="*/ 10 w 511" name="T20"/>
                  <a:gd fmla="*/ 163 h 292" name="T21"/>
                  <a:gd fmla="*/ 245 w 511" name="T22"/>
                  <a:gd fmla="*/ 289 h 292" name="T23"/>
                  <a:gd fmla="*/ 245 w 511" name="T24"/>
                  <a:gd fmla="*/ 289 h 292" name="T25"/>
                  <a:gd fmla="*/ 250 w 511" name="T26"/>
                  <a:gd fmla="*/ 291 h 292" name="T27"/>
                  <a:gd fmla="*/ 256 w 511" name="T28"/>
                  <a:gd fmla="*/ 292 h 292" name="T29"/>
                  <a:gd fmla="*/ 261 w 511" name="T30"/>
                  <a:gd fmla="*/ 291 h 292" name="T31"/>
                  <a:gd fmla="*/ 267 w 511" name="T32"/>
                  <a:gd fmla="*/ 289 h 292" name="T33"/>
                  <a:gd fmla="*/ 500 w 511" name="T34"/>
                  <a:gd fmla="*/ 163 h 292" name="T35"/>
                  <a:gd fmla="*/ 500 w 511" name="T36"/>
                  <a:gd fmla="*/ 163 h 292" name="T37"/>
                  <a:gd fmla="*/ 505 w 511" name="T38"/>
                  <a:gd fmla="*/ 159 h 292" name="T39"/>
                  <a:gd fmla="*/ 508 w 511" name="T40"/>
                  <a:gd fmla="*/ 155 h 292" name="T41"/>
                  <a:gd fmla="*/ 510 w 511" name="T42"/>
                  <a:gd fmla="*/ 151 h 292" name="T43"/>
                  <a:gd fmla="*/ 511 w 511" name="T44"/>
                  <a:gd fmla="*/ 146 h 292" name="T45"/>
                  <a:gd fmla="*/ 510 w 511" name="T46"/>
                  <a:gd fmla="*/ 141 h 292" name="T47"/>
                  <a:gd fmla="*/ 508 w 511" name="T48"/>
                  <a:gd fmla="*/ 136 h 292" name="T49"/>
                  <a:gd fmla="*/ 505 w 511" name="T50"/>
                  <a:gd fmla="*/ 132 h 292" name="T51"/>
                  <a:gd fmla="*/ 500 w 511" name="T52"/>
                  <a:gd fmla="*/ 129 h 292" name="T53"/>
                  <a:gd fmla="*/ 267 w 511" name="T54"/>
                  <a:gd fmla="*/ 2 h 292" name="T55"/>
                  <a:gd fmla="*/ 267 w 511" name="T56"/>
                  <a:gd fmla="*/ 2 h 292" name="T57"/>
                  <a:gd fmla="*/ 261 w 511" name="T58"/>
                  <a:gd fmla="*/ 0 h 292" name="T59"/>
                  <a:gd fmla="*/ 256 w 511" name="T60"/>
                  <a:gd fmla="*/ 0 h 292" name="T61"/>
                  <a:gd fmla="*/ 250 w 511" name="T62"/>
                  <a:gd fmla="*/ 0 h 292" name="T63"/>
                  <a:gd fmla="*/ 245 w 511" name="T64"/>
                  <a:gd fmla="*/ 2 h 292" name="T65"/>
                  <a:gd fmla="*/ 245 w 511" name="T66"/>
                  <a:gd fmla="*/ 2 h 2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2" w="511">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6" name="Freeform 9"/>
              <p:cNvSpPr/>
              <p:nvPr/>
            </p:nvSpPr>
            <p:spPr bwMode="auto">
              <a:xfrm>
                <a:off x="2847975" y="6505575"/>
                <a:ext cx="811213" cy="295275"/>
              </a:xfrm>
              <a:custGeom>
                <a:gdLst>
                  <a:gd fmla="*/ 51 w 511" name="T0"/>
                  <a:gd fmla="*/ 0 h 186" name="T1"/>
                  <a:gd fmla="*/ 10 w 511" name="T2"/>
                  <a:gd fmla="*/ 22 h 186" name="T3"/>
                  <a:gd fmla="*/ 10 w 511" name="T4"/>
                  <a:gd fmla="*/ 22 h 186" name="T5"/>
                  <a:gd fmla="*/ 6 w 511" name="T6"/>
                  <a:gd fmla="*/ 25 h 186" name="T7"/>
                  <a:gd fmla="*/ 2 w 511" name="T8"/>
                  <a:gd fmla="*/ 30 h 186" name="T9"/>
                  <a:gd fmla="*/ 0 w 511" name="T10"/>
                  <a:gd fmla="*/ 34 h 186" name="T11"/>
                  <a:gd fmla="*/ 0 w 511" name="T12"/>
                  <a:gd fmla="*/ 39 h 186" name="T13"/>
                  <a:gd fmla="*/ 0 w 511" name="T14"/>
                  <a:gd fmla="*/ 44 h 186" name="T15"/>
                  <a:gd fmla="*/ 2 w 511" name="T16"/>
                  <a:gd fmla="*/ 49 h 186" name="T17"/>
                  <a:gd fmla="*/ 6 w 511" name="T18"/>
                  <a:gd fmla="*/ 53 h 186" name="T19"/>
                  <a:gd fmla="*/ 10 w 511" name="T20"/>
                  <a:gd fmla="*/ 56 h 186" name="T21"/>
                  <a:gd fmla="*/ 245 w 511" name="T22"/>
                  <a:gd fmla="*/ 183 h 186" name="T23"/>
                  <a:gd fmla="*/ 245 w 511" name="T24"/>
                  <a:gd fmla="*/ 183 h 186" name="T25"/>
                  <a:gd fmla="*/ 250 w 511" name="T26"/>
                  <a:gd fmla="*/ 185 h 186" name="T27"/>
                  <a:gd fmla="*/ 256 w 511" name="T28"/>
                  <a:gd fmla="*/ 186 h 186" name="T29"/>
                  <a:gd fmla="*/ 261 w 511" name="T30"/>
                  <a:gd fmla="*/ 185 h 186" name="T31"/>
                  <a:gd fmla="*/ 267 w 511" name="T32"/>
                  <a:gd fmla="*/ 183 h 186" name="T33"/>
                  <a:gd fmla="*/ 500 w 511" name="T34"/>
                  <a:gd fmla="*/ 56 h 186" name="T35"/>
                  <a:gd fmla="*/ 500 w 511" name="T36"/>
                  <a:gd fmla="*/ 56 h 186" name="T37"/>
                  <a:gd fmla="*/ 505 w 511" name="T38"/>
                  <a:gd fmla="*/ 53 h 186" name="T39"/>
                  <a:gd fmla="*/ 508 w 511" name="T40"/>
                  <a:gd fmla="*/ 49 h 186" name="T41"/>
                  <a:gd fmla="*/ 510 w 511" name="T42"/>
                  <a:gd fmla="*/ 44 h 186" name="T43"/>
                  <a:gd fmla="*/ 511 w 511" name="T44"/>
                  <a:gd fmla="*/ 39 h 186" name="T45"/>
                  <a:gd fmla="*/ 510 w 511" name="T46"/>
                  <a:gd fmla="*/ 34 h 186" name="T47"/>
                  <a:gd fmla="*/ 508 w 511" name="T48"/>
                  <a:gd fmla="*/ 30 h 186" name="T49"/>
                  <a:gd fmla="*/ 505 w 511" name="T50"/>
                  <a:gd fmla="*/ 25 h 186" name="T51"/>
                  <a:gd fmla="*/ 500 w 511" name="T52"/>
                  <a:gd fmla="*/ 22 h 186" name="T53"/>
                  <a:gd fmla="*/ 459 w 511" name="T54"/>
                  <a:gd fmla="*/ 0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511">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07" name="Freeform 10"/>
              <p:cNvSpPr/>
              <p:nvPr/>
            </p:nvSpPr>
            <p:spPr bwMode="auto">
              <a:xfrm>
                <a:off x="2847975" y="6692900"/>
                <a:ext cx="811213" cy="293688"/>
              </a:xfrm>
              <a:custGeom>
                <a:gdLst>
                  <a:gd fmla="*/ 51 w 511" name="T0"/>
                  <a:gd fmla="*/ 0 h 185" name="T1"/>
                  <a:gd fmla="*/ 10 w 511" name="T2"/>
                  <a:gd fmla="*/ 22 h 185" name="T3"/>
                  <a:gd fmla="*/ 10 w 511" name="T4"/>
                  <a:gd fmla="*/ 22 h 185" name="T5"/>
                  <a:gd fmla="*/ 6 w 511" name="T6"/>
                  <a:gd fmla="*/ 25 h 185" name="T7"/>
                  <a:gd fmla="*/ 2 w 511" name="T8"/>
                  <a:gd fmla="*/ 29 h 185" name="T9"/>
                  <a:gd fmla="*/ 0 w 511" name="T10"/>
                  <a:gd fmla="*/ 34 h 185" name="T11"/>
                  <a:gd fmla="*/ 0 w 511" name="T12"/>
                  <a:gd fmla="*/ 39 h 185" name="T13"/>
                  <a:gd fmla="*/ 0 w 511" name="T14"/>
                  <a:gd fmla="*/ 44 h 185" name="T15"/>
                  <a:gd fmla="*/ 2 w 511" name="T16"/>
                  <a:gd fmla="*/ 48 h 185" name="T17"/>
                  <a:gd fmla="*/ 6 w 511" name="T18"/>
                  <a:gd fmla="*/ 52 h 185" name="T19"/>
                  <a:gd fmla="*/ 10 w 511" name="T20"/>
                  <a:gd fmla="*/ 56 h 185" name="T21"/>
                  <a:gd fmla="*/ 245 w 511" name="T22"/>
                  <a:gd fmla="*/ 182 h 185" name="T23"/>
                  <a:gd fmla="*/ 245 w 511" name="T24"/>
                  <a:gd fmla="*/ 182 h 185" name="T25"/>
                  <a:gd fmla="*/ 250 w 511" name="T26"/>
                  <a:gd fmla="*/ 184 h 185" name="T27"/>
                  <a:gd fmla="*/ 256 w 511" name="T28"/>
                  <a:gd fmla="*/ 185 h 185" name="T29"/>
                  <a:gd fmla="*/ 261 w 511" name="T30"/>
                  <a:gd fmla="*/ 184 h 185" name="T31"/>
                  <a:gd fmla="*/ 267 w 511" name="T32"/>
                  <a:gd fmla="*/ 182 h 185" name="T33"/>
                  <a:gd fmla="*/ 500 w 511" name="T34"/>
                  <a:gd fmla="*/ 56 h 185" name="T35"/>
                  <a:gd fmla="*/ 500 w 511" name="T36"/>
                  <a:gd fmla="*/ 56 h 185" name="T37"/>
                  <a:gd fmla="*/ 505 w 511" name="T38"/>
                  <a:gd fmla="*/ 52 h 185" name="T39"/>
                  <a:gd fmla="*/ 508 w 511" name="T40"/>
                  <a:gd fmla="*/ 48 h 185" name="T41"/>
                  <a:gd fmla="*/ 510 w 511" name="T42"/>
                  <a:gd fmla="*/ 44 h 185" name="T43"/>
                  <a:gd fmla="*/ 511 w 511" name="T44"/>
                  <a:gd fmla="*/ 39 h 185" name="T45"/>
                  <a:gd fmla="*/ 510 w 511" name="T46"/>
                  <a:gd fmla="*/ 34 h 185" name="T47"/>
                  <a:gd fmla="*/ 508 w 511" name="T48"/>
                  <a:gd fmla="*/ 29 h 185" name="T49"/>
                  <a:gd fmla="*/ 505 w 511" name="T50"/>
                  <a:gd fmla="*/ 25 h 185" name="T51"/>
                  <a:gd fmla="*/ 500 w 511" name="T52"/>
                  <a:gd fmla="*/ 22 h 185" name="T53"/>
                  <a:gd fmla="*/ 459 w 511" name="T54"/>
                  <a:gd fmla="*/ 0 h 18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5" w="511">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08" name="组合 107"/>
          <p:cNvGrpSpPr/>
          <p:nvPr/>
        </p:nvGrpSpPr>
        <p:grpSpPr>
          <a:xfrm>
            <a:off x="5246726" y="2070285"/>
            <a:ext cx="1698553" cy="1698553"/>
            <a:chOff x="3935044" y="1481229"/>
            <a:chExt cx="1273915" cy="1273915"/>
          </a:xfrm>
        </p:grpSpPr>
        <p:sp>
          <p:nvSpPr>
            <p:cNvPr id="109" name="Freeform 6"/>
            <p:cNvSpPr/>
            <p:nvPr/>
          </p:nvSpPr>
          <p:spPr bwMode="auto">
            <a:xfrm rot="8100000">
              <a:off x="3935044" y="1481229"/>
              <a:ext cx="1273915" cy="1273915"/>
            </a:xfrm>
            <a:custGeom>
              <a:gdLst>
                <a:gd fmla="*/ 2320 w 2584" name="T0"/>
                <a:gd fmla="*/ 1424 h 2584" name="T1"/>
                <a:gd fmla="*/ 2184 w 2584" name="T2"/>
                <a:gd fmla="*/ 1476 h 2584" name="T3"/>
                <a:gd fmla="*/ 2106 w 2584" name="T4"/>
                <a:gd fmla="*/ 1468 h 2584" name="T5"/>
                <a:gd fmla="*/ 2036 w 2584" name="T6"/>
                <a:gd fmla="*/ 1414 h 2584" name="T7"/>
                <a:gd fmla="*/ 2008 w 2584" name="T8"/>
                <a:gd fmla="*/ 1316 h 2584" name="T9"/>
                <a:gd fmla="*/ 1234 w 2584" name="T10"/>
                <a:gd fmla="*/ 568 h 2584" name="T11"/>
                <a:gd fmla="*/ 1158 w 2584" name="T12"/>
                <a:gd fmla="*/ 516 h 2584" name="T13"/>
                <a:gd fmla="*/ 1128 w 2584" name="T14"/>
                <a:gd fmla="*/ 436 h 2584" name="T15"/>
                <a:gd fmla="*/ 1150 w 2584" name="T16"/>
                <a:gd fmla="*/ 332 h 2584" name="T17"/>
                <a:gd fmla="*/ 1198 w 2584" name="T18"/>
                <a:gd fmla="*/ 206 h 2584" name="T19"/>
                <a:gd fmla="*/ 1184 w 2584" name="T20"/>
                <a:gd fmla="*/ 114 h 2584" name="T21"/>
                <a:gd fmla="*/ 1118 w 2584" name="T22"/>
                <a:gd fmla="*/ 32 h 2584" name="T23"/>
                <a:gd fmla="*/ 1014 w 2584" name="T24"/>
                <a:gd fmla="*/ 0 h 2584" name="T25"/>
                <a:gd fmla="*/ 926 w 2584" name="T26"/>
                <a:gd fmla="*/ 22 h 2584" name="T27"/>
                <a:gd fmla="*/ 852 w 2584" name="T28"/>
                <a:gd fmla="*/ 98 h 2584" name="T29"/>
                <a:gd fmla="*/ 830 w 2584" name="T30"/>
                <a:gd fmla="*/ 186 h 2584" name="T31"/>
                <a:gd fmla="*/ 862 w 2584" name="T32"/>
                <a:gd fmla="*/ 292 h 2584" name="T33"/>
                <a:gd fmla="*/ 902 w 2584" name="T34"/>
                <a:gd fmla="*/ 422 h 2584" name="T35"/>
                <a:gd fmla="*/ 878 w 2584" name="T36"/>
                <a:gd fmla="*/ 504 h 2584" name="T37"/>
                <a:gd fmla="*/ 810 w 2584" name="T38"/>
                <a:gd fmla="*/ 562 h 2584" name="T39"/>
                <a:gd fmla="*/ 0 w 2584" name="T40"/>
                <a:gd fmla="*/ 1314 h 2584" name="T41"/>
                <a:gd fmla="*/ 26 w 2584" name="T42"/>
                <a:gd fmla="*/ 1368 h 2584" name="T43"/>
                <a:gd fmla="*/ 70 w 2584" name="T44"/>
                <a:gd fmla="*/ 1370 h 2584" name="T45"/>
                <a:gd fmla="*/ 192 w 2584" name="T46"/>
                <a:gd fmla="*/ 1318 h 2584" name="T47"/>
                <a:gd fmla="*/ 346 w 2584" name="T48"/>
                <a:gd fmla="*/ 1308 h 2584" name="T49"/>
                <a:gd fmla="*/ 490 w 2584" name="T50"/>
                <a:gd fmla="*/ 1386 h 2584" name="T51"/>
                <a:gd fmla="*/ 570 w 2584" name="T52"/>
                <a:gd fmla="*/ 1532 h 2584" name="T53"/>
                <a:gd fmla="*/ 562 w 2584" name="T54"/>
                <a:gd fmla="*/ 1676 h 2584" name="T55"/>
                <a:gd fmla="*/ 470 w 2584" name="T56"/>
                <a:gd fmla="*/ 1812 h 2584" name="T57"/>
                <a:gd fmla="*/ 316 w 2584" name="T58"/>
                <a:gd fmla="*/ 1878 h 2584" name="T59"/>
                <a:gd fmla="*/ 162 w 2584" name="T60"/>
                <a:gd fmla="*/ 1850 h 2584" name="T61"/>
                <a:gd fmla="*/ 60 w 2584" name="T62"/>
                <a:gd fmla="*/ 1808 h 2584" name="T63"/>
                <a:gd fmla="*/ 18 w 2584" name="T64"/>
                <a:gd fmla="*/ 1816 h 2584" name="T65"/>
                <a:gd fmla="*/ 738 w 2584" name="T66"/>
                <a:gd fmla="*/ 2584 h 2584" name="T67"/>
                <a:gd fmla="*/ 792 w 2584" name="T68"/>
                <a:gd fmla="*/ 2558 h 2584" name="T69"/>
                <a:gd fmla="*/ 794 w 2584" name="T70"/>
                <a:gd fmla="*/ 2514 h 2584" name="T71"/>
                <a:gd fmla="*/ 742 w 2584" name="T72"/>
                <a:gd fmla="*/ 2392 h 2584" name="T73"/>
                <a:gd fmla="*/ 732 w 2584" name="T74"/>
                <a:gd fmla="*/ 2238 h 2584" name="T75"/>
                <a:gd fmla="*/ 810 w 2584" name="T76"/>
                <a:gd fmla="*/ 2094 h 2584" name="T77"/>
                <a:gd fmla="*/ 956 w 2584" name="T78"/>
                <a:gd fmla="*/ 2014 h 2584" name="T79"/>
                <a:gd fmla="*/ 1100 w 2584" name="T80"/>
                <a:gd fmla="*/ 2022 h 2584" name="T81"/>
                <a:gd fmla="*/ 1236 w 2584" name="T82"/>
                <a:gd fmla="*/ 2114 h 2584" name="T83"/>
                <a:gd fmla="*/ 1300 w 2584" name="T84"/>
                <a:gd fmla="*/ 2268 h 2584" name="T85"/>
                <a:gd fmla="*/ 1274 w 2584" name="T86"/>
                <a:gd fmla="*/ 2422 h 2584" name="T87"/>
                <a:gd fmla="*/ 1232 w 2584" name="T88"/>
                <a:gd fmla="*/ 2524 h 2584" name="T89"/>
                <a:gd fmla="*/ 1240 w 2584" name="T90"/>
                <a:gd fmla="*/ 2566 h 2584" name="T91"/>
                <a:gd fmla="*/ 2008 w 2584" name="T92"/>
                <a:gd fmla="*/ 1866 h 2584" name="T93"/>
                <a:gd fmla="*/ 2028 w 2584" name="T94"/>
                <a:gd fmla="*/ 1780 h 2584" name="T95"/>
                <a:gd fmla="*/ 2092 w 2584" name="T96"/>
                <a:gd fmla="*/ 1720 h 2584" name="T97"/>
                <a:gd fmla="*/ 2162 w 2584" name="T98"/>
                <a:gd fmla="*/ 1704 h 2584" name="T99"/>
                <a:gd fmla="*/ 2320 w 2584" name="T100"/>
                <a:gd fmla="*/ 1758 h 2584" name="T101"/>
                <a:gd fmla="*/ 2398 w 2584" name="T102"/>
                <a:gd fmla="*/ 1776 h 2584" name="T103"/>
                <a:gd fmla="*/ 2502 w 2584" name="T104"/>
                <a:gd fmla="*/ 1744 h 2584" name="T105"/>
                <a:gd fmla="*/ 2570 w 2584" name="T106"/>
                <a:gd fmla="*/ 1662 h 2584" name="T107"/>
                <a:gd fmla="*/ 2582 w 2584" name="T108"/>
                <a:gd fmla="*/ 1572 h 2584" name="T109"/>
                <a:gd fmla="*/ 2542 w 2584" name="T110"/>
                <a:gd fmla="*/ 1472 h 2584" name="T111"/>
                <a:gd fmla="*/ 2454 w 2584" name="T112"/>
                <a:gd fmla="*/ 1414 h 2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84" w="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1"/>
            </a:solidFill>
            <a:ln w="19050">
              <a:solidFill>
                <a:schemeClr val="accent1">
                  <a:lumMod val="20000"/>
                  <a:lumOff val="80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nvGrpSpPr>
            <p:cNvPr id="110" name="组合 109"/>
            <p:cNvGrpSpPr/>
            <p:nvPr/>
          </p:nvGrpSpPr>
          <p:grpSpPr>
            <a:xfrm>
              <a:off x="4425000" y="1980933"/>
              <a:ext cx="294002" cy="293454"/>
              <a:chOff x="4064000" y="6135688"/>
              <a:chExt cx="852488" cy="850900"/>
            </a:xfrm>
            <a:noFill/>
          </p:grpSpPr>
          <p:sp>
            <p:nvSpPr>
              <p:cNvPr id="111" name="Freeform 11"/>
              <p:cNvSpPr/>
              <p:nvPr/>
            </p:nvSpPr>
            <p:spPr bwMode="auto">
              <a:xfrm>
                <a:off x="4064000" y="6135688"/>
                <a:ext cx="852488" cy="850900"/>
              </a:xfrm>
              <a:custGeom>
                <a:gdLst>
                  <a:gd fmla="*/ 529 w 537" name="T0"/>
                  <a:gd fmla="*/ 80 h 536" name="T1"/>
                  <a:gd fmla="*/ 456 w 537" name="T2"/>
                  <a:gd fmla="*/ 7 h 536" name="T3"/>
                  <a:gd fmla="*/ 456 w 537" name="T4"/>
                  <a:gd fmla="*/ 7 h 536" name="T5"/>
                  <a:gd fmla="*/ 452 w 537" name="T6"/>
                  <a:gd fmla="*/ 3 h 536" name="T7"/>
                  <a:gd fmla="*/ 447 w 537" name="T8"/>
                  <a:gd fmla="*/ 1 h 536" name="T9"/>
                  <a:gd fmla="*/ 442 w 537" name="T10"/>
                  <a:gd fmla="*/ 0 h 536" name="T11"/>
                  <a:gd fmla="*/ 437 w 537" name="T12"/>
                  <a:gd fmla="*/ 0 h 536" name="T13"/>
                  <a:gd fmla="*/ 432 w 537" name="T14"/>
                  <a:gd fmla="*/ 0 h 536" name="T15"/>
                  <a:gd fmla="*/ 427 w 537" name="T16"/>
                  <a:gd fmla="*/ 2 h 536" name="T17"/>
                  <a:gd fmla="*/ 422 w 537" name="T18"/>
                  <a:gd fmla="*/ 5 h 536" name="T19"/>
                  <a:gd fmla="*/ 417 w 537" name="T20"/>
                  <a:gd fmla="*/ 8 h 536" name="T21"/>
                  <a:gd fmla="*/ 367 w 537" name="T22"/>
                  <a:gd fmla="*/ 59 h 536" name="T23"/>
                  <a:gd fmla="*/ 43 w 537" name="T24"/>
                  <a:gd fmla="*/ 383 h 536" name="T25"/>
                  <a:gd fmla="*/ 0 w 537" name="T26"/>
                  <a:gd fmla="*/ 536 h 536" name="T27"/>
                  <a:gd fmla="*/ 153 w 537" name="T28"/>
                  <a:gd fmla="*/ 494 h 536" name="T29"/>
                  <a:gd fmla="*/ 478 w 537" name="T30"/>
                  <a:gd fmla="*/ 169 h 536" name="T31"/>
                  <a:gd fmla="*/ 528 w 537" name="T32"/>
                  <a:gd fmla="*/ 119 h 536" name="T33"/>
                  <a:gd fmla="*/ 528 w 537" name="T34"/>
                  <a:gd fmla="*/ 119 h 536" name="T35"/>
                  <a:gd fmla="*/ 531 w 537" name="T36"/>
                  <a:gd fmla="*/ 115 h 536" name="T37"/>
                  <a:gd fmla="*/ 534 w 537" name="T38"/>
                  <a:gd fmla="*/ 110 h 536" name="T39"/>
                  <a:gd fmla="*/ 536 w 537" name="T40"/>
                  <a:gd fmla="*/ 105 h 536" name="T41"/>
                  <a:gd fmla="*/ 537 w 537" name="T42"/>
                  <a:gd fmla="*/ 99 h 536" name="T43"/>
                  <a:gd fmla="*/ 536 w 537" name="T44"/>
                  <a:gd fmla="*/ 94 h 536" name="T45"/>
                  <a:gd fmla="*/ 535 w 537" name="T46"/>
                  <a:gd fmla="*/ 89 h 536" name="T47"/>
                  <a:gd fmla="*/ 533 w 537" name="T48"/>
                  <a:gd fmla="*/ 85 h 536" name="T49"/>
                  <a:gd fmla="*/ 529 w 537" name="T50"/>
                  <a:gd fmla="*/ 80 h 536" name="T51"/>
                  <a:gd fmla="*/ 529 w 537" name="T52"/>
                  <a:gd fmla="*/ 80 h 5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36" w="537">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2" name="Line 12"/>
              <p:cNvSpPr>
                <a:spLocks noChangeShapeType="1"/>
              </p:cNvSpPr>
              <p:nvPr/>
            </p:nvSpPr>
            <p:spPr bwMode="auto">
              <a:xfrm>
                <a:off x="4646613" y="6229350"/>
                <a:ext cx="176213" cy="17462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3"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4"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5" name="Freeform 15"/>
              <p:cNvSpPr/>
              <p:nvPr/>
            </p:nvSpPr>
            <p:spPr bwMode="auto">
              <a:xfrm>
                <a:off x="4132263" y="6743700"/>
                <a:ext cx="174625" cy="176213"/>
              </a:xfrm>
              <a:custGeom>
                <a:gdLst>
                  <a:gd fmla="*/ 0 w 110" name="T0"/>
                  <a:gd fmla="*/ 0 h 111" name="T1"/>
                  <a:gd fmla="*/ 49 w 110" name="T2"/>
                  <a:gd fmla="*/ 6 h 111" name="T3"/>
                  <a:gd fmla="*/ 55 w 110" name="T4"/>
                  <a:gd fmla="*/ 55 h 111" name="T5"/>
                  <a:gd fmla="*/ 104 w 110" name="T6"/>
                  <a:gd fmla="*/ 61 h 111" name="T7"/>
                  <a:gd fmla="*/ 110 w 110" name="T8"/>
                  <a:gd fmla="*/ 111 h 111" name="T9"/>
                </a:gdLst>
                <a:cxnLst>
                  <a:cxn ang="0">
                    <a:pos x="T0" y="T1"/>
                  </a:cxn>
                  <a:cxn ang="0">
                    <a:pos x="T2" y="T3"/>
                  </a:cxn>
                  <a:cxn ang="0">
                    <a:pos x="T4" y="T5"/>
                  </a:cxn>
                  <a:cxn ang="0">
                    <a:pos x="T6" y="T7"/>
                  </a:cxn>
                  <a:cxn ang="0">
                    <a:pos x="T8" y="T9"/>
                  </a:cxn>
                </a:cxnLst>
                <a:rect b="b" l="0" r="r" t="0"/>
                <a:pathLst>
                  <a:path h="110" w="110">
                    <a:moveTo>
                      <a:pt x="0" y="0"/>
                    </a:moveTo>
                    <a:lnTo>
                      <a:pt x="49" y="6"/>
                    </a:lnTo>
                    <a:lnTo>
                      <a:pt x="55" y="55"/>
                    </a:lnTo>
                    <a:lnTo>
                      <a:pt x="104" y="61"/>
                    </a:lnTo>
                    <a:lnTo>
                      <a:pt x="110" y="11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6"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7" name="Line 17"/>
              <p:cNvSpPr>
                <a:spLocks noChangeShapeType="1"/>
              </p:cNvSpPr>
              <p:nvPr/>
            </p:nvSpPr>
            <p:spPr bwMode="auto">
              <a:xfrm flipV="1">
                <a:off x="4214813" y="6370638"/>
                <a:ext cx="82550" cy="8255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8"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19" name="Line 19"/>
              <p:cNvSpPr>
                <a:spLocks noChangeShapeType="1"/>
              </p:cNvSpPr>
              <p:nvPr/>
            </p:nvSpPr>
            <p:spPr bwMode="auto">
              <a:xfrm flipV="1">
                <a:off x="4597400" y="6753225"/>
                <a:ext cx="82550" cy="8255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0" name="Freeform 20"/>
              <p:cNvSpPr/>
              <p:nvPr/>
            </p:nvSpPr>
            <p:spPr bwMode="auto">
              <a:xfrm>
                <a:off x="4084638" y="6157913"/>
                <a:ext cx="369888" cy="368300"/>
              </a:xfrm>
              <a:custGeom>
                <a:gdLst>
                  <a:gd fmla="*/ 233 w 233" name="T0"/>
                  <a:gd fmla="*/ 128 h 232" name="T1"/>
                  <a:gd fmla="*/ 111 w 233" name="T2"/>
                  <a:gd fmla="*/ 7 h 232" name="T3"/>
                  <a:gd fmla="*/ 111 w 233" name="T4"/>
                  <a:gd fmla="*/ 7 h 232" name="T5"/>
                  <a:gd fmla="*/ 107 w 233" name="T6"/>
                  <a:gd fmla="*/ 4 h 232" name="T7"/>
                  <a:gd fmla="*/ 103 w 233" name="T8"/>
                  <a:gd fmla="*/ 2 h 232" name="T9"/>
                  <a:gd fmla="*/ 98 w 233" name="T10"/>
                  <a:gd fmla="*/ 0 h 232" name="T11"/>
                  <a:gd fmla="*/ 94 w 233" name="T12"/>
                  <a:gd fmla="*/ 0 h 232" name="T13"/>
                  <a:gd fmla="*/ 89 w 233" name="T14"/>
                  <a:gd fmla="*/ 0 h 232" name="T15"/>
                  <a:gd fmla="*/ 84 w 233" name="T16"/>
                  <a:gd fmla="*/ 2 h 232" name="T17"/>
                  <a:gd fmla="*/ 80 w 233" name="T18"/>
                  <a:gd fmla="*/ 4 h 232" name="T19"/>
                  <a:gd fmla="*/ 76 w 233" name="T20"/>
                  <a:gd fmla="*/ 7 h 232" name="T21"/>
                  <a:gd fmla="*/ 7 w 233" name="T22"/>
                  <a:gd fmla="*/ 77 h 232" name="T23"/>
                  <a:gd fmla="*/ 7 w 233" name="T24"/>
                  <a:gd fmla="*/ 77 h 232" name="T25"/>
                  <a:gd fmla="*/ 4 w 233" name="T26"/>
                  <a:gd fmla="*/ 80 h 232" name="T27"/>
                  <a:gd fmla="*/ 2 w 233" name="T28"/>
                  <a:gd fmla="*/ 85 h 232" name="T29"/>
                  <a:gd fmla="*/ 0 w 233" name="T30"/>
                  <a:gd fmla="*/ 89 h 232" name="T31"/>
                  <a:gd fmla="*/ 0 w 233" name="T32"/>
                  <a:gd fmla="*/ 94 h 232" name="T33"/>
                  <a:gd fmla="*/ 0 w 233" name="T34"/>
                  <a:gd fmla="*/ 99 h 232" name="T35"/>
                  <a:gd fmla="*/ 2 w 233" name="T36"/>
                  <a:gd fmla="*/ 103 h 232" name="T37"/>
                  <a:gd fmla="*/ 4 w 233" name="T38"/>
                  <a:gd fmla="*/ 107 h 232" name="T39"/>
                  <a:gd fmla="*/ 7 w 233" name="T40"/>
                  <a:gd fmla="*/ 111 h 232" name="T41"/>
                  <a:gd fmla="*/ 128 w 233" name="T42"/>
                  <a:gd fmla="*/ 232 h 2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1" w="233">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1" name="Freeform 21"/>
              <p:cNvSpPr/>
              <p:nvPr/>
            </p:nvSpPr>
            <p:spPr bwMode="auto">
              <a:xfrm>
                <a:off x="4524375" y="6596063"/>
                <a:ext cx="368300" cy="369888"/>
              </a:xfrm>
              <a:custGeom>
                <a:gdLst>
                  <a:gd fmla="*/ 0 w 232" name="T0"/>
                  <a:gd fmla="*/ 106 h 233" name="T1"/>
                  <a:gd fmla="*/ 121 w 232" name="T2"/>
                  <a:gd fmla="*/ 226 h 233" name="T3"/>
                  <a:gd fmla="*/ 121 w 232" name="T4"/>
                  <a:gd fmla="*/ 226 h 233" name="T5"/>
                  <a:gd fmla="*/ 125 w 232" name="T6"/>
                  <a:gd fmla="*/ 229 h 233" name="T7"/>
                  <a:gd fmla="*/ 129 w 232" name="T8"/>
                  <a:gd fmla="*/ 232 h 233" name="T9"/>
                  <a:gd fmla="*/ 134 w 232" name="T10"/>
                  <a:gd fmla="*/ 233 h 233" name="T11"/>
                  <a:gd fmla="*/ 138 w 232" name="T12"/>
                  <a:gd fmla="*/ 233 h 233" name="T13"/>
                  <a:gd fmla="*/ 143 w 232" name="T14"/>
                  <a:gd fmla="*/ 233 h 233" name="T15"/>
                  <a:gd fmla="*/ 148 w 232" name="T16"/>
                  <a:gd fmla="*/ 232 h 233" name="T17"/>
                  <a:gd fmla="*/ 152 w 232" name="T18"/>
                  <a:gd fmla="*/ 229 h 233" name="T19"/>
                  <a:gd fmla="*/ 156 w 232" name="T20"/>
                  <a:gd fmla="*/ 226 h 233" name="T21"/>
                  <a:gd fmla="*/ 225 w 232" name="T22"/>
                  <a:gd fmla="*/ 157 h 233" name="T23"/>
                  <a:gd fmla="*/ 225 w 232" name="T24"/>
                  <a:gd fmla="*/ 157 h 233" name="T25"/>
                  <a:gd fmla="*/ 228 w 232" name="T26"/>
                  <a:gd fmla="*/ 153 h 233" name="T27"/>
                  <a:gd fmla="*/ 230 w 232" name="T28"/>
                  <a:gd fmla="*/ 149 h 233" name="T29"/>
                  <a:gd fmla="*/ 232 w 232" name="T30"/>
                  <a:gd fmla="*/ 144 h 233" name="T31"/>
                  <a:gd fmla="*/ 232 w 232" name="T32"/>
                  <a:gd fmla="*/ 140 h 233" name="T33"/>
                  <a:gd fmla="*/ 232 w 232" name="T34"/>
                  <a:gd fmla="*/ 135 h 233" name="T35"/>
                  <a:gd fmla="*/ 230 w 232" name="T36"/>
                  <a:gd fmla="*/ 130 h 233" name="T37"/>
                  <a:gd fmla="*/ 228 w 232" name="T38"/>
                  <a:gd fmla="*/ 126 h 233" name="T39"/>
                  <a:gd fmla="*/ 225 w 232" name="T40"/>
                  <a:gd fmla="*/ 122 h 233" name="T41"/>
                  <a:gd fmla="*/ 104 w 232"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31">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22" name="组合 121"/>
          <p:cNvGrpSpPr/>
          <p:nvPr/>
        </p:nvGrpSpPr>
        <p:grpSpPr>
          <a:xfrm>
            <a:off x="4270349" y="3043957"/>
            <a:ext cx="1698553" cy="1698553"/>
            <a:chOff x="3202761" y="2211483"/>
            <a:chExt cx="1273915" cy="1273915"/>
          </a:xfrm>
        </p:grpSpPr>
        <p:sp>
          <p:nvSpPr>
            <p:cNvPr id="123" name="Freeform 6"/>
            <p:cNvSpPr/>
            <p:nvPr/>
          </p:nvSpPr>
          <p:spPr bwMode="auto">
            <a:xfrm rot="8100000">
              <a:off x="3202761" y="2211483"/>
              <a:ext cx="1273915" cy="1273915"/>
            </a:xfrm>
            <a:custGeom>
              <a:gdLst>
                <a:gd fmla="*/ 2320 w 2584" name="T0"/>
                <a:gd fmla="*/ 1424 h 2584" name="T1"/>
                <a:gd fmla="*/ 2184 w 2584" name="T2"/>
                <a:gd fmla="*/ 1476 h 2584" name="T3"/>
                <a:gd fmla="*/ 2106 w 2584" name="T4"/>
                <a:gd fmla="*/ 1468 h 2584" name="T5"/>
                <a:gd fmla="*/ 2036 w 2584" name="T6"/>
                <a:gd fmla="*/ 1414 h 2584" name="T7"/>
                <a:gd fmla="*/ 2008 w 2584" name="T8"/>
                <a:gd fmla="*/ 1316 h 2584" name="T9"/>
                <a:gd fmla="*/ 1234 w 2584" name="T10"/>
                <a:gd fmla="*/ 568 h 2584" name="T11"/>
                <a:gd fmla="*/ 1158 w 2584" name="T12"/>
                <a:gd fmla="*/ 516 h 2584" name="T13"/>
                <a:gd fmla="*/ 1128 w 2584" name="T14"/>
                <a:gd fmla="*/ 436 h 2584" name="T15"/>
                <a:gd fmla="*/ 1150 w 2584" name="T16"/>
                <a:gd fmla="*/ 332 h 2584" name="T17"/>
                <a:gd fmla="*/ 1198 w 2584" name="T18"/>
                <a:gd fmla="*/ 206 h 2584" name="T19"/>
                <a:gd fmla="*/ 1184 w 2584" name="T20"/>
                <a:gd fmla="*/ 114 h 2584" name="T21"/>
                <a:gd fmla="*/ 1118 w 2584" name="T22"/>
                <a:gd fmla="*/ 32 h 2584" name="T23"/>
                <a:gd fmla="*/ 1014 w 2584" name="T24"/>
                <a:gd fmla="*/ 0 h 2584" name="T25"/>
                <a:gd fmla="*/ 926 w 2584" name="T26"/>
                <a:gd fmla="*/ 22 h 2584" name="T27"/>
                <a:gd fmla="*/ 852 w 2584" name="T28"/>
                <a:gd fmla="*/ 98 h 2584" name="T29"/>
                <a:gd fmla="*/ 830 w 2584" name="T30"/>
                <a:gd fmla="*/ 186 h 2584" name="T31"/>
                <a:gd fmla="*/ 862 w 2584" name="T32"/>
                <a:gd fmla="*/ 292 h 2584" name="T33"/>
                <a:gd fmla="*/ 902 w 2584" name="T34"/>
                <a:gd fmla="*/ 422 h 2584" name="T35"/>
                <a:gd fmla="*/ 878 w 2584" name="T36"/>
                <a:gd fmla="*/ 504 h 2584" name="T37"/>
                <a:gd fmla="*/ 810 w 2584" name="T38"/>
                <a:gd fmla="*/ 562 h 2584" name="T39"/>
                <a:gd fmla="*/ 0 w 2584" name="T40"/>
                <a:gd fmla="*/ 1314 h 2584" name="T41"/>
                <a:gd fmla="*/ 26 w 2584" name="T42"/>
                <a:gd fmla="*/ 1368 h 2584" name="T43"/>
                <a:gd fmla="*/ 70 w 2584" name="T44"/>
                <a:gd fmla="*/ 1370 h 2584" name="T45"/>
                <a:gd fmla="*/ 192 w 2584" name="T46"/>
                <a:gd fmla="*/ 1318 h 2584" name="T47"/>
                <a:gd fmla="*/ 346 w 2584" name="T48"/>
                <a:gd fmla="*/ 1308 h 2584" name="T49"/>
                <a:gd fmla="*/ 490 w 2584" name="T50"/>
                <a:gd fmla="*/ 1386 h 2584" name="T51"/>
                <a:gd fmla="*/ 570 w 2584" name="T52"/>
                <a:gd fmla="*/ 1532 h 2584" name="T53"/>
                <a:gd fmla="*/ 562 w 2584" name="T54"/>
                <a:gd fmla="*/ 1676 h 2584" name="T55"/>
                <a:gd fmla="*/ 470 w 2584" name="T56"/>
                <a:gd fmla="*/ 1812 h 2584" name="T57"/>
                <a:gd fmla="*/ 316 w 2584" name="T58"/>
                <a:gd fmla="*/ 1878 h 2584" name="T59"/>
                <a:gd fmla="*/ 162 w 2584" name="T60"/>
                <a:gd fmla="*/ 1850 h 2584" name="T61"/>
                <a:gd fmla="*/ 60 w 2584" name="T62"/>
                <a:gd fmla="*/ 1808 h 2584" name="T63"/>
                <a:gd fmla="*/ 18 w 2584" name="T64"/>
                <a:gd fmla="*/ 1816 h 2584" name="T65"/>
                <a:gd fmla="*/ 738 w 2584" name="T66"/>
                <a:gd fmla="*/ 2584 h 2584" name="T67"/>
                <a:gd fmla="*/ 792 w 2584" name="T68"/>
                <a:gd fmla="*/ 2558 h 2584" name="T69"/>
                <a:gd fmla="*/ 794 w 2584" name="T70"/>
                <a:gd fmla="*/ 2514 h 2584" name="T71"/>
                <a:gd fmla="*/ 742 w 2584" name="T72"/>
                <a:gd fmla="*/ 2392 h 2584" name="T73"/>
                <a:gd fmla="*/ 732 w 2584" name="T74"/>
                <a:gd fmla="*/ 2238 h 2584" name="T75"/>
                <a:gd fmla="*/ 810 w 2584" name="T76"/>
                <a:gd fmla="*/ 2094 h 2584" name="T77"/>
                <a:gd fmla="*/ 956 w 2584" name="T78"/>
                <a:gd fmla="*/ 2014 h 2584" name="T79"/>
                <a:gd fmla="*/ 1100 w 2584" name="T80"/>
                <a:gd fmla="*/ 2022 h 2584" name="T81"/>
                <a:gd fmla="*/ 1236 w 2584" name="T82"/>
                <a:gd fmla="*/ 2114 h 2584" name="T83"/>
                <a:gd fmla="*/ 1300 w 2584" name="T84"/>
                <a:gd fmla="*/ 2268 h 2584" name="T85"/>
                <a:gd fmla="*/ 1274 w 2584" name="T86"/>
                <a:gd fmla="*/ 2422 h 2584" name="T87"/>
                <a:gd fmla="*/ 1232 w 2584" name="T88"/>
                <a:gd fmla="*/ 2524 h 2584" name="T89"/>
                <a:gd fmla="*/ 1240 w 2584" name="T90"/>
                <a:gd fmla="*/ 2566 h 2584" name="T91"/>
                <a:gd fmla="*/ 2008 w 2584" name="T92"/>
                <a:gd fmla="*/ 1866 h 2584" name="T93"/>
                <a:gd fmla="*/ 2028 w 2584" name="T94"/>
                <a:gd fmla="*/ 1780 h 2584" name="T95"/>
                <a:gd fmla="*/ 2092 w 2584" name="T96"/>
                <a:gd fmla="*/ 1720 h 2584" name="T97"/>
                <a:gd fmla="*/ 2162 w 2584" name="T98"/>
                <a:gd fmla="*/ 1704 h 2584" name="T99"/>
                <a:gd fmla="*/ 2320 w 2584" name="T100"/>
                <a:gd fmla="*/ 1758 h 2584" name="T101"/>
                <a:gd fmla="*/ 2398 w 2584" name="T102"/>
                <a:gd fmla="*/ 1776 h 2584" name="T103"/>
                <a:gd fmla="*/ 2502 w 2584" name="T104"/>
                <a:gd fmla="*/ 1744 h 2584" name="T105"/>
                <a:gd fmla="*/ 2570 w 2584" name="T106"/>
                <a:gd fmla="*/ 1662 h 2584" name="T107"/>
                <a:gd fmla="*/ 2582 w 2584" name="T108"/>
                <a:gd fmla="*/ 1572 h 2584" name="T109"/>
                <a:gd fmla="*/ 2542 w 2584" name="T110"/>
                <a:gd fmla="*/ 1472 h 2584" name="T111"/>
                <a:gd fmla="*/ 2454 w 2584" name="T112"/>
                <a:gd fmla="*/ 1414 h 2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84" w="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5"/>
            </a:solidFill>
            <a:ln w="19050">
              <a:solidFill>
                <a:schemeClr val="accent5">
                  <a:lumMod val="20000"/>
                  <a:lumOff val="80000"/>
                </a:schemeClr>
              </a:solidFill>
            </a:ln>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nvGrpSpPr>
            <p:cNvPr id="124" name="组合 123"/>
            <p:cNvGrpSpPr/>
            <p:nvPr/>
          </p:nvGrpSpPr>
          <p:grpSpPr>
            <a:xfrm>
              <a:off x="3690526" y="2669303"/>
              <a:ext cx="298384" cy="293454"/>
              <a:chOff x="5294313" y="6135688"/>
              <a:chExt cx="865188" cy="850900"/>
            </a:xfrm>
            <a:noFill/>
          </p:grpSpPr>
          <p:sp>
            <p:nvSpPr>
              <p:cNvPr id="125"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6"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7" name="Line 30"/>
              <p:cNvSpPr>
                <a:spLocks noChangeShapeType="1"/>
              </p:cNvSpPr>
              <p:nvPr/>
            </p:nvSpPr>
            <p:spPr bwMode="auto">
              <a:xfrm>
                <a:off x="5495925" y="6135688"/>
                <a:ext cx="463550" cy="0"/>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8" name="Line 31"/>
              <p:cNvSpPr>
                <a:spLocks noChangeShapeType="1"/>
              </p:cNvSpPr>
              <p:nvPr/>
            </p:nvSpPr>
            <p:spPr bwMode="auto">
              <a:xfrm flipH="1">
                <a:off x="5727700" y="6743700"/>
                <a:ext cx="0" cy="92075"/>
              </a:xfrm>
              <a:prstGeom prst="line">
                <a:avLst/>
              </a:pr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29"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14746156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08"/>
                                        </p:tgtEl>
                                        <p:attrNameLst>
                                          <p:attrName>style.visibility</p:attrName>
                                        </p:attrNameLst>
                                      </p:cBhvr>
                                      <p:to>
                                        <p:strVal val="visible"/>
                                      </p:to>
                                    </p:set>
                                    <p:anim calcmode="lin" valueType="num">
                                      <p:cBhvr>
                                        <p:cTn dur="300" fill="hold" id="7"/>
                                        <p:tgtEl>
                                          <p:spTgt spid="108"/>
                                        </p:tgtEl>
                                        <p:attrNameLst>
                                          <p:attrName>ppt_w</p:attrName>
                                        </p:attrNameLst>
                                      </p:cBhvr>
                                      <p:tavLst>
                                        <p:tav tm="0">
                                          <p:val>
                                            <p:fltVal val="0"/>
                                          </p:val>
                                        </p:tav>
                                        <p:tav tm="100000">
                                          <p:val>
                                            <p:strVal val="#ppt_w"/>
                                          </p:val>
                                        </p:tav>
                                      </p:tavLst>
                                    </p:anim>
                                    <p:anim calcmode="lin" valueType="num">
                                      <p:cBhvr>
                                        <p:cTn dur="300" fill="hold" id="8"/>
                                        <p:tgtEl>
                                          <p:spTgt spid="108"/>
                                        </p:tgtEl>
                                        <p:attrNameLst>
                                          <p:attrName>ppt_h</p:attrName>
                                        </p:attrNameLst>
                                      </p:cBhvr>
                                      <p:tavLst>
                                        <p:tav tm="0">
                                          <p:val>
                                            <p:fltVal val="0"/>
                                          </p:val>
                                        </p:tav>
                                        <p:tav tm="100000">
                                          <p:val>
                                            <p:strVal val="#ppt_h"/>
                                          </p:val>
                                        </p:tav>
                                      </p:tavLst>
                                    </p:anim>
                                    <p:animEffect filter="fade" transition="in">
                                      <p:cBhvr>
                                        <p:cTn dur="300" id="9"/>
                                        <p:tgtEl>
                                          <p:spTgt spid="108"/>
                                        </p:tgtEl>
                                      </p:cBhvr>
                                    </p:animEffect>
                                  </p:childTnLst>
                                </p:cTn>
                              </p:par>
                            </p:childTnLst>
                          </p:cTn>
                        </p:par>
                        <p:par>
                          <p:cTn fill="hold" id="10" nodeType="afterGroup">
                            <p:stCondLst>
                              <p:cond delay="300"/>
                            </p:stCondLst>
                            <p:childTnLst>
                              <p:par>
                                <p:cTn fill="hold" id="11" nodeType="afterEffect" presetClass="entr" presetID="53" presetSubtype="0">
                                  <p:stCondLst>
                                    <p:cond delay="0"/>
                                  </p:stCondLst>
                                  <p:childTnLst>
                                    <p:set>
                                      <p:cBhvr>
                                        <p:cTn dur="1" fill="hold" id="12">
                                          <p:stCondLst>
                                            <p:cond delay="0"/>
                                          </p:stCondLst>
                                        </p:cTn>
                                        <p:tgtEl>
                                          <p:spTgt spid="46"/>
                                        </p:tgtEl>
                                        <p:attrNameLst>
                                          <p:attrName>style.visibility</p:attrName>
                                        </p:attrNameLst>
                                      </p:cBhvr>
                                      <p:to>
                                        <p:strVal val="visible"/>
                                      </p:to>
                                    </p:set>
                                    <p:anim calcmode="lin" valueType="num">
                                      <p:cBhvr>
                                        <p:cTn dur="300" fill="hold" id="13"/>
                                        <p:tgtEl>
                                          <p:spTgt spid="46"/>
                                        </p:tgtEl>
                                        <p:attrNameLst>
                                          <p:attrName>ppt_w</p:attrName>
                                        </p:attrNameLst>
                                      </p:cBhvr>
                                      <p:tavLst>
                                        <p:tav tm="0">
                                          <p:val>
                                            <p:fltVal val="0"/>
                                          </p:val>
                                        </p:tav>
                                        <p:tav tm="100000">
                                          <p:val>
                                            <p:strVal val="#ppt_w"/>
                                          </p:val>
                                        </p:tav>
                                      </p:tavLst>
                                    </p:anim>
                                    <p:anim calcmode="lin" valueType="num">
                                      <p:cBhvr>
                                        <p:cTn dur="300" fill="hold" id="14"/>
                                        <p:tgtEl>
                                          <p:spTgt spid="46"/>
                                        </p:tgtEl>
                                        <p:attrNameLst>
                                          <p:attrName>ppt_h</p:attrName>
                                        </p:attrNameLst>
                                      </p:cBhvr>
                                      <p:tavLst>
                                        <p:tav tm="0">
                                          <p:val>
                                            <p:fltVal val="0"/>
                                          </p:val>
                                        </p:tav>
                                        <p:tav tm="100000">
                                          <p:val>
                                            <p:strVal val="#ppt_h"/>
                                          </p:val>
                                        </p:tav>
                                      </p:tavLst>
                                    </p:anim>
                                    <p:animEffect filter="fade" transition="in">
                                      <p:cBhvr>
                                        <p:cTn dur="300" id="15"/>
                                        <p:tgtEl>
                                          <p:spTgt spid="46"/>
                                        </p:tgtEl>
                                      </p:cBhvr>
                                    </p:animEffect>
                                  </p:childTnLst>
                                </p:cTn>
                              </p:par>
                            </p:childTnLst>
                          </p:cTn>
                        </p:par>
                        <p:par>
                          <p:cTn fill="hold" id="16" nodeType="afterGroup">
                            <p:stCondLst>
                              <p:cond delay="600"/>
                            </p:stCondLst>
                            <p:childTnLst>
                              <p:par>
                                <p:cTn fill="hold" id="17" nodeType="afterEffect" presetClass="entr" presetID="53" presetSubtype="0">
                                  <p:stCondLst>
                                    <p:cond delay="0"/>
                                  </p:stCondLst>
                                  <p:childTnLst>
                                    <p:set>
                                      <p:cBhvr>
                                        <p:cTn dur="1" fill="hold" id="18">
                                          <p:stCondLst>
                                            <p:cond delay="0"/>
                                          </p:stCondLst>
                                        </p:cTn>
                                        <p:tgtEl>
                                          <p:spTgt spid="52"/>
                                        </p:tgtEl>
                                        <p:attrNameLst>
                                          <p:attrName>style.visibility</p:attrName>
                                        </p:attrNameLst>
                                      </p:cBhvr>
                                      <p:to>
                                        <p:strVal val="visible"/>
                                      </p:to>
                                    </p:set>
                                    <p:anim calcmode="lin" valueType="num">
                                      <p:cBhvr>
                                        <p:cTn dur="300" fill="hold" id="19"/>
                                        <p:tgtEl>
                                          <p:spTgt spid="52"/>
                                        </p:tgtEl>
                                        <p:attrNameLst>
                                          <p:attrName>ppt_w</p:attrName>
                                        </p:attrNameLst>
                                      </p:cBhvr>
                                      <p:tavLst>
                                        <p:tav tm="0">
                                          <p:val>
                                            <p:fltVal val="0"/>
                                          </p:val>
                                        </p:tav>
                                        <p:tav tm="100000">
                                          <p:val>
                                            <p:strVal val="#ppt_w"/>
                                          </p:val>
                                        </p:tav>
                                      </p:tavLst>
                                    </p:anim>
                                    <p:anim calcmode="lin" valueType="num">
                                      <p:cBhvr>
                                        <p:cTn dur="300" fill="hold" id="20"/>
                                        <p:tgtEl>
                                          <p:spTgt spid="52"/>
                                        </p:tgtEl>
                                        <p:attrNameLst>
                                          <p:attrName>ppt_h</p:attrName>
                                        </p:attrNameLst>
                                      </p:cBhvr>
                                      <p:tavLst>
                                        <p:tav tm="0">
                                          <p:val>
                                            <p:fltVal val="0"/>
                                          </p:val>
                                        </p:tav>
                                        <p:tav tm="100000">
                                          <p:val>
                                            <p:strVal val="#ppt_h"/>
                                          </p:val>
                                        </p:tav>
                                      </p:tavLst>
                                    </p:anim>
                                    <p:animEffect filter="fade" transition="in">
                                      <p:cBhvr>
                                        <p:cTn dur="300" id="21"/>
                                        <p:tgtEl>
                                          <p:spTgt spid="52"/>
                                        </p:tgtEl>
                                      </p:cBhvr>
                                    </p:animEffect>
                                  </p:childTnLst>
                                </p:cTn>
                              </p:par>
                            </p:childTnLst>
                          </p:cTn>
                        </p:par>
                        <p:par>
                          <p:cTn fill="hold" id="22" nodeType="afterGroup">
                            <p:stCondLst>
                              <p:cond delay="900"/>
                            </p:stCondLst>
                            <p:childTnLst>
                              <p:par>
                                <p:cTn fill="hold" id="23" nodeType="afterEffect" presetClass="entr" presetID="53" presetSubtype="0">
                                  <p:stCondLst>
                                    <p:cond delay="0"/>
                                  </p:stCondLst>
                                  <p:childTnLst>
                                    <p:set>
                                      <p:cBhvr>
                                        <p:cTn dur="1" fill="hold" id="24">
                                          <p:stCondLst>
                                            <p:cond delay="0"/>
                                          </p:stCondLst>
                                        </p:cTn>
                                        <p:tgtEl>
                                          <p:spTgt spid="122"/>
                                        </p:tgtEl>
                                        <p:attrNameLst>
                                          <p:attrName>style.visibility</p:attrName>
                                        </p:attrNameLst>
                                      </p:cBhvr>
                                      <p:to>
                                        <p:strVal val="visible"/>
                                      </p:to>
                                    </p:set>
                                    <p:anim calcmode="lin" valueType="num">
                                      <p:cBhvr>
                                        <p:cTn dur="300" fill="hold" id="25"/>
                                        <p:tgtEl>
                                          <p:spTgt spid="122"/>
                                        </p:tgtEl>
                                        <p:attrNameLst>
                                          <p:attrName>ppt_w</p:attrName>
                                        </p:attrNameLst>
                                      </p:cBhvr>
                                      <p:tavLst>
                                        <p:tav tm="0">
                                          <p:val>
                                            <p:fltVal val="0"/>
                                          </p:val>
                                        </p:tav>
                                        <p:tav tm="100000">
                                          <p:val>
                                            <p:strVal val="#ppt_w"/>
                                          </p:val>
                                        </p:tav>
                                      </p:tavLst>
                                    </p:anim>
                                    <p:anim calcmode="lin" valueType="num">
                                      <p:cBhvr>
                                        <p:cTn dur="300" fill="hold" id="26"/>
                                        <p:tgtEl>
                                          <p:spTgt spid="122"/>
                                        </p:tgtEl>
                                        <p:attrNameLst>
                                          <p:attrName>ppt_h</p:attrName>
                                        </p:attrNameLst>
                                      </p:cBhvr>
                                      <p:tavLst>
                                        <p:tav tm="0">
                                          <p:val>
                                            <p:fltVal val="0"/>
                                          </p:val>
                                        </p:tav>
                                        <p:tav tm="100000">
                                          <p:val>
                                            <p:strVal val="#ppt_h"/>
                                          </p:val>
                                        </p:tav>
                                      </p:tavLst>
                                    </p:anim>
                                    <p:animEffect filter="fade" transition="in">
                                      <p:cBhvr>
                                        <p:cTn dur="300" id="27"/>
                                        <p:tgtEl>
                                          <p:spTgt spid="122"/>
                                        </p:tgtEl>
                                      </p:cBhvr>
                                    </p:animEffect>
                                  </p:childTnLst>
                                </p:cTn>
                              </p:par>
                            </p:childTnLst>
                          </p:cTn>
                        </p:par>
                        <p:par>
                          <p:cTn fill="hold" id="28" nodeType="afterGroup">
                            <p:stCondLst>
                              <p:cond delay="1200"/>
                            </p:stCondLst>
                            <p:childTnLst>
                              <p:par>
                                <p:cTn fill="hold" id="29" nodeType="afterEffect" presetClass="entr" presetID="53" presetSubtype="0">
                                  <p:stCondLst>
                                    <p:cond delay="0"/>
                                  </p:stCondLst>
                                  <p:childTnLst>
                                    <p:set>
                                      <p:cBhvr>
                                        <p:cTn dur="1" fill="hold" id="30">
                                          <p:stCondLst>
                                            <p:cond delay="0"/>
                                          </p:stCondLst>
                                        </p:cTn>
                                        <p:tgtEl>
                                          <p:spTgt spid="64"/>
                                        </p:tgtEl>
                                        <p:attrNameLst>
                                          <p:attrName>style.visibility</p:attrName>
                                        </p:attrNameLst>
                                      </p:cBhvr>
                                      <p:to>
                                        <p:strVal val="visible"/>
                                      </p:to>
                                    </p:set>
                                    <p:anim calcmode="lin" valueType="num">
                                      <p:cBhvr>
                                        <p:cTn dur="300" fill="hold" id="31"/>
                                        <p:tgtEl>
                                          <p:spTgt spid="64"/>
                                        </p:tgtEl>
                                        <p:attrNameLst>
                                          <p:attrName>ppt_w</p:attrName>
                                        </p:attrNameLst>
                                      </p:cBhvr>
                                      <p:tavLst>
                                        <p:tav tm="0">
                                          <p:val>
                                            <p:fltVal val="0"/>
                                          </p:val>
                                        </p:tav>
                                        <p:tav tm="100000">
                                          <p:val>
                                            <p:strVal val="#ppt_w"/>
                                          </p:val>
                                        </p:tav>
                                      </p:tavLst>
                                    </p:anim>
                                    <p:anim calcmode="lin" valueType="num">
                                      <p:cBhvr>
                                        <p:cTn dur="300" fill="hold" id="32"/>
                                        <p:tgtEl>
                                          <p:spTgt spid="64"/>
                                        </p:tgtEl>
                                        <p:attrNameLst>
                                          <p:attrName>ppt_h</p:attrName>
                                        </p:attrNameLst>
                                      </p:cBhvr>
                                      <p:tavLst>
                                        <p:tav tm="0">
                                          <p:val>
                                            <p:fltVal val="0"/>
                                          </p:val>
                                        </p:tav>
                                        <p:tav tm="100000">
                                          <p:val>
                                            <p:strVal val="#ppt_h"/>
                                          </p:val>
                                        </p:tav>
                                      </p:tavLst>
                                    </p:anim>
                                    <p:animEffect filter="fade" transition="in">
                                      <p:cBhvr>
                                        <p:cTn dur="300" id="33"/>
                                        <p:tgtEl>
                                          <p:spTgt spid="64"/>
                                        </p:tgtEl>
                                      </p:cBhvr>
                                    </p:animEffect>
                                  </p:childTnLst>
                                </p:cTn>
                              </p:par>
                            </p:childTnLst>
                          </p:cTn>
                        </p:par>
                        <p:par>
                          <p:cTn fill="hold" id="34" nodeType="afterGroup">
                            <p:stCondLst>
                              <p:cond delay="1500"/>
                            </p:stCondLst>
                            <p:childTnLst>
                              <p:par>
                                <p:cTn fill="hold" grpId="0" id="35" nodeType="afterEffect" presetClass="entr" presetID="2" presetSubtype="8">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300" fill="hold" id="37"/>
                                        <p:tgtEl>
                                          <p:spTgt spid="42"/>
                                        </p:tgtEl>
                                        <p:attrNameLst>
                                          <p:attrName>ppt_x</p:attrName>
                                        </p:attrNameLst>
                                      </p:cBhvr>
                                      <p:tavLst>
                                        <p:tav tm="0">
                                          <p:val>
                                            <p:strVal val="0-#ppt_w/2"/>
                                          </p:val>
                                        </p:tav>
                                        <p:tav tm="100000">
                                          <p:val>
                                            <p:strVal val="#ppt_x"/>
                                          </p:val>
                                        </p:tav>
                                      </p:tavLst>
                                    </p:anim>
                                    <p:anim calcmode="lin" valueType="num">
                                      <p:cBhvr additive="base">
                                        <p:cTn dur="300" fill="hold" id="38"/>
                                        <p:tgtEl>
                                          <p:spTgt spid="4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800"/>
                            </p:stCondLst>
                            <p:childTnLst>
                              <p:par>
                                <p:cTn fill="hold" id="40" nodeType="afterEffect" presetClass="entr" presetID="53" presetSubtype="0">
                                  <p:stCondLst>
                                    <p:cond delay="0"/>
                                  </p:stCondLst>
                                  <p:childTnLst>
                                    <p:set>
                                      <p:cBhvr>
                                        <p:cTn dur="1" fill="hold" id="41">
                                          <p:stCondLst>
                                            <p:cond delay="0"/>
                                          </p:stCondLst>
                                        </p:cTn>
                                        <p:tgtEl>
                                          <p:spTgt spid="102"/>
                                        </p:tgtEl>
                                        <p:attrNameLst>
                                          <p:attrName>style.visibility</p:attrName>
                                        </p:attrNameLst>
                                      </p:cBhvr>
                                      <p:to>
                                        <p:strVal val="visible"/>
                                      </p:to>
                                    </p:set>
                                    <p:anim calcmode="lin" valueType="num">
                                      <p:cBhvr>
                                        <p:cTn dur="300" fill="hold" id="42"/>
                                        <p:tgtEl>
                                          <p:spTgt spid="102"/>
                                        </p:tgtEl>
                                        <p:attrNameLst>
                                          <p:attrName>ppt_w</p:attrName>
                                        </p:attrNameLst>
                                      </p:cBhvr>
                                      <p:tavLst>
                                        <p:tav tm="0">
                                          <p:val>
                                            <p:fltVal val="0"/>
                                          </p:val>
                                        </p:tav>
                                        <p:tav tm="100000">
                                          <p:val>
                                            <p:strVal val="#ppt_w"/>
                                          </p:val>
                                        </p:tav>
                                      </p:tavLst>
                                    </p:anim>
                                    <p:anim calcmode="lin" valueType="num">
                                      <p:cBhvr>
                                        <p:cTn dur="300" fill="hold" id="43"/>
                                        <p:tgtEl>
                                          <p:spTgt spid="102"/>
                                        </p:tgtEl>
                                        <p:attrNameLst>
                                          <p:attrName>ppt_h</p:attrName>
                                        </p:attrNameLst>
                                      </p:cBhvr>
                                      <p:tavLst>
                                        <p:tav tm="0">
                                          <p:val>
                                            <p:fltVal val="0"/>
                                          </p:val>
                                        </p:tav>
                                        <p:tav tm="100000">
                                          <p:val>
                                            <p:strVal val="#ppt_h"/>
                                          </p:val>
                                        </p:tav>
                                      </p:tavLst>
                                    </p:anim>
                                    <p:animEffect filter="fade" transition="in">
                                      <p:cBhvr>
                                        <p:cTn dur="300" id="44"/>
                                        <p:tgtEl>
                                          <p:spTgt spid="102"/>
                                        </p:tgtEl>
                                      </p:cBhvr>
                                    </p:animEffect>
                                  </p:childTnLst>
                                </p:cTn>
                              </p:par>
                            </p:childTnLst>
                          </p:cTn>
                        </p:par>
                        <p:par>
                          <p:cTn fill="hold" id="45" nodeType="afterGroup">
                            <p:stCondLst>
                              <p:cond delay="2100"/>
                            </p:stCondLst>
                            <p:childTnLst>
                              <p:par>
                                <p:cTn fill="hold" grpId="0" id="46" nodeType="afterEffect" presetClass="entr" presetID="2" presetSubtype="2">
                                  <p:stCondLst>
                                    <p:cond delay="0"/>
                                  </p:stCondLst>
                                  <p:childTnLst>
                                    <p:set>
                                      <p:cBhvr>
                                        <p:cTn dur="1" fill="hold" id="47">
                                          <p:stCondLst>
                                            <p:cond delay="0"/>
                                          </p:stCondLst>
                                        </p:cTn>
                                        <p:tgtEl>
                                          <p:spTgt spid="44"/>
                                        </p:tgtEl>
                                        <p:attrNameLst>
                                          <p:attrName>style.visibility</p:attrName>
                                        </p:attrNameLst>
                                      </p:cBhvr>
                                      <p:to>
                                        <p:strVal val="visible"/>
                                      </p:to>
                                    </p:set>
                                    <p:anim calcmode="lin" valueType="num">
                                      <p:cBhvr additive="base">
                                        <p:cTn dur="300" fill="hold" id="48"/>
                                        <p:tgtEl>
                                          <p:spTgt spid="44"/>
                                        </p:tgtEl>
                                        <p:attrNameLst>
                                          <p:attrName>ppt_x</p:attrName>
                                        </p:attrNameLst>
                                      </p:cBhvr>
                                      <p:tavLst>
                                        <p:tav tm="0">
                                          <p:val>
                                            <p:strVal val="1+#ppt_w/2"/>
                                          </p:val>
                                        </p:tav>
                                        <p:tav tm="100000">
                                          <p:val>
                                            <p:strVal val="#ppt_x"/>
                                          </p:val>
                                        </p:tav>
                                      </p:tavLst>
                                    </p:anim>
                                    <p:anim calcmode="lin" valueType="num">
                                      <p:cBhvr additive="base">
                                        <p:cTn dur="300" fill="hold" id="49"/>
                                        <p:tgtEl>
                                          <p:spTgt spid="4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400"/>
                            </p:stCondLst>
                            <p:childTnLst>
                              <p:par>
                                <p:cTn fill="hold" id="51" nodeType="afterEffect" presetClass="entr" presetID="53" presetSubtype="0">
                                  <p:stCondLst>
                                    <p:cond delay="0"/>
                                  </p:stCondLst>
                                  <p:childTnLst>
                                    <p:set>
                                      <p:cBhvr>
                                        <p:cTn dur="1" fill="hold" id="52">
                                          <p:stCondLst>
                                            <p:cond delay="0"/>
                                          </p:stCondLst>
                                        </p:cTn>
                                        <p:tgtEl>
                                          <p:spTgt spid="58"/>
                                        </p:tgtEl>
                                        <p:attrNameLst>
                                          <p:attrName>style.visibility</p:attrName>
                                        </p:attrNameLst>
                                      </p:cBhvr>
                                      <p:to>
                                        <p:strVal val="visible"/>
                                      </p:to>
                                    </p:set>
                                    <p:anim calcmode="lin" valueType="num">
                                      <p:cBhvr>
                                        <p:cTn dur="300" fill="hold" id="53"/>
                                        <p:tgtEl>
                                          <p:spTgt spid="58"/>
                                        </p:tgtEl>
                                        <p:attrNameLst>
                                          <p:attrName>ppt_w</p:attrName>
                                        </p:attrNameLst>
                                      </p:cBhvr>
                                      <p:tavLst>
                                        <p:tav tm="0">
                                          <p:val>
                                            <p:fltVal val="0"/>
                                          </p:val>
                                        </p:tav>
                                        <p:tav tm="100000">
                                          <p:val>
                                            <p:strVal val="#ppt_w"/>
                                          </p:val>
                                        </p:tav>
                                      </p:tavLst>
                                    </p:anim>
                                    <p:anim calcmode="lin" valueType="num">
                                      <p:cBhvr>
                                        <p:cTn dur="300" fill="hold" id="54"/>
                                        <p:tgtEl>
                                          <p:spTgt spid="58"/>
                                        </p:tgtEl>
                                        <p:attrNameLst>
                                          <p:attrName>ppt_h</p:attrName>
                                        </p:attrNameLst>
                                      </p:cBhvr>
                                      <p:tavLst>
                                        <p:tav tm="0">
                                          <p:val>
                                            <p:fltVal val="0"/>
                                          </p:val>
                                        </p:tav>
                                        <p:tav tm="100000">
                                          <p:val>
                                            <p:strVal val="#ppt_h"/>
                                          </p:val>
                                        </p:tav>
                                      </p:tavLst>
                                    </p:anim>
                                    <p:animEffect filter="fade" transition="in">
                                      <p:cBhvr>
                                        <p:cTn dur="300" id="55"/>
                                        <p:tgtEl>
                                          <p:spTgt spid="58"/>
                                        </p:tgtEl>
                                      </p:cBhvr>
                                    </p:animEffect>
                                  </p:childTnLst>
                                </p:cTn>
                              </p:par>
                            </p:childTnLst>
                          </p:cTn>
                        </p:par>
                        <p:par>
                          <p:cTn fill="hold" id="56" nodeType="afterGroup">
                            <p:stCondLst>
                              <p:cond delay="2700"/>
                            </p:stCondLst>
                            <p:childTnLst>
                              <p:par>
                                <p:cTn fill="hold" grpId="0" id="57" nodeType="afterEffect" presetClass="entr" presetID="2" presetSubtype="2">
                                  <p:stCondLst>
                                    <p:cond delay="0"/>
                                  </p:stCondLst>
                                  <p:childTnLst>
                                    <p:set>
                                      <p:cBhvr>
                                        <p:cTn dur="1" fill="hold" id="58">
                                          <p:stCondLst>
                                            <p:cond delay="0"/>
                                          </p:stCondLst>
                                        </p:cTn>
                                        <p:tgtEl>
                                          <p:spTgt spid="45"/>
                                        </p:tgtEl>
                                        <p:attrNameLst>
                                          <p:attrName>style.visibility</p:attrName>
                                        </p:attrNameLst>
                                      </p:cBhvr>
                                      <p:to>
                                        <p:strVal val="visible"/>
                                      </p:to>
                                    </p:set>
                                    <p:anim calcmode="lin" valueType="num">
                                      <p:cBhvr additive="base">
                                        <p:cTn dur="300" fill="hold" id="59"/>
                                        <p:tgtEl>
                                          <p:spTgt spid="45"/>
                                        </p:tgtEl>
                                        <p:attrNameLst>
                                          <p:attrName>ppt_x</p:attrName>
                                        </p:attrNameLst>
                                      </p:cBhvr>
                                      <p:tavLst>
                                        <p:tav tm="0">
                                          <p:val>
                                            <p:strVal val="1+#ppt_w/2"/>
                                          </p:val>
                                        </p:tav>
                                        <p:tav tm="100000">
                                          <p:val>
                                            <p:strVal val="#ppt_x"/>
                                          </p:val>
                                        </p:tav>
                                      </p:tavLst>
                                    </p:anim>
                                    <p:anim calcmode="lin" valueType="num">
                                      <p:cBhvr additive="base">
                                        <p:cTn dur="300" fill="hold" id="60"/>
                                        <p:tgtEl>
                                          <p:spTgt spid="4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000"/>
                            </p:stCondLst>
                            <p:childTnLst>
                              <p:par>
                                <p:cTn fill="hold" id="62" nodeType="afterEffect" presetClass="entr" presetID="53" presetSubtype="0">
                                  <p:stCondLst>
                                    <p:cond delay="0"/>
                                  </p:stCondLst>
                                  <p:childTnLst>
                                    <p:set>
                                      <p:cBhvr>
                                        <p:cTn dur="1" fill="hold" id="63">
                                          <p:stCondLst>
                                            <p:cond delay="0"/>
                                          </p:stCondLst>
                                        </p:cTn>
                                        <p:tgtEl>
                                          <p:spTgt spid="78"/>
                                        </p:tgtEl>
                                        <p:attrNameLst>
                                          <p:attrName>style.visibility</p:attrName>
                                        </p:attrNameLst>
                                      </p:cBhvr>
                                      <p:to>
                                        <p:strVal val="visible"/>
                                      </p:to>
                                    </p:set>
                                    <p:anim calcmode="lin" valueType="num">
                                      <p:cBhvr>
                                        <p:cTn dur="300" fill="hold" id="64"/>
                                        <p:tgtEl>
                                          <p:spTgt spid="78"/>
                                        </p:tgtEl>
                                        <p:attrNameLst>
                                          <p:attrName>ppt_w</p:attrName>
                                        </p:attrNameLst>
                                      </p:cBhvr>
                                      <p:tavLst>
                                        <p:tav tm="0">
                                          <p:val>
                                            <p:fltVal val="0"/>
                                          </p:val>
                                        </p:tav>
                                        <p:tav tm="100000">
                                          <p:val>
                                            <p:strVal val="#ppt_w"/>
                                          </p:val>
                                        </p:tav>
                                      </p:tavLst>
                                    </p:anim>
                                    <p:anim calcmode="lin" valueType="num">
                                      <p:cBhvr>
                                        <p:cTn dur="300" fill="hold" id="65"/>
                                        <p:tgtEl>
                                          <p:spTgt spid="78"/>
                                        </p:tgtEl>
                                        <p:attrNameLst>
                                          <p:attrName>ppt_h</p:attrName>
                                        </p:attrNameLst>
                                      </p:cBhvr>
                                      <p:tavLst>
                                        <p:tav tm="0">
                                          <p:val>
                                            <p:fltVal val="0"/>
                                          </p:val>
                                        </p:tav>
                                        <p:tav tm="100000">
                                          <p:val>
                                            <p:strVal val="#ppt_h"/>
                                          </p:val>
                                        </p:tav>
                                      </p:tavLst>
                                    </p:anim>
                                    <p:animEffect filter="fade" transition="in">
                                      <p:cBhvr>
                                        <p:cTn dur="300" id="66"/>
                                        <p:tgtEl>
                                          <p:spTgt spid="78"/>
                                        </p:tgtEl>
                                      </p:cBhvr>
                                    </p:animEffect>
                                  </p:childTnLst>
                                </p:cTn>
                              </p:par>
                            </p:childTnLst>
                          </p:cTn>
                        </p:par>
                        <p:par>
                          <p:cTn fill="hold" id="67" nodeType="afterGroup">
                            <p:stCondLst>
                              <p:cond delay="3300"/>
                            </p:stCondLst>
                            <p:childTnLst>
                              <p:par>
                                <p:cTn fill="hold" grpId="0" id="68" nodeType="afterEffect" presetClass="entr" presetID="2" presetSubtype="8">
                                  <p:stCondLst>
                                    <p:cond delay="0"/>
                                  </p:stCondLst>
                                  <p:childTnLst>
                                    <p:set>
                                      <p:cBhvr>
                                        <p:cTn dur="1" fill="hold" id="69">
                                          <p:stCondLst>
                                            <p:cond delay="0"/>
                                          </p:stCondLst>
                                        </p:cTn>
                                        <p:tgtEl>
                                          <p:spTgt spid="43"/>
                                        </p:tgtEl>
                                        <p:attrNameLst>
                                          <p:attrName>style.visibility</p:attrName>
                                        </p:attrNameLst>
                                      </p:cBhvr>
                                      <p:to>
                                        <p:strVal val="visible"/>
                                      </p:to>
                                    </p:set>
                                    <p:anim calcmode="lin" valueType="num">
                                      <p:cBhvr additive="base">
                                        <p:cTn dur="300" fill="hold" id="70"/>
                                        <p:tgtEl>
                                          <p:spTgt spid="43"/>
                                        </p:tgtEl>
                                        <p:attrNameLst>
                                          <p:attrName>ppt_x</p:attrName>
                                        </p:attrNameLst>
                                      </p:cBhvr>
                                      <p:tavLst>
                                        <p:tav tm="0">
                                          <p:val>
                                            <p:strVal val="0-#ppt_w/2"/>
                                          </p:val>
                                        </p:tav>
                                        <p:tav tm="100000">
                                          <p:val>
                                            <p:strVal val="#ppt_x"/>
                                          </p:val>
                                        </p:tav>
                                      </p:tavLst>
                                    </p:anim>
                                    <p:anim calcmode="lin" valueType="num">
                                      <p:cBhvr additive="base">
                                        <p:cTn dur="300" fill="hold" id="71"/>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Group 29"/>
          <p:cNvGrpSpPr/>
          <p:nvPr/>
        </p:nvGrpSpPr>
        <p:grpSpPr>
          <a:xfrm>
            <a:off x="1481714" y="1739197"/>
            <a:ext cx="184561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cs typeface="+mn-ea"/>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charset="0" panose="020b0503020202020204" pitchFamily="34" typeface="Agency FB"/>
                  <a:cs typeface="+mn-ea"/>
                </a:rPr>
                <a:t>标题</a:t>
              </a:r>
            </a:p>
            <a:p>
              <a:pPr algn="ctr"/>
              <a:r>
                <a:rPr altLang="en-US" b="1" lang="zh-CN" sz="1900">
                  <a:solidFill>
                    <a:schemeClr val="bg1"/>
                  </a:solidFill>
                  <a:latin charset="0" panose="020b0503020202020204" pitchFamily="34" typeface="Agency FB"/>
                  <a:cs typeface="+mn-ea"/>
                </a:rPr>
                <a:t>252,545</a:t>
              </a:r>
            </a:p>
          </p:txBody>
        </p:sp>
      </p:grpSp>
      <p:sp>
        <p:nvSpPr>
          <p:cNvPr id="22" name="TextBox 21"/>
          <p:cNvSpPr txBox="1"/>
          <p:nvPr/>
        </p:nvSpPr>
        <p:spPr>
          <a:xfrm>
            <a:off x="1034781" y="5296591"/>
            <a:ext cx="10122442" cy="594360"/>
          </a:xfrm>
          <a:prstGeom prst="rect">
            <a:avLst/>
          </a:prstGeom>
          <a:noFill/>
        </p:spPr>
        <p:txBody>
          <a:bodyPr bIns="0" lIns="0" rIns="0" rtlCol="0" tIns="0" wrap="square">
            <a:spAutoFit/>
          </a:bodyPr>
          <a:lstStyle/>
          <a:p>
            <a:pPr algn="ctr"/>
            <a:r>
              <a:rPr altLang="en-US" lang="zh-CN" sz="1300">
                <a:solidFill>
                  <a:schemeClr val="tx1">
                    <a:lumMod val="50000"/>
                    <a:lumOff val="50000"/>
                  </a:schemeClr>
                </a:solidFill>
                <a:latin typeface="+mn-ea"/>
                <a:ea typeface="+mn-ea"/>
                <a:cs typeface="+mn-ea"/>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尽量将每页幻灯片的字数控制在200字以内，据统计每页幻灯片的最好控制在5分钟之内。</a:t>
            </a:r>
          </a:p>
        </p:txBody>
      </p:sp>
      <p:cxnSp>
        <p:nvCxnSpPr>
          <p:cNvPr id="24" name="Straight Connector 23"/>
          <p:cNvCxnSpPr/>
          <p:nvPr/>
        </p:nvCxnSpPr>
        <p:spPr>
          <a:xfrm>
            <a:off x="1042976" y="5118805"/>
            <a:ext cx="1010605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193" y="3638455"/>
            <a:ext cx="2150660" cy="1022901"/>
            <a:chOff x="856349" y="2784803"/>
            <a:chExt cx="1612995" cy="767176"/>
          </a:xfrm>
        </p:grpSpPr>
        <p:sp>
          <p:nvSpPr>
            <p:cNvPr id="12" name="TextBox 11"/>
            <p:cNvSpPr txBox="1"/>
            <p:nvPr/>
          </p:nvSpPr>
          <p:spPr>
            <a:xfrm>
              <a:off x="856349" y="3032606"/>
              <a:ext cx="1612995" cy="514350"/>
            </a:xfrm>
            <a:prstGeom prst="rect">
              <a:avLst/>
            </a:prstGeom>
            <a:noFill/>
          </p:spPr>
          <p:txBody>
            <a:bodyPr rtlCol="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此处添加详细文本描述，建议与标题相关并符合整体语言风格</a:t>
              </a:r>
            </a:p>
          </p:txBody>
        </p:sp>
        <p:grpSp>
          <p:nvGrpSpPr>
            <p:cNvPr id="28" name="Group 27"/>
            <p:cNvGrpSpPr/>
            <p:nvPr/>
          </p:nvGrpSpPr>
          <p:grpSpPr>
            <a:xfrm>
              <a:off x="1008901" y="2784803"/>
              <a:ext cx="1398693" cy="288541"/>
              <a:chOff x="856349" y="2734003"/>
              <a:chExt cx="1398693" cy="288541"/>
            </a:xfrm>
          </p:grpSpPr>
          <p:sp>
            <p:nvSpPr>
              <p:cNvPr id="26" name="Rectangle 25"/>
              <p:cNvSpPr/>
              <p:nvPr/>
            </p:nvSpPr>
            <p:spPr>
              <a:xfrm>
                <a:off x="856349" y="2745545"/>
                <a:ext cx="337185" cy="274320"/>
              </a:xfrm>
              <a:prstGeom prst="rect">
                <a:avLst/>
              </a:prstGeom>
            </p:spPr>
            <p:txBody>
              <a:bodyPr wrap="none">
                <a:spAutoFit/>
              </a:bodyPr>
              <a:lstStyle/>
              <a:p>
                <a:r>
                  <a:rPr lang="en-US">
                    <a:solidFill>
                      <a:schemeClr val="tx2">
                        <a:lumMod val="75000"/>
                      </a:schemeClr>
                    </a:solidFill>
                    <a:latin typeface="+mn-ea"/>
                    <a:ea typeface="+mn-ea"/>
                    <a:cs typeface="+mn-ea"/>
                  </a:rPr>
                  <a:t>01</a:t>
                </a:r>
              </a:p>
            </p:txBody>
          </p:sp>
          <p:sp>
            <p:nvSpPr>
              <p:cNvPr id="27" name="Rectangle 26"/>
              <p:cNvSpPr/>
              <p:nvPr/>
            </p:nvSpPr>
            <p:spPr>
              <a:xfrm>
                <a:off x="1202694" y="2734002"/>
                <a:ext cx="1042035" cy="285750"/>
              </a:xfrm>
              <a:prstGeom prst="rect">
                <a:avLst/>
              </a:prstGeom>
            </p:spPr>
            <p:txBody>
              <a:bodyPr wrap="none">
                <a:spAutoFit/>
              </a:bodyPr>
              <a:lstStyle/>
              <a:p>
                <a:r>
                  <a:rPr altLang="en-US" b="1" lang="zh-CN" sz="1900">
                    <a:solidFill>
                      <a:schemeClr val="tx2">
                        <a:lumMod val="75000"/>
                      </a:schemeClr>
                    </a:solidFill>
                    <a:latin typeface="+mn-ea"/>
                    <a:ea typeface="+mn-ea"/>
                    <a:cs typeface="+mn-ea"/>
                  </a:rPr>
                  <a:t>添加副标题</a:t>
                </a:r>
              </a:p>
            </p:txBody>
          </p:sp>
        </p:grpSp>
      </p:grpSp>
      <p:grpSp>
        <p:nvGrpSpPr>
          <p:cNvPr id="70" name="Group 69"/>
          <p:cNvGrpSpPr/>
          <p:nvPr/>
        </p:nvGrpSpPr>
        <p:grpSpPr>
          <a:xfrm>
            <a:off x="3940710" y="1739197"/>
            <a:ext cx="184561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cs typeface="+mn-ea"/>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charset="0" panose="020b0503020202020204" pitchFamily="34" typeface="Agency FB"/>
                  <a:cs typeface="+mn-ea"/>
                </a:rPr>
                <a:t>标题</a:t>
              </a:r>
            </a:p>
            <a:p>
              <a:pPr algn="ctr"/>
              <a:r>
                <a:rPr altLang="en-US" b="1" lang="zh-CN" sz="1900">
                  <a:solidFill>
                    <a:schemeClr val="bg1"/>
                  </a:solidFill>
                  <a:latin charset="0" panose="020b0503020202020204" pitchFamily="34" typeface="Agency FB"/>
                  <a:cs typeface="+mn-ea"/>
                </a:rPr>
                <a:t>452,545</a:t>
              </a:r>
            </a:p>
          </p:txBody>
        </p:sp>
      </p:grpSp>
      <p:grpSp>
        <p:nvGrpSpPr>
          <p:cNvPr id="73" name="Group 72"/>
          <p:cNvGrpSpPr/>
          <p:nvPr/>
        </p:nvGrpSpPr>
        <p:grpSpPr>
          <a:xfrm>
            <a:off x="3788187" y="3638455"/>
            <a:ext cx="2150660" cy="1022901"/>
            <a:chOff x="856349" y="2784803"/>
            <a:chExt cx="1612995" cy="767176"/>
          </a:xfrm>
        </p:grpSpPr>
        <p:sp>
          <p:nvSpPr>
            <p:cNvPr id="74" name="TextBox 73"/>
            <p:cNvSpPr txBox="1"/>
            <p:nvPr/>
          </p:nvSpPr>
          <p:spPr>
            <a:xfrm>
              <a:off x="856349" y="3032606"/>
              <a:ext cx="1612995" cy="514350"/>
            </a:xfrm>
            <a:prstGeom prst="rect">
              <a:avLst/>
            </a:prstGeom>
            <a:noFill/>
          </p:spPr>
          <p:txBody>
            <a:bodyPr rtlCol="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此处添加详细文本描述，建议与标题相关并符合整体语言风格</a:t>
              </a:r>
            </a:p>
          </p:txBody>
        </p:sp>
        <p:grpSp>
          <p:nvGrpSpPr>
            <p:cNvPr id="75" name="Group 74"/>
            <p:cNvGrpSpPr/>
            <p:nvPr/>
          </p:nvGrpSpPr>
          <p:grpSpPr>
            <a:xfrm>
              <a:off x="1008901" y="2784803"/>
              <a:ext cx="1398693" cy="288541"/>
              <a:chOff x="856349" y="2734003"/>
              <a:chExt cx="1398693" cy="288541"/>
            </a:xfrm>
          </p:grpSpPr>
          <p:sp>
            <p:nvSpPr>
              <p:cNvPr id="76" name="Rectangle 75"/>
              <p:cNvSpPr/>
              <p:nvPr/>
            </p:nvSpPr>
            <p:spPr>
              <a:xfrm>
                <a:off x="856349" y="2745545"/>
                <a:ext cx="337185" cy="274320"/>
              </a:xfrm>
              <a:prstGeom prst="rect">
                <a:avLst/>
              </a:prstGeom>
            </p:spPr>
            <p:txBody>
              <a:bodyPr wrap="none">
                <a:spAutoFit/>
              </a:bodyPr>
              <a:lstStyle/>
              <a:p>
                <a:r>
                  <a:rPr lang="en-US">
                    <a:solidFill>
                      <a:schemeClr val="accent4"/>
                    </a:solidFill>
                    <a:latin typeface="+mn-ea"/>
                    <a:ea typeface="+mn-ea"/>
                    <a:cs typeface="+mn-ea"/>
                  </a:rPr>
                  <a:t>02</a:t>
                </a:r>
              </a:p>
            </p:txBody>
          </p:sp>
          <p:sp>
            <p:nvSpPr>
              <p:cNvPr id="77" name="Rectangle 76"/>
              <p:cNvSpPr/>
              <p:nvPr/>
            </p:nvSpPr>
            <p:spPr>
              <a:xfrm>
                <a:off x="1202695" y="2734002"/>
                <a:ext cx="1042035" cy="285750"/>
              </a:xfrm>
              <a:prstGeom prst="rect">
                <a:avLst/>
              </a:prstGeom>
            </p:spPr>
            <p:txBody>
              <a:bodyPr wrap="none">
                <a:spAutoFit/>
              </a:bodyPr>
              <a:lstStyle/>
              <a:p>
                <a:r>
                  <a:rPr altLang="en-US" b="1" lang="zh-CN" sz="1900">
                    <a:solidFill>
                      <a:schemeClr val="accent4"/>
                    </a:solidFill>
                    <a:latin typeface="+mn-ea"/>
                    <a:ea typeface="+mn-ea"/>
                    <a:cs typeface="+mn-ea"/>
                  </a:rPr>
                  <a:t>添加副标题</a:t>
                </a:r>
              </a:p>
            </p:txBody>
          </p:sp>
        </p:grpSp>
      </p:grpSp>
      <p:grpSp>
        <p:nvGrpSpPr>
          <p:cNvPr id="78" name="Group 77"/>
          <p:cNvGrpSpPr/>
          <p:nvPr/>
        </p:nvGrpSpPr>
        <p:grpSpPr>
          <a:xfrm>
            <a:off x="6398608" y="1739197"/>
            <a:ext cx="184561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cs typeface="+mn-ea"/>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charset="0" panose="020b0503020202020204" pitchFamily="34" typeface="Agency FB"/>
                  <a:cs typeface="+mn-ea"/>
                </a:rPr>
                <a:t>标题</a:t>
              </a:r>
            </a:p>
            <a:p>
              <a:pPr algn="ctr"/>
              <a:r>
                <a:rPr altLang="en-US" b="1" lang="zh-CN" sz="1900">
                  <a:solidFill>
                    <a:schemeClr val="bg1"/>
                  </a:solidFill>
                  <a:latin charset="0" panose="020b0503020202020204" pitchFamily="34" typeface="Agency FB"/>
                  <a:cs typeface="+mn-ea"/>
                </a:rPr>
                <a:t>652,545</a:t>
              </a:r>
            </a:p>
          </p:txBody>
        </p:sp>
      </p:grpSp>
      <p:grpSp>
        <p:nvGrpSpPr>
          <p:cNvPr id="81" name="Group 80"/>
          <p:cNvGrpSpPr/>
          <p:nvPr/>
        </p:nvGrpSpPr>
        <p:grpSpPr>
          <a:xfrm>
            <a:off x="6246086" y="3638455"/>
            <a:ext cx="2150660" cy="1022901"/>
            <a:chOff x="856349" y="2784803"/>
            <a:chExt cx="1612995" cy="767176"/>
          </a:xfrm>
        </p:grpSpPr>
        <p:sp>
          <p:nvSpPr>
            <p:cNvPr id="82" name="TextBox 81"/>
            <p:cNvSpPr txBox="1"/>
            <p:nvPr/>
          </p:nvSpPr>
          <p:spPr>
            <a:xfrm>
              <a:off x="856349" y="3032606"/>
              <a:ext cx="1612995" cy="514350"/>
            </a:xfrm>
            <a:prstGeom prst="rect">
              <a:avLst/>
            </a:prstGeom>
            <a:noFill/>
          </p:spPr>
          <p:txBody>
            <a:bodyPr rtlCol="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此处添加详细文本描述，建议与标题相关并符合整体语言风格</a:t>
              </a:r>
            </a:p>
          </p:txBody>
        </p:sp>
        <p:grpSp>
          <p:nvGrpSpPr>
            <p:cNvPr id="83" name="Group 82"/>
            <p:cNvGrpSpPr/>
            <p:nvPr/>
          </p:nvGrpSpPr>
          <p:grpSpPr>
            <a:xfrm>
              <a:off x="1008901" y="2784803"/>
              <a:ext cx="1398693" cy="288541"/>
              <a:chOff x="856349" y="2734003"/>
              <a:chExt cx="1398693" cy="288541"/>
            </a:xfrm>
          </p:grpSpPr>
          <p:sp>
            <p:nvSpPr>
              <p:cNvPr id="84" name="Rectangle 83"/>
              <p:cNvSpPr/>
              <p:nvPr/>
            </p:nvSpPr>
            <p:spPr>
              <a:xfrm>
                <a:off x="856349" y="2745545"/>
                <a:ext cx="337185" cy="274320"/>
              </a:xfrm>
              <a:prstGeom prst="rect">
                <a:avLst/>
              </a:prstGeom>
            </p:spPr>
            <p:txBody>
              <a:bodyPr wrap="none">
                <a:spAutoFit/>
              </a:bodyPr>
              <a:lstStyle/>
              <a:p>
                <a:r>
                  <a:rPr lang="en-US">
                    <a:solidFill>
                      <a:schemeClr val="accent1"/>
                    </a:solidFill>
                    <a:latin typeface="+mn-ea"/>
                    <a:ea typeface="+mn-ea"/>
                    <a:cs typeface="+mn-ea"/>
                  </a:rPr>
                  <a:t>03</a:t>
                </a:r>
              </a:p>
            </p:txBody>
          </p:sp>
          <p:sp>
            <p:nvSpPr>
              <p:cNvPr id="85" name="Rectangle 84"/>
              <p:cNvSpPr/>
              <p:nvPr/>
            </p:nvSpPr>
            <p:spPr>
              <a:xfrm>
                <a:off x="1202694" y="2734002"/>
                <a:ext cx="1042035" cy="285750"/>
              </a:xfrm>
              <a:prstGeom prst="rect">
                <a:avLst/>
              </a:prstGeom>
            </p:spPr>
            <p:txBody>
              <a:bodyPr wrap="none">
                <a:spAutoFit/>
              </a:bodyPr>
              <a:lstStyle/>
              <a:p>
                <a:r>
                  <a:rPr altLang="en-US" b="1" lang="zh-CN" sz="1900">
                    <a:solidFill>
                      <a:schemeClr val="accent1"/>
                    </a:solidFill>
                    <a:latin typeface="+mn-ea"/>
                    <a:ea typeface="+mn-ea"/>
                    <a:cs typeface="+mn-ea"/>
                  </a:rPr>
                  <a:t>添加副标题</a:t>
                </a:r>
              </a:p>
            </p:txBody>
          </p:sp>
        </p:grpSp>
      </p:grpSp>
      <p:grpSp>
        <p:nvGrpSpPr>
          <p:cNvPr id="86" name="Group 85"/>
          <p:cNvGrpSpPr/>
          <p:nvPr/>
        </p:nvGrpSpPr>
        <p:grpSpPr>
          <a:xfrm>
            <a:off x="8846495" y="1739197"/>
            <a:ext cx="184561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cs typeface="+mn-ea"/>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900">
                  <a:solidFill>
                    <a:schemeClr val="bg1"/>
                  </a:solidFill>
                  <a:latin charset="0" panose="020b0503020202020204" pitchFamily="34" typeface="Agency FB"/>
                  <a:cs typeface="+mn-ea"/>
                </a:rPr>
                <a:t>标题</a:t>
              </a:r>
            </a:p>
            <a:p>
              <a:pPr algn="ctr"/>
              <a:r>
                <a:rPr altLang="en-US" b="1" lang="zh-CN" sz="1900">
                  <a:solidFill>
                    <a:schemeClr val="bg1"/>
                  </a:solidFill>
                  <a:latin charset="0" panose="020b0503020202020204" pitchFamily="34" typeface="Agency FB"/>
                  <a:cs typeface="+mn-ea"/>
                </a:rPr>
                <a:t>752,545</a:t>
              </a:r>
            </a:p>
          </p:txBody>
        </p:sp>
      </p:grpSp>
      <p:grpSp>
        <p:nvGrpSpPr>
          <p:cNvPr id="89" name="Group 88"/>
          <p:cNvGrpSpPr/>
          <p:nvPr/>
        </p:nvGrpSpPr>
        <p:grpSpPr>
          <a:xfrm>
            <a:off x="8693973" y="3638455"/>
            <a:ext cx="2150660" cy="1022901"/>
            <a:chOff x="856349" y="2784803"/>
            <a:chExt cx="1612995" cy="767176"/>
          </a:xfrm>
        </p:grpSpPr>
        <p:sp>
          <p:nvSpPr>
            <p:cNvPr id="90" name="TextBox 89"/>
            <p:cNvSpPr txBox="1"/>
            <p:nvPr/>
          </p:nvSpPr>
          <p:spPr>
            <a:xfrm>
              <a:off x="856348" y="3032606"/>
              <a:ext cx="1612995" cy="514350"/>
            </a:xfrm>
            <a:prstGeom prst="rect">
              <a:avLst/>
            </a:prstGeom>
            <a:noFill/>
          </p:spPr>
          <p:txBody>
            <a:bodyPr rtlCol="0" wrap="square">
              <a:spAutoFit/>
            </a:bodyPr>
            <a:lstStyle/>
            <a:p>
              <a:pPr algn="ctr" defTabSz="1219078">
                <a:spcBef>
                  <a:spcPct val="20000"/>
                </a:spcBef>
                <a:defRPr/>
              </a:pPr>
              <a:r>
                <a:rPr altLang="en-US" lang="zh-CN" sz="1300">
                  <a:solidFill>
                    <a:schemeClr val="tx1">
                      <a:lumMod val="65000"/>
                      <a:lumOff val="35000"/>
                    </a:schemeClr>
                  </a:solidFill>
                  <a:latin typeface="+mn-ea"/>
                  <a:ea typeface="+mn-ea"/>
                  <a:cs typeface="+mn-ea"/>
                </a:rPr>
                <a:t>此处添加详细文本描述，建议与标题相关并符合整体语言风格</a:t>
              </a:r>
            </a:p>
          </p:txBody>
        </p:sp>
        <p:grpSp>
          <p:nvGrpSpPr>
            <p:cNvPr id="91" name="Group 90"/>
            <p:cNvGrpSpPr/>
            <p:nvPr/>
          </p:nvGrpSpPr>
          <p:grpSpPr>
            <a:xfrm>
              <a:off x="1008901" y="2784803"/>
              <a:ext cx="1398693" cy="288541"/>
              <a:chOff x="856349" y="2734003"/>
              <a:chExt cx="1398693" cy="288541"/>
            </a:xfrm>
          </p:grpSpPr>
          <p:sp>
            <p:nvSpPr>
              <p:cNvPr id="92" name="Rectangle 91"/>
              <p:cNvSpPr/>
              <p:nvPr/>
            </p:nvSpPr>
            <p:spPr>
              <a:xfrm>
                <a:off x="856350" y="2745545"/>
                <a:ext cx="337185" cy="274320"/>
              </a:xfrm>
              <a:prstGeom prst="rect">
                <a:avLst/>
              </a:prstGeom>
            </p:spPr>
            <p:txBody>
              <a:bodyPr wrap="none">
                <a:spAutoFit/>
              </a:bodyPr>
              <a:lstStyle/>
              <a:p>
                <a:r>
                  <a:rPr lang="en-US">
                    <a:solidFill>
                      <a:schemeClr val="accent3"/>
                    </a:solidFill>
                    <a:latin typeface="+mn-ea"/>
                    <a:ea typeface="+mn-ea"/>
                    <a:cs typeface="+mn-ea"/>
                  </a:rPr>
                  <a:t>04</a:t>
                </a:r>
              </a:p>
            </p:txBody>
          </p:sp>
          <p:sp>
            <p:nvSpPr>
              <p:cNvPr id="93" name="Rectangle 92"/>
              <p:cNvSpPr/>
              <p:nvPr/>
            </p:nvSpPr>
            <p:spPr>
              <a:xfrm>
                <a:off x="1202695" y="2734002"/>
                <a:ext cx="1042035" cy="285750"/>
              </a:xfrm>
              <a:prstGeom prst="rect">
                <a:avLst/>
              </a:prstGeom>
            </p:spPr>
            <p:txBody>
              <a:bodyPr wrap="none">
                <a:spAutoFit/>
              </a:bodyPr>
              <a:lstStyle/>
              <a:p>
                <a:r>
                  <a:rPr altLang="en-US" b="1" lang="zh-CN" sz="1900">
                    <a:solidFill>
                      <a:schemeClr val="accent3"/>
                    </a:solidFill>
                    <a:latin typeface="+mn-ea"/>
                    <a:ea typeface="+mn-ea"/>
                    <a:cs typeface="+mn-ea"/>
                  </a:rPr>
                  <a:t>添加副标题</a:t>
                </a:r>
              </a:p>
            </p:txBody>
          </p:sp>
        </p:grpSp>
      </p:gr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20016740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12" presetSubtype="4">
                                  <p:stCondLst>
                                    <p:cond delay="0"/>
                                  </p:stCondLst>
                                  <p:childTnLst>
                                    <p:set>
                                      <p:cBhvr>
                                        <p:cTn dur="1" fill="hold" id="11">
                                          <p:stCondLst>
                                            <p:cond delay="0"/>
                                          </p:stCondLst>
                                        </p:cTn>
                                        <p:tgtEl>
                                          <p:spTgt spid="31"/>
                                        </p:tgtEl>
                                        <p:attrNameLst>
                                          <p:attrName>style.visibility</p:attrName>
                                        </p:attrNameLst>
                                      </p:cBhvr>
                                      <p:to>
                                        <p:strVal val="visible"/>
                                      </p:to>
                                    </p:set>
                                    <p:animEffect filter="slide(fromBottom)" transition="in">
                                      <p:cBhvr>
                                        <p:cTn dur="500" id="12"/>
                                        <p:tgtEl>
                                          <p:spTgt spid="31"/>
                                        </p:tgtEl>
                                      </p:cBhvr>
                                    </p:animEffect>
                                  </p:childTnLst>
                                </p:cTn>
                              </p:par>
                            </p:childTnLst>
                          </p:cTn>
                        </p:par>
                        <p:par>
                          <p:cTn fill="hold" id="13" nodeType="afterGroup">
                            <p:stCondLst>
                              <p:cond delay="1000"/>
                            </p:stCondLst>
                            <p:childTnLst>
                              <p:par>
                                <p:cTn fill="hold" id="14" nodeType="afterEffect" presetClass="entr" presetID="23" presetSubtype="16">
                                  <p:stCondLst>
                                    <p:cond delay="0"/>
                                  </p:stCondLst>
                                  <p:childTnLst>
                                    <p:set>
                                      <p:cBhvr>
                                        <p:cTn dur="1" fill="hold" id="15">
                                          <p:stCondLst>
                                            <p:cond delay="0"/>
                                          </p:stCondLst>
                                        </p:cTn>
                                        <p:tgtEl>
                                          <p:spTgt spid="70"/>
                                        </p:tgtEl>
                                        <p:attrNameLst>
                                          <p:attrName>style.visibility</p:attrName>
                                        </p:attrNameLst>
                                      </p:cBhvr>
                                      <p:to>
                                        <p:strVal val="visible"/>
                                      </p:to>
                                    </p:set>
                                    <p:anim calcmode="lin" valueType="num">
                                      <p:cBhvr>
                                        <p:cTn dur="500" fill="hold" id="16"/>
                                        <p:tgtEl>
                                          <p:spTgt spid="70"/>
                                        </p:tgtEl>
                                        <p:attrNameLst>
                                          <p:attrName>ppt_w</p:attrName>
                                        </p:attrNameLst>
                                      </p:cBhvr>
                                      <p:tavLst>
                                        <p:tav tm="0">
                                          <p:val>
                                            <p:fltVal val="0"/>
                                          </p:val>
                                        </p:tav>
                                        <p:tav tm="100000">
                                          <p:val>
                                            <p:strVal val="#ppt_w"/>
                                          </p:val>
                                        </p:tav>
                                      </p:tavLst>
                                    </p:anim>
                                    <p:anim calcmode="lin" valueType="num">
                                      <p:cBhvr>
                                        <p:cTn dur="500" fill="hold" id="17"/>
                                        <p:tgtEl>
                                          <p:spTgt spid="70"/>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500"/>
                            </p:stCondLst>
                            <p:childTnLst>
                              <p:par>
                                <p:cTn fill="hold" id="19" nodeType="afterEffect" presetClass="entr" presetID="12" presetSubtype="4">
                                  <p:stCondLst>
                                    <p:cond delay="0"/>
                                  </p:stCondLst>
                                  <p:childTnLst>
                                    <p:set>
                                      <p:cBhvr>
                                        <p:cTn dur="1" fill="hold" id="20">
                                          <p:stCondLst>
                                            <p:cond delay="0"/>
                                          </p:stCondLst>
                                        </p:cTn>
                                        <p:tgtEl>
                                          <p:spTgt spid="73"/>
                                        </p:tgtEl>
                                        <p:attrNameLst>
                                          <p:attrName>style.visibility</p:attrName>
                                        </p:attrNameLst>
                                      </p:cBhvr>
                                      <p:to>
                                        <p:strVal val="visible"/>
                                      </p:to>
                                    </p:set>
                                    <p:animEffect filter="slide(fromBottom)" transition="in">
                                      <p:cBhvr>
                                        <p:cTn dur="500" id="21"/>
                                        <p:tgtEl>
                                          <p:spTgt spid="73"/>
                                        </p:tgtEl>
                                      </p:cBhvr>
                                    </p:animEffect>
                                  </p:childTnLst>
                                </p:cTn>
                              </p:par>
                            </p:childTnLst>
                          </p:cTn>
                        </p:par>
                        <p:par>
                          <p:cTn fill="hold" id="22" nodeType="afterGroup">
                            <p:stCondLst>
                              <p:cond delay="2000"/>
                            </p:stCondLst>
                            <p:childTnLst>
                              <p:par>
                                <p:cTn fill="hold" id="23" nodeType="afterEffect" presetClass="entr" presetID="23" presetSubtype="16">
                                  <p:stCondLst>
                                    <p:cond delay="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childTnLst>
                                </p:cTn>
                              </p:par>
                            </p:childTnLst>
                          </p:cTn>
                        </p:par>
                        <p:par>
                          <p:cTn fill="hold" id="27" nodeType="afterGroup">
                            <p:stCondLst>
                              <p:cond delay="2500"/>
                            </p:stCondLst>
                            <p:childTnLst>
                              <p:par>
                                <p:cTn fill="hold" id="28" nodeType="afterEffect" presetClass="entr" presetID="12" presetSubtype="4">
                                  <p:stCondLst>
                                    <p:cond delay="0"/>
                                  </p:stCondLst>
                                  <p:childTnLst>
                                    <p:set>
                                      <p:cBhvr>
                                        <p:cTn dur="1" fill="hold" id="29">
                                          <p:stCondLst>
                                            <p:cond delay="0"/>
                                          </p:stCondLst>
                                        </p:cTn>
                                        <p:tgtEl>
                                          <p:spTgt spid="81"/>
                                        </p:tgtEl>
                                        <p:attrNameLst>
                                          <p:attrName>style.visibility</p:attrName>
                                        </p:attrNameLst>
                                      </p:cBhvr>
                                      <p:to>
                                        <p:strVal val="visible"/>
                                      </p:to>
                                    </p:set>
                                    <p:animEffect filter="slide(fromBottom)" transition="in">
                                      <p:cBhvr>
                                        <p:cTn dur="500" id="30"/>
                                        <p:tgtEl>
                                          <p:spTgt spid="81"/>
                                        </p:tgtEl>
                                      </p:cBhvr>
                                    </p:animEffect>
                                  </p:childTnLst>
                                </p:cTn>
                              </p:par>
                            </p:childTnLst>
                          </p:cTn>
                        </p:par>
                        <p:par>
                          <p:cTn fill="hold" id="31" nodeType="afterGroup">
                            <p:stCondLst>
                              <p:cond delay="3000"/>
                            </p:stCondLst>
                            <p:childTnLst>
                              <p:par>
                                <p:cTn fill="hold" id="32" nodeType="afterEffect" presetClass="entr" presetID="23" presetSubtype="16">
                                  <p:stCondLst>
                                    <p:cond delay="0"/>
                                  </p:stCondLst>
                                  <p:childTnLst>
                                    <p:set>
                                      <p:cBhvr>
                                        <p:cTn dur="1" fill="hold" id="33">
                                          <p:stCondLst>
                                            <p:cond delay="0"/>
                                          </p:stCondLst>
                                        </p:cTn>
                                        <p:tgtEl>
                                          <p:spTgt spid="86"/>
                                        </p:tgtEl>
                                        <p:attrNameLst>
                                          <p:attrName>style.visibility</p:attrName>
                                        </p:attrNameLst>
                                      </p:cBhvr>
                                      <p:to>
                                        <p:strVal val="visible"/>
                                      </p:to>
                                    </p:set>
                                    <p:anim calcmode="lin" valueType="num">
                                      <p:cBhvr>
                                        <p:cTn dur="500" fill="hold" id="34"/>
                                        <p:tgtEl>
                                          <p:spTgt spid="86"/>
                                        </p:tgtEl>
                                        <p:attrNameLst>
                                          <p:attrName>ppt_w</p:attrName>
                                        </p:attrNameLst>
                                      </p:cBhvr>
                                      <p:tavLst>
                                        <p:tav tm="0">
                                          <p:val>
                                            <p:fltVal val="0"/>
                                          </p:val>
                                        </p:tav>
                                        <p:tav tm="100000">
                                          <p:val>
                                            <p:strVal val="#ppt_w"/>
                                          </p:val>
                                        </p:tav>
                                      </p:tavLst>
                                    </p:anim>
                                    <p:anim calcmode="lin" valueType="num">
                                      <p:cBhvr>
                                        <p:cTn dur="500" fill="hold" id="35"/>
                                        <p:tgtEl>
                                          <p:spTgt spid="86"/>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500"/>
                            </p:stCondLst>
                            <p:childTnLst>
                              <p:par>
                                <p:cTn fill="hold" id="37" nodeType="afterEffect" presetClass="entr" presetID="12" presetSubtype="4">
                                  <p:stCondLst>
                                    <p:cond delay="0"/>
                                  </p:stCondLst>
                                  <p:childTnLst>
                                    <p:set>
                                      <p:cBhvr>
                                        <p:cTn dur="1" fill="hold" id="38">
                                          <p:stCondLst>
                                            <p:cond delay="0"/>
                                          </p:stCondLst>
                                        </p:cTn>
                                        <p:tgtEl>
                                          <p:spTgt spid="89"/>
                                        </p:tgtEl>
                                        <p:attrNameLst>
                                          <p:attrName>style.visibility</p:attrName>
                                        </p:attrNameLst>
                                      </p:cBhvr>
                                      <p:to>
                                        <p:strVal val="visible"/>
                                      </p:to>
                                    </p:set>
                                    <p:animEffect filter="slide(fromBottom)" transition="in">
                                      <p:cBhvr>
                                        <p:cTn dur="500" id="39"/>
                                        <p:tgtEl>
                                          <p:spTgt spid="89"/>
                                        </p:tgtEl>
                                      </p:cBhvr>
                                    </p:animEffect>
                                  </p:childTnLst>
                                </p:cTn>
                              </p:par>
                            </p:childTnLst>
                          </p:cTn>
                        </p:par>
                        <p:par>
                          <p:cTn fill="hold" id="40" nodeType="afterGroup">
                            <p:stCondLst>
                              <p:cond delay="4000"/>
                            </p:stCondLst>
                            <p:childTnLst>
                              <p:par>
                                <p:cTn fill="hold" id="41" nodeType="afterEffect" presetClass="entr" presetID="18" presetSubtype="3">
                                  <p:stCondLst>
                                    <p:cond delay="0"/>
                                  </p:stCondLst>
                                  <p:childTnLst>
                                    <p:set>
                                      <p:cBhvr>
                                        <p:cTn dur="1" fill="hold" id="42">
                                          <p:stCondLst>
                                            <p:cond delay="0"/>
                                          </p:stCondLst>
                                        </p:cTn>
                                        <p:tgtEl>
                                          <p:spTgt spid="24"/>
                                        </p:tgtEl>
                                        <p:attrNameLst>
                                          <p:attrName>style.visibility</p:attrName>
                                        </p:attrNameLst>
                                      </p:cBhvr>
                                      <p:to>
                                        <p:strVal val="visible"/>
                                      </p:to>
                                    </p:set>
                                    <p:animEffect filter="strips(upRight)" transition="in">
                                      <p:cBhvr>
                                        <p:cTn dur="500" id="43"/>
                                        <p:tgtEl>
                                          <p:spTgt spid="24"/>
                                        </p:tgtEl>
                                      </p:cBhvr>
                                    </p:animEffect>
                                  </p:childTnLst>
                                </p:cTn>
                              </p:par>
                            </p:childTnLst>
                          </p:cTn>
                        </p:par>
                        <p:par>
                          <p:cTn fill="hold" id="44" nodeType="afterGroup">
                            <p:stCondLst>
                              <p:cond delay="4500"/>
                            </p:stCondLst>
                            <p:childTnLst>
                              <p:par>
                                <p:cTn fill="hold" grpId="0" id="45" nodeType="afterEffect" presetClass="entr" presetID="10"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Freeform 5"/>
          <p:cNvSpPr>
            <a:spLocks noEditPoints="1"/>
          </p:cNvSpPr>
          <p:nvPr/>
        </p:nvSpPr>
        <p:spPr bwMode="auto">
          <a:xfrm>
            <a:off x="1066588" y="2989627"/>
            <a:ext cx="2326792" cy="1252295"/>
          </a:xfrm>
          <a:custGeom>
            <a:gdLst>
              <a:gd fmla="*/ 292 w 1204" name="T0"/>
              <a:gd fmla="*/ 648 h 648" name="T1"/>
              <a:gd fmla="*/ 206 w 1204" name="T2"/>
              <a:gd fmla="*/ 634 h 648" name="T3"/>
              <a:gd fmla="*/ 130 w 1204" name="T4"/>
              <a:gd fmla="*/ 598 h 648" name="T5"/>
              <a:gd fmla="*/ 68 w 1204" name="T6"/>
              <a:gd fmla="*/ 542 h 648" name="T7"/>
              <a:gd fmla="*/ 24 w 1204" name="T8"/>
              <a:gd fmla="*/ 470 h 648" name="T9"/>
              <a:gd fmla="*/ 2 w 1204" name="T10"/>
              <a:gd fmla="*/ 386 h 648" name="T11"/>
              <a:gd fmla="*/ 0 w 1204" name="T12"/>
              <a:gd fmla="*/ 292 h 648" name="T13"/>
              <a:gd fmla="*/ 14 w 1204" name="T14"/>
              <a:gd fmla="*/ 206 h 648" name="T15"/>
              <a:gd fmla="*/ 50 w 1204" name="T16"/>
              <a:gd fmla="*/ 130 h 648" name="T17"/>
              <a:gd fmla="*/ 106 w 1204" name="T18"/>
              <a:gd fmla="*/ 68 h 648" name="T19"/>
              <a:gd fmla="*/ 178 w 1204" name="T20"/>
              <a:gd fmla="*/ 24 h 648" name="T21"/>
              <a:gd fmla="*/ 262 w 1204" name="T22"/>
              <a:gd fmla="*/ 2 h 648" name="T23"/>
              <a:gd fmla="*/ 912 w 1204" name="T24"/>
              <a:gd fmla="*/ 0 h 648" name="T25"/>
              <a:gd fmla="*/ 1000 w 1204" name="T26"/>
              <a:gd fmla="*/ 14 h 648" name="T27"/>
              <a:gd fmla="*/ 1076 w 1204" name="T28"/>
              <a:gd fmla="*/ 50 h 648" name="T29"/>
              <a:gd fmla="*/ 1138 w 1204" name="T30"/>
              <a:gd fmla="*/ 106 h 648" name="T31"/>
              <a:gd fmla="*/ 1182 w 1204" name="T32"/>
              <a:gd fmla="*/ 178 h 648" name="T33"/>
              <a:gd fmla="*/ 1202 w 1204" name="T34"/>
              <a:gd fmla="*/ 262 h 648" name="T35"/>
              <a:gd fmla="*/ 1204 w 1204" name="T36"/>
              <a:gd fmla="*/ 356 h 648" name="T37"/>
              <a:gd fmla="*/ 1192 w 1204" name="T38"/>
              <a:gd fmla="*/ 442 h 648" name="T39"/>
              <a:gd fmla="*/ 1154 w 1204" name="T40"/>
              <a:gd fmla="*/ 520 h 648" name="T41"/>
              <a:gd fmla="*/ 1098 w 1204" name="T42"/>
              <a:gd fmla="*/ 582 h 648" name="T43"/>
              <a:gd fmla="*/ 1026 w 1204" name="T44"/>
              <a:gd fmla="*/ 624 h 648" name="T45"/>
              <a:gd fmla="*/ 942 w 1204" name="T46"/>
              <a:gd fmla="*/ 646 h 648" name="T47"/>
              <a:gd fmla="*/ 292 w 1204" name="T48"/>
              <a:gd fmla="*/ 122 h 648" name="T49"/>
              <a:gd fmla="*/ 258 w 1204" name="T50"/>
              <a:gd fmla="*/ 126 h 648" name="T51"/>
              <a:gd fmla="*/ 212 w 1204" name="T52"/>
              <a:gd fmla="*/ 144 h 648" name="T53"/>
              <a:gd fmla="*/ 172 w 1204" name="T54"/>
              <a:gd fmla="*/ 172 h 648" name="T55"/>
              <a:gd fmla="*/ 142 w 1204" name="T56"/>
              <a:gd fmla="*/ 212 h 648" name="T57"/>
              <a:gd fmla="*/ 126 w 1204" name="T58"/>
              <a:gd fmla="*/ 258 h 648" name="T59"/>
              <a:gd fmla="*/ 122 w 1204" name="T60"/>
              <a:gd fmla="*/ 356 h 648" name="T61"/>
              <a:gd fmla="*/ 126 w 1204" name="T62"/>
              <a:gd fmla="*/ 390 h 648" name="T63"/>
              <a:gd fmla="*/ 142 w 1204" name="T64"/>
              <a:gd fmla="*/ 436 h 648" name="T65"/>
              <a:gd fmla="*/ 172 w 1204" name="T66"/>
              <a:gd fmla="*/ 476 h 648" name="T67"/>
              <a:gd fmla="*/ 212 w 1204" name="T68"/>
              <a:gd fmla="*/ 506 h 648" name="T69"/>
              <a:gd fmla="*/ 258 w 1204" name="T70"/>
              <a:gd fmla="*/ 522 h 648" name="T71"/>
              <a:gd fmla="*/ 912 w 1204" name="T72"/>
              <a:gd fmla="*/ 526 h 648" name="T73"/>
              <a:gd fmla="*/ 946 w 1204" name="T74"/>
              <a:gd fmla="*/ 522 h 648" name="T75"/>
              <a:gd fmla="*/ 994 w 1204" name="T76"/>
              <a:gd fmla="*/ 506 h 648" name="T77"/>
              <a:gd fmla="*/ 1032 w 1204" name="T78"/>
              <a:gd fmla="*/ 476 h 648" name="T79"/>
              <a:gd fmla="*/ 1062 w 1204" name="T80"/>
              <a:gd fmla="*/ 436 h 648" name="T81"/>
              <a:gd fmla="*/ 1078 w 1204" name="T82"/>
              <a:gd fmla="*/ 390 h 648" name="T83"/>
              <a:gd fmla="*/ 1082 w 1204" name="T84"/>
              <a:gd fmla="*/ 292 h 648" name="T85"/>
              <a:gd fmla="*/ 1078 w 1204" name="T86"/>
              <a:gd fmla="*/ 258 h 648" name="T87"/>
              <a:gd fmla="*/ 1062 w 1204" name="T88"/>
              <a:gd fmla="*/ 212 h 648" name="T89"/>
              <a:gd fmla="*/ 1032 w 1204" name="T90"/>
              <a:gd fmla="*/ 172 h 648" name="T91"/>
              <a:gd fmla="*/ 994 w 1204" name="T92"/>
              <a:gd fmla="*/ 144 h 648" name="T93"/>
              <a:gd fmla="*/ 946 w 1204" name="T94"/>
              <a:gd fmla="*/ 126 h 648" name="T95"/>
              <a:gd fmla="*/ 292 w 1204" name="T96"/>
              <a:gd fmla="*/ 122 h 6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48" w="1204">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5"/>
          </a:solidFill>
          <a:ln w="28575">
            <a:noFill/>
          </a:ln>
        </p:spPr>
        <p:txBody>
          <a:bodyPr anchor="t" anchorCtr="0" bIns="60954" compatLnSpc="1" lIns="121908" numCol="1" rIns="121908" tIns="60954" vert="horz" wrap="square">
            <a:prstTxWarp prst="textNoShape">
              <a:avLst/>
            </a:prstTxWarp>
          </a:bodyPr>
          <a:lstStyle/>
          <a:p>
            <a:endParaRPr altLang="en-US" lang="zh-CN">
              <a:ea typeface="+mn-ea"/>
              <a:cs typeface="+mn-ea"/>
            </a:endParaRPr>
          </a:p>
        </p:txBody>
      </p:sp>
      <p:sp>
        <p:nvSpPr>
          <p:cNvPr id="18" name="Freeform 5"/>
          <p:cNvSpPr>
            <a:spLocks noEditPoints="1"/>
          </p:cNvSpPr>
          <p:nvPr/>
        </p:nvSpPr>
        <p:spPr bwMode="auto">
          <a:xfrm>
            <a:off x="3645386" y="2989627"/>
            <a:ext cx="2326792" cy="1252295"/>
          </a:xfrm>
          <a:custGeom>
            <a:gdLst>
              <a:gd fmla="*/ 292 w 1204" name="T0"/>
              <a:gd fmla="*/ 648 h 648" name="T1"/>
              <a:gd fmla="*/ 206 w 1204" name="T2"/>
              <a:gd fmla="*/ 634 h 648" name="T3"/>
              <a:gd fmla="*/ 130 w 1204" name="T4"/>
              <a:gd fmla="*/ 598 h 648" name="T5"/>
              <a:gd fmla="*/ 68 w 1204" name="T6"/>
              <a:gd fmla="*/ 542 h 648" name="T7"/>
              <a:gd fmla="*/ 24 w 1204" name="T8"/>
              <a:gd fmla="*/ 470 h 648" name="T9"/>
              <a:gd fmla="*/ 2 w 1204" name="T10"/>
              <a:gd fmla="*/ 386 h 648" name="T11"/>
              <a:gd fmla="*/ 0 w 1204" name="T12"/>
              <a:gd fmla="*/ 292 h 648" name="T13"/>
              <a:gd fmla="*/ 14 w 1204" name="T14"/>
              <a:gd fmla="*/ 206 h 648" name="T15"/>
              <a:gd fmla="*/ 50 w 1204" name="T16"/>
              <a:gd fmla="*/ 130 h 648" name="T17"/>
              <a:gd fmla="*/ 106 w 1204" name="T18"/>
              <a:gd fmla="*/ 68 h 648" name="T19"/>
              <a:gd fmla="*/ 178 w 1204" name="T20"/>
              <a:gd fmla="*/ 24 h 648" name="T21"/>
              <a:gd fmla="*/ 262 w 1204" name="T22"/>
              <a:gd fmla="*/ 2 h 648" name="T23"/>
              <a:gd fmla="*/ 912 w 1204" name="T24"/>
              <a:gd fmla="*/ 0 h 648" name="T25"/>
              <a:gd fmla="*/ 1000 w 1204" name="T26"/>
              <a:gd fmla="*/ 14 h 648" name="T27"/>
              <a:gd fmla="*/ 1076 w 1204" name="T28"/>
              <a:gd fmla="*/ 50 h 648" name="T29"/>
              <a:gd fmla="*/ 1138 w 1204" name="T30"/>
              <a:gd fmla="*/ 106 h 648" name="T31"/>
              <a:gd fmla="*/ 1182 w 1204" name="T32"/>
              <a:gd fmla="*/ 178 h 648" name="T33"/>
              <a:gd fmla="*/ 1202 w 1204" name="T34"/>
              <a:gd fmla="*/ 262 h 648" name="T35"/>
              <a:gd fmla="*/ 1204 w 1204" name="T36"/>
              <a:gd fmla="*/ 356 h 648" name="T37"/>
              <a:gd fmla="*/ 1192 w 1204" name="T38"/>
              <a:gd fmla="*/ 442 h 648" name="T39"/>
              <a:gd fmla="*/ 1154 w 1204" name="T40"/>
              <a:gd fmla="*/ 520 h 648" name="T41"/>
              <a:gd fmla="*/ 1098 w 1204" name="T42"/>
              <a:gd fmla="*/ 582 h 648" name="T43"/>
              <a:gd fmla="*/ 1026 w 1204" name="T44"/>
              <a:gd fmla="*/ 624 h 648" name="T45"/>
              <a:gd fmla="*/ 942 w 1204" name="T46"/>
              <a:gd fmla="*/ 646 h 648" name="T47"/>
              <a:gd fmla="*/ 292 w 1204" name="T48"/>
              <a:gd fmla="*/ 122 h 648" name="T49"/>
              <a:gd fmla="*/ 258 w 1204" name="T50"/>
              <a:gd fmla="*/ 126 h 648" name="T51"/>
              <a:gd fmla="*/ 212 w 1204" name="T52"/>
              <a:gd fmla="*/ 144 h 648" name="T53"/>
              <a:gd fmla="*/ 172 w 1204" name="T54"/>
              <a:gd fmla="*/ 172 h 648" name="T55"/>
              <a:gd fmla="*/ 142 w 1204" name="T56"/>
              <a:gd fmla="*/ 212 h 648" name="T57"/>
              <a:gd fmla="*/ 126 w 1204" name="T58"/>
              <a:gd fmla="*/ 258 h 648" name="T59"/>
              <a:gd fmla="*/ 122 w 1204" name="T60"/>
              <a:gd fmla="*/ 356 h 648" name="T61"/>
              <a:gd fmla="*/ 126 w 1204" name="T62"/>
              <a:gd fmla="*/ 390 h 648" name="T63"/>
              <a:gd fmla="*/ 142 w 1204" name="T64"/>
              <a:gd fmla="*/ 436 h 648" name="T65"/>
              <a:gd fmla="*/ 172 w 1204" name="T66"/>
              <a:gd fmla="*/ 476 h 648" name="T67"/>
              <a:gd fmla="*/ 212 w 1204" name="T68"/>
              <a:gd fmla="*/ 506 h 648" name="T69"/>
              <a:gd fmla="*/ 258 w 1204" name="T70"/>
              <a:gd fmla="*/ 522 h 648" name="T71"/>
              <a:gd fmla="*/ 912 w 1204" name="T72"/>
              <a:gd fmla="*/ 526 h 648" name="T73"/>
              <a:gd fmla="*/ 946 w 1204" name="T74"/>
              <a:gd fmla="*/ 522 h 648" name="T75"/>
              <a:gd fmla="*/ 994 w 1204" name="T76"/>
              <a:gd fmla="*/ 506 h 648" name="T77"/>
              <a:gd fmla="*/ 1032 w 1204" name="T78"/>
              <a:gd fmla="*/ 476 h 648" name="T79"/>
              <a:gd fmla="*/ 1062 w 1204" name="T80"/>
              <a:gd fmla="*/ 436 h 648" name="T81"/>
              <a:gd fmla="*/ 1078 w 1204" name="T82"/>
              <a:gd fmla="*/ 390 h 648" name="T83"/>
              <a:gd fmla="*/ 1082 w 1204" name="T84"/>
              <a:gd fmla="*/ 292 h 648" name="T85"/>
              <a:gd fmla="*/ 1078 w 1204" name="T86"/>
              <a:gd fmla="*/ 258 h 648" name="T87"/>
              <a:gd fmla="*/ 1062 w 1204" name="T88"/>
              <a:gd fmla="*/ 212 h 648" name="T89"/>
              <a:gd fmla="*/ 1032 w 1204" name="T90"/>
              <a:gd fmla="*/ 172 h 648" name="T91"/>
              <a:gd fmla="*/ 994 w 1204" name="T92"/>
              <a:gd fmla="*/ 144 h 648" name="T93"/>
              <a:gd fmla="*/ 946 w 1204" name="T94"/>
              <a:gd fmla="*/ 126 h 648" name="T95"/>
              <a:gd fmla="*/ 292 w 1204" name="T96"/>
              <a:gd fmla="*/ 122 h 6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48" w="1204">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4"/>
          </a:solidFill>
          <a:ln w="28575">
            <a:noFill/>
          </a:ln>
        </p:spPr>
        <p:txBody>
          <a:bodyPr anchor="t" anchorCtr="0" bIns="60954" compatLnSpc="1" lIns="121908" numCol="1" rIns="121908" tIns="60954" vert="horz" wrap="square">
            <a:prstTxWarp prst="textNoShape">
              <a:avLst/>
            </a:prstTxWarp>
          </a:bodyPr>
          <a:lstStyle/>
          <a:p>
            <a:endParaRPr altLang="en-US" lang="zh-CN">
              <a:ea typeface="+mn-ea"/>
              <a:cs typeface="+mn-ea"/>
            </a:endParaRPr>
          </a:p>
        </p:txBody>
      </p:sp>
      <p:sp>
        <p:nvSpPr>
          <p:cNvPr id="19" name="Freeform 5"/>
          <p:cNvSpPr>
            <a:spLocks noEditPoints="1"/>
          </p:cNvSpPr>
          <p:nvPr/>
        </p:nvSpPr>
        <p:spPr bwMode="auto">
          <a:xfrm>
            <a:off x="6224184" y="2989627"/>
            <a:ext cx="2326792" cy="1252295"/>
          </a:xfrm>
          <a:custGeom>
            <a:gdLst>
              <a:gd fmla="*/ 292 w 1204" name="T0"/>
              <a:gd fmla="*/ 648 h 648" name="T1"/>
              <a:gd fmla="*/ 206 w 1204" name="T2"/>
              <a:gd fmla="*/ 634 h 648" name="T3"/>
              <a:gd fmla="*/ 130 w 1204" name="T4"/>
              <a:gd fmla="*/ 598 h 648" name="T5"/>
              <a:gd fmla="*/ 68 w 1204" name="T6"/>
              <a:gd fmla="*/ 542 h 648" name="T7"/>
              <a:gd fmla="*/ 24 w 1204" name="T8"/>
              <a:gd fmla="*/ 470 h 648" name="T9"/>
              <a:gd fmla="*/ 2 w 1204" name="T10"/>
              <a:gd fmla="*/ 386 h 648" name="T11"/>
              <a:gd fmla="*/ 0 w 1204" name="T12"/>
              <a:gd fmla="*/ 292 h 648" name="T13"/>
              <a:gd fmla="*/ 14 w 1204" name="T14"/>
              <a:gd fmla="*/ 206 h 648" name="T15"/>
              <a:gd fmla="*/ 50 w 1204" name="T16"/>
              <a:gd fmla="*/ 130 h 648" name="T17"/>
              <a:gd fmla="*/ 106 w 1204" name="T18"/>
              <a:gd fmla="*/ 68 h 648" name="T19"/>
              <a:gd fmla="*/ 178 w 1204" name="T20"/>
              <a:gd fmla="*/ 24 h 648" name="T21"/>
              <a:gd fmla="*/ 262 w 1204" name="T22"/>
              <a:gd fmla="*/ 2 h 648" name="T23"/>
              <a:gd fmla="*/ 912 w 1204" name="T24"/>
              <a:gd fmla="*/ 0 h 648" name="T25"/>
              <a:gd fmla="*/ 1000 w 1204" name="T26"/>
              <a:gd fmla="*/ 14 h 648" name="T27"/>
              <a:gd fmla="*/ 1076 w 1204" name="T28"/>
              <a:gd fmla="*/ 50 h 648" name="T29"/>
              <a:gd fmla="*/ 1138 w 1204" name="T30"/>
              <a:gd fmla="*/ 106 h 648" name="T31"/>
              <a:gd fmla="*/ 1182 w 1204" name="T32"/>
              <a:gd fmla="*/ 178 h 648" name="T33"/>
              <a:gd fmla="*/ 1202 w 1204" name="T34"/>
              <a:gd fmla="*/ 262 h 648" name="T35"/>
              <a:gd fmla="*/ 1204 w 1204" name="T36"/>
              <a:gd fmla="*/ 356 h 648" name="T37"/>
              <a:gd fmla="*/ 1192 w 1204" name="T38"/>
              <a:gd fmla="*/ 442 h 648" name="T39"/>
              <a:gd fmla="*/ 1154 w 1204" name="T40"/>
              <a:gd fmla="*/ 520 h 648" name="T41"/>
              <a:gd fmla="*/ 1098 w 1204" name="T42"/>
              <a:gd fmla="*/ 582 h 648" name="T43"/>
              <a:gd fmla="*/ 1026 w 1204" name="T44"/>
              <a:gd fmla="*/ 624 h 648" name="T45"/>
              <a:gd fmla="*/ 942 w 1204" name="T46"/>
              <a:gd fmla="*/ 646 h 648" name="T47"/>
              <a:gd fmla="*/ 292 w 1204" name="T48"/>
              <a:gd fmla="*/ 122 h 648" name="T49"/>
              <a:gd fmla="*/ 258 w 1204" name="T50"/>
              <a:gd fmla="*/ 126 h 648" name="T51"/>
              <a:gd fmla="*/ 212 w 1204" name="T52"/>
              <a:gd fmla="*/ 144 h 648" name="T53"/>
              <a:gd fmla="*/ 172 w 1204" name="T54"/>
              <a:gd fmla="*/ 172 h 648" name="T55"/>
              <a:gd fmla="*/ 142 w 1204" name="T56"/>
              <a:gd fmla="*/ 212 h 648" name="T57"/>
              <a:gd fmla="*/ 126 w 1204" name="T58"/>
              <a:gd fmla="*/ 258 h 648" name="T59"/>
              <a:gd fmla="*/ 122 w 1204" name="T60"/>
              <a:gd fmla="*/ 356 h 648" name="T61"/>
              <a:gd fmla="*/ 126 w 1204" name="T62"/>
              <a:gd fmla="*/ 390 h 648" name="T63"/>
              <a:gd fmla="*/ 142 w 1204" name="T64"/>
              <a:gd fmla="*/ 436 h 648" name="T65"/>
              <a:gd fmla="*/ 172 w 1204" name="T66"/>
              <a:gd fmla="*/ 476 h 648" name="T67"/>
              <a:gd fmla="*/ 212 w 1204" name="T68"/>
              <a:gd fmla="*/ 506 h 648" name="T69"/>
              <a:gd fmla="*/ 258 w 1204" name="T70"/>
              <a:gd fmla="*/ 522 h 648" name="T71"/>
              <a:gd fmla="*/ 912 w 1204" name="T72"/>
              <a:gd fmla="*/ 526 h 648" name="T73"/>
              <a:gd fmla="*/ 946 w 1204" name="T74"/>
              <a:gd fmla="*/ 522 h 648" name="T75"/>
              <a:gd fmla="*/ 994 w 1204" name="T76"/>
              <a:gd fmla="*/ 506 h 648" name="T77"/>
              <a:gd fmla="*/ 1032 w 1204" name="T78"/>
              <a:gd fmla="*/ 476 h 648" name="T79"/>
              <a:gd fmla="*/ 1062 w 1204" name="T80"/>
              <a:gd fmla="*/ 436 h 648" name="T81"/>
              <a:gd fmla="*/ 1078 w 1204" name="T82"/>
              <a:gd fmla="*/ 390 h 648" name="T83"/>
              <a:gd fmla="*/ 1082 w 1204" name="T84"/>
              <a:gd fmla="*/ 292 h 648" name="T85"/>
              <a:gd fmla="*/ 1078 w 1204" name="T86"/>
              <a:gd fmla="*/ 258 h 648" name="T87"/>
              <a:gd fmla="*/ 1062 w 1204" name="T88"/>
              <a:gd fmla="*/ 212 h 648" name="T89"/>
              <a:gd fmla="*/ 1032 w 1204" name="T90"/>
              <a:gd fmla="*/ 172 h 648" name="T91"/>
              <a:gd fmla="*/ 994 w 1204" name="T92"/>
              <a:gd fmla="*/ 144 h 648" name="T93"/>
              <a:gd fmla="*/ 946 w 1204" name="T94"/>
              <a:gd fmla="*/ 126 h 648" name="T95"/>
              <a:gd fmla="*/ 292 w 1204" name="T96"/>
              <a:gd fmla="*/ 122 h 6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48" w="1204">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3"/>
          </a:solidFill>
          <a:ln w="28575">
            <a:noFill/>
          </a:ln>
        </p:spPr>
        <p:txBody>
          <a:bodyPr anchor="t" anchorCtr="0" bIns="60954" compatLnSpc="1" lIns="121908" numCol="1" rIns="121908" tIns="60954" vert="horz" wrap="square">
            <a:prstTxWarp prst="textNoShape">
              <a:avLst/>
            </a:prstTxWarp>
          </a:bodyPr>
          <a:lstStyle/>
          <a:p>
            <a:endParaRPr altLang="en-US" lang="zh-CN">
              <a:ea typeface="+mn-ea"/>
              <a:cs typeface="+mn-ea"/>
            </a:endParaRPr>
          </a:p>
        </p:txBody>
      </p:sp>
      <p:sp>
        <p:nvSpPr>
          <p:cNvPr id="20" name="Freeform 5"/>
          <p:cNvSpPr>
            <a:spLocks noEditPoints="1"/>
          </p:cNvSpPr>
          <p:nvPr/>
        </p:nvSpPr>
        <p:spPr bwMode="auto">
          <a:xfrm>
            <a:off x="8784429" y="2989627"/>
            <a:ext cx="2326792" cy="1252295"/>
          </a:xfrm>
          <a:custGeom>
            <a:gdLst>
              <a:gd fmla="*/ 292 w 1204" name="T0"/>
              <a:gd fmla="*/ 648 h 648" name="T1"/>
              <a:gd fmla="*/ 206 w 1204" name="T2"/>
              <a:gd fmla="*/ 634 h 648" name="T3"/>
              <a:gd fmla="*/ 130 w 1204" name="T4"/>
              <a:gd fmla="*/ 598 h 648" name="T5"/>
              <a:gd fmla="*/ 68 w 1204" name="T6"/>
              <a:gd fmla="*/ 542 h 648" name="T7"/>
              <a:gd fmla="*/ 24 w 1204" name="T8"/>
              <a:gd fmla="*/ 470 h 648" name="T9"/>
              <a:gd fmla="*/ 2 w 1204" name="T10"/>
              <a:gd fmla="*/ 386 h 648" name="T11"/>
              <a:gd fmla="*/ 0 w 1204" name="T12"/>
              <a:gd fmla="*/ 292 h 648" name="T13"/>
              <a:gd fmla="*/ 14 w 1204" name="T14"/>
              <a:gd fmla="*/ 206 h 648" name="T15"/>
              <a:gd fmla="*/ 50 w 1204" name="T16"/>
              <a:gd fmla="*/ 130 h 648" name="T17"/>
              <a:gd fmla="*/ 106 w 1204" name="T18"/>
              <a:gd fmla="*/ 68 h 648" name="T19"/>
              <a:gd fmla="*/ 178 w 1204" name="T20"/>
              <a:gd fmla="*/ 24 h 648" name="T21"/>
              <a:gd fmla="*/ 262 w 1204" name="T22"/>
              <a:gd fmla="*/ 2 h 648" name="T23"/>
              <a:gd fmla="*/ 912 w 1204" name="T24"/>
              <a:gd fmla="*/ 0 h 648" name="T25"/>
              <a:gd fmla="*/ 1000 w 1204" name="T26"/>
              <a:gd fmla="*/ 14 h 648" name="T27"/>
              <a:gd fmla="*/ 1076 w 1204" name="T28"/>
              <a:gd fmla="*/ 50 h 648" name="T29"/>
              <a:gd fmla="*/ 1138 w 1204" name="T30"/>
              <a:gd fmla="*/ 106 h 648" name="T31"/>
              <a:gd fmla="*/ 1182 w 1204" name="T32"/>
              <a:gd fmla="*/ 178 h 648" name="T33"/>
              <a:gd fmla="*/ 1202 w 1204" name="T34"/>
              <a:gd fmla="*/ 262 h 648" name="T35"/>
              <a:gd fmla="*/ 1204 w 1204" name="T36"/>
              <a:gd fmla="*/ 356 h 648" name="T37"/>
              <a:gd fmla="*/ 1192 w 1204" name="T38"/>
              <a:gd fmla="*/ 442 h 648" name="T39"/>
              <a:gd fmla="*/ 1154 w 1204" name="T40"/>
              <a:gd fmla="*/ 520 h 648" name="T41"/>
              <a:gd fmla="*/ 1098 w 1204" name="T42"/>
              <a:gd fmla="*/ 582 h 648" name="T43"/>
              <a:gd fmla="*/ 1026 w 1204" name="T44"/>
              <a:gd fmla="*/ 624 h 648" name="T45"/>
              <a:gd fmla="*/ 942 w 1204" name="T46"/>
              <a:gd fmla="*/ 646 h 648" name="T47"/>
              <a:gd fmla="*/ 292 w 1204" name="T48"/>
              <a:gd fmla="*/ 122 h 648" name="T49"/>
              <a:gd fmla="*/ 258 w 1204" name="T50"/>
              <a:gd fmla="*/ 126 h 648" name="T51"/>
              <a:gd fmla="*/ 212 w 1204" name="T52"/>
              <a:gd fmla="*/ 144 h 648" name="T53"/>
              <a:gd fmla="*/ 172 w 1204" name="T54"/>
              <a:gd fmla="*/ 172 h 648" name="T55"/>
              <a:gd fmla="*/ 142 w 1204" name="T56"/>
              <a:gd fmla="*/ 212 h 648" name="T57"/>
              <a:gd fmla="*/ 126 w 1204" name="T58"/>
              <a:gd fmla="*/ 258 h 648" name="T59"/>
              <a:gd fmla="*/ 122 w 1204" name="T60"/>
              <a:gd fmla="*/ 356 h 648" name="T61"/>
              <a:gd fmla="*/ 126 w 1204" name="T62"/>
              <a:gd fmla="*/ 390 h 648" name="T63"/>
              <a:gd fmla="*/ 142 w 1204" name="T64"/>
              <a:gd fmla="*/ 436 h 648" name="T65"/>
              <a:gd fmla="*/ 172 w 1204" name="T66"/>
              <a:gd fmla="*/ 476 h 648" name="T67"/>
              <a:gd fmla="*/ 212 w 1204" name="T68"/>
              <a:gd fmla="*/ 506 h 648" name="T69"/>
              <a:gd fmla="*/ 258 w 1204" name="T70"/>
              <a:gd fmla="*/ 522 h 648" name="T71"/>
              <a:gd fmla="*/ 912 w 1204" name="T72"/>
              <a:gd fmla="*/ 526 h 648" name="T73"/>
              <a:gd fmla="*/ 946 w 1204" name="T74"/>
              <a:gd fmla="*/ 522 h 648" name="T75"/>
              <a:gd fmla="*/ 994 w 1204" name="T76"/>
              <a:gd fmla="*/ 506 h 648" name="T77"/>
              <a:gd fmla="*/ 1032 w 1204" name="T78"/>
              <a:gd fmla="*/ 476 h 648" name="T79"/>
              <a:gd fmla="*/ 1062 w 1204" name="T80"/>
              <a:gd fmla="*/ 436 h 648" name="T81"/>
              <a:gd fmla="*/ 1078 w 1204" name="T82"/>
              <a:gd fmla="*/ 390 h 648" name="T83"/>
              <a:gd fmla="*/ 1082 w 1204" name="T84"/>
              <a:gd fmla="*/ 292 h 648" name="T85"/>
              <a:gd fmla="*/ 1078 w 1204" name="T86"/>
              <a:gd fmla="*/ 258 h 648" name="T87"/>
              <a:gd fmla="*/ 1062 w 1204" name="T88"/>
              <a:gd fmla="*/ 212 h 648" name="T89"/>
              <a:gd fmla="*/ 1032 w 1204" name="T90"/>
              <a:gd fmla="*/ 172 h 648" name="T91"/>
              <a:gd fmla="*/ 994 w 1204" name="T92"/>
              <a:gd fmla="*/ 144 h 648" name="T93"/>
              <a:gd fmla="*/ 946 w 1204" name="T94"/>
              <a:gd fmla="*/ 126 h 648" name="T95"/>
              <a:gd fmla="*/ 292 w 1204" name="T96"/>
              <a:gd fmla="*/ 122 h 6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48" w="1204">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2"/>
          </a:solidFill>
          <a:ln w="28575">
            <a:noFill/>
          </a:ln>
        </p:spPr>
        <p:txBody>
          <a:bodyPr anchor="t" anchorCtr="0" bIns="60954" compatLnSpc="1" lIns="121908" numCol="1" rIns="121908" tIns="60954" vert="horz" wrap="square">
            <a:prstTxWarp prst="textNoShape">
              <a:avLst/>
            </a:prstTxWarp>
          </a:bodyPr>
          <a:lstStyle/>
          <a:p>
            <a:endParaRPr altLang="en-US" lang="zh-CN">
              <a:ea typeface="+mn-ea"/>
              <a:cs typeface="+mn-ea"/>
            </a:endParaRPr>
          </a:p>
        </p:txBody>
      </p:sp>
      <p:sp>
        <p:nvSpPr>
          <p:cNvPr id="21" name="圆角矩形 20"/>
          <p:cNvSpPr/>
          <p:nvPr/>
        </p:nvSpPr>
        <p:spPr>
          <a:xfrm>
            <a:off x="2473755" y="3453322"/>
            <a:ext cx="2089391" cy="268577"/>
          </a:xfrm>
          <a:prstGeom prst="roundRect">
            <a:avLst>
              <a:gd fmla="val 50000" name="adj"/>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75000"/>
                </a:schemeClr>
              </a:solidFill>
              <a:cs typeface="+mn-ea"/>
            </a:endParaRPr>
          </a:p>
        </p:txBody>
      </p:sp>
      <p:sp>
        <p:nvSpPr>
          <p:cNvPr id="22" name="圆角矩形 21"/>
          <p:cNvSpPr/>
          <p:nvPr/>
        </p:nvSpPr>
        <p:spPr>
          <a:xfrm>
            <a:off x="7627622" y="3453322"/>
            <a:ext cx="2089391" cy="268577"/>
          </a:xfrm>
          <a:prstGeom prst="roundRect">
            <a:avLst>
              <a:gd fmla="val 50000" name="adj"/>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75000"/>
                </a:schemeClr>
              </a:solidFill>
              <a:cs typeface="+mn-ea"/>
            </a:endParaRPr>
          </a:p>
        </p:txBody>
      </p:sp>
      <p:sp>
        <p:nvSpPr>
          <p:cNvPr id="23" name="圆角矩形 22"/>
          <p:cNvSpPr/>
          <p:nvPr/>
        </p:nvSpPr>
        <p:spPr>
          <a:xfrm>
            <a:off x="5050688" y="3453322"/>
            <a:ext cx="2089391" cy="268577"/>
          </a:xfrm>
          <a:prstGeom prst="roundRect">
            <a:avLst>
              <a:gd fmla="val 50000" name="adj"/>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75000"/>
                </a:schemeClr>
              </a:solidFill>
              <a:cs typeface="+mn-ea"/>
            </a:endParaRPr>
          </a:p>
        </p:txBody>
      </p:sp>
      <p:sp>
        <p:nvSpPr>
          <p:cNvPr id="24" name="下箭头 23"/>
          <p:cNvSpPr/>
          <p:nvPr/>
        </p:nvSpPr>
        <p:spPr>
          <a:xfrm>
            <a:off x="3398450"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25" name="下箭头 24"/>
          <p:cNvSpPr/>
          <p:nvPr/>
        </p:nvSpPr>
        <p:spPr>
          <a:xfrm>
            <a:off x="5975381"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26" name="下箭头 25"/>
          <p:cNvSpPr/>
          <p:nvPr/>
        </p:nvSpPr>
        <p:spPr>
          <a:xfrm>
            <a:off x="8552317"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27" name="矩形 26"/>
          <p:cNvSpPr/>
          <p:nvPr/>
        </p:nvSpPr>
        <p:spPr>
          <a:xfrm>
            <a:off x="1185291" y="1596513"/>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accent5"/>
                </a:solidFill>
                <a:latin typeface="+mn-ea"/>
                <a:ea typeface="+mn-ea"/>
                <a:cs typeface="+mn-ea"/>
              </a:rPr>
              <a:t>在此输入标题</a:t>
            </a:r>
          </a:p>
          <a:p>
            <a:pPr algn="ctr">
              <a:lnSpc>
                <a:spcPct val="130000"/>
              </a:lnSpc>
              <a:spcBef>
                <a:spcPts val="800"/>
              </a:spcBef>
            </a:pPr>
            <a:r>
              <a:rPr altLang="en-US" lang="zh-CN" sz="1300">
                <a:solidFill>
                  <a:schemeClr val="accent5"/>
                </a:solidFill>
                <a:latin typeface="+mn-ea"/>
                <a:ea typeface="+mn-ea"/>
                <a:cs typeface="+mn-ea"/>
              </a:rPr>
              <a:t>在此输入您的文字在此输入您的文字在此输入您的文字在此输入您的文字</a:t>
            </a:r>
          </a:p>
        </p:txBody>
      </p:sp>
      <p:sp>
        <p:nvSpPr>
          <p:cNvPr id="28" name="矩形 27"/>
          <p:cNvSpPr/>
          <p:nvPr/>
        </p:nvSpPr>
        <p:spPr>
          <a:xfrm>
            <a:off x="3762222" y="1596513"/>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accent4"/>
                </a:solidFill>
                <a:latin typeface="+mn-ea"/>
                <a:ea typeface="+mn-ea"/>
                <a:cs typeface="+mn-ea"/>
              </a:rPr>
              <a:t>在此输入标题</a:t>
            </a:r>
          </a:p>
          <a:p>
            <a:pPr algn="ctr">
              <a:lnSpc>
                <a:spcPct val="130000"/>
              </a:lnSpc>
              <a:spcBef>
                <a:spcPts val="800"/>
              </a:spcBef>
            </a:pPr>
            <a:r>
              <a:rPr altLang="en-US" lang="zh-CN" sz="1300">
                <a:solidFill>
                  <a:schemeClr val="accent4"/>
                </a:solidFill>
                <a:latin typeface="+mn-ea"/>
                <a:ea typeface="+mn-ea"/>
                <a:cs typeface="+mn-ea"/>
              </a:rPr>
              <a:t>在此输入您的文字在此输入您的文字在此输入您的文字在此输入您的文字</a:t>
            </a:r>
          </a:p>
        </p:txBody>
      </p:sp>
      <p:sp>
        <p:nvSpPr>
          <p:cNvPr id="29" name="矩形 28"/>
          <p:cNvSpPr/>
          <p:nvPr/>
        </p:nvSpPr>
        <p:spPr>
          <a:xfrm>
            <a:off x="6339153" y="1596513"/>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accent3"/>
                </a:solidFill>
                <a:latin typeface="+mn-ea"/>
                <a:ea typeface="+mn-ea"/>
                <a:cs typeface="+mn-ea"/>
              </a:rPr>
              <a:t>在此输入标题</a:t>
            </a:r>
          </a:p>
          <a:p>
            <a:pPr algn="ctr">
              <a:lnSpc>
                <a:spcPct val="130000"/>
              </a:lnSpc>
              <a:spcBef>
                <a:spcPts val="800"/>
              </a:spcBef>
            </a:pPr>
            <a:r>
              <a:rPr altLang="en-US" lang="zh-CN" sz="1300">
                <a:solidFill>
                  <a:schemeClr val="accent3"/>
                </a:solidFill>
                <a:latin typeface="+mn-ea"/>
                <a:ea typeface="+mn-ea"/>
                <a:cs typeface="+mn-ea"/>
              </a:rPr>
              <a:t>在此输入您的文字在此输入您的文字在此输入您的文字在此输入您的文字</a:t>
            </a:r>
          </a:p>
        </p:txBody>
      </p:sp>
      <p:sp>
        <p:nvSpPr>
          <p:cNvPr id="30" name="矩形 29"/>
          <p:cNvSpPr/>
          <p:nvPr/>
        </p:nvSpPr>
        <p:spPr>
          <a:xfrm>
            <a:off x="8916085" y="1596513"/>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accent2"/>
                </a:solidFill>
                <a:latin typeface="+mn-ea"/>
                <a:ea typeface="+mn-ea"/>
                <a:cs typeface="+mn-ea"/>
              </a:rPr>
              <a:t>在此输入标题</a:t>
            </a:r>
          </a:p>
          <a:p>
            <a:pPr algn="ctr">
              <a:lnSpc>
                <a:spcPct val="130000"/>
              </a:lnSpc>
              <a:spcBef>
                <a:spcPts val="800"/>
              </a:spcBef>
            </a:pPr>
            <a:r>
              <a:rPr altLang="en-US" lang="zh-CN" sz="1300">
                <a:solidFill>
                  <a:schemeClr val="accent2"/>
                </a:solidFill>
                <a:latin typeface="+mn-ea"/>
                <a:ea typeface="+mn-ea"/>
                <a:cs typeface="+mn-ea"/>
              </a:rPr>
              <a:t>在此输入您的文字在此输入您的文字在此输入您的文字在此输入您的文字</a:t>
            </a:r>
          </a:p>
        </p:txBody>
      </p:sp>
      <p:sp>
        <p:nvSpPr>
          <p:cNvPr id="31" name="矩形 30"/>
          <p:cNvSpPr/>
          <p:nvPr/>
        </p:nvSpPr>
        <p:spPr>
          <a:xfrm>
            <a:off x="2476331" y="4670241"/>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bg1">
                    <a:lumMod val="65000"/>
                  </a:schemeClr>
                </a:solidFill>
                <a:latin typeface="+mn-ea"/>
                <a:ea typeface="+mn-ea"/>
                <a:cs typeface="+mn-ea"/>
              </a:rPr>
              <a:t>在此输入标题</a:t>
            </a:r>
          </a:p>
          <a:p>
            <a:pPr algn="ctr">
              <a:lnSpc>
                <a:spcPct val="130000"/>
              </a:lnSpc>
              <a:spcBef>
                <a:spcPts val="800"/>
              </a:spcBef>
            </a:pPr>
            <a:r>
              <a:rPr altLang="en-US" lang="zh-CN" sz="1300">
                <a:solidFill>
                  <a:schemeClr val="bg1">
                    <a:lumMod val="65000"/>
                  </a:schemeClr>
                </a:solidFill>
                <a:latin typeface="+mn-ea"/>
                <a:ea typeface="+mn-ea"/>
                <a:cs typeface="+mn-ea"/>
              </a:rPr>
              <a:t>在此输入您的文字在此输入您的文字在此输入您的文字在此输入您的文字</a:t>
            </a:r>
          </a:p>
        </p:txBody>
      </p:sp>
      <p:sp>
        <p:nvSpPr>
          <p:cNvPr id="32" name="矩形 31"/>
          <p:cNvSpPr/>
          <p:nvPr/>
        </p:nvSpPr>
        <p:spPr>
          <a:xfrm>
            <a:off x="5049315" y="4670241"/>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bg1">
                    <a:lumMod val="65000"/>
                  </a:schemeClr>
                </a:solidFill>
                <a:latin typeface="+mn-ea"/>
                <a:ea typeface="+mn-ea"/>
                <a:cs typeface="+mn-ea"/>
              </a:rPr>
              <a:t>在此输入标题</a:t>
            </a:r>
          </a:p>
          <a:p>
            <a:pPr algn="ctr">
              <a:lnSpc>
                <a:spcPct val="130000"/>
              </a:lnSpc>
              <a:spcBef>
                <a:spcPts val="800"/>
              </a:spcBef>
            </a:pPr>
            <a:r>
              <a:rPr altLang="en-US" lang="zh-CN" sz="1300">
                <a:solidFill>
                  <a:schemeClr val="bg1">
                    <a:lumMod val="65000"/>
                  </a:schemeClr>
                </a:solidFill>
                <a:latin typeface="+mn-ea"/>
                <a:ea typeface="+mn-ea"/>
                <a:cs typeface="+mn-ea"/>
              </a:rPr>
              <a:t>在此输入您的文字在此输入您的文字在此输入您的文字在此输入您的文字</a:t>
            </a:r>
          </a:p>
        </p:txBody>
      </p:sp>
      <p:sp>
        <p:nvSpPr>
          <p:cNvPr id="33" name="矩形 32"/>
          <p:cNvSpPr/>
          <p:nvPr/>
        </p:nvSpPr>
        <p:spPr>
          <a:xfrm>
            <a:off x="7631387" y="4670241"/>
            <a:ext cx="2089391" cy="1253732"/>
          </a:xfrm>
          <a:prstGeom prst="rect">
            <a:avLst/>
          </a:prstGeom>
        </p:spPr>
        <p:txBody>
          <a:bodyPr bIns="60954" lIns="121908" rIns="121908" tIns="60954" wrap="square">
            <a:spAutoFit/>
          </a:bodyPr>
          <a:lstStyle/>
          <a:p>
            <a:pPr algn="ctr">
              <a:lnSpc>
                <a:spcPct val="130000"/>
              </a:lnSpc>
              <a:spcBef>
                <a:spcPts val="800"/>
              </a:spcBef>
            </a:pPr>
            <a:r>
              <a:rPr altLang="en-US" lang="zh-CN" sz="1300">
                <a:solidFill>
                  <a:schemeClr val="bg1">
                    <a:lumMod val="65000"/>
                  </a:schemeClr>
                </a:solidFill>
                <a:latin typeface="+mn-ea"/>
                <a:ea typeface="+mn-ea"/>
                <a:cs typeface="+mn-ea"/>
              </a:rPr>
              <a:t>在此输入标题</a:t>
            </a:r>
          </a:p>
          <a:p>
            <a:pPr algn="ctr">
              <a:lnSpc>
                <a:spcPct val="130000"/>
              </a:lnSpc>
              <a:spcBef>
                <a:spcPts val="800"/>
              </a:spcBef>
            </a:pPr>
            <a:r>
              <a:rPr altLang="en-US" lang="zh-CN" sz="1300">
                <a:solidFill>
                  <a:schemeClr val="bg1">
                    <a:lumMod val="65000"/>
                  </a:schemeClr>
                </a:solidFill>
                <a:latin typeface="+mn-ea"/>
                <a:ea typeface="+mn-ea"/>
                <a:cs typeface="+mn-ea"/>
              </a:rPr>
              <a:t>在此输入您的文字在此输入您的文字在此输入您的文字在此输入您的文字</a:t>
            </a: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25648841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300" fill="hold" id="7"/>
                                        <p:tgtEl>
                                          <p:spTgt spid="17"/>
                                        </p:tgtEl>
                                        <p:attrNameLst>
                                          <p:attrName>ppt_w</p:attrName>
                                        </p:attrNameLst>
                                      </p:cBhvr>
                                      <p:tavLst>
                                        <p:tav tm="0">
                                          <p:val>
                                            <p:fltVal val="0"/>
                                          </p:val>
                                        </p:tav>
                                        <p:tav tm="100000">
                                          <p:val>
                                            <p:strVal val="#ppt_w"/>
                                          </p:val>
                                        </p:tav>
                                      </p:tavLst>
                                    </p:anim>
                                    <p:anim calcmode="lin" valueType="num">
                                      <p:cBhvr>
                                        <p:cTn dur="300" fill="hold" id="8"/>
                                        <p:tgtEl>
                                          <p:spTgt spid="17"/>
                                        </p:tgtEl>
                                        <p:attrNameLst>
                                          <p:attrName>ppt_h</p:attrName>
                                        </p:attrNameLst>
                                      </p:cBhvr>
                                      <p:tavLst>
                                        <p:tav tm="0">
                                          <p:val>
                                            <p:fltVal val="0"/>
                                          </p:val>
                                        </p:tav>
                                        <p:tav tm="100000">
                                          <p:val>
                                            <p:strVal val="#ppt_h"/>
                                          </p:val>
                                        </p:tav>
                                      </p:tavLst>
                                    </p:anim>
                                    <p:animEffect filter="fade" transition="in">
                                      <p:cBhvr>
                                        <p:cTn dur="300" id="9"/>
                                        <p:tgtEl>
                                          <p:spTgt spid="17"/>
                                        </p:tgtEl>
                                      </p:cBhvr>
                                    </p:animEffect>
                                  </p:childTnLst>
                                </p:cTn>
                              </p:par>
                            </p:childTnLst>
                          </p:cTn>
                        </p:par>
                        <p:par>
                          <p:cTn fill="hold" id="10" nodeType="afterGroup">
                            <p:stCondLst>
                              <p:cond delay="300"/>
                            </p:stCondLst>
                            <p:childTnLst>
                              <p:par>
                                <p:cTn fill="hold" grpId="0" id="11" nodeType="afterEffect" presetClass="entr" presetID="47"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300" id="13"/>
                                        <p:tgtEl>
                                          <p:spTgt spid="27"/>
                                        </p:tgtEl>
                                      </p:cBhvr>
                                    </p:animEffect>
                                    <p:anim calcmode="lin" valueType="num">
                                      <p:cBhvr>
                                        <p:cTn dur="300" fill="hold" id="14"/>
                                        <p:tgtEl>
                                          <p:spTgt spid="27"/>
                                        </p:tgtEl>
                                        <p:attrNameLst>
                                          <p:attrName>ppt_x</p:attrName>
                                        </p:attrNameLst>
                                      </p:cBhvr>
                                      <p:tavLst>
                                        <p:tav tm="0">
                                          <p:val>
                                            <p:strVal val="#ppt_x"/>
                                          </p:val>
                                        </p:tav>
                                        <p:tav tm="100000">
                                          <p:val>
                                            <p:strVal val="#ppt_x"/>
                                          </p:val>
                                        </p:tav>
                                      </p:tavLst>
                                    </p:anim>
                                    <p:anim calcmode="lin" valueType="num">
                                      <p:cBhvr>
                                        <p:cTn dur="300" fill="hold" id="15"/>
                                        <p:tgtEl>
                                          <p:spTgt spid="2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600"/>
                            </p:stCondLst>
                            <p:childTnLst>
                              <p:par>
                                <p:cTn fill="hold" grpId="0" id="17" nodeType="afterEffect" presetClass="entr" presetID="53" presetSubtype="0">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p:cTn dur="300" fill="hold" id="19"/>
                                        <p:tgtEl>
                                          <p:spTgt spid="18"/>
                                        </p:tgtEl>
                                        <p:attrNameLst>
                                          <p:attrName>ppt_w</p:attrName>
                                        </p:attrNameLst>
                                      </p:cBhvr>
                                      <p:tavLst>
                                        <p:tav tm="0">
                                          <p:val>
                                            <p:fltVal val="0"/>
                                          </p:val>
                                        </p:tav>
                                        <p:tav tm="100000">
                                          <p:val>
                                            <p:strVal val="#ppt_w"/>
                                          </p:val>
                                        </p:tav>
                                      </p:tavLst>
                                    </p:anim>
                                    <p:anim calcmode="lin" valueType="num">
                                      <p:cBhvr>
                                        <p:cTn dur="300" fill="hold" id="20"/>
                                        <p:tgtEl>
                                          <p:spTgt spid="18"/>
                                        </p:tgtEl>
                                        <p:attrNameLst>
                                          <p:attrName>ppt_h</p:attrName>
                                        </p:attrNameLst>
                                      </p:cBhvr>
                                      <p:tavLst>
                                        <p:tav tm="0">
                                          <p:val>
                                            <p:fltVal val="0"/>
                                          </p:val>
                                        </p:tav>
                                        <p:tav tm="100000">
                                          <p:val>
                                            <p:strVal val="#ppt_h"/>
                                          </p:val>
                                        </p:tav>
                                      </p:tavLst>
                                    </p:anim>
                                    <p:animEffect filter="fade" transition="in">
                                      <p:cBhvr>
                                        <p:cTn dur="300" id="21"/>
                                        <p:tgtEl>
                                          <p:spTgt spid="18"/>
                                        </p:tgtEl>
                                      </p:cBhvr>
                                    </p:animEffect>
                                  </p:childTnLst>
                                </p:cTn>
                              </p:par>
                            </p:childTnLst>
                          </p:cTn>
                        </p:par>
                        <p:par>
                          <p:cTn fill="hold" id="22" nodeType="afterGroup">
                            <p:stCondLst>
                              <p:cond delay="900"/>
                            </p:stCondLst>
                            <p:childTnLst>
                              <p:par>
                                <p:cTn fill="hold" grpId="0" id="23" nodeType="afterEffect" presetClass="entr" presetID="47"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300" id="25"/>
                                        <p:tgtEl>
                                          <p:spTgt spid="28"/>
                                        </p:tgtEl>
                                      </p:cBhvr>
                                    </p:animEffect>
                                    <p:anim calcmode="lin" valueType="num">
                                      <p:cBhvr>
                                        <p:cTn dur="300" fill="hold" id="26"/>
                                        <p:tgtEl>
                                          <p:spTgt spid="28"/>
                                        </p:tgtEl>
                                        <p:attrNameLst>
                                          <p:attrName>ppt_x</p:attrName>
                                        </p:attrNameLst>
                                      </p:cBhvr>
                                      <p:tavLst>
                                        <p:tav tm="0">
                                          <p:val>
                                            <p:strVal val="#ppt_x"/>
                                          </p:val>
                                        </p:tav>
                                        <p:tav tm="100000">
                                          <p:val>
                                            <p:strVal val="#ppt_x"/>
                                          </p:val>
                                        </p:tav>
                                      </p:tavLst>
                                    </p:anim>
                                    <p:anim calcmode="lin" valueType="num">
                                      <p:cBhvr>
                                        <p:cTn dur="300" fill="hold" id="27"/>
                                        <p:tgtEl>
                                          <p:spTgt spid="2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200"/>
                            </p:stCondLst>
                            <p:childTnLst>
                              <p:par>
                                <p:cTn fill="hold" grpId="0"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300" fill="hold" id="31"/>
                                        <p:tgtEl>
                                          <p:spTgt spid="19"/>
                                        </p:tgtEl>
                                        <p:attrNameLst>
                                          <p:attrName>ppt_w</p:attrName>
                                        </p:attrNameLst>
                                      </p:cBhvr>
                                      <p:tavLst>
                                        <p:tav tm="0">
                                          <p:val>
                                            <p:fltVal val="0"/>
                                          </p:val>
                                        </p:tav>
                                        <p:tav tm="100000">
                                          <p:val>
                                            <p:strVal val="#ppt_w"/>
                                          </p:val>
                                        </p:tav>
                                      </p:tavLst>
                                    </p:anim>
                                    <p:anim calcmode="lin" valueType="num">
                                      <p:cBhvr>
                                        <p:cTn dur="300" fill="hold" id="32"/>
                                        <p:tgtEl>
                                          <p:spTgt spid="19"/>
                                        </p:tgtEl>
                                        <p:attrNameLst>
                                          <p:attrName>ppt_h</p:attrName>
                                        </p:attrNameLst>
                                      </p:cBhvr>
                                      <p:tavLst>
                                        <p:tav tm="0">
                                          <p:val>
                                            <p:fltVal val="0"/>
                                          </p:val>
                                        </p:tav>
                                        <p:tav tm="100000">
                                          <p:val>
                                            <p:strVal val="#ppt_h"/>
                                          </p:val>
                                        </p:tav>
                                      </p:tavLst>
                                    </p:anim>
                                    <p:animEffect filter="fade" transition="in">
                                      <p:cBhvr>
                                        <p:cTn dur="300" id="33"/>
                                        <p:tgtEl>
                                          <p:spTgt spid="19"/>
                                        </p:tgtEl>
                                      </p:cBhvr>
                                    </p:animEffect>
                                  </p:childTnLst>
                                </p:cTn>
                              </p:par>
                            </p:childTnLst>
                          </p:cTn>
                        </p:par>
                        <p:par>
                          <p:cTn fill="hold" id="34" nodeType="afterGroup">
                            <p:stCondLst>
                              <p:cond delay="1500"/>
                            </p:stCondLst>
                            <p:childTnLst>
                              <p:par>
                                <p:cTn fill="hold" grpId="0" id="35" nodeType="afterEffect" presetClass="entr" presetID="47" presetSubtype="0">
                                  <p:stCondLst>
                                    <p:cond delay="0"/>
                                  </p:stCondLst>
                                  <p:childTnLst>
                                    <p:set>
                                      <p:cBhvr>
                                        <p:cTn dur="1" fill="hold" id="36">
                                          <p:stCondLst>
                                            <p:cond delay="0"/>
                                          </p:stCondLst>
                                        </p:cTn>
                                        <p:tgtEl>
                                          <p:spTgt spid="29"/>
                                        </p:tgtEl>
                                        <p:attrNameLst>
                                          <p:attrName>style.visibility</p:attrName>
                                        </p:attrNameLst>
                                      </p:cBhvr>
                                      <p:to>
                                        <p:strVal val="visible"/>
                                      </p:to>
                                    </p:set>
                                    <p:animEffect filter="fade" transition="in">
                                      <p:cBhvr>
                                        <p:cTn dur="300" id="37"/>
                                        <p:tgtEl>
                                          <p:spTgt spid="29"/>
                                        </p:tgtEl>
                                      </p:cBhvr>
                                    </p:animEffect>
                                    <p:anim calcmode="lin" valueType="num">
                                      <p:cBhvr>
                                        <p:cTn dur="300" fill="hold" id="38"/>
                                        <p:tgtEl>
                                          <p:spTgt spid="29"/>
                                        </p:tgtEl>
                                        <p:attrNameLst>
                                          <p:attrName>ppt_x</p:attrName>
                                        </p:attrNameLst>
                                      </p:cBhvr>
                                      <p:tavLst>
                                        <p:tav tm="0">
                                          <p:val>
                                            <p:strVal val="#ppt_x"/>
                                          </p:val>
                                        </p:tav>
                                        <p:tav tm="100000">
                                          <p:val>
                                            <p:strVal val="#ppt_x"/>
                                          </p:val>
                                        </p:tav>
                                      </p:tavLst>
                                    </p:anim>
                                    <p:anim calcmode="lin" valueType="num">
                                      <p:cBhvr>
                                        <p:cTn dur="300" fill="hold" id="39"/>
                                        <p:tgtEl>
                                          <p:spTgt spid="2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800"/>
                            </p:stCondLst>
                            <p:childTnLst>
                              <p:par>
                                <p:cTn fill="hold" grpId="0" id="41" nodeType="afterEffect" presetClass="entr" presetID="53" presetSubtype="0">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p:cTn dur="300" fill="hold" id="43"/>
                                        <p:tgtEl>
                                          <p:spTgt spid="20"/>
                                        </p:tgtEl>
                                        <p:attrNameLst>
                                          <p:attrName>ppt_w</p:attrName>
                                        </p:attrNameLst>
                                      </p:cBhvr>
                                      <p:tavLst>
                                        <p:tav tm="0">
                                          <p:val>
                                            <p:fltVal val="0"/>
                                          </p:val>
                                        </p:tav>
                                        <p:tav tm="100000">
                                          <p:val>
                                            <p:strVal val="#ppt_w"/>
                                          </p:val>
                                        </p:tav>
                                      </p:tavLst>
                                    </p:anim>
                                    <p:anim calcmode="lin" valueType="num">
                                      <p:cBhvr>
                                        <p:cTn dur="300" fill="hold" id="44"/>
                                        <p:tgtEl>
                                          <p:spTgt spid="20"/>
                                        </p:tgtEl>
                                        <p:attrNameLst>
                                          <p:attrName>ppt_h</p:attrName>
                                        </p:attrNameLst>
                                      </p:cBhvr>
                                      <p:tavLst>
                                        <p:tav tm="0">
                                          <p:val>
                                            <p:fltVal val="0"/>
                                          </p:val>
                                        </p:tav>
                                        <p:tav tm="100000">
                                          <p:val>
                                            <p:strVal val="#ppt_h"/>
                                          </p:val>
                                        </p:tav>
                                      </p:tavLst>
                                    </p:anim>
                                    <p:animEffect filter="fade" transition="in">
                                      <p:cBhvr>
                                        <p:cTn dur="300" id="45"/>
                                        <p:tgtEl>
                                          <p:spTgt spid="20"/>
                                        </p:tgtEl>
                                      </p:cBhvr>
                                    </p:animEffect>
                                  </p:childTnLst>
                                </p:cTn>
                              </p:par>
                            </p:childTnLst>
                          </p:cTn>
                        </p:par>
                        <p:par>
                          <p:cTn fill="hold" id="46" nodeType="afterGroup">
                            <p:stCondLst>
                              <p:cond delay="2100"/>
                            </p:stCondLst>
                            <p:childTnLst>
                              <p:par>
                                <p:cTn fill="hold" grpId="0" id="47" nodeType="afterEffect" presetClass="entr" presetID="47"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300" id="49"/>
                                        <p:tgtEl>
                                          <p:spTgt spid="30"/>
                                        </p:tgtEl>
                                      </p:cBhvr>
                                    </p:animEffect>
                                    <p:anim calcmode="lin" valueType="num">
                                      <p:cBhvr>
                                        <p:cTn dur="300" fill="hold" id="50"/>
                                        <p:tgtEl>
                                          <p:spTgt spid="30"/>
                                        </p:tgtEl>
                                        <p:attrNameLst>
                                          <p:attrName>ppt_x</p:attrName>
                                        </p:attrNameLst>
                                      </p:cBhvr>
                                      <p:tavLst>
                                        <p:tav tm="0">
                                          <p:val>
                                            <p:strVal val="#ppt_x"/>
                                          </p:val>
                                        </p:tav>
                                        <p:tav tm="100000">
                                          <p:val>
                                            <p:strVal val="#ppt_x"/>
                                          </p:val>
                                        </p:tav>
                                      </p:tavLst>
                                    </p:anim>
                                    <p:anim calcmode="lin" valueType="num">
                                      <p:cBhvr>
                                        <p:cTn dur="300" fill="hold" id="51"/>
                                        <p:tgtEl>
                                          <p:spTgt spid="3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400"/>
                            </p:stCondLst>
                            <p:childTnLst>
                              <p:par>
                                <p:cTn fill="hold" grpId="0" id="53" nodeType="afterEffect" presetClass="entr" presetID="53" presetSubtype="0">
                                  <p:stCondLst>
                                    <p:cond delay="0"/>
                                  </p:stCondLst>
                                  <p:childTnLst>
                                    <p:set>
                                      <p:cBhvr>
                                        <p:cTn dur="1" fill="hold" id="54">
                                          <p:stCondLst>
                                            <p:cond delay="0"/>
                                          </p:stCondLst>
                                        </p:cTn>
                                        <p:tgtEl>
                                          <p:spTgt spid="21"/>
                                        </p:tgtEl>
                                        <p:attrNameLst>
                                          <p:attrName>style.visibility</p:attrName>
                                        </p:attrNameLst>
                                      </p:cBhvr>
                                      <p:to>
                                        <p:strVal val="visible"/>
                                      </p:to>
                                    </p:set>
                                    <p:anim calcmode="lin" valueType="num">
                                      <p:cBhvr>
                                        <p:cTn dur="300" fill="hold" id="55"/>
                                        <p:tgtEl>
                                          <p:spTgt spid="21"/>
                                        </p:tgtEl>
                                        <p:attrNameLst>
                                          <p:attrName>ppt_w</p:attrName>
                                        </p:attrNameLst>
                                      </p:cBhvr>
                                      <p:tavLst>
                                        <p:tav tm="0">
                                          <p:val>
                                            <p:fltVal val="0"/>
                                          </p:val>
                                        </p:tav>
                                        <p:tav tm="100000">
                                          <p:val>
                                            <p:strVal val="#ppt_w"/>
                                          </p:val>
                                        </p:tav>
                                      </p:tavLst>
                                    </p:anim>
                                    <p:anim calcmode="lin" valueType="num">
                                      <p:cBhvr>
                                        <p:cTn dur="300" fill="hold" id="56"/>
                                        <p:tgtEl>
                                          <p:spTgt spid="21"/>
                                        </p:tgtEl>
                                        <p:attrNameLst>
                                          <p:attrName>ppt_h</p:attrName>
                                        </p:attrNameLst>
                                      </p:cBhvr>
                                      <p:tavLst>
                                        <p:tav tm="0">
                                          <p:val>
                                            <p:fltVal val="0"/>
                                          </p:val>
                                        </p:tav>
                                        <p:tav tm="100000">
                                          <p:val>
                                            <p:strVal val="#ppt_h"/>
                                          </p:val>
                                        </p:tav>
                                      </p:tavLst>
                                    </p:anim>
                                    <p:animEffect filter="fade" transition="in">
                                      <p:cBhvr>
                                        <p:cTn dur="300" id="57"/>
                                        <p:tgtEl>
                                          <p:spTgt spid="21"/>
                                        </p:tgtEl>
                                      </p:cBhvr>
                                    </p:animEffect>
                                  </p:childTnLst>
                                </p:cTn>
                              </p:par>
                            </p:childTnLst>
                          </p:cTn>
                        </p:par>
                        <p:par>
                          <p:cTn fill="hold" id="58" nodeType="afterGroup">
                            <p:stCondLst>
                              <p:cond delay="2700"/>
                            </p:stCondLst>
                            <p:childTnLst>
                              <p:par>
                                <p:cTn fill="hold" grpId="0" id="59" nodeType="afterEffect" presetClass="entr" presetID="22" presetSubtype="1">
                                  <p:stCondLst>
                                    <p:cond delay="0"/>
                                  </p:stCondLst>
                                  <p:childTnLst>
                                    <p:set>
                                      <p:cBhvr>
                                        <p:cTn dur="1" fill="hold" id="60">
                                          <p:stCondLst>
                                            <p:cond delay="0"/>
                                          </p:stCondLst>
                                        </p:cTn>
                                        <p:tgtEl>
                                          <p:spTgt spid="24"/>
                                        </p:tgtEl>
                                        <p:attrNameLst>
                                          <p:attrName>style.visibility</p:attrName>
                                        </p:attrNameLst>
                                      </p:cBhvr>
                                      <p:to>
                                        <p:strVal val="visible"/>
                                      </p:to>
                                    </p:set>
                                    <p:animEffect filter="wipe(up)" transition="in">
                                      <p:cBhvr>
                                        <p:cTn dur="300" id="61"/>
                                        <p:tgtEl>
                                          <p:spTgt spid="24"/>
                                        </p:tgtEl>
                                      </p:cBhvr>
                                    </p:animEffect>
                                  </p:childTnLst>
                                </p:cTn>
                              </p:par>
                            </p:childTnLst>
                          </p:cTn>
                        </p:par>
                        <p:par>
                          <p:cTn fill="hold" id="62" nodeType="afterGroup">
                            <p:stCondLst>
                              <p:cond delay="3000"/>
                            </p:stCondLst>
                            <p:childTnLst>
                              <p:par>
                                <p:cTn fill="hold" grpId="0" id="63" nodeType="afterEffect" presetClass="entr" presetID="42" presetSubtype="0">
                                  <p:stCondLst>
                                    <p:cond delay="0"/>
                                  </p:stCondLst>
                                  <p:childTnLst>
                                    <p:set>
                                      <p:cBhvr>
                                        <p:cTn dur="1" fill="hold" id="64">
                                          <p:stCondLst>
                                            <p:cond delay="0"/>
                                          </p:stCondLst>
                                        </p:cTn>
                                        <p:tgtEl>
                                          <p:spTgt spid="31"/>
                                        </p:tgtEl>
                                        <p:attrNameLst>
                                          <p:attrName>style.visibility</p:attrName>
                                        </p:attrNameLst>
                                      </p:cBhvr>
                                      <p:to>
                                        <p:strVal val="visible"/>
                                      </p:to>
                                    </p:set>
                                    <p:animEffect filter="fade" transition="in">
                                      <p:cBhvr>
                                        <p:cTn dur="300" id="65"/>
                                        <p:tgtEl>
                                          <p:spTgt spid="31"/>
                                        </p:tgtEl>
                                      </p:cBhvr>
                                    </p:animEffect>
                                    <p:anim calcmode="lin" valueType="num">
                                      <p:cBhvr>
                                        <p:cTn dur="300" fill="hold" id="66"/>
                                        <p:tgtEl>
                                          <p:spTgt spid="31"/>
                                        </p:tgtEl>
                                        <p:attrNameLst>
                                          <p:attrName>ppt_x</p:attrName>
                                        </p:attrNameLst>
                                      </p:cBhvr>
                                      <p:tavLst>
                                        <p:tav tm="0">
                                          <p:val>
                                            <p:strVal val="#ppt_x"/>
                                          </p:val>
                                        </p:tav>
                                        <p:tav tm="100000">
                                          <p:val>
                                            <p:strVal val="#ppt_x"/>
                                          </p:val>
                                        </p:tav>
                                      </p:tavLst>
                                    </p:anim>
                                    <p:anim calcmode="lin" valueType="num">
                                      <p:cBhvr>
                                        <p:cTn dur="300" fill="hold" id="67"/>
                                        <p:tgtEl>
                                          <p:spTgt spid="31"/>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300"/>
                            </p:stCondLst>
                            <p:childTnLst>
                              <p:par>
                                <p:cTn fill="hold" grpId="0" id="69" nodeType="afterEffect" presetClass="entr" presetID="53" presetSubtype="0">
                                  <p:stCondLst>
                                    <p:cond delay="0"/>
                                  </p:stCondLst>
                                  <p:childTnLst>
                                    <p:set>
                                      <p:cBhvr>
                                        <p:cTn dur="1" fill="hold" id="70">
                                          <p:stCondLst>
                                            <p:cond delay="0"/>
                                          </p:stCondLst>
                                        </p:cTn>
                                        <p:tgtEl>
                                          <p:spTgt spid="23"/>
                                        </p:tgtEl>
                                        <p:attrNameLst>
                                          <p:attrName>style.visibility</p:attrName>
                                        </p:attrNameLst>
                                      </p:cBhvr>
                                      <p:to>
                                        <p:strVal val="visible"/>
                                      </p:to>
                                    </p:set>
                                    <p:anim calcmode="lin" valueType="num">
                                      <p:cBhvr>
                                        <p:cTn dur="300" fill="hold" id="71"/>
                                        <p:tgtEl>
                                          <p:spTgt spid="23"/>
                                        </p:tgtEl>
                                        <p:attrNameLst>
                                          <p:attrName>ppt_w</p:attrName>
                                        </p:attrNameLst>
                                      </p:cBhvr>
                                      <p:tavLst>
                                        <p:tav tm="0">
                                          <p:val>
                                            <p:fltVal val="0"/>
                                          </p:val>
                                        </p:tav>
                                        <p:tav tm="100000">
                                          <p:val>
                                            <p:strVal val="#ppt_w"/>
                                          </p:val>
                                        </p:tav>
                                      </p:tavLst>
                                    </p:anim>
                                    <p:anim calcmode="lin" valueType="num">
                                      <p:cBhvr>
                                        <p:cTn dur="300" fill="hold" id="72"/>
                                        <p:tgtEl>
                                          <p:spTgt spid="23"/>
                                        </p:tgtEl>
                                        <p:attrNameLst>
                                          <p:attrName>ppt_h</p:attrName>
                                        </p:attrNameLst>
                                      </p:cBhvr>
                                      <p:tavLst>
                                        <p:tav tm="0">
                                          <p:val>
                                            <p:fltVal val="0"/>
                                          </p:val>
                                        </p:tav>
                                        <p:tav tm="100000">
                                          <p:val>
                                            <p:strVal val="#ppt_h"/>
                                          </p:val>
                                        </p:tav>
                                      </p:tavLst>
                                    </p:anim>
                                    <p:animEffect filter="fade" transition="in">
                                      <p:cBhvr>
                                        <p:cTn dur="300" id="73"/>
                                        <p:tgtEl>
                                          <p:spTgt spid="23"/>
                                        </p:tgtEl>
                                      </p:cBhvr>
                                    </p:animEffect>
                                  </p:childTnLst>
                                </p:cTn>
                              </p:par>
                            </p:childTnLst>
                          </p:cTn>
                        </p:par>
                        <p:par>
                          <p:cTn fill="hold" id="74" nodeType="afterGroup">
                            <p:stCondLst>
                              <p:cond delay="3600"/>
                            </p:stCondLst>
                            <p:childTnLst>
                              <p:par>
                                <p:cTn fill="hold" grpId="0" id="75" nodeType="afterEffect" presetClass="entr" presetID="22" presetSubtype="1">
                                  <p:stCondLst>
                                    <p:cond delay="0"/>
                                  </p:stCondLst>
                                  <p:childTnLst>
                                    <p:set>
                                      <p:cBhvr>
                                        <p:cTn dur="1" fill="hold" id="76">
                                          <p:stCondLst>
                                            <p:cond delay="0"/>
                                          </p:stCondLst>
                                        </p:cTn>
                                        <p:tgtEl>
                                          <p:spTgt spid="25"/>
                                        </p:tgtEl>
                                        <p:attrNameLst>
                                          <p:attrName>style.visibility</p:attrName>
                                        </p:attrNameLst>
                                      </p:cBhvr>
                                      <p:to>
                                        <p:strVal val="visible"/>
                                      </p:to>
                                    </p:set>
                                    <p:animEffect filter="wipe(up)" transition="in">
                                      <p:cBhvr>
                                        <p:cTn dur="300" id="77"/>
                                        <p:tgtEl>
                                          <p:spTgt spid="25"/>
                                        </p:tgtEl>
                                      </p:cBhvr>
                                    </p:animEffect>
                                  </p:childTnLst>
                                </p:cTn>
                              </p:par>
                            </p:childTnLst>
                          </p:cTn>
                        </p:par>
                        <p:par>
                          <p:cTn fill="hold" id="78" nodeType="afterGroup">
                            <p:stCondLst>
                              <p:cond delay="3900"/>
                            </p:stCondLst>
                            <p:childTnLst>
                              <p:par>
                                <p:cTn fill="hold" grpId="0" id="79" nodeType="afterEffect" presetClass="entr" presetID="42" presetSubtype="0">
                                  <p:stCondLst>
                                    <p:cond delay="0"/>
                                  </p:stCondLst>
                                  <p:childTnLst>
                                    <p:set>
                                      <p:cBhvr>
                                        <p:cTn dur="1" fill="hold" id="80">
                                          <p:stCondLst>
                                            <p:cond delay="0"/>
                                          </p:stCondLst>
                                        </p:cTn>
                                        <p:tgtEl>
                                          <p:spTgt spid="32"/>
                                        </p:tgtEl>
                                        <p:attrNameLst>
                                          <p:attrName>style.visibility</p:attrName>
                                        </p:attrNameLst>
                                      </p:cBhvr>
                                      <p:to>
                                        <p:strVal val="visible"/>
                                      </p:to>
                                    </p:set>
                                    <p:animEffect filter="fade" transition="in">
                                      <p:cBhvr>
                                        <p:cTn dur="300" id="81"/>
                                        <p:tgtEl>
                                          <p:spTgt spid="32"/>
                                        </p:tgtEl>
                                      </p:cBhvr>
                                    </p:animEffect>
                                    <p:anim calcmode="lin" valueType="num">
                                      <p:cBhvr>
                                        <p:cTn dur="300" fill="hold" id="82"/>
                                        <p:tgtEl>
                                          <p:spTgt spid="32"/>
                                        </p:tgtEl>
                                        <p:attrNameLst>
                                          <p:attrName>ppt_x</p:attrName>
                                        </p:attrNameLst>
                                      </p:cBhvr>
                                      <p:tavLst>
                                        <p:tav tm="0">
                                          <p:val>
                                            <p:strVal val="#ppt_x"/>
                                          </p:val>
                                        </p:tav>
                                        <p:tav tm="100000">
                                          <p:val>
                                            <p:strVal val="#ppt_x"/>
                                          </p:val>
                                        </p:tav>
                                      </p:tavLst>
                                    </p:anim>
                                    <p:anim calcmode="lin" valueType="num">
                                      <p:cBhvr>
                                        <p:cTn dur="300" fill="hold" id="83"/>
                                        <p:tgtEl>
                                          <p:spTgt spid="32"/>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200"/>
                            </p:stCondLst>
                            <p:childTnLst>
                              <p:par>
                                <p:cTn fill="hold" grpId="0" id="85" nodeType="afterEffect" presetClass="entr" presetID="53" presetSubtype="0">
                                  <p:stCondLst>
                                    <p:cond delay="0"/>
                                  </p:stCondLst>
                                  <p:childTnLst>
                                    <p:set>
                                      <p:cBhvr>
                                        <p:cTn dur="1" fill="hold" id="86">
                                          <p:stCondLst>
                                            <p:cond delay="0"/>
                                          </p:stCondLst>
                                        </p:cTn>
                                        <p:tgtEl>
                                          <p:spTgt spid="22"/>
                                        </p:tgtEl>
                                        <p:attrNameLst>
                                          <p:attrName>style.visibility</p:attrName>
                                        </p:attrNameLst>
                                      </p:cBhvr>
                                      <p:to>
                                        <p:strVal val="visible"/>
                                      </p:to>
                                    </p:set>
                                    <p:anim calcmode="lin" valueType="num">
                                      <p:cBhvr>
                                        <p:cTn dur="300" fill="hold" id="87"/>
                                        <p:tgtEl>
                                          <p:spTgt spid="22"/>
                                        </p:tgtEl>
                                        <p:attrNameLst>
                                          <p:attrName>ppt_w</p:attrName>
                                        </p:attrNameLst>
                                      </p:cBhvr>
                                      <p:tavLst>
                                        <p:tav tm="0">
                                          <p:val>
                                            <p:fltVal val="0"/>
                                          </p:val>
                                        </p:tav>
                                        <p:tav tm="100000">
                                          <p:val>
                                            <p:strVal val="#ppt_w"/>
                                          </p:val>
                                        </p:tav>
                                      </p:tavLst>
                                    </p:anim>
                                    <p:anim calcmode="lin" valueType="num">
                                      <p:cBhvr>
                                        <p:cTn dur="300" fill="hold" id="88"/>
                                        <p:tgtEl>
                                          <p:spTgt spid="22"/>
                                        </p:tgtEl>
                                        <p:attrNameLst>
                                          <p:attrName>ppt_h</p:attrName>
                                        </p:attrNameLst>
                                      </p:cBhvr>
                                      <p:tavLst>
                                        <p:tav tm="0">
                                          <p:val>
                                            <p:fltVal val="0"/>
                                          </p:val>
                                        </p:tav>
                                        <p:tav tm="100000">
                                          <p:val>
                                            <p:strVal val="#ppt_h"/>
                                          </p:val>
                                        </p:tav>
                                      </p:tavLst>
                                    </p:anim>
                                    <p:animEffect filter="fade" transition="in">
                                      <p:cBhvr>
                                        <p:cTn dur="300" id="89"/>
                                        <p:tgtEl>
                                          <p:spTgt spid="22"/>
                                        </p:tgtEl>
                                      </p:cBhvr>
                                    </p:animEffect>
                                  </p:childTnLst>
                                </p:cTn>
                              </p:par>
                            </p:childTnLst>
                          </p:cTn>
                        </p:par>
                        <p:par>
                          <p:cTn fill="hold" id="90" nodeType="afterGroup">
                            <p:stCondLst>
                              <p:cond delay="4500"/>
                            </p:stCondLst>
                            <p:childTnLst>
                              <p:par>
                                <p:cTn fill="hold" grpId="0" id="91" nodeType="afterEffect" presetClass="entr" presetID="22" presetSubtype="1">
                                  <p:stCondLst>
                                    <p:cond delay="0"/>
                                  </p:stCondLst>
                                  <p:childTnLst>
                                    <p:set>
                                      <p:cBhvr>
                                        <p:cTn dur="1" fill="hold" id="92">
                                          <p:stCondLst>
                                            <p:cond delay="0"/>
                                          </p:stCondLst>
                                        </p:cTn>
                                        <p:tgtEl>
                                          <p:spTgt spid="26"/>
                                        </p:tgtEl>
                                        <p:attrNameLst>
                                          <p:attrName>style.visibility</p:attrName>
                                        </p:attrNameLst>
                                      </p:cBhvr>
                                      <p:to>
                                        <p:strVal val="visible"/>
                                      </p:to>
                                    </p:set>
                                    <p:animEffect filter="wipe(up)" transition="in">
                                      <p:cBhvr>
                                        <p:cTn dur="300" id="93"/>
                                        <p:tgtEl>
                                          <p:spTgt spid="26"/>
                                        </p:tgtEl>
                                      </p:cBhvr>
                                    </p:animEffect>
                                  </p:childTnLst>
                                </p:cTn>
                              </p:par>
                            </p:childTnLst>
                          </p:cTn>
                        </p:par>
                        <p:par>
                          <p:cTn fill="hold" id="94" nodeType="afterGroup">
                            <p:stCondLst>
                              <p:cond delay="4800"/>
                            </p:stCondLst>
                            <p:childTnLst>
                              <p:par>
                                <p:cTn fill="hold" grpId="0" id="95" nodeType="afterEffect" presetClass="entr" presetID="42" presetSubtype="0">
                                  <p:stCondLst>
                                    <p:cond delay="0"/>
                                  </p:stCondLst>
                                  <p:childTnLst>
                                    <p:set>
                                      <p:cBhvr>
                                        <p:cTn dur="1" fill="hold" id="96">
                                          <p:stCondLst>
                                            <p:cond delay="0"/>
                                          </p:stCondLst>
                                        </p:cTn>
                                        <p:tgtEl>
                                          <p:spTgt spid="33"/>
                                        </p:tgtEl>
                                        <p:attrNameLst>
                                          <p:attrName>style.visibility</p:attrName>
                                        </p:attrNameLst>
                                      </p:cBhvr>
                                      <p:to>
                                        <p:strVal val="visible"/>
                                      </p:to>
                                    </p:set>
                                    <p:animEffect filter="fade" transition="in">
                                      <p:cBhvr>
                                        <p:cTn dur="300" id="97"/>
                                        <p:tgtEl>
                                          <p:spTgt spid="33"/>
                                        </p:tgtEl>
                                      </p:cBhvr>
                                    </p:animEffect>
                                    <p:anim calcmode="lin" valueType="num">
                                      <p:cBhvr>
                                        <p:cTn dur="300" fill="hold" id="98"/>
                                        <p:tgtEl>
                                          <p:spTgt spid="33"/>
                                        </p:tgtEl>
                                        <p:attrNameLst>
                                          <p:attrName>ppt_x</p:attrName>
                                        </p:attrNameLst>
                                      </p:cBhvr>
                                      <p:tavLst>
                                        <p:tav tm="0">
                                          <p:val>
                                            <p:strVal val="#ppt_x"/>
                                          </p:val>
                                        </p:tav>
                                        <p:tav tm="100000">
                                          <p:val>
                                            <p:strVal val="#ppt_x"/>
                                          </p:val>
                                        </p:tav>
                                      </p:tavLst>
                                    </p:anim>
                                    <p:anim calcmode="lin" valueType="num">
                                      <p:cBhvr>
                                        <p:cTn dur="300" fill="hold" id="99"/>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3" name="组合 82"/>
          <p:cNvGrpSpPr/>
          <p:nvPr/>
        </p:nvGrpSpPr>
        <p:grpSpPr>
          <a:xfrm>
            <a:off x="5391792" y="3040451"/>
            <a:ext cx="1408417" cy="1214153"/>
            <a:chOff x="4043843" y="2332916"/>
            <a:chExt cx="1056313" cy="910615"/>
          </a:xfrm>
        </p:grpSpPr>
        <p:sp>
          <p:nvSpPr>
            <p:cNvPr id="84" name="六边形 83"/>
            <p:cNvSpPr/>
            <p:nvPr/>
          </p:nvSpPr>
          <p:spPr>
            <a:xfrm>
              <a:off x="4043843" y="2332916"/>
              <a:ext cx="1056313" cy="910615"/>
            </a:xfrm>
            <a:prstGeom prst="hexagon">
              <a:avLst/>
            </a:prstGeom>
            <a:solidFill>
              <a:schemeClr val="tx2">
                <a:lumMod val="60000"/>
                <a:lumOff val="4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cs typeface="+mn-ea"/>
              </a:endParaRPr>
            </a:p>
          </p:txBody>
        </p:sp>
        <p:sp>
          <p:nvSpPr>
            <p:cNvPr id="85" name="矩形 84"/>
            <p:cNvSpPr/>
            <p:nvPr/>
          </p:nvSpPr>
          <p:spPr>
            <a:xfrm>
              <a:off x="4259373" y="2541678"/>
              <a:ext cx="632460" cy="454914"/>
            </a:xfrm>
            <a:prstGeom prst="rect">
              <a:avLst/>
            </a:prstGeom>
          </p:spPr>
          <p:txBody>
            <a:bodyPr wrap="none">
              <a:spAutoFit/>
            </a:bodyPr>
            <a:lstStyle/>
            <a:p>
              <a:pPr algn="ctr">
                <a:lnSpc>
                  <a:spcPct val="130000"/>
                </a:lnSpc>
              </a:pPr>
              <a:r>
                <a:rPr altLang="en-US" lang="zh-CN" sz="1300">
                  <a:solidFill>
                    <a:schemeClr val="bg1"/>
                  </a:solidFill>
                  <a:latin typeface="+mn-ea"/>
                  <a:ea typeface="+mn-ea"/>
                  <a:cs typeface="+mn-ea"/>
                </a:rPr>
                <a:t>在此输入</a:t>
              </a:r>
            </a:p>
            <a:p>
              <a:pPr algn="ctr">
                <a:lnSpc>
                  <a:spcPct val="130000"/>
                </a:lnSpc>
              </a:pPr>
              <a:r>
                <a:rPr altLang="en-US" lang="zh-CN" sz="1300">
                  <a:solidFill>
                    <a:schemeClr val="bg1"/>
                  </a:solidFill>
                  <a:latin typeface="+mn-ea"/>
                  <a:ea typeface="+mn-ea"/>
                  <a:cs typeface="+mn-ea"/>
                </a:rPr>
                <a:t>您的标题</a:t>
              </a:r>
            </a:p>
          </p:txBody>
        </p:sp>
      </p:grpSp>
      <p:sp>
        <p:nvSpPr>
          <p:cNvPr id="86" name="内容占位符 2"/>
          <p:cNvSpPr txBox="1"/>
          <p:nvPr/>
        </p:nvSpPr>
        <p:spPr>
          <a:xfrm>
            <a:off x="492369" y="2972726"/>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6"/>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6"/>
                </a:solidFill>
                <a:ea typeface="+mn-ea"/>
                <a:cs typeface="+mn-ea"/>
              </a:rPr>
              <a:t>在此输入您的图表说明文字，在此输入您的图表说明文字，在此输入您的图表说明文字</a:t>
            </a:r>
          </a:p>
        </p:txBody>
      </p:sp>
      <p:sp>
        <p:nvSpPr>
          <p:cNvPr id="87" name="内容占位符 2"/>
          <p:cNvSpPr txBox="1"/>
          <p:nvPr/>
        </p:nvSpPr>
        <p:spPr>
          <a:xfrm>
            <a:off x="492369" y="1388943"/>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1"/>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1"/>
                </a:solidFill>
                <a:ea typeface="+mn-ea"/>
                <a:cs typeface="+mn-ea"/>
              </a:rPr>
              <a:t>在此输入您的图表说明文字，在此输入您的图表说明文字，在此输入您的图表说明文字</a:t>
            </a:r>
          </a:p>
        </p:txBody>
      </p:sp>
      <p:sp>
        <p:nvSpPr>
          <p:cNvPr id="88" name="内容占位符 2"/>
          <p:cNvSpPr txBox="1"/>
          <p:nvPr/>
        </p:nvSpPr>
        <p:spPr>
          <a:xfrm>
            <a:off x="492369" y="4556509"/>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30000"/>
              </a:lnSpc>
              <a:spcBef>
                <a:spcPct val="0"/>
              </a:spcBef>
              <a:spcAft>
                <a:spcPts val="800"/>
              </a:spcAft>
              <a:buNone/>
            </a:pPr>
            <a:r>
              <a:rPr altLang="en-US" lang="zh-CN" sz="1300">
                <a:solidFill>
                  <a:schemeClr val="accent4"/>
                </a:solidFill>
                <a:ea typeface="+mn-ea"/>
                <a:cs typeface="+mn-ea"/>
              </a:rPr>
              <a:t>在此输入您的文字标题</a:t>
            </a:r>
          </a:p>
          <a:p>
            <a:pPr algn="r" indent="0" marL="0">
              <a:lnSpc>
                <a:spcPct val="130000"/>
              </a:lnSpc>
              <a:spcBef>
                <a:spcPct val="0"/>
              </a:spcBef>
              <a:spcAft>
                <a:spcPts val="800"/>
              </a:spcAft>
              <a:buNone/>
            </a:pPr>
            <a:r>
              <a:rPr altLang="en-US" lang="zh-CN" sz="1300">
                <a:solidFill>
                  <a:schemeClr val="accent4"/>
                </a:solidFill>
                <a:ea typeface="+mn-ea"/>
                <a:cs typeface="+mn-ea"/>
              </a:rPr>
              <a:t>在此输入您的图表说明文字，在此输入您的图表说明文字，在此输入您的图表说明文字</a:t>
            </a:r>
          </a:p>
        </p:txBody>
      </p:sp>
      <p:sp>
        <p:nvSpPr>
          <p:cNvPr id="89" name="内容占位符 2"/>
          <p:cNvSpPr txBox="1"/>
          <p:nvPr/>
        </p:nvSpPr>
        <p:spPr>
          <a:xfrm>
            <a:off x="9337399" y="2972726"/>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solidFill>
                  <a:schemeClr val="accent2"/>
                </a:solidFill>
                <a:ea typeface="+mn-ea"/>
                <a:cs typeface="+mn-ea"/>
              </a:rPr>
              <a:t>在此输入您的文字标题</a:t>
            </a:r>
          </a:p>
          <a:p>
            <a:pPr indent="0" marL="0">
              <a:lnSpc>
                <a:spcPct val="130000"/>
              </a:lnSpc>
              <a:spcBef>
                <a:spcPct val="0"/>
              </a:spcBef>
              <a:spcAft>
                <a:spcPts val="800"/>
              </a:spcAft>
              <a:buNone/>
            </a:pPr>
            <a:r>
              <a:rPr altLang="en-US" lang="zh-CN" sz="1300">
                <a:solidFill>
                  <a:schemeClr val="accent2"/>
                </a:solidFill>
                <a:ea typeface="+mn-ea"/>
                <a:cs typeface="+mn-ea"/>
              </a:rPr>
              <a:t>在此输入您的图表说明文字，在此输入您的图表说明文字，在此输入您的图表说明文字</a:t>
            </a:r>
          </a:p>
        </p:txBody>
      </p:sp>
      <p:sp>
        <p:nvSpPr>
          <p:cNvPr id="90" name="内容占位符 2"/>
          <p:cNvSpPr txBox="1"/>
          <p:nvPr/>
        </p:nvSpPr>
        <p:spPr>
          <a:xfrm>
            <a:off x="9337399" y="1388943"/>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solidFill>
                  <a:schemeClr val="accent3"/>
                </a:solidFill>
                <a:ea typeface="+mn-ea"/>
                <a:cs typeface="+mn-ea"/>
              </a:rPr>
              <a:t>在此输入您的文字标题</a:t>
            </a:r>
          </a:p>
          <a:p>
            <a:pPr indent="0" marL="0">
              <a:lnSpc>
                <a:spcPct val="130000"/>
              </a:lnSpc>
              <a:spcBef>
                <a:spcPct val="0"/>
              </a:spcBef>
              <a:spcAft>
                <a:spcPts val="800"/>
              </a:spcAft>
              <a:buNone/>
            </a:pPr>
            <a:r>
              <a:rPr altLang="en-US" lang="zh-CN" sz="1300">
                <a:solidFill>
                  <a:schemeClr val="accent3"/>
                </a:solidFill>
                <a:ea typeface="+mn-ea"/>
                <a:cs typeface="+mn-ea"/>
              </a:rPr>
              <a:t>在此输入您的图表说明文字，在此输入您的图表说明文字，在此输入您的图表说明文字</a:t>
            </a:r>
          </a:p>
        </p:txBody>
      </p:sp>
      <p:sp>
        <p:nvSpPr>
          <p:cNvPr id="91" name="内容占位符 2"/>
          <p:cNvSpPr txBox="1"/>
          <p:nvPr/>
        </p:nvSpPr>
        <p:spPr>
          <a:xfrm>
            <a:off x="9337399" y="4556509"/>
            <a:ext cx="2400000" cy="1158420"/>
          </a:xfrm>
          <a:prstGeom prst="rect">
            <a:avLst/>
          </a:prstGeom>
        </p:spPr>
        <p:txBody>
          <a:bodyPr anchor="t" bIns="60954" lIns="121908" rIns="121908" rtlCol="0" tIns="60954" vert="horz">
            <a:normAutofit lnSpcReduction="20000"/>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itchFamily="34" typeface="微软雅黑"/>
                <a:ea charset="-122"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30000"/>
              </a:lnSpc>
              <a:spcBef>
                <a:spcPct val="0"/>
              </a:spcBef>
              <a:spcAft>
                <a:spcPts val="800"/>
              </a:spcAft>
              <a:buNone/>
            </a:pPr>
            <a:r>
              <a:rPr altLang="en-US" lang="zh-CN" sz="1300">
                <a:solidFill>
                  <a:schemeClr val="accent5"/>
                </a:solidFill>
                <a:ea typeface="+mn-ea"/>
                <a:cs typeface="+mn-ea"/>
              </a:rPr>
              <a:t>在此输入您的文字标题</a:t>
            </a:r>
          </a:p>
          <a:p>
            <a:pPr indent="0" marL="0">
              <a:lnSpc>
                <a:spcPct val="130000"/>
              </a:lnSpc>
              <a:spcBef>
                <a:spcPct val="0"/>
              </a:spcBef>
              <a:spcAft>
                <a:spcPts val="800"/>
              </a:spcAft>
              <a:buNone/>
            </a:pPr>
            <a:r>
              <a:rPr altLang="en-US" lang="zh-CN" sz="1300">
                <a:solidFill>
                  <a:schemeClr val="accent5"/>
                </a:solidFill>
                <a:ea typeface="+mn-ea"/>
                <a:cs typeface="+mn-ea"/>
              </a:rPr>
              <a:t>在此输入您的图表说明文字，在此输入您的图表说明文字，在此输入您的图表说明文字</a:t>
            </a:r>
          </a:p>
        </p:txBody>
      </p:sp>
      <p:grpSp>
        <p:nvGrpSpPr>
          <p:cNvPr id="92" name="组合 91"/>
          <p:cNvGrpSpPr/>
          <p:nvPr/>
        </p:nvGrpSpPr>
        <p:grpSpPr>
          <a:xfrm>
            <a:off x="3019632" y="3286797"/>
            <a:ext cx="586778" cy="586779"/>
            <a:chOff x="2264724" y="2612926"/>
            <a:chExt cx="440084" cy="440084"/>
          </a:xfrm>
        </p:grpSpPr>
        <p:sp>
          <p:nvSpPr>
            <p:cNvPr id="93" name="椭圆 92"/>
            <p:cNvSpPr/>
            <p:nvPr/>
          </p:nvSpPr>
          <p:spPr>
            <a:xfrm>
              <a:off x="2264724" y="2612926"/>
              <a:ext cx="440084" cy="440084"/>
            </a:xfrm>
            <a:prstGeom prst="ellipse">
              <a:avLst/>
            </a:prstGeom>
            <a:solidFill>
              <a:schemeClr val="accent6"/>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94" name="组合 93"/>
            <p:cNvGrpSpPr/>
            <p:nvPr/>
          </p:nvGrpSpPr>
          <p:grpSpPr>
            <a:xfrm>
              <a:off x="2408813" y="2723236"/>
              <a:ext cx="151907" cy="219466"/>
              <a:chOff x="6689725" y="4826000"/>
              <a:chExt cx="588963" cy="850901"/>
            </a:xfrm>
          </p:grpSpPr>
          <p:sp>
            <p:nvSpPr>
              <p:cNvPr id="95"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6"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97"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98" name="组合 97"/>
          <p:cNvGrpSpPr/>
          <p:nvPr/>
        </p:nvGrpSpPr>
        <p:grpSpPr>
          <a:xfrm>
            <a:off x="8676338" y="3282381"/>
            <a:ext cx="586778" cy="586779"/>
            <a:chOff x="6507253" y="2609613"/>
            <a:chExt cx="440084" cy="440084"/>
          </a:xfrm>
        </p:grpSpPr>
        <p:sp>
          <p:nvSpPr>
            <p:cNvPr id="130" name="椭圆 129"/>
            <p:cNvSpPr/>
            <p:nvPr/>
          </p:nvSpPr>
          <p:spPr>
            <a:xfrm>
              <a:off x="6507253" y="2609613"/>
              <a:ext cx="440084" cy="440084"/>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31" name="组合 130"/>
            <p:cNvGrpSpPr/>
            <p:nvPr/>
          </p:nvGrpSpPr>
          <p:grpSpPr>
            <a:xfrm>
              <a:off x="6622680" y="2719923"/>
              <a:ext cx="209229" cy="219466"/>
              <a:chOff x="2847975" y="6135688"/>
              <a:chExt cx="811213" cy="850900"/>
            </a:xfrm>
          </p:grpSpPr>
          <p:sp>
            <p:nvSpPr>
              <p:cNvPr id="132" name="Freeform 8"/>
              <p:cNvSpPr/>
              <p:nvPr/>
            </p:nvSpPr>
            <p:spPr bwMode="auto">
              <a:xfrm>
                <a:off x="2847975" y="6135688"/>
                <a:ext cx="811213" cy="463550"/>
              </a:xfrm>
              <a:custGeom>
                <a:gdLst>
                  <a:gd fmla="*/ 245 w 511" name="T0"/>
                  <a:gd fmla="*/ 2 h 292" name="T1"/>
                  <a:gd fmla="*/ 10 w 511" name="T2"/>
                  <a:gd fmla="*/ 129 h 292" name="T3"/>
                  <a:gd fmla="*/ 10 w 511" name="T4"/>
                  <a:gd fmla="*/ 129 h 292" name="T5"/>
                  <a:gd fmla="*/ 6 w 511" name="T6"/>
                  <a:gd fmla="*/ 132 h 292" name="T7"/>
                  <a:gd fmla="*/ 2 w 511" name="T8"/>
                  <a:gd fmla="*/ 136 h 292" name="T9"/>
                  <a:gd fmla="*/ 0 w 511" name="T10"/>
                  <a:gd fmla="*/ 141 h 292" name="T11"/>
                  <a:gd fmla="*/ 0 w 511" name="T12"/>
                  <a:gd fmla="*/ 146 h 292" name="T13"/>
                  <a:gd fmla="*/ 0 w 511" name="T14"/>
                  <a:gd fmla="*/ 151 h 292" name="T15"/>
                  <a:gd fmla="*/ 2 w 511" name="T16"/>
                  <a:gd fmla="*/ 155 h 292" name="T17"/>
                  <a:gd fmla="*/ 6 w 511" name="T18"/>
                  <a:gd fmla="*/ 159 h 292" name="T19"/>
                  <a:gd fmla="*/ 10 w 511" name="T20"/>
                  <a:gd fmla="*/ 163 h 292" name="T21"/>
                  <a:gd fmla="*/ 245 w 511" name="T22"/>
                  <a:gd fmla="*/ 289 h 292" name="T23"/>
                  <a:gd fmla="*/ 245 w 511" name="T24"/>
                  <a:gd fmla="*/ 289 h 292" name="T25"/>
                  <a:gd fmla="*/ 250 w 511" name="T26"/>
                  <a:gd fmla="*/ 291 h 292" name="T27"/>
                  <a:gd fmla="*/ 256 w 511" name="T28"/>
                  <a:gd fmla="*/ 292 h 292" name="T29"/>
                  <a:gd fmla="*/ 261 w 511" name="T30"/>
                  <a:gd fmla="*/ 291 h 292" name="T31"/>
                  <a:gd fmla="*/ 267 w 511" name="T32"/>
                  <a:gd fmla="*/ 289 h 292" name="T33"/>
                  <a:gd fmla="*/ 500 w 511" name="T34"/>
                  <a:gd fmla="*/ 163 h 292" name="T35"/>
                  <a:gd fmla="*/ 500 w 511" name="T36"/>
                  <a:gd fmla="*/ 163 h 292" name="T37"/>
                  <a:gd fmla="*/ 505 w 511" name="T38"/>
                  <a:gd fmla="*/ 159 h 292" name="T39"/>
                  <a:gd fmla="*/ 508 w 511" name="T40"/>
                  <a:gd fmla="*/ 155 h 292" name="T41"/>
                  <a:gd fmla="*/ 510 w 511" name="T42"/>
                  <a:gd fmla="*/ 151 h 292" name="T43"/>
                  <a:gd fmla="*/ 511 w 511" name="T44"/>
                  <a:gd fmla="*/ 146 h 292" name="T45"/>
                  <a:gd fmla="*/ 510 w 511" name="T46"/>
                  <a:gd fmla="*/ 141 h 292" name="T47"/>
                  <a:gd fmla="*/ 508 w 511" name="T48"/>
                  <a:gd fmla="*/ 136 h 292" name="T49"/>
                  <a:gd fmla="*/ 505 w 511" name="T50"/>
                  <a:gd fmla="*/ 132 h 292" name="T51"/>
                  <a:gd fmla="*/ 500 w 511" name="T52"/>
                  <a:gd fmla="*/ 129 h 292" name="T53"/>
                  <a:gd fmla="*/ 267 w 511" name="T54"/>
                  <a:gd fmla="*/ 2 h 292" name="T55"/>
                  <a:gd fmla="*/ 267 w 511" name="T56"/>
                  <a:gd fmla="*/ 2 h 292" name="T57"/>
                  <a:gd fmla="*/ 261 w 511" name="T58"/>
                  <a:gd fmla="*/ 0 h 292" name="T59"/>
                  <a:gd fmla="*/ 256 w 511" name="T60"/>
                  <a:gd fmla="*/ 0 h 292" name="T61"/>
                  <a:gd fmla="*/ 250 w 511" name="T62"/>
                  <a:gd fmla="*/ 0 h 292" name="T63"/>
                  <a:gd fmla="*/ 245 w 511" name="T64"/>
                  <a:gd fmla="*/ 2 h 292" name="T65"/>
                  <a:gd fmla="*/ 245 w 511" name="T66"/>
                  <a:gd fmla="*/ 2 h 2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2" w="511">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3" name="Freeform 9"/>
              <p:cNvSpPr/>
              <p:nvPr/>
            </p:nvSpPr>
            <p:spPr bwMode="auto">
              <a:xfrm>
                <a:off x="2847975" y="6505575"/>
                <a:ext cx="811213" cy="295275"/>
              </a:xfrm>
              <a:custGeom>
                <a:gdLst>
                  <a:gd fmla="*/ 51 w 511" name="T0"/>
                  <a:gd fmla="*/ 0 h 186" name="T1"/>
                  <a:gd fmla="*/ 10 w 511" name="T2"/>
                  <a:gd fmla="*/ 22 h 186" name="T3"/>
                  <a:gd fmla="*/ 10 w 511" name="T4"/>
                  <a:gd fmla="*/ 22 h 186" name="T5"/>
                  <a:gd fmla="*/ 6 w 511" name="T6"/>
                  <a:gd fmla="*/ 25 h 186" name="T7"/>
                  <a:gd fmla="*/ 2 w 511" name="T8"/>
                  <a:gd fmla="*/ 30 h 186" name="T9"/>
                  <a:gd fmla="*/ 0 w 511" name="T10"/>
                  <a:gd fmla="*/ 34 h 186" name="T11"/>
                  <a:gd fmla="*/ 0 w 511" name="T12"/>
                  <a:gd fmla="*/ 39 h 186" name="T13"/>
                  <a:gd fmla="*/ 0 w 511" name="T14"/>
                  <a:gd fmla="*/ 44 h 186" name="T15"/>
                  <a:gd fmla="*/ 2 w 511" name="T16"/>
                  <a:gd fmla="*/ 49 h 186" name="T17"/>
                  <a:gd fmla="*/ 6 w 511" name="T18"/>
                  <a:gd fmla="*/ 53 h 186" name="T19"/>
                  <a:gd fmla="*/ 10 w 511" name="T20"/>
                  <a:gd fmla="*/ 56 h 186" name="T21"/>
                  <a:gd fmla="*/ 245 w 511" name="T22"/>
                  <a:gd fmla="*/ 183 h 186" name="T23"/>
                  <a:gd fmla="*/ 245 w 511" name="T24"/>
                  <a:gd fmla="*/ 183 h 186" name="T25"/>
                  <a:gd fmla="*/ 250 w 511" name="T26"/>
                  <a:gd fmla="*/ 185 h 186" name="T27"/>
                  <a:gd fmla="*/ 256 w 511" name="T28"/>
                  <a:gd fmla="*/ 186 h 186" name="T29"/>
                  <a:gd fmla="*/ 261 w 511" name="T30"/>
                  <a:gd fmla="*/ 185 h 186" name="T31"/>
                  <a:gd fmla="*/ 267 w 511" name="T32"/>
                  <a:gd fmla="*/ 183 h 186" name="T33"/>
                  <a:gd fmla="*/ 500 w 511" name="T34"/>
                  <a:gd fmla="*/ 56 h 186" name="T35"/>
                  <a:gd fmla="*/ 500 w 511" name="T36"/>
                  <a:gd fmla="*/ 56 h 186" name="T37"/>
                  <a:gd fmla="*/ 505 w 511" name="T38"/>
                  <a:gd fmla="*/ 53 h 186" name="T39"/>
                  <a:gd fmla="*/ 508 w 511" name="T40"/>
                  <a:gd fmla="*/ 49 h 186" name="T41"/>
                  <a:gd fmla="*/ 510 w 511" name="T42"/>
                  <a:gd fmla="*/ 44 h 186" name="T43"/>
                  <a:gd fmla="*/ 511 w 511" name="T44"/>
                  <a:gd fmla="*/ 39 h 186" name="T45"/>
                  <a:gd fmla="*/ 510 w 511" name="T46"/>
                  <a:gd fmla="*/ 34 h 186" name="T47"/>
                  <a:gd fmla="*/ 508 w 511" name="T48"/>
                  <a:gd fmla="*/ 30 h 186" name="T49"/>
                  <a:gd fmla="*/ 505 w 511" name="T50"/>
                  <a:gd fmla="*/ 25 h 186" name="T51"/>
                  <a:gd fmla="*/ 500 w 511" name="T52"/>
                  <a:gd fmla="*/ 22 h 186" name="T53"/>
                  <a:gd fmla="*/ 459 w 511" name="T54"/>
                  <a:gd fmla="*/ 0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511">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4" name="Freeform 10"/>
              <p:cNvSpPr/>
              <p:nvPr/>
            </p:nvSpPr>
            <p:spPr bwMode="auto">
              <a:xfrm>
                <a:off x="2847975" y="6692900"/>
                <a:ext cx="811213" cy="293688"/>
              </a:xfrm>
              <a:custGeom>
                <a:gdLst>
                  <a:gd fmla="*/ 51 w 511" name="T0"/>
                  <a:gd fmla="*/ 0 h 185" name="T1"/>
                  <a:gd fmla="*/ 10 w 511" name="T2"/>
                  <a:gd fmla="*/ 22 h 185" name="T3"/>
                  <a:gd fmla="*/ 10 w 511" name="T4"/>
                  <a:gd fmla="*/ 22 h 185" name="T5"/>
                  <a:gd fmla="*/ 6 w 511" name="T6"/>
                  <a:gd fmla="*/ 25 h 185" name="T7"/>
                  <a:gd fmla="*/ 2 w 511" name="T8"/>
                  <a:gd fmla="*/ 29 h 185" name="T9"/>
                  <a:gd fmla="*/ 0 w 511" name="T10"/>
                  <a:gd fmla="*/ 34 h 185" name="T11"/>
                  <a:gd fmla="*/ 0 w 511" name="T12"/>
                  <a:gd fmla="*/ 39 h 185" name="T13"/>
                  <a:gd fmla="*/ 0 w 511" name="T14"/>
                  <a:gd fmla="*/ 44 h 185" name="T15"/>
                  <a:gd fmla="*/ 2 w 511" name="T16"/>
                  <a:gd fmla="*/ 48 h 185" name="T17"/>
                  <a:gd fmla="*/ 6 w 511" name="T18"/>
                  <a:gd fmla="*/ 52 h 185" name="T19"/>
                  <a:gd fmla="*/ 10 w 511" name="T20"/>
                  <a:gd fmla="*/ 56 h 185" name="T21"/>
                  <a:gd fmla="*/ 245 w 511" name="T22"/>
                  <a:gd fmla="*/ 182 h 185" name="T23"/>
                  <a:gd fmla="*/ 245 w 511" name="T24"/>
                  <a:gd fmla="*/ 182 h 185" name="T25"/>
                  <a:gd fmla="*/ 250 w 511" name="T26"/>
                  <a:gd fmla="*/ 184 h 185" name="T27"/>
                  <a:gd fmla="*/ 256 w 511" name="T28"/>
                  <a:gd fmla="*/ 185 h 185" name="T29"/>
                  <a:gd fmla="*/ 261 w 511" name="T30"/>
                  <a:gd fmla="*/ 184 h 185" name="T31"/>
                  <a:gd fmla="*/ 267 w 511" name="T32"/>
                  <a:gd fmla="*/ 182 h 185" name="T33"/>
                  <a:gd fmla="*/ 500 w 511" name="T34"/>
                  <a:gd fmla="*/ 56 h 185" name="T35"/>
                  <a:gd fmla="*/ 500 w 511" name="T36"/>
                  <a:gd fmla="*/ 56 h 185" name="T37"/>
                  <a:gd fmla="*/ 505 w 511" name="T38"/>
                  <a:gd fmla="*/ 52 h 185" name="T39"/>
                  <a:gd fmla="*/ 508 w 511" name="T40"/>
                  <a:gd fmla="*/ 48 h 185" name="T41"/>
                  <a:gd fmla="*/ 510 w 511" name="T42"/>
                  <a:gd fmla="*/ 44 h 185" name="T43"/>
                  <a:gd fmla="*/ 511 w 511" name="T44"/>
                  <a:gd fmla="*/ 39 h 185" name="T45"/>
                  <a:gd fmla="*/ 510 w 511" name="T46"/>
                  <a:gd fmla="*/ 34 h 185" name="T47"/>
                  <a:gd fmla="*/ 508 w 511" name="T48"/>
                  <a:gd fmla="*/ 29 h 185" name="T49"/>
                  <a:gd fmla="*/ 505 w 511" name="T50"/>
                  <a:gd fmla="*/ 25 h 185" name="T51"/>
                  <a:gd fmla="*/ 500 w 511" name="T52"/>
                  <a:gd fmla="*/ 22 h 185" name="T53"/>
                  <a:gd fmla="*/ 459 w 511" name="T54"/>
                  <a:gd fmla="*/ 0 h 18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5" w="511">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35" name="组合 134"/>
          <p:cNvGrpSpPr/>
          <p:nvPr/>
        </p:nvGrpSpPr>
        <p:grpSpPr>
          <a:xfrm>
            <a:off x="8676338" y="1700609"/>
            <a:ext cx="586778" cy="586779"/>
            <a:chOff x="6507253" y="1423284"/>
            <a:chExt cx="440084" cy="440084"/>
          </a:xfrm>
        </p:grpSpPr>
        <p:sp>
          <p:nvSpPr>
            <p:cNvPr id="136" name="椭圆 135"/>
            <p:cNvSpPr/>
            <p:nvPr/>
          </p:nvSpPr>
          <p:spPr>
            <a:xfrm>
              <a:off x="6507253" y="1423284"/>
              <a:ext cx="440084" cy="440084"/>
            </a:xfrm>
            <a:prstGeom prst="ellipse">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37" name="组合 136"/>
            <p:cNvGrpSpPr/>
            <p:nvPr/>
          </p:nvGrpSpPr>
          <p:grpSpPr>
            <a:xfrm>
              <a:off x="6617358" y="1533594"/>
              <a:ext cx="219875" cy="219466"/>
              <a:chOff x="4064000" y="6135688"/>
              <a:chExt cx="852488" cy="850900"/>
            </a:xfrm>
          </p:grpSpPr>
          <p:sp>
            <p:nvSpPr>
              <p:cNvPr id="138" name="Freeform 11"/>
              <p:cNvSpPr/>
              <p:nvPr/>
            </p:nvSpPr>
            <p:spPr bwMode="auto">
              <a:xfrm>
                <a:off x="4064000" y="6135688"/>
                <a:ext cx="852488" cy="850900"/>
              </a:xfrm>
              <a:custGeom>
                <a:gdLst>
                  <a:gd fmla="*/ 529 w 537" name="T0"/>
                  <a:gd fmla="*/ 80 h 536" name="T1"/>
                  <a:gd fmla="*/ 456 w 537" name="T2"/>
                  <a:gd fmla="*/ 7 h 536" name="T3"/>
                  <a:gd fmla="*/ 456 w 537" name="T4"/>
                  <a:gd fmla="*/ 7 h 536" name="T5"/>
                  <a:gd fmla="*/ 452 w 537" name="T6"/>
                  <a:gd fmla="*/ 3 h 536" name="T7"/>
                  <a:gd fmla="*/ 447 w 537" name="T8"/>
                  <a:gd fmla="*/ 1 h 536" name="T9"/>
                  <a:gd fmla="*/ 442 w 537" name="T10"/>
                  <a:gd fmla="*/ 0 h 536" name="T11"/>
                  <a:gd fmla="*/ 437 w 537" name="T12"/>
                  <a:gd fmla="*/ 0 h 536" name="T13"/>
                  <a:gd fmla="*/ 432 w 537" name="T14"/>
                  <a:gd fmla="*/ 0 h 536" name="T15"/>
                  <a:gd fmla="*/ 427 w 537" name="T16"/>
                  <a:gd fmla="*/ 2 h 536" name="T17"/>
                  <a:gd fmla="*/ 422 w 537" name="T18"/>
                  <a:gd fmla="*/ 5 h 536" name="T19"/>
                  <a:gd fmla="*/ 417 w 537" name="T20"/>
                  <a:gd fmla="*/ 8 h 536" name="T21"/>
                  <a:gd fmla="*/ 367 w 537" name="T22"/>
                  <a:gd fmla="*/ 59 h 536" name="T23"/>
                  <a:gd fmla="*/ 43 w 537" name="T24"/>
                  <a:gd fmla="*/ 383 h 536" name="T25"/>
                  <a:gd fmla="*/ 0 w 537" name="T26"/>
                  <a:gd fmla="*/ 536 h 536" name="T27"/>
                  <a:gd fmla="*/ 153 w 537" name="T28"/>
                  <a:gd fmla="*/ 494 h 536" name="T29"/>
                  <a:gd fmla="*/ 478 w 537" name="T30"/>
                  <a:gd fmla="*/ 169 h 536" name="T31"/>
                  <a:gd fmla="*/ 528 w 537" name="T32"/>
                  <a:gd fmla="*/ 119 h 536" name="T33"/>
                  <a:gd fmla="*/ 528 w 537" name="T34"/>
                  <a:gd fmla="*/ 119 h 536" name="T35"/>
                  <a:gd fmla="*/ 531 w 537" name="T36"/>
                  <a:gd fmla="*/ 115 h 536" name="T37"/>
                  <a:gd fmla="*/ 534 w 537" name="T38"/>
                  <a:gd fmla="*/ 110 h 536" name="T39"/>
                  <a:gd fmla="*/ 536 w 537" name="T40"/>
                  <a:gd fmla="*/ 105 h 536" name="T41"/>
                  <a:gd fmla="*/ 537 w 537" name="T42"/>
                  <a:gd fmla="*/ 99 h 536" name="T43"/>
                  <a:gd fmla="*/ 536 w 537" name="T44"/>
                  <a:gd fmla="*/ 94 h 536" name="T45"/>
                  <a:gd fmla="*/ 535 w 537" name="T46"/>
                  <a:gd fmla="*/ 89 h 536" name="T47"/>
                  <a:gd fmla="*/ 533 w 537" name="T48"/>
                  <a:gd fmla="*/ 85 h 536" name="T49"/>
                  <a:gd fmla="*/ 529 w 537" name="T50"/>
                  <a:gd fmla="*/ 80 h 536" name="T51"/>
                  <a:gd fmla="*/ 529 w 537" name="T52"/>
                  <a:gd fmla="*/ 80 h 5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36" w="537">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39"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0"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1"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2" name="Freeform 15"/>
              <p:cNvSpPr/>
              <p:nvPr/>
            </p:nvSpPr>
            <p:spPr bwMode="auto">
              <a:xfrm>
                <a:off x="4132263" y="6743700"/>
                <a:ext cx="174625" cy="176213"/>
              </a:xfrm>
              <a:custGeom>
                <a:gdLst>
                  <a:gd fmla="*/ 0 w 110" name="T0"/>
                  <a:gd fmla="*/ 0 h 111" name="T1"/>
                  <a:gd fmla="*/ 49 w 110" name="T2"/>
                  <a:gd fmla="*/ 6 h 111" name="T3"/>
                  <a:gd fmla="*/ 55 w 110" name="T4"/>
                  <a:gd fmla="*/ 55 h 111" name="T5"/>
                  <a:gd fmla="*/ 104 w 110" name="T6"/>
                  <a:gd fmla="*/ 61 h 111" name="T7"/>
                  <a:gd fmla="*/ 110 w 110" name="T8"/>
                  <a:gd fmla="*/ 111 h 111" name="T9"/>
                </a:gdLst>
                <a:cxnLst>
                  <a:cxn ang="0">
                    <a:pos x="T0" y="T1"/>
                  </a:cxn>
                  <a:cxn ang="0">
                    <a:pos x="T2" y="T3"/>
                  </a:cxn>
                  <a:cxn ang="0">
                    <a:pos x="T4" y="T5"/>
                  </a:cxn>
                  <a:cxn ang="0">
                    <a:pos x="T6" y="T7"/>
                  </a:cxn>
                  <a:cxn ang="0">
                    <a:pos x="T8" y="T9"/>
                  </a:cxn>
                </a:cxnLst>
                <a:rect b="b" l="0" r="r" t="0"/>
                <a:pathLst>
                  <a:path h="110" w="110">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3"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4"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5"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6"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7" name="Freeform 20"/>
              <p:cNvSpPr/>
              <p:nvPr/>
            </p:nvSpPr>
            <p:spPr bwMode="auto">
              <a:xfrm>
                <a:off x="4084638" y="6157913"/>
                <a:ext cx="369888" cy="368300"/>
              </a:xfrm>
              <a:custGeom>
                <a:gdLst>
                  <a:gd fmla="*/ 233 w 233" name="T0"/>
                  <a:gd fmla="*/ 128 h 232" name="T1"/>
                  <a:gd fmla="*/ 111 w 233" name="T2"/>
                  <a:gd fmla="*/ 7 h 232" name="T3"/>
                  <a:gd fmla="*/ 111 w 233" name="T4"/>
                  <a:gd fmla="*/ 7 h 232" name="T5"/>
                  <a:gd fmla="*/ 107 w 233" name="T6"/>
                  <a:gd fmla="*/ 4 h 232" name="T7"/>
                  <a:gd fmla="*/ 103 w 233" name="T8"/>
                  <a:gd fmla="*/ 2 h 232" name="T9"/>
                  <a:gd fmla="*/ 98 w 233" name="T10"/>
                  <a:gd fmla="*/ 0 h 232" name="T11"/>
                  <a:gd fmla="*/ 94 w 233" name="T12"/>
                  <a:gd fmla="*/ 0 h 232" name="T13"/>
                  <a:gd fmla="*/ 89 w 233" name="T14"/>
                  <a:gd fmla="*/ 0 h 232" name="T15"/>
                  <a:gd fmla="*/ 84 w 233" name="T16"/>
                  <a:gd fmla="*/ 2 h 232" name="T17"/>
                  <a:gd fmla="*/ 80 w 233" name="T18"/>
                  <a:gd fmla="*/ 4 h 232" name="T19"/>
                  <a:gd fmla="*/ 76 w 233" name="T20"/>
                  <a:gd fmla="*/ 7 h 232" name="T21"/>
                  <a:gd fmla="*/ 7 w 233" name="T22"/>
                  <a:gd fmla="*/ 77 h 232" name="T23"/>
                  <a:gd fmla="*/ 7 w 233" name="T24"/>
                  <a:gd fmla="*/ 77 h 232" name="T25"/>
                  <a:gd fmla="*/ 4 w 233" name="T26"/>
                  <a:gd fmla="*/ 80 h 232" name="T27"/>
                  <a:gd fmla="*/ 2 w 233" name="T28"/>
                  <a:gd fmla="*/ 85 h 232" name="T29"/>
                  <a:gd fmla="*/ 0 w 233" name="T30"/>
                  <a:gd fmla="*/ 89 h 232" name="T31"/>
                  <a:gd fmla="*/ 0 w 233" name="T32"/>
                  <a:gd fmla="*/ 94 h 232" name="T33"/>
                  <a:gd fmla="*/ 0 w 233" name="T34"/>
                  <a:gd fmla="*/ 99 h 232" name="T35"/>
                  <a:gd fmla="*/ 2 w 233" name="T36"/>
                  <a:gd fmla="*/ 103 h 232" name="T37"/>
                  <a:gd fmla="*/ 4 w 233" name="T38"/>
                  <a:gd fmla="*/ 107 h 232" name="T39"/>
                  <a:gd fmla="*/ 7 w 233" name="T40"/>
                  <a:gd fmla="*/ 111 h 232" name="T41"/>
                  <a:gd fmla="*/ 128 w 233" name="T42"/>
                  <a:gd fmla="*/ 232 h 2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1" w="233">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48" name="Freeform 21"/>
              <p:cNvSpPr/>
              <p:nvPr/>
            </p:nvSpPr>
            <p:spPr bwMode="auto">
              <a:xfrm>
                <a:off x="4524375" y="6596063"/>
                <a:ext cx="368300" cy="369888"/>
              </a:xfrm>
              <a:custGeom>
                <a:gdLst>
                  <a:gd fmla="*/ 0 w 232" name="T0"/>
                  <a:gd fmla="*/ 106 h 233" name="T1"/>
                  <a:gd fmla="*/ 121 w 232" name="T2"/>
                  <a:gd fmla="*/ 226 h 233" name="T3"/>
                  <a:gd fmla="*/ 121 w 232" name="T4"/>
                  <a:gd fmla="*/ 226 h 233" name="T5"/>
                  <a:gd fmla="*/ 125 w 232" name="T6"/>
                  <a:gd fmla="*/ 229 h 233" name="T7"/>
                  <a:gd fmla="*/ 129 w 232" name="T8"/>
                  <a:gd fmla="*/ 232 h 233" name="T9"/>
                  <a:gd fmla="*/ 134 w 232" name="T10"/>
                  <a:gd fmla="*/ 233 h 233" name="T11"/>
                  <a:gd fmla="*/ 138 w 232" name="T12"/>
                  <a:gd fmla="*/ 233 h 233" name="T13"/>
                  <a:gd fmla="*/ 143 w 232" name="T14"/>
                  <a:gd fmla="*/ 233 h 233" name="T15"/>
                  <a:gd fmla="*/ 148 w 232" name="T16"/>
                  <a:gd fmla="*/ 232 h 233" name="T17"/>
                  <a:gd fmla="*/ 152 w 232" name="T18"/>
                  <a:gd fmla="*/ 229 h 233" name="T19"/>
                  <a:gd fmla="*/ 156 w 232" name="T20"/>
                  <a:gd fmla="*/ 226 h 233" name="T21"/>
                  <a:gd fmla="*/ 225 w 232" name="T22"/>
                  <a:gd fmla="*/ 157 h 233" name="T23"/>
                  <a:gd fmla="*/ 225 w 232" name="T24"/>
                  <a:gd fmla="*/ 157 h 233" name="T25"/>
                  <a:gd fmla="*/ 228 w 232" name="T26"/>
                  <a:gd fmla="*/ 153 h 233" name="T27"/>
                  <a:gd fmla="*/ 230 w 232" name="T28"/>
                  <a:gd fmla="*/ 149 h 233" name="T29"/>
                  <a:gd fmla="*/ 232 w 232" name="T30"/>
                  <a:gd fmla="*/ 144 h 233" name="T31"/>
                  <a:gd fmla="*/ 232 w 232" name="T32"/>
                  <a:gd fmla="*/ 140 h 233" name="T33"/>
                  <a:gd fmla="*/ 232 w 232" name="T34"/>
                  <a:gd fmla="*/ 135 h 233" name="T35"/>
                  <a:gd fmla="*/ 230 w 232" name="T36"/>
                  <a:gd fmla="*/ 130 h 233" name="T37"/>
                  <a:gd fmla="*/ 228 w 232" name="T38"/>
                  <a:gd fmla="*/ 126 h 233" name="T39"/>
                  <a:gd fmla="*/ 225 w 232" name="T40"/>
                  <a:gd fmla="*/ 122 h 233" name="T41"/>
                  <a:gd fmla="*/ 104 w 232"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31">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49" name="组合 148"/>
          <p:cNvGrpSpPr/>
          <p:nvPr/>
        </p:nvGrpSpPr>
        <p:grpSpPr>
          <a:xfrm>
            <a:off x="3019632" y="1700163"/>
            <a:ext cx="586778" cy="586779"/>
            <a:chOff x="2264724" y="1422950"/>
            <a:chExt cx="440084" cy="440084"/>
          </a:xfrm>
        </p:grpSpPr>
        <p:sp>
          <p:nvSpPr>
            <p:cNvPr id="150" name="椭圆 149"/>
            <p:cNvSpPr/>
            <p:nvPr/>
          </p:nvSpPr>
          <p:spPr>
            <a:xfrm>
              <a:off x="2264724" y="1422950"/>
              <a:ext cx="440084" cy="440084"/>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51" name="组合 150"/>
            <p:cNvGrpSpPr/>
            <p:nvPr/>
          </p:nvGrpSpPr>
          <p:grpSpPr>
            <a:xfrm>
              <a:off x="2374420" y="1533260"/>
              <a:ext cx="220694" cy="219466"/>
              <a:chOff x="4083050" y="4826000"/>
              <a:chExt cx="855663" cy="850900"/>
            </a:xfrm>
          </p:grpSpPr>
          <p:sp>
            <p:nvSpPr>
              <p:cNvPr id="152" name="Freeform 25"/>
              <p:cNvSpPr/>
              <p:nvPr/>
            </p:nvSpPr>
            <p:spPr bwMode="auto">
              <a:xfrm>
                <a:off x="4083050" y="4826000"/>
                <a:ext cx="855663" cy="850900"/>
              </a:xfrm>
              <a:custGeom>
                <a:gdLst>
                  <a:gd fmla="*/ 217 w 539" name="T0"/>
                  <a:gd fmla="*/ 202 h 536" name="T1"/>
                  <a:gd fmla="*/ 206 w 539" name="T2"/>
                  <a:gd fmla="*/ 199 h 536" name="T3"/>
                  <a:gd fmla="*/ 182 w 539" name="T4"/>
                  <a:gd fmla="*/ 196 h 536" name="T5"/>
                  <a:gd fmla="*/ 169 w 539" name="T6"/>
                  <a:gd fmla="*/ 195 h 536" name="T7"/>
                  <a:gd fmla="*/ 135 w 539" name="T8"/>
                  <a:gd fmla="*/ 199 h 536" name="T9"/>
                  <a:gd fmla="*/ 103 w 539" name="T10"/>
                  <a:gd fmla="*/ 209 h 536" name="T11"/>
                  <a:gd fmla="*/ 74 w 539" name="T12"/>
                  <a:gd fmla="*/ 224 h 536" name="T13"/>
                  <a:gd fmla="*/ 49 w 539" name="T14"/>
                  <a:gd fmla="*/ 246 h 536" name="T15"/>
                  <a:gd fmla="*/ 29 w 539" name="T16"/>
                  <a:gd fmla="*/ 271 h 536" name="T17"/>
                  <a:gd fmla="*/ 13 w 539" name="T18"/>
                  <a:gd fmla="*/ 300 h 536" name="T19"/>
                  <a:gd fmla="*/ 3 w 539" name="T20"/>
                  <a:gd fmla="*/ 332 h 536" name="T21"/>
                  <a:gd fmla="*/ 0 w 539" name="T22"/>
                  <a:gd fmla="*/ 366 h 536" name="T23"/>
                  <a:gd fmla="*/ 0 w 539" name="T24"/>
                  <a:gd fmla="*/ 383 h 536" name="T25"/>
                  <a:gd fmla="*/ 7 w 539" name="T26"/>
                  <a:gd fmla="*/ 417 h 536" name="T27"/>
                  <a:gd fmla="*/ 20 w 539" name="T28"/>
                  <a:gd fmla="*/ 447 h 536" name="T29"/>
                  <a:gd fmla="*/ 38 w 539" name="T30"/>
                  <a:gd fmla="*/ 474 h 536" name="T31"/>
                  <a:gd fmla="*/ 61 w 539" name="T32"/>
                  <a:gd fmla="*/ 497 h 536" name="T33"/>
                  <a:gd fmla="*/ 88 w 539" name="T34"/>
                  <a:gd fmla="*/ 516 h 536" name="T35"/>
                  <a:gd fmla="*/ 119 w 539" name="T36"/>
                  <a:gd fmla="*/ 528 h 536" name="T37"/>
                  <a:gd fmla="*/ 152 w 539" name="T38"/>
                  <a:gd fmla="*/ 535 h 536" name="T39"/>
                  <a:gd fmla="*/ 169 w 539" name="T40"/>
                  <a:gd fmla="*/ 536 h 536" name="T41"/>
                  <a:gd fmla="*/ 204 w 539" name="T42"/>
                  <a:gd fmla="*/ 533 h 536" name="T43"/>
                  <a:gd fmla="*/ 237 w 539" name="T44"/>
                  <a:gd fmla="*/ 523 h 536" name="T45"/>
                  <a:gd fmla="*/ 265 w 539" name="T46"/>
                  <a:gd fmla="*/ 507 h 536" name="T47"/>
                  <a:gd fmla="*/ 291 w 539" name="T48"/>
                  <a:gd fmla="*/ 486 h 536" name="T49"/>
                  <a:gd fmla="*/ 311 w 539" name="T50"/>
                  <a:gd fmla="*/ 461 h 536" name="T51"/>
                  <a:gd fmla="*/ 327 w 539" name="T52"/>
                  <a:gd fmla="*/ 432 h 536" name="T53"/>
                  <a:gd fmla="*/ 337 w 539" name="T54"/>
                  <a:gd fmla="*/ 400 h 536" name="T55"/>
                  <a:gd fmla="*/ 340 w 539" name="T56"/>
                  <a:gd fmla="*/ 366 h 536" name="T57"/>
                  <a:gd fmla="*/ 340 w 539" name="T58"/>
                  <a:gd fmla="*/ 354 h 536" name="T59"/>
                  <a:gd fmla="*/ 337 w 539" name="T60"/>
                  <a:gd fmla="*/ 332 h 536" name="T61"/>
                  <a:gd fmla="*/ 394 w 539" name="T62"/>
                  <a:gd fmla="*/ 261 h 536" name="T63"/>
                  <a:gd fmla="*/ 468 w 539" name="T64"/>
                  <a:gd fmla="*/ 189 h 536" name="T65"/>
                  <a:gd fmla="*/ 539 w 539" name="T66"/>
                  <a:gd fmla="*/ 108 h 536" name="T67"/>
                  <a:gd fmla="*/ 443 w 539" name="T68"/>
                  <a:gd fmla="*/ 0 h 5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36" w="539">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3" name="Freeform 26"/>
              <p:cNvSpPr/>
              <p:nvPr/>
            </p:nvSpPr>
            <p:spPr bwMode="auto">
              <a:xfrm>
                <a:off x="4219575" y="5362575"/>
                <a:ext cx="184150" cy="184150"/>
              </a:xfrm>
              <a:custGeom>
                <a:gdLst>
                  <a:gd fmla="*/ 116 w 116" name="T0"/>
                  <a:gd fmla="*/ 58 h 116" name="T1"/>
                  <a:gd fmla="*/ 116 w 116" name="T2"/>
                  <a:gd fmla="*/ 58 h 116" name="T3"/>
                  <a:gd fmla="*/ 116 w 116" name="T4"/>
                  <a:gd fmla="*/ 64 h 116" name="T5"/>
                  <a:gd fmla="*/ 115 w 116" name="T6"/>
                  <a:gd fmla="*/ 69 h 116" name="T7"/>
                  <a:gd fmla="*/ 111 w 116" name="T8"/>
                  <a:gd fmla="*/ 80 h 116" name="T9"/>
                  <a:gd fmla="*/ 106 w 116" name="T10"/>
                  <a:gd fmla="*/ 90 h 116" name="T11"/>
                  <a:gd fmla="*/ 99 w 116" name="T12"/>
                  <a:gd fmla="*/ 99 h 116" name="T13"/>
                  <a:gd fmla="*/ 90 w 116" name="T14"/>
                  <a:gd fmla="*/ 106 h 116" name="T15"/>
                  <a:gd fmla="*/ 81 w 116" name="T16"/>
                  <a:gd fmla="*/ 111 h 116" name="T17"/>
                  <a:gd fmla="*/ 70 w 116" name="T18"/>
                  <a:gd fmla="*/ 114 h 116" name="T19"/>
                  <a:gd fmla="*/ 64 w 116" name="T20"/>
                  <a:gd fmla="*/ 115 h 116" name="T21"/>
                  <a:gd fmla="*/ 58 w 116" name="T22"/>
                  <a:gd fmla="*/ 116 h 116" name="T23"/>
                  <a:gd fmla="*/ 58 w 116" name="T24"/>
                  <a:gd fmla="*/ 116 h 116" name="T25"/>
                  <a:gd fmla="*/ 52 w 116" name="T26"/>
                  <a:gd fmla="*/ 115 h 116" name="T27"/>
                  <a:gd fmla="*/ 46 w 116" name="T28"/>
                  <a:gd fmla="*/ 114 h 116" name="T29"/>
                  <a:gd fmla="*/ 36 w 116" name="T30"/>
                  <a:gd fmla="*/ 111 h 116" name="T31"/>
                  <a:gd fmla="*/ 26 w 116" name="T32"/>
                  <a:gd fmla="*/ 106 h 116" name="T33"/>
                  <a:gd fmla="*/ 17 w 116" name="T34"/>
                  <a:gd fmla="*/ 99 h 116" name="T35"/>
                  <a:gd fmla="*/ 10 w 116" name="T36"/>
                  <a:gd fmla="*/ 90 h 116" name="T37"/>
                  <a:gd fmla="*/ 5 w 116" name="T38"/>
                  <a:gd fmla="*/ 80 h 116" name="T39"/>
                  <a:gd fmla="*/ 1 w 116" name="T40"/>
                  <a:gd fmla="*/ 69 h 116" name="T41"/>
                  <a:gd fmla="*/ 1 w 116" name="T42"/>
                  <a:gd fmla="*/ 64 h 116" name="T43"/>
                  <a:gd fmla="*/ 0 w 116" name="T44"/>
                  <a:gd fmla="*/ 58 h 116" name="T45"/>
                  <a:gd fmla="*/ 0 w 116" name="T46"/>
                  <a:gd fmla="*/ 58 h 116" name="T47"/>
                  <a:gd fmla="*/ 1 w 116" name="T48"/>
                  <a:gd fmla="*/ 52 h 116" name="T49"/>
                  <a:gd fmla="*/ 1 w 116" name="T50"/>
                  <a:gd fmla="*/ 46 h 116" name="T51"/>
                  <a:gd fmla="*/ 5 w 116" name="T52"/>
                  <a:gd fmla="*/ 35 h 116" name="T53"/>
                  <a:gd fmla="*/ 10 w 116" name="T54"/>
                  <a:gd fmla="*/ 25 h 116" name="T55"/>
                  <a:gd fmla="*/ 17 w 116" name="T56"/>
                  <a:gd fmla="*/ 17 h 116" name="T57"/>
                  <a:gd fmla="*/ 26 w 116" name="T58"/>
                  <a:gd fmla="*/ 10 h 116" name="T59"/>
                  <a:gd fmla="*/ 36 w 116" name="T60"/>
                  <a:gd fmla="*/ 4 h 116" name="T61"/>
                  <a:gd fmla="*/ 46 w 116" name="T62"/>
                  <a:gd fmla="*/ 1 h 116" name="T63"/>
                  <a:gd fmla="*/ 52 w 116" name="T64"/>
                  <a:gd fmla="*/ 0 h 116" name="T65"/>
                  <a:gd fmla="*/ 58 w 116" name="T66"/>
                  <a:gd fmla="*/ 0 h 116" name="T67"/>
                  <a:gd fmla="*/ 58 w 116" name="T68"/>
                  <a:gd fmla="*/ 0 h 116" name="T69"/>
                  <a:gd fmla="*/ 64 w 116" name="T70"/>
                  <a:gd fmla="*/ 0 h 116" name="T71"/>
                  <a:gd fmla="*/ 70 w 116" name="T72"/>
                  <a:gd fmla="*/ 1 h 116" name="T73"/>
                  <a:gd fmla="*/ 81 w 116" name="T74"/>
                  <a:gd fmla="*/ 4 h 116" name="T75"/>
                  <a:gd fmla="*/ 90 w 116" name="T76"/>
                  <a:gd fmla="*/ 10 h 116" name="T77"/>
                  <a:gd fmla="*/ 99 w 116" name="T78"/>
                  <a:gd fmla="*/ 17 h 116" name="T79"/>
                  <a:gd fmla="*/ 106 w 116" name="T80"/>
                  <a:gd fmla="*/ 25 h 116" name="T81"/>
                  <a:gd fmla="*/ 111 w 116" name="T82"/>
                  <a:gd fmla="*/ 35 h 116" name="T83"/>
                  <a:gd fmla="*/ 115 w 116" name="T84"/>
                  <a:gd fmla="*/ 46 h 116" name="T85"/>
                  <a:gd fmla="*/ 116 w 116" name="T86"/>
                  <a:gd fmla="*/ 52 h 116" name="T87"/>
                  <a:gd fmla="*/ 116 w 116" name="T88"/>
                  <a:gd fmla="*/ 58 h 116" name="T89"/>
                  <a:gd fmla="*/ 116 w 116" name="T90"/>
                  <a:gd fmla="*/ 58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5">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4"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55" name="组合 154"/>
          <p:cNvGrpSpPr/>
          <p:nvPr/>
        </p:nvGrpSpPr>
        <p:grpSpPr>
          <a:xfrm>
            <a:off x="8676338" y="4873433"/>
            <a:ext cx="586778" cy="586779"/>
            <a:chOff x="2264724" y="3802902"/>
            <a:chExt cx="440084" cy="440084"/>
          </a:xfrm>
        </p:grpSpPr>
        <p:sp>
          <p:nvSpPr>
            <p:cNvPr id="156" name="椭圆 155"/>
            <p:cNvSpPr/>
            <p:nvPr/>
          </p:nvSpPr>
          <p:spPr>
            <a:xfrm>
              <a:off x="2264724" y="3802902"/>
              <a:ext cx="440084" cy="440084"/>
            </a:xfrm>
            <a:prstGeom prst="ellipse">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57" name="组合 156"/>
            <p:cNvGrpSpPr/>
            <p:nvPr/>
          </p:nvGrpSpPr>
          <p:grpSpPr>
            <a:xfrm>
              <a:off x="2373191" y="3913212"/>
              <a:ext cx="223152" cy="219466"/>
              <a:chOff x="5294313" y="6135688"/>
              <a:chExt cx="865188" cy="850900"/>
            </a:xfrm>
          </p:grpSpPr>
          <p:sp>
            <p:nvSpPr>
              <p:cNvPr id="158"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59"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0"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1" name="Line 31"/>
              <p:cNvSpPr>
                <a:spLocks noChangeShapeType="1"/>
              </p:cNvSpPr>
              <p:nvPr/>
            </p:nvSpPr>
            <p:spPr bwMode="auto">
              <a:xfrm flipH="1">
                <a:off x="5727700" y="6743700"/>
                <a:ext cx="0" cy="920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2"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63" name="组合 162"/>
          <p:cNvGrpSpPr/>
          <p:nvPr/>
        </p:nvGrpSpPr>
        <p:grpSpPr>
          <a:xfrm>
            <a:off x="3019632" y="4864153"/>
            <a:ext cx="586778" cy="586779"/>
            <a:chOff x="6507253" y="3795942"/>
            <a:chExt cx="440084" cy="440084"/>
          </a:xfrm>
        </p:grpSpPr>
        <p:sp>
          <p:nvSpPr>
            <p:cNvPr id="164" name="椭圆 163"/>
            <p:cNvSpPr/>
            <p:nvPr/>
          </p:nvSpPr>
          <p:spPr>
            <a:xfrm>
              <a:off x="6507253" y="3795942"/>
              <a:ext cx="440084" cy="440084"/>
            </a:xfrm>
            <a:prstGeom prst="ellipse">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65" name="组合 164"/>
            <p:cNvGrpSpPr/>
            <p:nvPr/>
          </p:nvGrpSpPr>
          <p:grpSpPr>
            <a:xfrm>
              <a:off x="6657484" y="3906252"/>
              <a:ext cx="139623" cy="219466"/>
              <a:chOff x="6694488" y="6135688"/>
              <a:chExt cx="541338" cy="850900"/>
            </a:xfrm>
          </p:grpSpPr>
          <p:sp>
            <p:nvSpPr>
              <p:cNvPr id="166" name="Freeform 33"/>
              <p:cNvSpPr/>
              <p:nvPr/>
            </p:nvSpPr>
            <p:spPr bwMode="auto">
              <a:xfrm>
                <a:off x="6723063" y="6188075"/>
                <a:ext cx="482600" cy="742950"/>
              </a:xfrm>
              <a:custGeom>
                <a:gdLst>
                  <a:gd fmla="*/ 304 w 304" name="T0"/>
                  <a:gd fmla="*/ 0 h 468" name="T1"/>
                  <a:gd fmla="*/ 0 w 304" name="T2"/>
                  <a:gd fmla="*/ 86 h 468" name="T3"/>
                  <a:gd fmla="*/ 1 w 304" name="T4"/>
                  <a:gd fmla="*/ 98 h 468" name="T5"/>
                  <a:gd fmla="*/ 4 w 304" name="T6"/>
                  <a:gd fmla="*/ 120 h 468" name="T7"/>
                  <a:gd fmla="*/ 11 w 304" name="T8"/>
                  <a:gd fmla="*/ 142 h 468" name="T9"/>
                  <a:gd fmla="*/ 21 w 304" name="T10"/>
                  <a:gd fmla="*/ 162 h 468" name="T11"/>
                  <a:gd fmla="*/ 34 w 304" name="T12"/>
                  <a:gd fmla="*/ 180 h 468" name="T13"/>
                  <a:gd fmla="*/ 49 w 304" name="T14"/>
                  <a:gd fmla="*/ 197 h 468" name="T15"/>
                  <a:gd fmla="*/ 66 w 304" name="T16"/>
                  <a:gd fmla="*/ 210 h 468" name="T17"/>
                  <a:gd fmla="*/ 85 w 304" name="T18"/>
                  <a:gd fmla="*/ 222 h 468" name="T19"/>
                  <a:gd fmla="*/ 95 w 304" name="T20"/>
                  <a:gd fmla="*/ 226 h 468" name="T21"/>
                  <a:gd fmla="*/ 75 w 304" name="T22"/>
                  <a:gd fmla="*/ 236 h 468" name="T23"/>
                  <a:gd fmla="*/ 57 w 304" name="T24"/>
                  <a:gd fmla="*/ 249 h 468" name="T25"/>
                  <a:gd fmla="*/ 41 w 304" name="T26"/>
                  <a:gd fmla="*/ 264 h 468" name="T27"/>
                  <a:gd fmla="*/ 27 w 304" name="T28"/>
                  <a:gd fmla="*/ 282 h 468" name="T29"/>
                  <a:gd fmla="*/ 16 w 304" name="T30"/>
                  <a:gd fmla="*/ 301 h 468" name="T31"/>
                  <a:gd fmla="*/ 7 w 304" name="T32"/>
                  <a:gd fmla="*/ 322 h 468" name="T33"/>
                  <a:gd fmla="*/ 2 w 304" name="T34"/>
                  <a:gd fmla="*/ 344 h 468" name="T35"/>
                  <a:gd fmla="*/ 0 w 304" name="T36"/>
                  <a:gd fmla="*/ 368 h 468" name="T37"/>
                  <a:gd fmla="*/ 304 w 304" name="T38"/>
                  <a:gd fmla="*/ 468 h 468" name="T39"/>
                  <a:gd fmla="*/ 304 w 304" name="T40"/>
                  <a:gd fmla="*/ 368 h 468" name="T41"/>
                  <a:gd fmla="*/ 302 w 304" name="T42"/>
                  <a:gd fmla="*/ 344 h 468" name="T43"/>
                  <a:gd fmla="*/ 297 w 304" name="T44"/>
                  <a:gd fmla="*/ 322 h 468" name="T45"/>
                  <a:gd fmla="*/ 289 w 304" name="T46"/>
                  <a:gd fmla="*/ 301 h 468" name="T47"/>
                  <a:gd fmla="*/ 277 w 304" name="T48"/>
                  <a:gd fmla="*/ 282 h 468" name="T49"/>
                  <a:gd fmla="*/ 264 w 304" name="T50"/>
                  <a:gd fmla="*/ 264 h 468" name="T51"/>
                  <a:gd fmla="*/ 247 w 304" name="T52"/>
                  <a:gd fmla="*/ 249 h 468" name="T53"/>
                  <a:gd fmla="*/ 229 w 304" name="T54"/>
                  <a:gd fmla="*/ 236 h 468" name="T55"/>
                  <a:gd fmla="*/ 209 w 304" name="T56"/>
                  <a:gd fmla="*/ 226 h 468" name="T57"/>
                  <a:gd fmla="*/ 219 w 304" name="T58"/>
                  <a:gd fmla="*/ 222 h 468" name="T59"/>
                  <a:gd fmla="*/ 238 w 304" name="T60"/>
                  <a:gd fmla="*/ 210 h 468" name="T61"/>
                  <a:gd fmla="*/ 256 w 304" name="T62"/>
                  <a:gd fmla="*/ 197 h 468" name="T63"/>
                  <a:gd fmla="*/ 271 w 304" name="T64"/>
                  <a:gd fmla="*/ 180 h 468" name="T65"/>
                  <a:gd fmla="*/ 283 w 304" name="T66"/>
                  <a:gd fmla="*/ 162 h 468" name="T67"/>
                  <a:gd fmla="*/ 293 w 304" name="T68"/>
                  <a:gd fmla="*/ 142 h 468" name="T69"/>
                  <a:gd fmla="*/ 300 w 304" name="T70"/>
                  <a:gd fmla="*/ 120 h 468" name="T71"/>
                  <a:gd fmla="*/ 304 w 304" name="T72"/>
                  <a:gd fmla="*/ 98 h 468" name="T73"/>
                  <a:gd fmla="*/ 304 w 304" name="T74"/>
                  <a:gd fmla="*/ 86 h 4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68" w="304">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7"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8"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69" name="Freeform 36"/>
              <p:cNvSpPr/>
              <p:nvPr/>
            </p:nvSpPr>
            <p:spPr bwMode="auto">
              <a:xfrm>
                <a:off x="6799263" y="6765925"/>
                <a:ext cx="331788" cy="165100"/>
              </a:xfrm>
              <a:custGeom>
                <a:gdLst>
                  <a:gd fmla="*/ 0 w 209" name="T0"/>
                  <a:gd fmla="*/ 104 h 104" name="T1"/>
                  <a:gd fmla="*/ 105 w 209" name="T2"/>
                  <a:gd fmla="*/ 0 h 104" name="T3"/>
                  <a:gd fmla="*/ 209 w 209" name="T4"/>
                  <a:gd fmla="*/ 104 h 104" name="T5"/>
                  <a:gd fmla="*/ 0 w 209" name="T6"/>
                  <a:gd fmla="*/ 104 h 104" name="T7"/>
                </a:gdLst>
                <a:cxnLst>
                  <a:cxn ang="0">
                    <a:pos x="T0" y="T1"/>
                  </a:cxn>
                  <a:cxn ang="0">
                    <a:pos x="T2" y="T3"/>
                  </a:cxn>
                  <a:cxn ang="0">
                    <a:pos x="T4" y="T5"/>
                  </a:cxn>
                  <a:cxn ang="0">
                    <a:pos x="T6" y="T7"/>
                  </a:cxn>
                </a:cxnLst>
                <a:rect b="b" l="0" r="r" t="0"/>
                <a:pathLst>
                  <a:path h="104" w="209">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0" name="Freeform 37"/>
              <p:cNvSpPr/>
              <p:nvPr/>
            </p:nvSpPr>
            <p:spPr bwMode="auto">
              <a:xfrm>
                <a:off x="6842125" y="6394450"/>
                <a:ext cx="246063" cy="122238"/>
              </a:xfrm>
              <a:custGeom>
                <a:gdLst>
                  <a:gd fmla="*/ 155 w 155" name="T0"/>
                  <a:gd fmla="*/ 0 h 77" name="T1"/>
                  <a:gd fmla="*/ 78 w 155" name="T2"/>
                  <a:gd fmla="*/ 77 h 77" name="T3"/>
                  <a:gd fmla="*/ 0 w 155" name="T4"/>
                  <a:gd fmla="*/ 0 h 77" name="T5"/>
                  <a:gd fmla="*/ 155 w 155" name="T6"/>
                  <a:gd fmla="*/ 0 h 77" name="T7"/>
                </a:gdLst>
                <a:cxnLst>
                  <a:cxn ang="0">
                    <a:pos x="T0" y="T1"/>
                  </a:cxn>
                  <a:cxn ang="0">
                    <a:pos x="T2" y="T3"/>
                  </a:cxn>
                  <a:cxn ang="0">
                    <a:pos x="T4" y="T5"/>
                  </a:cxn>
                  <a:cxn ang="0">
                    <a:pos x="T6" y="T7"/>
                  </a:cxn>
                </a:cxnLst>
                <a:rect b="b" l="0" r="r" t="0"/>
                <a:pathLst>
                  <a:path h="77" w="155">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1" name="Line 38"/>
              <p:cNvSpPr>
                <a:spLocks noChangeShapeType="1"/>
              </p:cNvSpPr>
              <p:nvPr/>
            </p:nvSpPr>
            <p:spPr bwMode="auto">
              <a:xfrm flipH="1">
                <a:off x="6965950" y="655955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2" name="Line 39"/>
              <p:cNvSpPr>
                <a:spLocks noChangeShapeType="1"/>
              </p:cNvSpPr>
              <p:nvPr/>
            </p:nvSpPr>
            <p:spPr bwMode="auto">
              <a:xfrm flipH="1">
                <a:off x="6965950" y="6640513"/>
                <a:ext cx="0" cy="412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3" name="Line 40"/>
              <p:cNvSpPr>
                <a:spLocks noChangeShapeType="1"/>
              </p:cNvSpPr>
              <p:nvPr/>
            </p:nvSpPr>
            <p:spPr bwMode="auto">
              <a:xfrm flipH="1">
                <a:off x="6965950" y="671830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74" name="组合 173"/>
          <p:cNvGrpSpPr/>
          <p:nvPr/>
        </p:nvGrpSpPr>
        <p:grpSpPr>
          <a:xfrm>
            <a:off x="6622638" y="3727730"/>
            <a:ext cx="1408417" cy="1214153"/>
            <a:chOff x="4966978" y="2800749"/>
            <a:chExt cx="1056313" cy="910615"/>
          </a:xfrm>
        </p:grpSpPr>
        <p:sp>
          <p:nvSpPr>
            <p:cNvPr id="175" name="六边形 174"/>
            <p:cNvSpPr/>
            <p:nvPr/>
          </p:nvSpPr>
          <p:spPr>
            <a:xfrm>
              <a:off x="4966978" y="2800749"/>
              <a:ext cx="1056313" cy="910615"/>
            </a:xfrm>
            <a:prstGeom prst="hexagon">
              <a:avLst/>
            </a:prstGeom>
            <a:solidFill>
              <a:schemeClr val="accent6"/>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76" name="组合 175"/>
            <p:cNvGrpSpPr/>
            <p:nvPr/>
          </p:nvGrpSpPr>
          <p:grpSpPr>
            <a:xfrm>
              <a:off x="5361071" y="3062371"/>
              <a:ext cx="268126" cy="387370"/>
              <a:chOff x="6689725" y="4826000"/>
              <a:chExt cx="588963" cy="850901"/>
            </a:xfrm>
          </p:grpSpPr>
          <p:sp>
            <p:nvSpPr>
              <p:cNvPr id="177" name="Freeform 5"/>
              <p:cNvSpPr/>
              <p:nvPr/>
            </p:nvSpPr>
            <p:spPr bwMode="auto">
              <a:xfrm>
                <a:off x="6689725" y="4826000"/>
                <a:ext cx="588963" cy="706438"/>
              </a:xfrm>
              <a:custGeom>
                <a:gdLst>
                  <a:gd fmla="*/ 101 w 371" name="T0"/>
                  <a:gd fmla="*/ 410 h 445" name="T1"/>
                  <a:gd fmla="*/ 101 w 371" name="T2"/>
                  <a:gd fmla="*/ 351 h 445" name="T3"/>
                  <a:gd fmla="*/ 80 w 371" name="T4"/>
                  <a:gd fmla="*/ 338 h 445" name="T5"/>
                  <a:gd fmla="*/ 60 w 371" name="T6"/>
                  <a:gd fmla="*/ 322 h 445" name="T7"/>
                  <a:gd fmla="*/ 43 w 371" name="T8"/>
                  <a:gd fmla="*/ 304 h 445" name="T9"/>
                  <a:gd fmla="*/ 28 w 371" name="T10"/>
                  <a:gd fmla="*/ 284 h 445" name="T11"/>
                  <a:gd fmla="*/ 16 w 371" name="T12"/>
                  <a:gd fmla="*/ 262 h 445" name="T13"/>
                  <a:gd fmla="*/ 7 w 371" name="T14"/>
                  <a:gd fmla="*/ 238 h 445" name="T15"/>
                  <a:gd fmla="*/ 2 w 371" name="T16"/>
                  <a:gd fmla="*/ 212 h 445" name="T17"/>
                  <a:gd fmla="*/ 0 w 371" name="T18"/>
                  <a:gd fmla="*/ 185 h 445" name="T19"/>
                  <a:gd fmla="*/ 1 w 371" name="T20"/>
                  <a:gd fmla="*/ 166 h 445" name="T21"/>
                  <a:gd fmla="*/ 8 w 371" name="T22"/>
                  <a:gd fmla="*/ 130 h 445" name="T23"/>
                  <a:gd fmla="*/ 22 w 371" name="T24"/>
                  <a:gd fmla="*/ 97 h 445" name="T25"/>
                  <a:gd fmla="*/ 42 w 371" name="T26"/>
                  <a:gd fmla="*/ 67 h 445" name="T27"/>
                  <a:gd fmla="*/ 67 w 371" name="T28"/>
                  <a:gd fmla="*/ 42 h 445" name="T29"/>
                  <a:gd fmla="*/ 97 w 371" name="T30"/>
                  <a:gd fmla="*/ 22 h 445" name="T31"/>
                  <a:gd fmla="*/ 130 w 371" name="T32"/>
                  <a:gd fmla="*/ 8 h 445" name="T33"/>
                  <a:gd fmla="*/ 166 w 371" name="T34"/>
                  <a:gd fmla="*/ 1 h 445" name="T35"/>
                  <a:gd fmla="*/ 186 w 371" name="T36"/>
                  <a:gd fmla="*/ 0 h 445" name="T37"/>
                  <a:gd fmla="*/ 224 w 371" name="T38"/>
                  <a:gd fmla="*/ 4 h 445" name="T39"/>
                  <a:gd fmla="*/ 258 w 371" name="T40"/>
                  <a:gd fmla="*/ 14 h 445" name="T41"/>
                  <a:gd fmla="*/ 290 w 371" name="T42"/>
                  <a:gd fmla="*/ 32 h 445" name="T43"/>
                  <a:gd fmla="*/ 317 w 371" name="T44"/>
                  <a:gd fmla="*/ 54 h 445" name="T45"/>
                  <a:gd fmla="*/ 340 w 371" name="T46"/>
                  <a:gd fmla="*/ 82 h 445" name="T47"/>
                  <a:gd fmla="*/ 357 w 371" name="T48"/>
                  <a:gd fmla="*/ 113 h 445" name="T49"/>
                  <a:gd fmla="*/ 368 w 371" name="T50"/>
                  <a:gd fmla="*/ 148 h 445" name="T51"/>
                  <a:gd fmla="*/ 371 w 371" name="T52"/>
                  <a:gd fmla="*/ 185 h 445" name="T53"/>
                  <a:gd fmla="*/ 371 w 371" name="T54"/>
                  <a:gd fmla="*/ 199 h 445" name="T55"/>
                  <a:gd fmla="*/ 367 w 371" name="T56"/>
                  <a:gd fmla="*/ 225 h 445" name="T57"/>
                  <a:gd fmla="*/ 360 w 371" name="T58"/>
                  <a:gd fmla="*/ 250 h 445" name="T59"/>
                  <a:gd fmla="*/ 349 w 371" name="T60"/>
                  <a:gd fmla="*/ 274 h 445" name="T61"/>
                  <a:gd fmla="*/ 336 w 371" name="T62"/>
                  <a:gd fmla="*/ 295 h 445" name="T63"/>
                  <a:gd fmla="*/ 320 w 371" name="T64"/>
                  <a:gd fmla="*/ 314 h 445" name="T65"/>
                  <a:gd fmla="*/ 301 w 371" name="T66"/>
                  <a:gd fmla="*/ 331 h 445" name="T67"/>
                  <a:gd fmla="*/ 280 w 371" name="T68"/>
                  <a:gd fmla="*/ 346 h 445" name="T69"/>
                  <a:gd fmla="*/ 269 w 371" name="T70"/>
                  <a:gd fmla="*/ 394 h 4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5" w="371">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8"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79"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80" name="组合 179"/>
          <p:cNvGrpSpPr/>
          <p:nvPr/>
        </p:nvGrpSpPr>
        <p:grpSpPr>
          <a:xfrm>
            <a:off x="5391792" y="1665894"/>
            <a:ext cx="1408417" cy="1214153"/>
            <a:chOff x="4043843" y="1254372"/>
            <a:chExt cx="1056313" cy="910615"/>
          </a:xfrm>
        </p:grpSpPr>
        <p:sp>
          <p:nvSpPr>
            <p:cNvPr id="181" name="六边形 180"/>
            <p:cNvSpPr/>
            <p:nvPr/>
          </p:nvSpPr>
          <p:spPr>
            <a:xfrm>
              <a:off x="4043843" y="1254372"/>
              <a:ext cx="1056313" cy="910615"/>
            </a:xfrm>
            <a:prstGeom prst="hexagon">
              <a:avLst/>
            </a:pr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82" name="组合 181"/>
            <p:cNvGrpSpPr/>
            <p:nvPr/>
          </p:nvGrpSpPr>
          <p:grpSpPr>
            <a:xfrm>
              <a:off x="4408666" y="1547255"/>
              <a:ext cx="326666" cy="324848"/>
              <a:chOff x="4083050" y="4826000"/>
              <a:chExt cx="855663" cy="850900"/>
            </a:xfrm>
          </p:grpSpPr>
          <p:sp>
            <p:nvSpPr>
              <p:cNvPr id="183" name="Freeform 25"/>
              <p:cNvSpPr/>
              <p:nvPr/>
            </p:nvSpPr>
            <p:spPr bwMode="auto">
              <a:xfrm>
                <a:off x="4083050" y="4826000"/>
                <a:ext cx="855663" cy="850900"/>
              </a:xfrm>
              <a:custGeom>
                <a:gdLst>
                  <a:gd fmla="*/ 217 w 539" name="T0"/>
                  <a:gd fmla="*/ 202 h 536" name="T1"/>
                  <a:gd fmla="*/ 206 w 539" name="T2"/>
                  <a:gd fmla="*/ 199 h 536" name="T3"/>
                  <a:gd fmla="*/ 182 w 539" name="T4"/>
                  <a:gd fmla="*/ 196 h 536" name="T5"/>
                  <a:gd fmla="*/ 169 w 539" name="T6"/>
                  <a:gd fmla="*/ 195 h 536" name="T7"/>
                  <a:gd fmla="*/ 135 w 539" name="T8"/>
                  <a:gd fmla="*/ 199 h 536" name="T9"/>
                  <a:gd fmla="*/ 103 w 539" name="T10"/>
                  <a:gd fmla="*/ 209 h 536" name="T11"/>
                  <a:gd fmla="*/ 74 w 539" name="T12"/>
                  <a:gd fmla="*/ 224 h 536" name="T13"/>
                  <a:gd fmla="*/ 49 w 539" name="T14"/>
                  <a:gd fmla="*/ 246 h 536" name="T15"/>
                  <a:gd fmla="*/ 29 w 539" name="T16"/>
                  <a:gd fmla="*/ 271 h 536" name="T17"/>
                  <a:gd fmla="*/ 13 w 539" name="T18"/>
                  <a:gd fmla="*/ 300 h 536" name="T19"/>
                  <a:gd fmla="*/ 3 w 539" name="T20"/>
                  <a:gd fmla="*/ 332 h 536" name="T21"/>
                  <a:gd fmla="*/ 0 w 539" name="T22"/>
                  <a:gd fmla="*/ 366 h 536" name="T23"/>
                  <a:gd fmla="*/ 0 w 539" name="T24"/>
                  <a:gd fmla="*/ 383 h 536" name="T25"/>
                  <a:gd fmla="*/ 7 w 539" name="T26"/>
                  <a:gd fmla="*/ 417 h 536" name="T27"/>
                  <a:gd fmla="*/ 20 w 539" name="T28"/>
                  <a:gd fmla="*/ 447 h 536" name="T29"/>
                  <a:gd fmla="*/ 38 w 539" name="T30"/>
                  <a:gd fmla="*/ 474 h 536" name="T31"/>
                  <a:gd fmla="*/ 61 w 539" name="T32"/>
                  <a:gd fmla="*/ 497 h 536" name="T33"/>
                  <a:gd fmla="*/ 88 w 539" name="T34"/>
                  <a:gd fmla="*/ 516 h 536" name="T35"/>
                  <a:gd fmla="*/ 119 w 539" name="T36"/>
                  <a:gd fmla="*/ 528 h 536" name="T37"/>
                  <a:gd fmla="*/ 152 w 539" name="T38"/>
                  <a:gd fmla="*/ 535 h 536" name="T39"/>
                  <a:gd fmla="*/ 169 w 539" name="T40"/>
                  <a:gd fmla="*/ 536 h 536" name="T41"/>
                  <a:gd fmla="*/ 204 w 539" name="T42"/>
                  <a:gd fmla="*/ 533 h 536" name="T43"/>
                  <a:gd fmla="*/ 237 w 539" name="T44"/>
                  <a:gd fmla="*/ 523 h 536" name="T45"/>
                  <a:gd fmla="*/ 265 w 539" name="T46"/>
                  <a:gd fmla="*/ 507 h 536" name="T47"/>
                  <a:gd fmla="*/ 291 w 539" name="T48"/>
                  <a:gd fmla="*/ 486 h 536" name="T49"/>
                  <a:gd fmla="*/ 311 w 539" name="T50"/>
                  <a:gd fmla="*/ 461 h 536" name="T51"/>
                  <a:gd fmla="*/ 327 w 539" name="T52"/>
                  <a:gd fmla="*/ 432 h 536" name="T53"/>
                  <a:gd fmla="*/ 337 w 539" name="T54"/>
                  <a:gd fmla="*/ 400 h 536" name="T55"/>
                  <a:gd fmla="*/ 340 w 539" name="T56"/>
                  <a:gd fmla="*/ 366 h 536" name="T57"/>
                  <a:gd fmla="*/ 340 w 539" name="T58"/>
                  <a:gd fmla="*/ 354 h 536" name="T59"/>
                  <a:gd fmla="*/ 337 w 539" name="T60"/>
                  <a:gd fmla="*/ 332 h 536" name="T61"/>
                  <a:gd fmla="*/ 394 w 539" name="T62"/>
                  <a:gd fmla="*/ 261 h 536" name="T63"/>
                  <a:gd fmla="*/ 468 w 539" name="T64"/>
                  <a:gd fmla="*/ 189 h 536" name="T65"/>
                  <a:gd fmla="*/ 539 w 539" name="T66"/>
                  <a:gd fmla="*/ 108 h 536" name="T67"/>
                  <a:gd fmla="*/ 443 w 539" name="T68"/>
                  <a:gd fmla="*/ 0 h 53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36" w="539">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4" name="Freeform 26"/>
              <p:cNvSpPr/>
              <p:nvPr/>
            </p:nvSpPr>
            <p:spPr bwMode="auto">
              <a:xfrm>
                <a:off x="4219575" y="5362575"/>
                <a:ext cx="184150" cy="184150"/>
              </a:xfrm>
              <a:custGeom>
                <a:gdLst>
                  <a:gd fmla="*/ 116 w 116" name="T0"/>
                  <a:gd fmla="*/ 58 h 116" name="T1"/>
                  <a:gd fmla="*/ 116 w 116" name="T2"/>
                  <a:gd fmla="*/ 58 h 116" name="T3"/>
                  <a:gd fmla="*/ 116 w 116" name="T4"/>
                  <a:gd fmla="*/ 64 h 116" name="T5"/>
                  <a:gd fmla="*/ 115 w 116" name="T6"/>
                  <a:gd fmla="*/ 69 h 116" name="T7"/>
                  <a:gd fmla="*/ 111 w 116" name="T8"/>
                  <a:gd fmla="*/ 80 h 116" name="T9"/>
                  <a:gd fmla="*/ 106 w 116" name="T10"/>
                  <a:gd fmla="*/ 90 h 116" name="T11"/>
                  <a:gd fmla="*/ 99 w 116" name="T12"/>
                  <a:gd fmla="*/ 99 h 116" name="T13"/>
                  <a:gd fmla="*/ 90 w 116" name="T14"/>
                  <a:gd fmla="*/ 106 h 116" name="T15"/>
                  <a:gd fmla="*/ 81 w 116" name="T16"/>
                  <a:gd fmla="*/ 111 h 116" name="T17"/>
                  <a:gd fmla="*/ 70 w 116" name="T18"/>
                  <a:gd fmla="*/ 114 h 116" name="T19"/>
                  <a:gd fmla="*/ 64 w 116" name="T20"/>
                  <a:gd fmla="*/ 115 h 116" name="T21"/>
                  <a:gd fmla="*/ 58 w 116" name="T22"/>
                  <a:gd fmla="*/ 116 h 116" name="T23"/>
                  <a:gd fmla="*/ 58 w 116" name="T24"/>
                  <a:gd fmla="*/ 116 h 116" name="T25"/>
                  <a:gd fmla="*/ 52 w 116" name="T26"/>
                  <a:gd fmla="*/ 115 h 116" name="T27"/>
                  <a:gd fmla="*/ 46 w 116" name="T28"/>
                  <a:gd fmla="*/ 114 h 116" name="T29"/>
                  <a:gd fmla="*/ 36 w 116" name="T30"/>
                  <a:gd fmla="*/ 111 h 116" name="T31"/>
                  <a:gd fmla="*/ 26 w 116" name="T32"/>
                  <a:gd fmla="*/ 106 h 116" name="T33"/>
                  <a:gd fmla="*/ 17 w 116" name="T34"/>
                  <a:gd fmla="*/ 99 h 116" name="T35"/>
                  <a:gd fmla="*/ 10 w 116" name="T36"/>
                  <a:gd fmla="*/ 90 h 116" name="T37"/>
                  <a:gd fmla="*/ 5 w 116" name="T38"/>
                  <a:gd fmla="*/ 80 h 116" name="T39"/>
                  <a:gd fmla="*/ 1 w 116" name="T40"/>
                  <a:gd fmla="*/ 69 h 116" name="T41"/>
                  <a:gd fmla="*/ 1 w 116" name="T42"/>
                  <a:gd fmla="*/ 64 h 116" name="T43"/>
                  <a:gd fmla="*/ 0 w 116" name="T44"/>
                  <a:gd fmla="*/ 58 h 116" name="T45"/>
                  <a:gd fmla="*/ 0 w 116" name="T46"/>
                  <a:gd fmla="*/ 58 h 116" name="T47"/>
                  <a:gd fmla="*/ 1 w 116" name="T48"/>
                  <a:gd fmla="*/ 52 h 116" name="T49"/>
                  <a:gd fmla="*/ 1 w 116" name="T50"/>
                  <a:gd fmla="*/ 46 h 116" name="T51"/>
                  <a:gd fmla="*/ 5 w 116" name="T52"/>
                  <a:gd fmla="*/ 35 h 116" name="T53"/>
                  <a:gd fmla="*/ 10 w 116" name="T54"/>
                  <a:gd fmla="*/ 25 h 116" name="T55"/>
                  <a:gd fmla="*/ 17 w 116" name="T56"/>
                  <a:gd fmla="*/ 17 h 116" name="T57"/>
                  <a:gd fmla="*/ 26 w 116" name="T58"/>
                  <a:gd fmla="*/ 10 h 116" name="T59"/>
                  <a:gd fmla="*/ 36 w 116" name="T60"/>
                  <a:gd fmla="*/ 4 h 116" name="T61"/>
                  <a:gd fmla="*/ 46 w 116" name="T62"/>
                  <a:gd fmla="*/ 1 h 116" name="T63"/>
                  <a:gd fmla="*/ 52 w 116" name="T64"/>
                  <a:gd fmla="*/ 0 h 116" name="T65"/>
                  <a:gd fmla="*/ 58 w 116" name="T66"/>
                  <a:gd fmla="*/ 0 h 116" name="T67"/>
                  <a:gd fmla="*/ 58 w 116" name="T68"/>
                  <a:gd fmla="*/ 0 h 116" name="T69"/>
                  <a:gd fmla="*/ 64 w 116" name="T70"/>
                  <a:gd fmla="*/ 0 h 116" name="T71"/>
                  <a:gd fmla="*/ 70 w 116" name="T72"/>
                  <a:gd fmla="*/ 1 h 116" name="T73"/>
                  <a:gd fmla="*/ 81 w 116" name="T74"/>
                  <a:gd fmla="*/ 4 h 116" name="T75"/>
                  <a:gd fmla="*/ 90 w 116" name="T76"/>
                  <a:gd fmla="*/ 10 h 116" name="T77"/>
                  <a:gd fmla="*/ 99 w 116" name="T78"/>
                  <a:gd fmla="*/ 17 h 116" name="T79"/>
                  <a:gd fmla="*/ 106 w 116" name="T80"/>
                  <a:gd fmla="*/ 25 h 116" name="T81"/>
                  <a:gd fmla="*/ 111 w 116" name="T82"/>
                  <a:gd fmla="*/ 35 h 116" name="T83"/>
                  <a:gd fmla="*/ 115 w 116" name="T84"/>
                  <a:gd fmla="*/ 46 h 116" name="T85"/>
                  <a:gd fmla="*/ 116 w 116" name="T86"/>
                  <a:gd fmla="*/ 52 h 116" name="T87"/>
                  <a:gd fmla="*/ 116 w 116" name="T88"/>
                  <a:gd fmla="*/ 58 h 116" name="T89"/>
                  <a:gd fmla="*/ 116 w 116" name="T90"/>
                  <a:gd fmla="*/ 58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5">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85"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86" name="组合 185"/>
          <p:cNvGrpSpPr/>
          <p:nvPr/>
        </p:nvGrpSpPr>
        <p:grpSpPr>
          <a:xfrm>
            <a:off x="4158944" y="2353173"/>
            <a:ext cx="1408417" cy="1214153"/>
            <a:chOff x="3119207" y="1769831"/>
            <a:chExt cx="1056313" cy="910615"/>
          </a:xfrm>
        </p:grpSpPr>
        <p:sp>
          <p:nvSpPr>
            <p:cNvPr id="187" name="六边形 186"/>
            <p:cNvSpPr/>
            <p:nvPr/>
          </p:nvSpPr>
          <p:spPr>
            <a:xfrm>
              <a:off x="3119207" y="1769831"/>
              <a:ext cx="1056313" cy="910615"/>
            </a:xfrm>
            <a:prstGeom prst="hexagon">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88" name="组合 187"/>
            <p:cNvGrpSpPr/>
            <p:nvPr/>
          </p:nvGrpSpPr>
          <p:grpSpPr>
            <a:xfrm>
              <a:off x="3482211" y="2062714"/>
              <a:ext cx="330304" cy="324848"/>
              <a:chOff x="5294313" y="6135688"/>
              <a:chExt cx="865188" cy="850900"/>
            </a:xfrm>
          </p:grpSpPr>
          <p:sp>
            <p:nvSpPr>
              <p:cNvPr id="189" name="Freeform 28"/>
              <p:cNvSpPr/>
              <p:nvPr/>
            </p:nvSpPr>
            <p:spPr bwMode="auto">
              <a:xfrm>
                <a:off x="5495925" y="6199188"/>
                <a:ext cx="463550" cy="544513"/>
              </a:xfrm>
              <a:custGeom>
                <a:gdLst>
                  <a:gd fmla="*/ 292 w 292" name="T0"/>
                  <a:gd fmla="*/ 0 h 343" name="T1"/>
                  <a:gd fmla="*/ 292 w 292" name="T2"/>
                  <a:gd fmla="*/ 0 h 343" name="T3"/>
                  <a:gd fmla="*/ 292 w 292" name="T4"/>
                  <a:gd fmla="*/ 170 h 343" name="T5"/>
                  <a:gd fmla="*/ 292 w 292" name="T6"/>
                  <a:gd fmla="*/ 170 h 343" name="T7"/>
                  <a:gd fmla="*/ 291 w 292" name="T8"/>
                  <a:gd fmla="*/ 177 h 343" name="T9"/>
                  <a:gd fmla="*/ 290 w 292" name="T10"/>
                  <a:gd fmla="*/ 186 h 343" name="T11"/>
                  <a:gd fmla="*/ 287 w 292" name="T12"/>
                  <a:gd fmla="*/ 195 h 343" name="T13"/>
                  <a:gd fmla="*/ 283 w 292" name="T14"/>
                  <a:gd fmla="*/ 206 h 343" name="T15"/>
                  <a:gd fmla="*/ 278 w 292" name="T16"/>
                  <a:gd fmla="*/ 217 h 343" name="T17"/>
                  <a:gd fmla="*/ 272 w 292" name="T18"/>
                  <a:gd fmla="*/ 229 h 343" name="T19"/>
                  <a:gd fmla="*/ 264 w 292" name="T20"/>
                  <a:gd fmla="*/ 242 h 343" name="T21"/>
                  <a:gd fmla="*/ 256 w 292" name="T22"/>
                  <a:gd fmla="*/ 255 h 343" name="T23"/>
                  <a:gd fmla="*/ 246 w 292" name="T24"/>
                  <a:gd fmla="*/ 267 h 343" name="T25"/>
                  <a:gd fmla="*/ 235 w 292" name="T26"/>
                  <a:gd fmla="*/ 281 h 343" name="T27"/>
                  <a:gd fmla="*/ 223 w 292" name="T28"/>
                  <a:gd fmla="*/ 293 h 343" name="T29"/>
                  <a:gd fmla="*/ 210 w 292" name="T30"/>
                  <a:gd fmla="*/ 305 h 343" name="T31"/>
                  <a:gd fmla="*/ 196 w 292" name="T32"/>
                  <a:gd fmla="*/ 316 h 343" name="T33"/>
                  <a:gd fmla="*/ 180 w 292" name="T34"/>
                  <a:gd fmla="*/ 326 h 343" name="T35"/>
                  <a:gd fmla="*/ 164 w 292" name="T36"/>
                  <a:gd fmla="*/ 335 h 343" name="T37"/>
                  <a:gd fmla="*/ 146 w 292" name="T38"/>
                  <a:gd fmla="*/ 343 h 343" name="T39"/>
                  <a:gd fmla="*/ 146 w 292" name="T40"/>
                  <a:gd fmla="*/ 343 h 343" name="T41"/>
                  <a:gd fmla="*/ 129 w 292" name="T42"/>
                  <a:gd fmla="*/ 335 h 343" name="T43"/>
                  <a:gd fmla="*/ 111 w 292" name="T44"/>
                  <a:gd fmla="*/ 326 h 343" name="T45"/>
                  <a:gd fmla="*/ 96 w 292" name="T46"/>
                  <a:gd fmla="*/ 316 h 343" name="T47"/>
                  <a:gd fmla="*/ 82 w 292" name="T48"/>
                  <a:gd fmla="*/ 305 h 343" name="T49"/>
                  <a:gd fmla="*/ 69 w 292" name="T50"/>
                  <a:gd fmla="*/ 293 h 343" name="T51"/>
                  <a:gd fmla="*/ 57 w 292" name="T52"/>
                  <a:gd fmla="*/ 281 h 343" name="T53"/>
                  <a:gd fmla="*/ 46 w 292" name="T54"/>
                  <a:gd fmla="*/ 267 h 343" name="T55"/>
                  <a:gd fmla="*/ 36 w 292" name="T56"/>
                  <a:gd fmla="*/ 255 h 343" name="T57"/>
                  <a:gd fmla="*/ 28 w 292" name="T58"/>
                  <a:gd fmla="*/ 242 h 343" name="T59"/>
                  <a:gd fmla="*/ 20 w 292" name="T60"/>
                  <a:gd fmla="*/ 229 h 343" name="T61"/>
                  <a:gd fmla="*/ 14 w 292" name="T62"/>
                  <a:gd fmla="*/ 217 h 343" name="T63"/>
                  <a:gd fmla="*/ 9 w 292" name="T64"/>
                  <a:gd fmla="*/ 206 h 343" name="T65"/>
                  <a:gd fmla="*/ 5 w 292" name="T66"/>
                  <a:gd fmla="*/ 195 h 343" name="T67"/>
                  <a:gd fmla="*/ 2 w 292" name="T68"/>
                  <a:gd fmla="*/ 186 h 343" name="T69"/>
                  <a:gd fmla="*/ 0 w 292" name="T70"/>
                  <a:gd fmla="*/ 177 h 343" name="T71"/>
                  <a:gd fmla="*/ 0 w 292" name="T72"/>
                  <a:gd fmla="*/ 170 h 343" name="T73"/>
                  <a:gd fmla="*/ 0 w 292" name="T74"/>
                  <a:gd fmla="*/ 170 h 343" name="T75"/>
                  <a:gd fmla="*/ 0 w 292" name="T76"/>
                  <a:gd fmla="*/ 0 h 3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3" w="292">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0" name="Freeform 29"/>
              <p:cNvSpPr/>
              <p:nvPr/>
            </p:nvSpPr>
            <p:spPr bwMode="auto">
              <a:xfrm>
                <a:off x="5294313" y="6199188"/>
                <a:ext cx="865188" cy="334963"/>
              </a:xfrm>
              <a:custGeom>
                <a:gdLst>
                  <a:gd fmla="*/ 447 w 545" name="T0"/>
                  <a:gd fmla="*/ 211 h 211" name="T1"/>
                  <a:gd fmla="*/ 447 w 545" name="T2"/>
                  <a:gd fmla="*/ 211 h 211" name="T3"/>
                  <a:gd fmla="*/ 462 w 545" name="T4"/>
                  <a:gd fmla="*/ 200 h 211" name="T5"/>
                  <a:gd fmla="*/ 478 w 545" name="T6"/>
                  <a:gd fmla="*/ 187 h 211" name="T7"/>
                  <a:gd fmla="*/ 496 w 545" name="T8"/>
                  <a:gd fmla="*/ 170 h 211" name="T9"/>
                  <a:gd fmla="*/ 505 w 545" name="T10"/>
                  <a:gd fmla="*/ 160 h 211" name="T11"/>
                  <a:gd fmla="*/ 514 w 545" name="T12"/>
                  <a:gd fmla="*/ 150 h 211" name="T13"/>
                  <a:gd fmla="*/ 523 w 545" name="T14"/>
                  <a:gd fmla="*/ 138 h 211" name="T15"/>
                  <a:gd fmla="*/ 530 w 545" name="T16"/>
                  <a:gd fmla="*/ 126 h 211" name="T17"/>
                  <a:gd fmla="*/ 536 w 545" name="T18"/>
                  <a:gd fmla="*/ 114 h 211" name="T19"/>
                  <a:gd fmla="*/ 541 w 545" name="T20"/>
                  <a:gd fmla="*/ 101 h 211" name="T21"/>
                  <a:gd fmla="*/ 544 w 545" name="T22"/>
                  <a:gd fmla="*/ 87 h 211" name="T23"/>
                  <a:gd fmla="*/ 545 w 545" name="T24"/>
                  <a:gd fmla="*/ 74 h 211" name="T25"/>
                  <a:gd fmla="*/ 545 w 545" name="T26"/>
                  <a:gd fmla="*/ 74 h 211" name="T27"/>
                  <a:gd fmla="*/ 544 w 545" name="T28"/>
                  <a:gd fmla="*/ 60 h 211" name="T29"/>
                  <a:gd fmla="*/ 541 w 545" name="T30"/>
                  <a:gd fmla="*/ 49 h 211" name="T31"/>
                  <a:gd fmla="*/ 536 w 545" name="T32"/>
                  <a:gd fmla="*/ 39 h 211" name="T33"/>
                  <a:gd fmla="*/ 530 w 545" name="T34"/>
                  <a:gd fmla="*/ 30 h 211" name="T35"/>
                  <a:gd fmla="*/ 522 w 545" name="T36"/>
                  <a:gd fmla="*/ 23 h 211" name="T37"/>
                  <a:gd fmla="*/ 512 w 545" name="T38"/>
                  <a:gd fmla="*/ 17 h 211" name="T39"/>
                  <a:gd fmla="*/ 502 w 545" name="T40"/>
                  <a:gd fmla="*/ 12 h 211" name="T41"/>
                  <a:gd fmla="*/ 491 w 545" name="T42"/>
                  <a:gd fmla="*/ 9 h 211" name="T43"/>
                  <a:gd fmla="*/ 479 w 545" name="T44"/>
                  <a:gd fmla="*/ 6 h 211" name="T45"/>
                  <a:gd fmla="*/ 467 w 545" name="T46"/>
                  <a:gd fmla="*/ 3 h 211" name="T47"/>
                  <a:gd fmla="*/ 442 w 545" name="T48"/>
                  <a:gd fmla="*/ 1 h 211" name="T49"/>
                  <a:gd fmla="*/ 418 w 545" name="T50"/>
                  <a:gd fmla="*/ 0 h 211" name="T51"/>
                  <a:gd fmla="*/ 395 w 545" name="T52"/>
                  <a:gd fmla="*/ 0 h 211" name="T53"/>
                  <a:gd fmla="*/ 395 w 545" name="T54"/>
                  <a:gd fmla="*/ 0 h 211" name="T55"/>
                  <a:gd fmla="*/ 273 w 545" name="T56"/>
                  <a:gd fmla="*/ 0 h 211" name="T57"/>
                  <a:gd fmla="*/ 273 w 545" name="T58"/>
                  <a:gd fmla="*/ 0 h 211" name="T59"/>
                  <a:gd fmla="*/ 150 w 545" name="T60"/>
                  <a:gd fmla="*/ 0 h 211" name="T61"/>
                  <a:gd fmla="*/ 150 w 545" name="T62"/>
                  <a:gd fmla="*/ 0 h 211" name="T63"/>
                  <a:gd fmla="*/ 128 w 545" name="T64"/>
                  <a:gd fmla="*/ 0 h 211" name="T65"/>
                  <a:gd fmla="*/ 104 w 545" name="T66"/>
                  <a:gd fmla="*/ 1 h 211" name="T67"/>
                  <a:gd fmla="*/ 79 w 545" name="T68"/>
                  <a:gd fmla="*/ 3 h 211" name="T69"/>
                  <a:gd fmla="*/ 67 w 545" name="T70"/>
                  <a:gd fmla="*/ 6 h 211" name="T71"/>
                  <a:gd fmla="*/ 55 w 545" name="T72"/>
                  <a:gd fmla="*/ 9 h 211" name="T73"/>
                  <a:gd fmla="*/ 44 w 545" name="T74"/>
                  <a:gd fmla="*/ 12 h 211" name="T75"/>
                  <a:gd fmla="*/ 33 w 545" name="T76"/>
                  <a:gd fmla="*/ 17 h 211" name="T77"/>
                  <a:gd fmla="*/ 24 w 545" name="T78"/>
                  <a:gd fmla="*/ 23 h 211" name="T79"/>
                  <a:gd fmla="*/ 16 w 545" name="T80"/>
                  <a:gd fmla="*/ 30 h 211" name="T81"/>
                  <a:gd fmla="*/ 9 w 545" name="T82"/>
                  <a:gd fmla="*/ 39 h 211" name="T83"/>
                  <a:gd fmla="*/ 4 w 545" name="T84"/>
                  <a:gd fmla="*/ 49 h 211" name="T85"/>
                  <a:gd fmla="*/ 1 w 545" name="T86"/>
                  <a:gd fmla="*/ 60 h 211" name="T87"/>
                  <a:gd fmla="*/ 0 w 545" name="T88"/>
                  <a:gd fmla="*/ 74 h 211" name="T89"/>
                  <a:gd fmla="*/ 0 w 545" name="T90"/>
                  <a:gd fmla="*/ 74 h 211" name="T91"/>
                  <a:gd fmla="*/ 1 w 545" name="T92"/>
                  <a:gd fmla="*/ 87 h 211" name="T93"/>
                  <a:gd fmla="*/ 5 w 545" name="T94"/>
                  <a:gd fmla="*/ 101 h 211" name="T95"/>
                  <a:gd fmla="*/ 9 w 545" name="T96"/>
                  <a:gd fmla="*/ 114 h 211" name="T97"/>
                  <a:gd fmla="*/ 16 w 545" name="T98"/>
                  <a:gd fmla="*/ 126 h 211" name="T99"/>
                  <a:gd fmla="*/ 23 w 545" name="T100"/>
                  <a:gd fmla="*/ 138 h 211" name="T101"/>
                  <a:gd fmla="*/ 32 w 545" name="T102"/>
                  <a:gd fmla="*/ 150 h 211" name="T103"/>
                  <a:gd fmla="*/ 40 w 545" name="T104"/>
                  <a:gd fmla="*/ 160 h 211" name="T105"/>
                  <a:gd fmla="*/ 50 w 545" name="T106"/>
                  <a:gd fmla="*/ 170 h 211" name="T107"/>
                  <a:gd fmla="*/ 68 w 545" name="T108"/>
                  <a:gd fmla="*/ 187 h 211" name="T109"/>
                  <a:gd fmla="*/ 84 w 545" name="T110"/>
                  <a:gd fmla="*/ 200 h 211" name="T111"/>
                  <a:gd fmla="*/ 99 w 545" name="T112"/>
                  <a:gd fmla="*/ 211 h 21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1" w="545">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1"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2" name="Line 31"/>
              <p:cNvSpPr>
                <a:spLocks noChangeShapeType="1"/>
              </p:cNvSpPr>
              <p:nvPr/>
            </p:nvSpPr>
            <p:spPr bwMode="auto">
              <a:xfrm flipH="1">
                <a:off x="5727700" y="6743700"/>
                <a:ext cx="0" cy="920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3" name="Freeform 32"/>
              <p:cNvSpPr/>
              <p:nvPr/>
            </p:nvSpPr>
            <p:spPr bwMode="auto">
              <a:xfrm>
                <a:off x="5549900" y="6878638"/>
                <a:ext cx="355600" cy="107950"/>
              </a:xfrm>
              <a:custGeom>
                <a:gdLst>
                  <a:gd fmla="*/ 0 w 224" name="T0"/>
                  <a:gd fmla="*/ 68 h 68" name="T1"/>
                  <a:gd fmla="*/ 0 w 224" name="T2"/>
                  <a:gd fmla="*/ 32 h 68" name="T3"/>
                  <a:gd fmla="*/ 0 w 224" name="T4"/>
                  <a:gd fmla="*/ 32 h 68" name="T5"/>
                  <a:gd fmla="*/ 0 w 224" name="T6"/>
                  <a:gd fmla="*/ 25 h 68" name="T7"/>
                  <a:gd fmla="*/ 2 w 224" name="T8"/>
                  <a:gd fmla="*/ 19 h 68" name="T9"/>
                  <a:gd fmla="*/ 5 w 224" name="T10"/>
                  <a:gd fmla="*/ 14 h 68" name="T11"/>
                  <a:gd fmla="*/ 9 w 224" name="T12"/>
                  <a:gd fmla="*/ 10 h 68" name="T13"/>
                  <a:gd fmla="*/ 13 w 224" name="T14"/>
                  <a:gd fmla="*/ 6 h 68" name="T15"/>
                  <a:gd fmla="*/ 19 w 224" name="T16"/>
                  <a:gd fmla="*/ 3 h 68" name="T17"/>
                  <a:gd fmla="*/ 24 w 224" name="T18"/>
                  <a:gd fmla="*/ 1 h 68" name="T19"/>
                  <a:gd fmla="*/ 31 w 224" name="T20"/>
                  <a:gd fmla="*/ 0 h 68" name="T21"/>
                  <a:gd fmla="*/ 193 w 224" name="T22"/>
                  <a:gd fmla="*/ 0 h 68" name="T23"/>
                  <a:gd fmla="*/ 193 w 224" name="T24"/>
                  <a:gd fmla="*/ 0 h 68" name="T25"/>
                  <a:gd fmla="*/ 199 w 224" name="T26"/>
                  <a:gd fmla="*/ 1 h 68" name="T27"/>
                  <a:gd fmla="*/ 205 w 224" name="T28"/>
                  <a:gd fmla="*/ 3 h 68" name="T29"/>
                  <a:gd fmla="*/ 210 w 224" name="T30"/>
                  <a:gd fmla="*/ 6 h 68" name="T31"/>
                  <a:gd fmla="*/ 215 w 224" name="T32"/>
                  <a:gd fmla="*/ 10 h 68" name="T33"/>
                  <a:gd fmla="*/ 219 w 224" name="T34"/>
                  <a:gd fmla="*/ 14 h 68" name="T35"/>
                  <a:gd fmla="*/ 222 w 224" name="T36"/>
                  <a:gd fmla="*/ 19 h 68" name="T37"/>
                  <a:gd fmla="*/ 224 w 224" name="T38"/>
                  <a:gd fmla="*/ 25 h 68" name="T39"/>
                  <a:gd fmla="*/ 224 w 224" name="T40"/>
                  <a:gd fmla="*/ 32 h 68" name="T41"/>
                  <a:gd fmla="*/ 224 w 224" name="T42"/>
                  <a:gd fmla="*/ 68 h 68" name="T43"/>
                  <a:gd fmla="*/ 0 w 224" name="T44"/>
                  <a:gd fmla="*/ 6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224">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194" name="组合 193"/>
          <p:cNvGrpSpPr/>
          <p:nvPr/>
        </p:nvGrpSpPr>
        <p:grpSpPr>
          <a:xfrm>
            <a:off x="5391792" y="4415009"/>
            <a:ext cx="1408417" cy="1214153"/>
            <a:chOff x="4043843" y="3316208"/>
            <a:chExt cx="1056313" cy="910615"/>
          </a:xfrm>
        </p:grpSpPr>
        <p:sp>
          <p:nvSpPr>
            <p:cNvPr id="195" name="六边形 194"/>
            <p:cNvSpPr/>
            <p:nvPr/>
          </p:nvSpPr>
          <p:spPr>
            <a:xfrm>
              <a:off x="4043843" y="3316208"/>
              <a:ext cx="1056313" cy="910615"/>
            </a:xfrm>
            <a:prstGeom prst="hexagon">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96" name="组合 195"/>
            <p:cNvGrpSpPr/>
            <p:nvPr/>
          </p:nvGrpSpPr>
          <p:grpSpPr>
            <a:xfrm>
              <a:off x="4417151" y="3609091"/>
              <a:ext cx="309696" cy="324848"/>
              <a:chOff x="2847975" y="6135688"/>
              <a:chExt cx="811213" cy="850900"/>
            </a:xfrm>
          </p:grpSpPr>
          <p:sp>
            <p:nvSpPr>
              <p:cNvPr id="197" name="Freeform 8"/>
              <p:cNvSpPr/>
              <p:nvPr/>
            </p:nvSpPr>
            <p:spPr bwMode="auto">
              <a:xfrm>
                <a:off x="2847975" y="6135688"/>
                <a:ext cx="811213" cy="463550"/>
              </a:xfrm>
              <a:custGeom>
                <a:gdLst>
                  <a:gd fmla="*/ 245 w 511" name="T0"/>
                  <a:gd fmla="*/ 2 h 292" name="T1"/>
                  <a:gd fmla="*/ 10 w 511" name="T2"/>
                  <a:gd fmla="*/ 129 h 292" name="T3"/>
                  <a:gd fmla="*/ 10 w 511" name="T4"/>
                  <a:gd fmla="*/ 129 h 292" name="T5"/>
                  <a:gd fmla="*/ 6 w 511" name="T6"/>
                  <a:gd fmla="*/ 132 h 292" name="T7"/>
                  <a:gd fmla="*/ 2 w 511" name="T8"/>
                  <a:gd fmla="*/ 136 h 292" name="T9"/>
                  <a:gd fmla="*/ 0 w 511" name="T10"/>
                  <a:gd fmla="*/ 141 h 292" name="T11"/>
                  <a:gd fmla="*/ 0 w 511" name="T12"/>
                  <a:gd fmla="*/ 146 h 292" name="T13"/>
                  <a:gd fmla="*/ 0 w 511" name="T14"/>
                  <a:gd fmla="*/ 151 h 292" name="T15"/>
                  <a:gd fmla="*/ 2 w 511" name="T16"/>
                  <a:gd fmla="*/ 155 h 292" name="T17"/>
                  <a:gd fmla="*/ 6 w 511" name="T18"/>
                  <a:gd fmla="*/ 159 h 292" name="T19"/>
                  <a:gd fmla="*/ 10 w 511" name="T20"/>
                  <a:gd fmla="*/ 163 h 292" name="T21"/>
                  <a:gd fmla="*/ 245 w 511" name="T22"/>
                  <a:gd fmla="*/ 289 h 292" name="T23"/>
                  <a:gd fmla="*/ 245 w 511" name="T24"/>
                  <a:gd fmla="*/ 289 h 292" name="T25"/>
                  <a:gd fmla="*/ 250 w 511" name="T26"/>
                  <a:gd fmla="*/ 291 h 292" name="T27"/>
                  <a:gd fmla="*/ 256 w 511" name="T28"/>
                  <a:gd fmla="*/ 292 h 292" name="T29"/>
                  <a:gd fmla="*/ 261 w 511" name="T30"/>
                  <a:gd fmla="*/ 291 h 292" name="T31"/>
                  <a:gd fmla="*/ 267 w 511" name="T32"/>
                  <a:gd fmla="*/ 289 h 292" name="T33"/>
                  <a:gd fmla="*/ 500 w 511" name="T34"/>
                  <a:gd fmla="*/ 163 h 292" name="T35"/>
                  <a:gd fmla="*/ 500 w 511" name="T36"/>
                  <a:gd fmla="*/ 163 h 292" name="T37"/>
                  <a:gd fmla="*/ 505 w 511" name="T38"/>
                  <a:gd fmla="*/ 159 h 292" name="T39"/>
                  <a:gd fmla="*/ 508 w 511" name="T40"/>
                  <a:gd fmla="*/ 155 h 292" name="T41"/>
                  <a:gd fmla="*/ 510 w 511" name="T42"/>
                  <a:gd fmla="*/ 151 h 292" name="T43"/>
                  <a:gd fmla="*/ 511 w 511" name="T44"/>
                  <a:gd fmla="*/ 146 h 292" name="T45"/>
                  <a:gd fmla="*/ 510 w 511" name="T46"/>
                  <a:gd fmla="*/ 141 h 292" name="T47"/>
                  <a:gd fmla="*/ 508 w 511" name="T48"/>
                  <a:gd fmla="*/ 136 h 292" name="T49"/>
                  <a:gd fmla="*/ 505 w 511" name="T50"/>
                  <a:gd fmla="*/ 132 h 292" name="T51"/>
                  <a:gd fmla="*/ 500 w 511" name="T52"/>
                  <a:gd fmla="*/ 129 h 292" name="T53"/>
                  <a:gd fmla="*/ 267 w 511" name="T54"/>
                  <a:gd fmla="*/ 2 h 292" name="T55"/>
                  <a:gd fmla="*/ 267 w 511" name="T56"/>
                  <a:gd fmla="*/ 2 h 292" name="T57"/>
                  <a:gd fmla="*/ 261 w 511" name="T58"/>
                  <a:gd fmla="*/ 0 h 292" name="T59"/>
                  <a:gd fmla="*/ 256 w 511" name="T60"/>
                  <a:gd fmla="*/ 0 h 292" name="T61"/>
                  <a:gd fmla="*/ 250 w 511" name="T62"/>
                  <a:gd fmla="*/ 0 h 292" name="T63"/>
                  <a:gd fmla="*/ 245 w 511" name="T64"/>
                  <a:gd fmla="*/ 2 h 292" name="T65"/>
                  <a:gd fmla="*/ 245 w 511" name="T66"/>
                  <a:gd fmla="*/ 2 h 2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2" w="511">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8" name="Freeform 9"/>
              <p:cNvSpPr/>
              <p:nvPr/>
            </p:nvSpPr>
            <p:spPr bwMode="auto">
              <a:xfrm>
                <a:off x="2847975" y="6505575"/>
                <a:ext cx="811213" cy="295275"/>
              </a:xfrm>
              <a:custGeom>
                <a:gdLst>
                  <a:gd fmla="*/ 51 w 511" name="T0"/>
                  <a:gd fmla="*/ 0 h 186" name="T1"/>
                  <a:gd fmla="*/ 10 w 511" name="T2"/>
                  <a:gd fmla="*/ 22 h 186" name="T3"/>
                  <a:gd fmla="*/ 10 w 511" name="T4"/>
                  <a:gd fmla="*/ 22 h 186" name="T5"/>
                  <a:gd fmla="*/ 6 w 511" name="T6"/>
                  <a:gd fmla="*/ 25 h 186" name="T7"/>
                  <a:gd fmla="*/ 2 w 511" name="T8"/>
                  <a:gd fmla="*/ 30 h 186" name="T9"/>
                  <a:gd fmla="*/ 0 w 511" name="T10"/>
                  <a:gd fmla="*/ 34 h 186" name="T11"/>
                  <a:gd fmla="*/ 0 w 511" name="T12"/>
                  <a:gd fmla="*/ 39 h 186" name="T13"/>
                  <a:gd fmla="*/ 0 w 511" name="T14"/>
                  <a:gd fmla="*/ 44 h 186" name="T15"/>
                  <a:gd fmla="*/ 2 w 511" name="T16"/>
                  <a:gd fmla="*/ 49 h 186" name="T17"/>
                  <a:gd fmla="*/ 6 w 511" name="T18"/>
                  <a:gd fmla="*/ 53 h 186" name="T19"/>
                  <a:gd fmla="*/ 10 w 511" name="T20"/>
                  <a:gd fmla="*/ 56 h 186" name="T21"/>
                  <a:gd fmla="*/ 245 w 511" name="T22"/>
                  <a:gd fmla="*/ 183 h 186" name="T23"/>
                  <a:gd fmla="*/ 245 w 511" name="T24"/>
                  <a:gd fmla="*/ 183 h 186" name="T25"/>
                  <a:gd fmla="*/ 250 w 511" name="T26"/>
                  <a:gd fmla="*/ 185 h 186" name="T27"/>
                  <a:gd fmla="*/ 256 w 511" name="T28"/>
                  <a:gd fmla="*/ 186 h 186" name="T29"/>
                  <a:gd fmla="*/ 261 w 511" name="T30"/>
                  <a:gd fmla="*/ 185 h 186" name="T31"/>
                  <a:gd fmla="*/ 267 w 511" name="T32"/>
                  <a:gd fmla="*/ 183 h 186" name="T33"/>
                  <a:gd fmla="*/ 500 w 511" name="T34"/>
                  <a:gd fmla="*/ 56 h 186" name="T35"/>
                  <a:gd fmla="*/ 500 w 511" name="T36"/>
                  <a:gd fmla="*/ 56 h 186" name="T37"/>
                  <a:gd fmla="*/ 505 w 511" name="T38"/>
                  <a:gd fmla="*/ 53 h 186" name="T39"/>
                  <a:gd fmla="*/ 508 w 511" name="T40"/>
                  <a:gd fmla="*/ 49 h 186" name="T41"/>
                  <a:gd fmla="*/ 510 w 511" name="T42"/>
                  <a:gd fmla="*/ 44 h 186" name="T43"/>
                  <a:gd fmla="*/ 511 w 511" name="T44"/>
                  <a:gd fmla="*/ 39 h 186" name="T45"/>
                  <a:gd fmla="*/ 510 w 511" name="T46"/>
                  <a:gd fmla="*/ 34 h 186" name="T47"/>
                  <a:gd fmla="*/ 508 w 511" name="T48"/>
                  <a:gd fmla="*/ 30 h 186" name="T49"/>
                  <a:gd fmla="*/ 505 w 511" name="T50"/>
                  <a:gd fmla="*/ 25 h 186" name="T51"/>
                  <a:gd fmla="*/ 500 w 511" name="T52"/>
                  <a:gd fmla="*/ 22 h 186" name="T53"/>
                  <a:gd fmla="*/ 459 w 511" name="T54"/>
                  <a:gd fmla="*/ 0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511">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199" name="Freeform 10"/>
              <p:cNvSpPr/>
              <p:nvPr/>
            </p:nvSpPr>
            <p:spPr bwMode="auto">
              <a:xfrm>
                <a:off x="2847975" y="6692900"/>
                <a:ext cx="811213" cy="293688"/>
              </a:xfrm>
              <a:custGeom>
                <a:gdLst>
                  <a:gd fmla="*/ 51 w 511" name="T0"/>
                  <a:gd fmla="*/ 0 h 185" name="T1"/>
                  <a:gd fmla="*/ 10 w 511" name="T2"/>
                  <a:gd fmla="*/ 22 h 185" name="T3"/>
                  <a:gd fmla="*/ 10 w 511" name="T4"/>
                  <a:gd fmla="*/ 22 h 185" name="T5"/>
                  <a:gd fmla="*/ 6 w 511" name="T6"/>
                  <a:gd fmla="*/ 25 h 185" name="T7"/>
                  <a:gd fmla="*/ 2 w 511" name="T8"/>
                  <a:gd fmla="*/ 29 h 185" name="T9"/>
                  <a:gd fmla="*/ 0 w 511" name="T10"/>
                  <a:gd fmla="*/ 34 h 185" name="T11"/>
                  <a:gd fmla="*/ 0 w 511" name="T12"/>
                  <a:gd fmla="*/ 39 h 185" name="T13"/>
                  <a:gd fmla="*/ 0 w 511" name="T14"/>
                  <a:gd fmla="*/ 44 h 185" name="T15"/>
                  <a:gd fmla="*/ 2 w 511" name="T16"/>
                  <a:gd fmla="*/ 48 h 185" name="T17"/>
                  <a:gd fmla="*/ 6 w 511" name="T18"/>
                  <a:gd fmla="*/ 52 h 185" name="T19"/>
                  <a:gd fmla="*/ 10 w 511" name="T20"/>
                  <a:gd fmla="*/ 56 h 185" name="T21"/>
                  <a:gd fmla="*/ 245 w 511" name="T22"/>
                  <a:gd fmla="*/ 182 h 185" name="T23"/>
                  <a:gd fmla="*/ 245 w 511" name="T24"/>
                  <a:gd fmla="*/ 182 h 185" name="T25"/>
                  <a:gd fmla="*/ 250 w 511" name="T26"/>
                  <a:gd fmla="*/ 184 h 185" name="T27"/>
                  <a:gd fmla="*/ 256 w 511" name="T28"/>
                  <a:gd fmla="*/ 185 h 185" name="T29"/>
                  <a:gd fmla="*/ 261 w 511" name="T30"/>
                  <a:gd fmla="*/ 184 h 185" name="T31"/>
                  <a:gd fmla="*/ 267 w 511" name="T32"/>
                  <a:gd fmla="*/ 182 h 185" name="T33"/>
                  <a:gd fmla="*/ 500 w 511" name="T34"/>
                  <a:gd fmla="*/ 56 h 185" name="T35"/>
                  <a:gd fmla="*/ 500 w 511" name="T36"/>
                  <a:gd fmla="*/ 56 h 185" name="T37"/>
                  <a:gd fmla="*/ 505 w 511" name="T38"/>
                  <a:gd fmla="*/ 52 h 185" name="T39"/>
                  <a:gd fmla="*/ 508 w 511" name="T40"/>
                  <a:gd fmla="*/ 48 h 185" name="T41"/>
                  <a:gd fmla="*/ 510 w 511" name="T42"/>
                  <a:gd fmla="*/ 44 h 185" name="T43"/>
                  <a:gd fmla="*/ 511 w 511" name="T44"/>
                  <a:gd fmla="*/ 39 h 185" name="T45"/>
                  <a:gd fmla="*/ 510 w 511" name="T46"/>
                  <a:gd fmla="*/ 34 h 185" name="T47"/>
                  <a:gd fmla="*/ 508 w 511" name="T48"/>
                  <a:gd fmla="*/ 29 h 185" name="T49"/>
                  <a:gd fmla="*/ 505 w 511" name="T50"/>
                  <a:gd fmla="*/ 25 h 185" name="T51"/>
                  <a:gd fmla="*/ 500 w 511" name="T52"/>
                  <a:gd fmla="*/ 22 h 185" name="T53"/>
                  <a:gd fmla="*/ 459 w 511" name="T54"/>
                  <a:gd fmla="*/ 0 h 18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5" w="511">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200" name="组合 199"/>
          <p:cNvGrpSpPr/>
          <p:nvPr/>
        </p:nvGrpSpPr>
        <p:grpSpPr>
          <a:xfrm>
            <a:off x="6622638" y="2353173"/>
            <a:ext cx="1408417" cy="1214153"/>
            <a:chOff x="4966978" y="1769831"/>
            <a:chExt cx="1056313" cy="910615"/>
          </a:xfrm>
        </p:grpSpPr>
        <p:sp>
          <p:nvSpPr>
            <p:cNvPr id="201" name="六边形 200"/>
            <p:cNvSpPr/>
            <p:nvPr/>
          </p:nvSpPr>
          <p:spPr>
            <a:xfrm>
              <a:off x="4966978" y="1769831"/>
              <a:ext cx="1056313" cy="910615"/>
            </a:xfrm>
            <a:prstGeom prst="hexagon">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202" name="组合 201"/>
            <p:cNvGrpSpPr/>
            <p:nvPr/>
          </p:nvGrpSpPr>
          <p:grpSpPr>
            <a:xfrm>
              <a:off x="5332407" y="2062714"/>
              <a:ext cx="325454" cy="324848"/>
              <a:chOff x="4064000" y="6135688"/>
              <a:chExt cx="852488" cy="850900"/>
            </a:xfrm>
          </p:grpSpPr>
          <p:sp>
            <p:nvSpPr>
              <p:cNvPr id="203" name="Freeform 11"/>
              <p:cNvSpPr/>
              <p:nvPr/>
            </p:nvSpPr>
            <p:spPr bwMode="auto">
              <a:xfrm>
                <a:off x="4064000" y="6135688"/>
                <a:ext cx="852488" cy="850900"/>
              </a:xfrm>
              <a:custGeom>
                <a:gdLst>
                  <a:gd fmla="*/ 529 w 537" name="T0"/>
                  <a:gd fmla="*/ 80 h 536" name="T1"/>
                  <a:gd fmla="*/ 456 w 537" name="T2"/>
                  <a:gd fmla="*/ 7 h 536" name="T3"/>
                  <a:gd fmla="*/ 456 w 537" name="T4"/>
                  <a:gd fmla="*/ 7 h 536" name="T5"/>
                  <a:gd fmla="*/ 452 w 537" name="T6"/>
                  <a:gd fmla="*/ 3 h 536" name="T7"/>
                  <a:gd fmla="*/ 447 w 537" name="T8"/>
                  <a:gd fmla="*/ 1 h 536" name="T9"/>
                  <a:gd fmla="*/ 442 w 537" name="T10"/>
                  <a:gd fmla="*/ 0 h 536" name="T11"/>
                  <a:gd fmla="*/ 437 w 537" name="T12"/>
                  <a:gd fmla="*/ 0 h 536" name="T13"/>
                  <a:gd fmla="*/ 432 w 537" name="T14"/>
                  <a:gd fmla="*/ 0 h 536" name="T15"/>
                  <a:gd fmla="*/ 427 w 537" name="T16"/>
                  <a:gd fmla="*/ 2 h 536" name="T17"/>
                  <a:gd fmla="*/ 422 w 537" name="T18"/>
                  <a:gd fmla="*/ 5 h 536" name="T19"/>
                  <a:gd fmla="*/ 417 w 537" name="T20"/>
                  <a:gd fmla="*/ 8 h 536" name="T21"/>
                  <a:gd fmla="*/ 367 w 537" name="T22"/>
                  <a:gd fmla="*/ 59 h 536" name="T23"/>
                  <a:gd fmla="*/ 43 w 537" name="T24"/>
                  <a:gd fmla="*/ 383 h 536" name="T25"/>
                  <a:gd fmla="*/ 0 w 537" name="T26"/>
                  <a:gd fmla="*/ 536 h 536" name="T27"/>
                  <a:gd fmla="*/ 153 w 537" name="T28"/>
                  <a:gd fmla="*/ 494 h 536" name="T29"/>
                  <a:gd fmla="*/ 478 w 537" name="T30"/>
                  <a:gd fmla="*/ 169 h 536" name="T31"/>
                  <a:gd fmla="*/ 528 w 537" name="T32"/>
                  <a:gd fmla="*/ 119 h 536" name="T33"/>
                  <a:gd fmla="*/ 528 w 537" name="T34"/>
                  <a:gd fmla="*/ 119 h 536" name="T35"/>
                  <a:gd fmla="*/ 531 w 537" name="T36"/>
                  <a:gd fmla="*/ 115 h 536" name="T37"/>
                  <a:gd fmla="*/ 534 w 537" name="T38"/>
                  <a:gd fmla="*/ 110 h 536" name="T39"/>
                  <a:gd fmla="*/ 536 w 537" name="T40"/>
                  <a:gd fmla="*/ 105 h 536" name="T41"/>
                  <a:gd fmla="*/ 537 w 537" name="T42"/>
                  <a:gd fmla="*/ 99 h 536" name="T43"/>
                  <a:gd fmla="*/ 536 w 537" name="T44"/>
                  <a:gd fmla="*/ 94 h 536" name="T45"/>
                  <a:gd fmla="*/ 535 w 537" name="T46"/>
                  <a:gd fmla="*/ 89 h 536" name="T47"/>
                  <a:gd fmla="*/ 533 w 537" name="T48"/>
                  <a:gd fmla="*/ 85 h 536" name="T49"/>
                  <a:gd fmla="*/ 529 w 537" name="T50"/>
                  <a:gd fmla="*/ 80 h 536" name="T51"/>
                  <a:gd fmla="*/ 529 w 537" name="T52"/>
                  <a:gd fmla="*/ 80 h 53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36" w="537">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4"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5"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6"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7" name="Freeform 15"/>
              <p:cNvSpPr/>
              <p:nvPr/>
            </p:nvSpPr>
            <p:spPr bwMode="auto">
              <a:xfrm>
                <a:off x="4132263" y="6743700"/>
                <a:ext cx="174625" cy="176213"/>
              </a:xfrm>
              <a:custGeom>
                <a:gdLst>
                  <a:gd fmla="*/ 0 w 110" name="T0"/>
                  <a:gd fmla="*/ 0 h 111" name="T1"/>
                  <a:gd fmla="*/ 49 w 110" name="T2"/>
                  <a:gd fmla="*/ 6 h 111" name="T3"/>
                  <a:gd fmla="*/ 55 w 110" name="T4"/>
                  <a:gd fmla="*/ 55 h 111" name="T5"/>
                  <a:gd fmla="*/ 104 w 110" name="T6"/>
                  <a:gd fmla="*/ 61 h 111" name="T7"/>
                  <a:gd fmla="*/ 110 w 110" name="T8"/>
                  <a:gd fmla="*/ 111 h 111" name="T9"/>
                </a:gdLst>
                <a:cxnLst>
                  <a:cxn ang="0">
                    <a:pos x="T0" y="T1"/>
                  </a:cxn>
                  <a:cxn ang="0">
                    <a:pos x="T2" y="T3"/>
                  </a:cxn>
                  <a:cxn ang="0">
                    <a:pos x="T4" y="T5"/>
                  </a:cxn>
                  <a:cxn ang="0">
                    <a:pos x="T6" y="T7"/>
                  </a:cxn>
                  <a:cxn ang="0">
                    <a:pos x="T8" y="T9"/>
                  </a:cxn>
                </a:cxnLst>
                <a:rect b="b" l="0" r="r" t="0"/>
                <a:pathLst>
                  <a:path h="110" w="110">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8"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09"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0"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1"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2" name="Freeform 20"/>
              <p:cNvSpPr/>
              <p:nvPr/>
            </p:nvSpPr>
            <p:spPr bwMode="auto">
              <a:xfrm>
                <a:off x="4084638" y="6157913"/>
                <a:ext cx="369888" cy="368300"/>
              </a:xfrm>
              <a:custGeom>
                <a:gdLst>
                  <a:gd fmla="*/ 233 w 233" name="T0"/>
                  <a:gd fmla="*/ 128 h 232" name="T1"/>
                  <a:gd fmla="*/ 111 w 233" name="T2"/>
                  <a:gd fmla="*/ 7 h 232" name="T3"/>
                  <a:gd fmla="*/ 111 w 233" name="T4"/>
                  <a:gd fmla="*/ 7 h 232" name="T5"/>
                  <a:gd fmla="*/ 107 w 233" name="T6"/>
                  <a:gd fmla="*/ 4 h 232" name="T7"/>
                  <a:gd fmla="*/ 103 w 233" name="T8"/>
                  <a:gd fmla="*/ 2 h 232" name="T9"/>
                  <a:gd fmla="*/ 98 w 233" name="T10"/>
                  <a:gd fmla="*/ 0 h 232" name="T11"/>
                  <a:gd fmla="*/ 94 w 233" name="T12"/>
                  <a:gd fmla="*/ 0 h 232" name="T13"/>
                  <a:gd fmla="*/ 89 w 233" name="T14"/>
                  <a:gd fmla="*/ 0 h 232" name="T15"/>
                  <a:gd fmla="*/ 84 w 233" name="T16"/>
                  <a:gd fmla="*/ 2 h 232" name="T17"/>
                  <a:gd fmla="*/ 80 w 233" name="T18"/>
                  <a:gd fmla="*/ 4 h 232" name="T19"/>
                  <a:gd fmla="*/ 76 w 233" name="T20"/>
                  <a:gd fmla="*/ 7 h 232" name="T21"/>
                  <a:gd fmla="*/ 7 w 233" name="T22"/>
                  <a:gd fmla="*/ 77 h 232" name="T23"/>
                  <a:gd fmla="*/ 7 w 233" name="T24"/>
                  <a:gd fmla="*/ 77 h 232" name="T25"/>
                  <a:gd fmla="*/ 4 w 233" name="T26"/>
                  <a:gd fmla="*/ 80 h 232" name="T27"/>
                  <a:gd fmla="*/ 2 w 233" name="T28"/>
                  <a:gd fmla="*/ 85 h 232" name="T29"/>
                  <a:gd fmla="*/ 0 w 233" name="T30"/>
                  <a:gd fmla="*/ 89 h 232" name="T31"/>
                  <a:gd fmla="*/ 0 w 233" name="T32"/>
                  <a:gd fmla="*/ 94 h 232" name="T33"/>
                  <a:gd fmla="*/ 0 w 233" name="T34"/>
                  <a:gd fmla="*/ 99 h 232" name="T35"/>
                  <a:gd fmla="*/ 2 w 233" name="T36"/>
                  <a:gd fmla="*/ 103 h 232" name="T37"/>
                  <a:gd fmla="*/ 4 w 233" name="T38"/>
                  <a:gd fmla="*/ 107 h 232" name="T39"/>
                  <a:gd fmla="*/ 7 w 233" name="T40"/>
                  <a:gd fmla="*/ 111 h 232" name="T41"/>
                  <a:gd fmla="*/ 128 w 233" name="T42"/>
                  <a:gd fmla="*/ 232 h 2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1" w="233">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3" name="Freeform 21"/>
              <p:cNvSpPr/>
              <p:nvPr/>
            </p:nvSpPr>
            <p:spPr bwMode="auto">
              <a:xfrm>
                <a:off x="4524375" y="6596063"/>
                <a:ext cx="368300" cy="369888"/>
              </a:xfrm>
              <a:custGeom>
                <a:gdLst>
                  <a:gd fmla="*/ 0 w 232" name="T0"/>
                  <a:gd fmla="*/ 106 h 233" name="T1"/>
                  <a:gd fmla="*/ 121 w 232" name="T2"/>
                  <a:gd fmla="*/ 226 h 233" name="T3"/>
                  <a:gd fmla="*/ 121 w 232" name="T4"/>
                  <a:gd fmla="*/ 226 h 233" name="T5"/>
                  <a:gd fmla="*/ 125 w 232" name="T6"/>
                  <a:gd fmla="*/ 229 h 233" name="T7"/>
                  <a:gd fmla="*/ 129 w 232" name="T8"/>
                  <a:gd fmla="*/ 232 h 233" name="T9"/>
                  <a:gd fmla="*/ 134 w 232" name="T10"/>
                  <a:gd fmla="*/ 233 h 233" name="T11"/>
                  <a:gd fmla="*/ 138 w 232" name="T12"/>
                  <a:gd fmla="*/ 233 h 233" name="T13"/>
                  <a:gd fmla="*/ 143 w 232" name="T14"/>
                  <a:gd fmla="*/ 233 h 233" name="T15"/>
                  <a:gd fmla="*/ 148 w 232" name="T16"/>
                  <a:gd fmla="*/ 232 h 233" name="T17"/>
                  <a:gd fmla="*/ 152 w 232" name="T18"/>
                  <a:gd fmla="*/ 229 h 233" name="T19"/>
                  <a:gd fmla="*/ 156 w 232" name="T20"/>
                  <a:gd fmla="*/ 226 h 233" name="T21"/>
                  <a:gd fmla="*/ 225 w 232" name="T22"/>
                  <a:gd fmla="*/ 157 h 233" name="T23"/>
                  <a:gd fmla="*/ 225 w 232" name="T24"/>
                  <a:gd fmla="*/ 157 h 233" name="T25"/>
                  <a:gd fmla="*/ 228 w 232" name="T26"/>
                  <a:gd fmla="*/ 153 h 233" name="T27"/>
                  <a:gd fmla="*/ 230 w 232" name="T28"/>
                  <a:gd fmla="*/ 149 h 233" name="T29"/>
                  <a:gd fmla="*/ 232 w 232" name="T30"/>
                  <a:gd fmla="*/ 144 h 233" name="T31"/>
                  <a:gd fmla="*/ 232 w 232" name="T32"/>
                  <a:gd fmla="*/ 140 h 233" name="T33"/>
                  <a:gd fmla="*/ 232 w 232" name="T34"/>
                  <a:gd fmla="*/ 135 h 233" name="T35"/>
                  <a:gd fmla="*/ 230 w 232" name="T36"/>
                  <a:gd fmla="*/ 130 h 233" name="T37"/>
                  <a:gd fmla="*/ 228 w 232" name="T38"/>
                  <a:gd fmla="*/ 126 h 233" name="T39"/>
                  <a:gd fmla="*/ 225 w 232" name="T40"/>
                  <a:gd fmla="*/ 122 h 233" name="T41"/>
                  <a:gd fmla="*/ 104 w 232"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31">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grpSp>
        <p:nvGrpSpPr>
          <p:cNvPr id="214" name="组合 213"/>
          <p:cNvGrpSpPr/>
          <p:nvPr/>
        </p:nvGrpSpPr>
        <p:grpSpPr>
          <a:xfrm>
            <a:off x="4158944" y="3727730"/>
            <a:ext cx="1408417" cy="1214153"/>
            <a:chOff x="3119207" y="2800749"/>
            <a:chExt cx="1056313" cy="910615"/>
          </a:xfrm>
        </p:grpSpPr>
        <p:sp>
          <p:nvSpPr>
            <p:cNvPr id="215" name="六边形 214"/>
            <p:cNvSpPr/>
            <p:nvPr/>
          </p:nvSpPr>
          <p:spPr>
            <a:xfrm>
              <a:off x="3119207" y="2800749"/>
              <a:ext cx="1056313" cy="910615"/>
            </a:xfrm>
            <a:prstGeom prst="hexagon">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216" name="组合 215"/>
            <p:cNvGrpSpPr/>
            <p:nvPr/>
          </p:nvGrpSpPr>
          <p:grpSpPr>
            <a:xfrm>
              <a:off x="3544030" y="3093632"/>
              <a:ext cx="206667" cy="324848"/>
              <a:chOff x="6694488" y="6135688"/>
              <a:chExt cx="541338" cy="850900"/>
            </a:xfrm>
          </p:grpSpPr>
          <p:sp>
            <p:nvSpPr>
              <p:cNvPr id="217" name="Freeform 33"/>
              <p:cNvSpPr/>
              <p:nvPr/>
            </p:nvSpPr>
            <p:spPr bwMode="auto">
              <a:xfrm>
                <a:off x="6723063" y="6188075"/>
                <a:ext cx="482600" cy="742950"/>
              </a:xfrm>
              <a:custGeom>
                <a:gdLst>
                  <a:gd fmla="*/ 304 w 304" name="T0"/>
                  <a:gd fmla="*/ 0 h 468" name="T1"/>
                  <a:gd fmla="*/ 0 w 304" name="T2"/>
                  <a:gd fmla="*/ 86 h 468" name="T3"/>
                  <a:gd fmla="*/ 1 w 304" name="T4"/>
                  <a:gd fmla="*/ 98 h 468" name="T5"/>
                  <a:gd fmla="*/ 4 w 304" name="T6"/>
                  <a:gd fmla="*/ 120 h 468" name="T7"/>
                  <a:gd fmla="*/ 11 w 304" name="T8"/>
                  <a:gd fmla="*/ 142 h 468" name="T9"/>
                  <a:gd fmla="*/ 21 w 304" name="T10"/>
                  <a:gd fmla="*/ 162 h 468" name="T11"/>
                  <a:gd fmla="*/ 34 w 304" name="T12"/>
                  <a:gd fmla="*/ 180 h 468" name="T13"/>
                  <a:gd fmla="*/ 49 w 304" name="T14"/>
                  <a:gd fmla="*/ 197 h 468" name="T15"/>
                  <a:gd fmla="*/ 66 w 304" name="T16"/>
                  <a:gd fmla="*/ 210 h 468" name="T17"/>
                  <a:gd fmla="*/ 85 w 304" name="T18"/>
                  <a:gd fmla="*/ 222 h 468" name="T19"/>
                  <a:gd fmla="*/ 95 w 304" name="T20"/>
                  <a:gd fmla="*/ 226 h 468" name="T21"/>
                  <a:gd fmla="*/ 75 w 304" name="T22"/>
                  <a:gd fmla="*/ 236 h 468" name="T23"/>
                  <a:gd fmla="*/ 57 w 304" name="T24"/>
                  <a:gd fmla="*/ 249 h 468" name="T25"/>
                  <a:gd fmla="*/ 41 w 304" name="T26"/>
                  <a:gd fmla="*/ 264 h 468" name="T27"/>
                  <a:gd fmla="*/ 27 w 304" name="T28"/>
                  <a:gd fmla="*/ 282 h 468" name="T29"/>
                  <a:gd fmla="*/ 16 w 304" name="T30"/>
                  <a:gd fmla="*/ 301 h 468" name="T31"/>
                  <a:gd fmla="*/ 7 w 304" name="T32"/>
                  <a:gd fmla="*/ 322 h 468" name="T33"/>
                  <a:gd fmla="*/ 2 w 304" name="T34"/>
                  <a:gd fmla="*/ 344 h 468" name="T35"/>
                  <a:gd fmla="*/ 0 w 304" name="T36"/>
                  <a:gd fmla="*/ 368 h 468" name="T37"/>
                  <a:gd fmla="*/ 304 w 304" name="T38"/>
                  <a:gd fmla="*/ 468 h 468" name="T39"/>
                  <a:gd fmla="*/ 304 w 304" name="T40"/>
                  <a:gd fmla="*/ 368 h 468" name="T41"/>
                  <a:gd fmla="*/ 302 w 304" name="T42"/>
                  <a:gd fmla="*/ 344 h 468" name="T43"/>
                  <a:gd fmla="*/ 297 w 304" name="T44"/>
                  <a:gd fmla="*/ 322 h 468" name="T45"/>
                  <a:gd fmla="*/ 289 w 304" name="T46"/>
                  <a:gd fmla="*/ 301 h 468" name="T47"/>
                  <a:gd fmla="*/ 277 w 304" name="T48"/>
                  <a:gd fmla="*/ 282 h 468" name="T49"/>
                  <a:gd fmla="*/ 264 w 304" name="T50"/>
                  <a:gd fmla="*/ 264 h 468" name="T51"/>
                  <a:gd fmla="*/ 247 w 304" name="T52"/>
                  <a:gd fmla="*/ 249 h 468" name="T53"/>
                  <a:gd fmla="*/ 229 w 304" name="T54"/>
                  <a:gd fmla="*/ 236 h 468" name="T55"/>
                  <a:gd fmla="*/ 209 w 304" name="T56"/>
                  <a:gd fmla="*/ 226 h 468" name="T57"/>
                  <a:gd fmla="*/ 219 w 304" name="T58"/>
                  <a:gd fmla="*/ 222 h 468" name="T59"/>
                  <a:gd fmla="*/ 238 w 304" name="T60"/>
                  <a:gd fmla="*/ 210 h 468" name="T61"/>
                  <a:gd fmla="*/ 256 w 304" name="T62"/>
                  <a:gd fmla="*/ 197 h 468" name="T63"/>
                  <a:gd fmla="*/ 271 w 304" name="T64"/>
                  <a:gd fmla="*/ 180 h 468" name="T65"/>
                  <a:gd fmla="*/ 283 w 304" name="T66"/>
                  <a:gd fmla="*/ 162 h 468" name="T67"/>
                  <a:gd fmla="*/ 293 w 304" name="T68"/>
                  <a:gd fmla="*/ 142 h 468" name="T69"/>
                  <a:gd fmla="*/ 300 w 304" name="T70"/>
                  <a:gd fmla="*/ 120 h 468" name="T71"/>
                  <a:gd fmla="*/ 304 w 304" name="T72"/>
                  <a:gd fmla="*/ 98 h 468" name="T73"/>
                  <a:gd fmla="*/ 304 w 304" name="T74"/>
                  <a:gd fmla="*/ 86 h 4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68" w="304">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8"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19"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20" name="Freeform 36"/>
              <p:cNvSpPr/>
              <p:nvPr/>
            </p:nvSpPr>
            <p:spPr bwMode="auto">
              <a:xfrm>
                <a:off x="6799263" y="6765925"/>
                <a:ext cx="331788" cy="165100"/>
              </a:xfrm>
              <a:custGeom>
                <a:gdLst>
                  <a:gd fmla="*/ 0 w 209" name="T0"/>
                  <a:gd fmla="*/ 104 h 104" name="T1"/>
                  <a:gd fmla="*/ 105 w 209" name="T2"/>
                  <a:gd fmla="*/ 0 h 104" name="T3"/>
                  <a:gd fmla="*/ 209 w 209" name="T4"/>
                  <a:gd fmla="*/ 104 h 104" name="T5"/>
                  <a:gd fmla="*/ 0 w 209" name="T6"/>
                  <a:gd fmla="*/ 104 h 104" name="T7"/>
                </a:gdLst>
                <a:cxnLst>
                  <a:cxn ang="0">
                    <a:pos x="T0" y="T1"/>
                  </a:cxn>
                  <a:cxn ang="0">
                    <a:pos x="T2" y="T3"/>
                  </a:cxn>
                  <a:cxn ang="0">
                    <a:pos x="T4" y="T5"/>
                  </a:cxn>
                  <a:cxn ang="0">
                    <a:pos x="T6" y="T7"/>
                  </a:cxn>
                </a:cxnLst>
                <a:rect b="b" l="0" r="r" t="0"/>
                <a:pathLst>
                  <a:path h="104" w="209">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21" name="Freeform 37"/>
              <p:cNvSpPr/>
              <p:nvPr/>
            </p:nvSpPr>
            <p:spPr bwMode="auto">
              <a:xfrm>
                <a:off x="6842125" y="6394450"/>
                <a:ext cx="246063" cy="122238"/>
              </a:xfrm>
              <a:custGeom>
                <a:gdLst>
                  <a:gd fmla="*/ 155 w 155" name="T0"/>
                  <a:gd fmla="*/ 0 h 77" name="T1"/>
                  <a:gd fmla="*/ 78 w 155" name="T2"/>
                  <a:gd fmla="*/ 77 h 77" name="T3"/>
                  <a:gd fmla="*/ 0 w 155" name="T4"/>
                  <a:gd fmla="*/ 0 h 77" name="T5"/>
                  <a:gd fmla="*/ 155 w 155" name="T6"/>
                  <a:gd fmla="*/ 0 h 77" name="T7"/>
                </a:gdLst>
                <a:cxnLst>
                  <a:cxn ang="0">
                    <a:pos x="T0" y="T1"/>
                  </a:cxn>
                  <a:cxn ang="0">
                    <a:pos x="T2" y="T3"/>
                  </a:cxn>
                  <a:cxn ang="0">
                    <a:pos x="T4" y="T5"/>
                  </a:cxn>
                  <a:cxn ang="0">
                    <a:pos x="T6" y="T7"/>
                  </a:cxn>
                </a:cxnLst>
                <a:rect b="b" l="0" r="r" t="0"/>
                <a:pathLst>
                  <a:path h="77" w="155">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22" name="Line 38"/>
              <p:cNvSpPr>
                <a:spLocks noChangeShapeType="1"/>
              </p:cNvSpPr>
              <p:nvPr/>
            </p:nvSpPr>
            <p:spPr bwMode="auto">
              <a:xfrm flipH="1">
                <a:off x="6965950" y="655955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23" name="Line 39"/>
              <p:cNvSpPr>
                <a:spLocks noChangeShapeType="1"/>
              </p:cNvSpPr>
              <p:nvPr/>
            </p:nvSpPr>
            <p:spPr bwMode="auto">
              <a:xfrm flipH="1">
                <a:off x="6965950" y="6640513"/>
                <a:ext cx="0" cy="41275"/>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sp>
            <p:nvSpPr>
              <p:cNvPr id="224" name="Line 40"/>
              <p:cNvSpPr>
                <a:spLocks noChangeShapeType="1"/>
              </p:cNvSpPr>
              <p:nvPr/>
            </p:nvSpPr>
            <p:spPr bwMode="auto">
              <a:xfrm flipH="1">
                <a:off x="6965950" y="6718300"/>
                <a:ext cx="0" cy="42863"/>
              </a:xfrm>
              <a:prstGeom prst="line">
                <a:avLst/>
              </a:prstGeom>
              <a:noFill/>
              <a:ln w="63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typeface="+mn-ea"/>
                  <a:cs typeface="+mn-ea"/>
                </a:endParaRPr>
              </a:p>
            </p:txBody>
          </p:sp>
        </p:grpSp>
      </p:gr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35782899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p:cTn dur="300" fill="hold" id="7"/>
                                        <p:tgtEl>
                                          <p:spTgt spid="83"/>
                                        </p:tgtEl>
                                        <p:attrNameLst>
                                          <p:attrName>ppt_w</p:attrName>
                                        </p:attrNameLst>
                                      </p:cBhvr>
                                      <p:tavLst>
                                        <p:tav tm="0">
                                          <p:val>
                                            <p:fltVal val="0"/>
                                          </p:val>
                                        </p:tav>
                                        <p:tav tm="100000">
                                          <p:val>
                                            <p:strVal val="#ppt_w"/>
                                          </p:val>
                                        </p:tav>
                                      </p:tavLst>
                                    </p:anim>
                                    <p:anim calcmode="lin" valueType="num">
                                      <p:cBhvr>
                                        <p:cTn dur="300" fill="hold" id="8"/>
                                        <p:tgtEl>
                                          <p:spTgt spid="83"/>
                                        </p:tgtEl>
                                        <p:attrNameLst>
                                          <p:attrName>ppt_h</p:attrName>
                                        </p:attrNameLst>
                                      </p:cBhvr>
                                      <p:tavLst>
                                        <p:tav tm="0">
                                          <p:val>
                                            <p:fltVal val="0"/>
                                          </p:val>
                                        </p:tav>
                                        <p:tav tm="100000">
                                          <p:val>
                                            <p:strVal val="#ppt_h"/>
                                          </p:val>
                                        </p:tav>
                                      </p:tavLst>
                                    </p:anim>
                                    <p:animEffect filter="fade" transition="in">
                                      <p:cBhvr>
                                        <p:cTn dur="300" id="9"/>
                                        <p:tgtEl>
                                          <p:spTgt spid="83"/>
                                        </p:tgtEl>
                                      </p:cBhvr>
                                    </p:animEffect>
                                  </p:childTnLst>
                                </p:cTn>
                              </p:par>
                            </p:childTnLst>
                          </p:cTn>
                        </p:par>
                        <p:par>
                          <p:cTn fill="hold" id="10" nodeType="afterGroup">
                            <p:stCondLst>
                              <p:cond delay="300"/>
                            </p:stCondLst>
                            <p:childTnLst>
                              <p:par>
                                <p:cTn fill="hold" id="11" nodeType="afterEffect" presetClass="entr" presetID="53" presetSubtype="0">
                                  <p:stCondLst>
                                    <p:cond delay="0"/>
                                  </p:stCondLst>
                                  <p:childTnLst>
                                    <p:set>
                                      <p:cBhvr>
                                        <p:cTn dur="1" fill="hold" id="12">
                                          <p:stCondLst>
                                            <p:cond delay="0"/>
                                          </p:stCondLst>
                                        </p:cTn>
                                        <p:tgtEl>
                                          <p:spTgt spid="180"/>
                                        </p:tgtEl>
                                        <p:attrNameLst>
                                          <p:attrName>style.visibility</p:attrName>
                                        </p:attrNameLst>
                                      </p:cBhvr>
                                      <p:to>
                                        <p:strVal val="visible"/>
                                      </p:to>
                                    </p:set>
                                    <p:anim calcmode="lin" valueType="num">
                                      <p:cBhvr>
                                        <p:cTn dur="300" fill="hold" id="13"/>
                                        <p:tgtEl>
                                          <p:spTgt spid="180"/>
                                        </p:tgtEl>
                                        <p:attrNameLst>
                                          <p:attrName>ppt_w</p:attrName>
                                        </p:attrNameLst>
                                      </p:cBhvr>
                                      <p:tavLst>
                                        <p:tav tm="0">
                                          <p:val>
                                            <p:fltVal val="0"/>
                                          </p:val>
                                        </p:tav>
                                        <p:tav tm="100000">
                                          <p:val>
                                            <p:strVal val="#ppt_w"/>
                                          </p:val>
                                        </p:tav>
                                      </p:tavLst>
                                    </p:anim>
                                    <p:anim calcmode="lin" valueType="num">
                                      <p:cBhvr>
                                        <p:cTn dur="300" fill="hold" id="14"/>
                                        <p:tgtEl>
                                          <p:spTgt spid="180"/>
                                        </p:tgtEl>
                                        <p:attrNameLst>
                                          <p:attrName>ppt_h</p:attrName>
                                        </p:attrNameLst>
                                      </p:cBhvr>
                                      <p:tavLst>
                                        <p:tav tm="0">
                                          <p:val>
                                            <p:fltVal val="0"/>
                                          </p:val>
                                        </p:tav>
                                        <p:tav tm="100000">
                                          <p:val>
                                            <p:strVal val="#ppt_h"/>
                                          </p:val>
                                        </p:tav>
                                      </p:tavLst>
                                    </p:anim>
                                    <p:animEffect filter="fade" transition="in">
                                      <p:cBhvr>
                                        <p:cTn dur="300" id="15"/>
                                        <p:tgtEl>
                                          <p:spTgt spid="180"/>
                                        </p:tgtEl>
                                      </p:cBhvr>
                                    </p:animEffect>
                                  </p:childTnLst>
                                </p:cTn>
                              </p:par>
                            </p:childTnLst>
                          </p:cTn>
                        </p:par>
                        <p:par>
                          <p:cTn fill="hold" id="16" nodeType="afterGroup">
                            <p:stCondLst>
                              <p:cond delay="600"/>
                            </p:stCondLst>
                            <p:childTnLst>
                              <p:par>
                                <p:cTn fill="hold" id="17" nodeType="afterEffect" presetClass="entr" presetID="53" presetSubtype="0">
                                  <p:stCondLst>
                                    <p:cond delay="0"/>
                                  </p:stCondLst>
                                  <p:childTnLst>
                                    <p:set>
                                      <p:cBhvr>
                                        <p:cTn dur="1" fill="hold" id="18">
                                          <p:stCondLst>
                                            <p:cond delay="0"/>
                                          </p:stCondLst>
                                        </p:cTn>
                                        <p:tgtEl>
                                          <p:spTgt spid="200"/>
                                        </p:tgtEl>
                                        <p:attrNameLst>
                                          <p:attrName>style.visibility</p:attrName>
                                        </p:attrNameLst>
                                      </p:cBhvr>
                                      <p:to>
                                        <p:strVal val="visible"/>
                                      </p:to>
                                    </p:set>
                                    <p:anim calcmode="lin" valueType="num">
                                      <p:cBhvr>
                                        <p:cTn dur="300" fill="hold" id="19"/>
                                        <p:tgtEl>
                                          <p:spTgt spid="200"/>
                                        </p:tgtEl>
                                        <p:attrNameLst>
                                          <p:attrName>ppt_w</p:attrName>
                                        </p:attrNameLst>
                                      </p:cBhvr>
                                      <p:tavLst>
                                        <p:tav tm="0">
                                          <p:val>
                                            <p:fltVal val="0"/>
                                          </p:val>
                                        </p:tav>
                                        <p:tav tm="100000">
                                          <p:val>
                                            <p:strVal val="#ppt_w"/>
                                          </p:val>
                                        </p:tav>
                                      </p:tavLst>
                                    </p:anim>
                                    <p:anim calcmode="lin" valueType="num">
                                      <p:cBhvr>
                                        <p:cTn dur="300" fill="hold" id="20"/>
                                        <p:tgtEl>
                                          <p:spTgt spid="200"/>
                                        </p:tgtEl>
                                        <p:attrNameLst>
                                          <p:attrName>ppt_h</p:attrName>
                                        </p:attrNameLst>
                                      </p:cBhvr>
                                      <p:tavLst>
                                        <p:tav tm="0">
                                          <p:val>
                                            <p:fltVal val="0"/>
                                          </p:val>
                                        </p:tav>
                                        <p:tav tm="100000">
                                          <p:val>
                                            <p:strVal val="#ppt_h"/>
                                          </p:val>
                                        </p:tav>
                                      </p:tavLst>
                                    </p:anim>
                                    <p:animEffect filter="fade" transition="in">
                                      <p:cBhvr>
                                        <p:cTn dur="300" id="21"/>
                                        <p:tgtEl>
                                          <p:spTgt spid="200"/>
                                        </p:tgtEl>
                                      </p:cBhvr>
                                    </p:animEffect>
                                  </p:childTnLst>
                                </p:cTn>
                              </p:par>
                            </p:childTnLst>
                          </p:cTn>
                        </p:par>
                        <p:par>
                          <p:cTn fill="hold" id="22" nodeType="afterGroup">
                            <p:stCondLst>
                              <p:cond delay="900"/>
                            </p:stCondLst>
                            <p:childTnLst>
                              <p:par>
                                <p:cTn fill="hold" id="23" nodeType="afterEffect" presetClass="entr" presetID="53" presetSubtype="0">
                                  <p:stCondLst>
                                    <p:cond delay="0"/>
                                  </p:stCondLst>
                                  <p:childTnLst>
                                    <p:set>
                                      <p:cBhvr>
                                        <p:cTn dur="1" fill="hold" id="24">
                                          <p:stCondLst>
                                            <p:cond delay="0"/>
                                          </p:stCondLst>
                                        </p:cTn>
                                        <p:tgtEl>
                                          <p:spTgt spid="174"/>
                                        </p:tgtEl>
                                        <p:attrNameLst>
                                          <p:attrName>style.visibility</p:attrName>
                                        </p:attrNameLst>
                                      </p:cBhvr>
                                      <p:to>
                                        <p:strVal val="visible"/>
                                      </p:to>
                                    </p:set>
                                    <p:anim calcmode="lin" valueType="num">
                                      <p:cBhvr>
                                        <p:cTn dur="300" fill="hold" id="25"/>
                                        <p:tgtEl>
                                          <p:spTgt spid="174"/>
                                        </p:tgtEl>
                                        <p:attrNameLst>
                                          <p:attrName>ppt_w</p:attrName>
                                        </p:attrNameLst>
                                      </p:cBhvr>
                                      <p:tavLst>
                                        <p:tav tm="0">
                                          <p:val>
                                            <p:fltVal val="0"/>
                                          </p:val>
                                        </p:tav>
                                        <p:tav tm="100000">
                                          <p:val>
                                            <p:strVal val="#ppt_w"/>
                                          </p:val>
                                        </p:tav>
                                      </p:tavLst>
                                    </p:anim>
                                    <p:anim calcmode="lin" valueType="num">
                                      <p:cBhvr>
                                        <p:cTn dur="300" fill="hold" id="26"/>
                                        <p:tgtEl>
                                          <p:spTgt spid="174"/>
                                        </p:tgtEl>
                                        <p:attrNameLst>
                                          <p:attrName>ppt_h</p:attrName>
                                        </p:attrNameLst>
                                      </p:cBhvr>
                                      <p:tavLst>
                                        <p:tav tm="0">
                                          <p:val>
                                            <p:fltVal val="0"/>
                                          </p:val>
                                        </p:tav>
                                        <p:tav tm="100000">
                                          <p:val>
                                            <p:strVal val="#ppt_h"/>
                                          </p:val>
                                        </p:tav>
                                      </p:tavLst>
                                    </p:anim>
                                    <p:animEffect filter="fade" transition="in">
                                      <p:cBhvr>
                                        <p:cTn dur="300" id="27"/>
                                        <p:tgtEl>
                                          <p:spTgt spid="174"/>
                                        </p:tgtEl>
                                      </p:cBhvr>
                                    </p:animEffect>
                                  </p:childTnLst>
                                </p:cTn>
                              </p:par>
                            </p:childTnLst>
                          </p:cTn>
                        </p:par>
                        <p:par>
                          <p:cTn fill="hold" id="28" nodeType="afterGroup">
                            <p:stCondLst>
                              <p:cond delay="1200"/>
                            </p:stCondLst>
                            <p:childTnLst>
                              <p:par>
                                <p:cTn fill="hold" id="29" nodeType="afterEffect" presetClass="entr" presetID="53" presetSubtype="0">
                                  <p:stCondLst>
                                    <p:cond delay="0"/>
                                  </p:stCondLst>
                                  <p:childTnLst>
                                    <p:set>
                                      <p:cBhvr>
                                        <p:cTn dur="1" fill="hold" id="30">
                                          <p:stCondLst>
                                            <p:cond delay="0"/>
                                          </p:stCondLst>
                                        </p:cTn>
                                        <p:tgtEl>
                                          <p:spTgt spid="194"/>
                                        </p:tgtEl>
                                        <p:attrNameLst>
                                          <p:attrName>style.visibility</p:attrName>
                                        </p:attrNameLst>
                                      </p:cBhvr>
                                      <p:to>
                                        <p:strVal val="visible"/>
                                      </p:to>
                                    </p:set>
                                    <p:anim calcmode="lin" valueType="num">
                                      <p:cBhvr>
                                        <p:cTn dur="300" fill="hold" id="31"/>
                                        <p:tgtEl>
                                          <p:spTgt spid="194"/>
                                        </p:tgtEl>
                                        <p:attrNameLst>
                                          <p:attrName>ppt_w</p:attrName>
                                        </p:attrNameLst>
                                      </p:cBhvr>
                                      <p:tavLst>
                                        <p:tav tm="0">
                                          <p:val>
                                            <p:fltVal val="0"/>
                                          </p:val>
                                        </p:tav>
                                        <p:tav tm="100000">
                                          <p:val>
                                            <p:strVal val="#ppt_w"/>
                                          </p:val>
                                        </p:tav>
                                      </p:tavLst>
                                    </p:anim>
                                    <p:anim calcmode="lin" valueType="num">
                                      <p:cBhvr>
                                        <p:cTn dur="300" fill="hold" id="32"/>
                                        <p:tgtEl>
                                          <p:spTgt spid="194"/>
                                        </p:tgtEl>
                                        <p:attrNameLst>
                                          <p:attrName>ppt_h</p:attrName>
                                        </p:attrNameLst>
                                      </p:cBhvr>
                                      <p:tavLst>
                                        <p:tav tm="0">
                                          <p:val>
                                            <p:fltVal val="0"/>
                                          </p:val>
                                        </p:tav>
                                        <p:tav tm="100000">
                                          <p:val>
                                            <p:strVal val="#ppt_h"/>
                                          </p:val>
                                        </p:tav>
                                      </p:tavLst>
                                    </p:anim>
                                    <p:animEffect filter="fade" transition="in">
                                      <p:cBhvr>
                                        <p:cTn dur="300" id="33"/>
                                        <p:tgtEl>
                                          <p:spTgt spid="194"/>
                                        </p:tgtEl>
                                      </p:cBhvr>
                                    </p:animEffect>
                                  </p:childTnLst>
                                </p:cTn>
                              </p:par>
                            </p:childTnLst>
                          </p:cTn>
                        </p:par>
                        <p:par>
                          <p:cTn fill="hold" id="34" nodeType="afterGroup">
                            <p:stCondLst>
                              <p:cond delay="1500"/>
                            </p:stCondLst>
                            <p:childTnLst>
                              <p:par>
                                <p:cTn fill="hold" id="35" nodeType="afterEffect" presetClass="entr" presetID="53" presetSubtype="0">
                                  <p:stCondLst>
                                    <p:cond delay="0"/>
                                  </p:stCondLst>
                                  <p:childTnLst>
                                    <p:set>
                                      <p:cBhvr>
                                        <p:cTn dur="1" fill="hold" id="36">
                                          <p:stCondLst>
                                            <p:cond delay="0"/>
                                          </p:stCondLst>
                                        </p:cTn>
                                        <p:tgtEl>
                                          <p:spTgt spid="214"/>
                                        </p:tgtEl>
                                        <p:attrNameLst>
                                          <p:attrName>style.visibility</p:attrName>
                                        </p:attrNameLst>
                                      </p:cBhvr>
                                      <p:to>
                                        <p:strVal val="visible"/>
                                      </p:to>
                                    </p:set>
                                    <p:anim calcmode="lin" valueType="num">
                                      <p:cBhvr>
                                        <p:cTn dur="300" fill="hold" id="37"/>
                                        <p:tgtEl>
                                          <p:spTgt spid="214"/>
                                        </p:tgtEl>
                                        <p:attrNameLst>
                                          <p:attrName>ppt_w</p:attrName>
                                        </p:attrNameLst>
                                      </p:cBhvr>
                                      <p:tavLst>
                                        <p:tav tm="0">
                                          <p:val>
                                            <p:fltVal val="0"/>
                                          </p:val>
                                        </p:tav>
                                        <p:tav tm="100000">
                                          <p:val>
                                            <p:strVal val="#ppt_w"/>
                                          </p:val>
                                        </p:tav>
                                      </p:tavLst>
                                    </p:anim>
                                    <p:anim calcmode="lin" valueType="num">
                                      <p:cBhvr>
                                        <p:cTn dur="300" fill="hold" id="38"/>
                                        <p:tgtEl>
                                          <p:spTgt spid="214"/>
                                        </p:tgtEl>
                                        <p:attrNameLst>
                                          <p:attrName>ppt_h</p:attrName>
                                        </p:attrNameLst>
                                      </p:cBhvr>
                                      <p:tavLst>
                                        <p:tav tm="0">
                                          <p:val>
                                            <p:fltVal val="0"/>
                                          </p:val>
                                        </p:tav>
                                        <p:tav tm="100000">
                                          <p:val>
                                            <p:strVal val="#ppt_h"/>
                                          </p:val>
                                        </p:tav>
                                      </p:tavLst>
                                    </p:anim>
                                    <p:animEffect filter="fade" transition="in">
                                      <p:cBhvr>
                                        <p:cTn dur="300" id="39"/>
                                        <p:tgtEl>
                                          <p:spTgt spid="214"/>
                                        </p:tgtEl>
                                      </p:cBhvr>
                                    </p:animEffect>
                                  </p:childTnLst>
                                </p:cTn>
                              </p:par>
                            </p:childTnLst>
                          </p:cTn>
                        </p:par>
                        <p:par>
                          <p:cTn fill="hold" id="40" nodeType="afterGroup">
                            <p:stCondLst>
                              <p:cond delay="1800"/>
                            </p:stCondLst>
                            <p:childTnLst>
                              <p:par>
                                <p:cTn fill="hold" id="41" nodeType="afterEffect" presetClass="entr" presetID="53" presetSubtype="0">
                                  <p:stCondLst>
                                    <p:cond delay="0"/>
                                  </p:stCondLst>
                                  <p:childTnLst>
                                    <p:set>
                                      <p:cBhvr>
                                        <p:cTn dur="1" fill="hold" id="42">
                                          <p:stCondLst>
                                            <p:cond delay="0"/>
                                          </p:stCondLst>
                                        </p:cTn>
                                        <p:tgtEl>
                                          <p:spTgt spid="186"/>
                                        </p:tgtEl>
                                        <p:attrNameLst>
                                          <p:attrName>style.visibility</p:attrName>
                                        </p:attrNameLst>
                                      </p:cBhvr>
                                      <p:to>
                                        <p:strVal val="visible"/>
                                      </p:to>
                                    </p:set>
                                    <p:anim calcmode="lin" valueType="num">
                                      <p:cBhvr>
                                        <p:cTn dur="300" fill="hold" id="43"/>
                                        <p:tgtEl>
                                          <p:spTgt spid="186"/>
                                        </p:tgtEl>
                                        <p:attrNameLst>
                                          <p:attrName>ppt_w</p:attrName>
                                        </p:attrNameLst>
                                      </p:cBhvr>
                                      <p:tavLst>
                                        <p:tav tm="0">
                                          <p:val>
                                            <p:fltVal val="0"/>
                                          </p:val>
                                        </p:tav>
                                        <p:tav tm="100000">
                                          <p:val>
                                            <p:strVal val="#ppt_w"/>
                                          </p:val>
                                        </p:tav>
                                      </p:tavLst>
                                    </p:anim>
                                    <p:anim calcmode="lin" valueType="num">
                                      <p:cBhvr>
                                        <p:cTn dur="300" fill="hold" id="44"/>
                                        <p:tgtEl>
                                          <p:spTgt spid="186"/>
                                        </p:tgtEl>
                                        <p:attrNameLst>
                                          <p:attrName>ppt_h</p:attrName>
                                        </p:attrNameLst>
                                      </p:cBhvr>
                                      <p:tavLst>
                                        <p:tav tm="0">
                                          <p:val>
                                            <p:fltVal val="0"/>
                                          </p:val>
                                        </p:tav>
                                        <p:tav tm="100000">
                                          <p:val>
                                            <p:strVal val="#ppt_h"/>
                                          </p:val>
                                        </p:tav>
                                      </p:tavLst>
                                    </p:anim>
                                    <p:animEffect filter="fade" transition="in">
                                      <p:cBhvr>
                                        <p:cTn dur="300" id="45"/>
                                        <p:tgtEl>
                                          <p:spTgt spid="186"/>
                                        </p:tgtEl>
                                      </p:cBhvr>
                                    </p:animEffect>
                                  </p:childTnLst>
                                </p:cTn>
                              </p:par>
                            </p:childTnLst>
                          </p:cTn>
                        </p:par>
                        <p:par>
                          <p:cTn fill="hold" id="46" nodeType="afterGroup">
                            <p:stCondLst>
                              <p:cond delay="2100"/>
                            </p:stCondLst>
                            <p:childTnLst>
                              <p:par>
                                <p:cTn fill="hold" id="47" nodeType="afterEffect" presetClass="entr" presetID="53" presetSubtype="0">
                                  <p:stCondLst>
                                    <p:cond delay="0"/>
                                  </p:stCondLst>
                                  <p:childTnLst>
                                    <p:set>
                                      <p:cBhvr>
                                        <p:cTn dur="1" fill="hold" id="48">
                                          <p:stCondLst>
                                            <p:cond delay="0"/>
                                          </p:stCondLst>
                                        </p:cTn>
                                        <p:tgtEl>
                                          <p:spTgt spid="149"/>
                                        </p:tgtEl>
                                        <p:attrNameLst>
                                          <p:attrName>style.visibility</p:attrName>
                                        </p:attrNameLst>
                                      </p:cBhvr>
                                      <p:to>
                                        <p:strVal val="visible"/>
                                      </p:to>
                                    </p:set>
                                    <p:anim calcmode="lin" valueType="num">
                                      <p:cBhvr>
                                        <p:cTn dur="300" fill="hold" id="49"/>
                                        <p:tgtEl>
                                          <p:spTgt spid="149"/>
                                        </p:tgtEl>
                                        <p:attrNameLst>
                                          <p:attrName>ppt_w</p:attrName>
                                        </p:attrNameLst>
                                      </p:cBhvr>
                                      <p:tavLst>
                                        <p:tav tm="0">
                                          <p:val>
                                            <p:fltVal val="0"/>
                                          </p:val>
                                        </p:tav>
                                        <p:tav tm="100000">
                                          <p:val>
                                            <p:strVal val="#ppt_w"/>
                                          </p:val>
                                        </p:tav>
                                      </p:tavLst>
                                    </p:anim>
                                    <p:anim calcmode="lin" valueType="num">
                                      <p:cBhvr>
                                        <p:cTn dur="300" fill="hold" id="50"/>
                                        <p:tgtEl>
                                          <p:spTgt spid="149"/>
                                        </p:tgtEl>
                                        <p:attrNameLst>
                                          <p:attrName>ppt_h</p:attrName>
                                        </p:attrNameLst>
                                      </p:cBhvr>
                                      <p:tavLst>
                                        <p:tav tm="0">
                                          <p:val>
                                            <p:fltVal val="0"/>
                                          </p:val>
                                        </p:tav>
                                        <p:tav tm="100000">
                                          <p:val>
                                            <p:strVal val="#ppt_h"/>
                                          </p:val>
                                        </p:tav>
                                      </p:tavLst>
                                    </p:anim>
                                    <p:animEffect filter="fade" transition="in">
                                      <p:cBhvr>
                                        <p:cTn dur="300" id="51"/>
                                        <p:tgtEl>
                                          <p:spTgt spid="149"/>
                                        </p:tgtEl>
                                      </p:cBhvr>
                                    </p:animEffect>
                                  </p:childTnLst>
                                </p:cTn>
                              </p:par>
                            </p:childTnLst>
                          </p:cTn>
                        </p:par>
                        <p:par>
                          <p:cTn fill="hold" id="52" nodeType="afterGroup">
                            <p:stCondLst>
                              <p:cond delay="2400"/>
                            </p:stCondLst>
                            <p:childTnLst>
                              <p:par>
                                <p:cTn fill="hold" grpId="0" id="53" nodeType="afterEffect" presetClass="entr" presetID="2" presetSubtype="8">
                                  <p:stCondLst>
                                    <p:cond delay="0"/>
                                  </p:stCondLst>
                                  <p:childTnLst>
                                    <p:set>
                                      <p:cBhvr>
                                        <p:cTn dur="1" fill="hold" id="54">
                                          <p:stCondLst>
                                            <p:cond delay="0"/>
                                          </p:stCondLst>
                                        </p:cTn>
                                        <p:tgtEl>
                                          <p:spTgt spid="87"/>
                                        </p:tgtEl>
                                        <p:attrNameLst>
                                          <p:attrName>style.visibility</p:attrName>
                                        </p:attrNameLst>
                                      </p:cBhvr>
                                      <p:to>
                                        <p:strVal val="visible"/>
                                      </p:to>
                                    </p:set>
                                    <p:anim calcmode="lin" valueType="num">
                                      <p:cBhvr additive="base">
                                        <p:cTn dur="300" fill="hold" id="55"/>
                                        <p:tgtEl>
                                          <p:spTgt spid="87"/>
                                        </p:tgtEl>
                                        <p:attrNameLst>
                                          <p:attrName>ppt_x</p:attrName>
                                        </p:attrNameLst>
                                      </p:cBhvr>
                                      <p:tavLst>
                                        <p:tav tm="0">
                                          <p:val>
                                            <p:strVal val="0-#ppt_w/2"/>
                                          </p:val>
                                        </p:tav>
                                        <p:tav tm="100000">
                                          <p:val>
                                            <p:strVal val="#ppt_x"/>
                                          </p:val>
                                        </p:tav>
                                      </p:tavLst>
                                    </p:anim>
                                    <p:anim calcmode="lin" valueType="num">
                                      <p:cBhvr additive="base">
                                        <p:cTn dur="300" fill="hold" id="56"/>
                                        <p:tgtEl>
                                          <p:spTgt spid="87"/>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700"/>
                            </p:stCondLst>
                            <p:childTnLst>
                              <p:par>
                                <p:cTn fill="hold" id="58" nodeType="afterEffect" presetClass="entr" presetID="53" presetSubtype="0">
                                  <p:stCondLst>
                                    <p:cond delay="0"/>
                                  </p:stCondLst>
                                  <p:childTnLst>
                                    <p:set>
                                      <p:cBhvr>
                                        <p:cTn dur="1" fill="hold" id="59">
                                          <p:stCondLst>
                                            <p:cond delay="0"/>
                                          </p:stCondLst>
                                        </p:cTn>
                                        <p:tgtEl>
                                          <p:spTgt spid="135"/>
                                        </p:tgtEl>
                                        <p:attrNameLst>
                                          <p:attrName>style.visibility</p:attrName>
                                        </p:attrNameLst>
                                      </p:cBhvr>
                                      <p:to>
                                        <p:strVal val="visible"/>
                                      </p:to>
                                    </p:set>
                                    <p:anim calcmode="lin" valueType="num">
                                      <p:cBhvr>
                                        <p:cTn dur="300" fill="hold" id="60"/>
                                        <p:tgtEl>
                                          <p:spTgt spid="135"/>
                                        </p:tgtEl>
                                        <p:attrNameLst>
                                          <p:attrName>ppt_w</p:attrName>
                                        </p:attrNameLst>
                                      </p:cBhvr>
                                      <p:tavLst>
                                        <p:tav tm="0">
                                          <p:val>
                                            <p:fltVal val="0"/>
                                          </p:val>
                                        </p:tav>
                                        <p:tav tm="100000">
                                          <p:val>
                                            <p:strVal val="#ppt_w"/>
                                          </p:val>
                                        </p:tav>
                                      </p:tavLst>
                                    </p:anim>
                                    <p:anim calcmode="lin" valueType="num">
                                      <p:cBhvr>
                                        <p:cTn dur="300" fill="hold" id="61"/>
                                        <p:tgtEl>
                                          <p:spTgt spid="135"/>
                                        </p:tgtEl>
                                        <p:attrNameLst>
                                          <p:attrName>ppt_h</p:attrName>
                                        </p:attrNameLst>
                                      </p:cBhvr>
                                      <p:tavLst>
                                        <p:tav tm="0">
                                          <p:val>
                                            <p:fltVal val="0"/>
                                          </p:val>
                                        </p:tav>
                                        <p:tav tm="100000">
                                          <p:val>
                                            <p:strVal val="#ppt_h"/>
                                          </p:val>
                                        </p:tav>
                                      </p:tavLst>
                                    </p:anim>
                                    <p:animEffect filter="fade" transition="in">
                                      <p:cBhvr>
                                        <p:cTn dur="300" id="62"/>
                                        <p:tgtEl>
                                          <p:spTgt spid="135"/>
                                        </p:tgtEl>
                                      </p:cBhvr>
                                    </p:animEffect>
                                  </p:childTnLst>
                                </p:cTn>
                              </p:par>
                            </p:childTnLst>
                          </p:cTn>
                        </p:par>
                        <p:par>
                          <p:cTn fill="hold" id="63" nodeType="afterGroup">
                            <p:stCondLst>
                              <p:cond delay="3000"/>
                            </p:stCondLst>
                            <p:childTnLst>
                              <p:par>
                                <p:cTn fill="hold" grpId="0" id="64" nodeType="afterEffect" presetClass="entr" presetID="2" presetSubtype="2">
                                  <p:stCondLst>
                                    <p:cond delay="0"/>
                                  </p:stCondLst>
                                  <p:childTnLst>
                                    <p:set>
                                      <p:cBhvr>
                                        <p:cTn dur="1" fill="hold" id="65">
                                          <p:stCondLst>
                                            <p:cond delay="0"/>
                                          </p:stCondLst>
                                        </p:cTn>
                                        <p:tgtEl>
                                          <p:spTgt spid="90"/>
                                        </p:tgtEl>
                                        <p:attrNameLst>
                                          <p:attrName>style.visibility</p:attrName>
                                        </p:attrNameLst>
                                      </p:cBhvr>
                                      <p:to>
                                        <p:strVal val="visible"/>
                                      </p:to>
                                    </p:set>
                                    <p:anim calcmode="lin" valueType="num">
                                      <p:cBhvr additive="base">
                                        <p:cTn dur="300" fill="hold" id="66"/>
                                        <p:tgtEl>
                                          <p:spTgt spid="90"/>
                                        </p:tgtEl>
                                        <p:attrNameLst>
                                          <p:attrName>ppt_x</p:attrName>
                                        </p:attrNameLst>
                                      </p:cBhvr>
                                      <p:tavLst>
                                        <p:tav tm="0">
                                          <p:val>
                                            <p:strVal val="1+#ppt_w/2"/>
                                          </p:val>
                                        </p:tav>
                                        <p:tav tm="100000">
                                          <p:val>
                                            <p:strVal val="#ppt_x"/>
                                          </p:val>
                                        </p:tav>
                                      </p:tavLst>
                                    </p:anim>
                                    <p:anim calcmode="lin" valueType="num">
                                      <p:cBhvr additive="base">
                                        <p:cTn dur="300" fill="hold" id="67"/>
                                        <p:tgtEl>
                                          <p:spTgt spid="90"/>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3300"/>
                            </p:stCondLst>
                            <p:childTnLst>
                              <p:par>
                                <p:cTn fill="hold" id="69" nodeType="afterEffect" presetClass="entr" presetID="53" presetSubtype="0">
                                  <p:stCondLst>
                                    <p:cond delay="0"/>
                                  </p:stCondLst>
                                  <p:childTnLst>
                                    <p:set>
                                      <p:cBhvr>
                                        <p:cTn dur="1" fill="hold" id="70">
                                          <p:stCondLst>
                                            <p:cond delay="0"/>
                                          </p:stCondLst>
                                        </p:cTn>
                                        <p:tgtEl>
                                          <p:spTgt spid="92"/>
                                        </p:tgtEl>
                                        <p:attrNameLst>
                                          <p:attrName>style.visibility</p:attrName>
                                        </p:attrNameLst>
                                      </p:cBhvr>
                                      <p:to>
                                        <p:strVal val="visible"/>
                                      </p:to>
                                    </p:set>
                                    <p:anim calcmode="lin" valueType="num">
                                      <p:cBhvr>
                                        <p:cTn dur="300" fill="hold" id="71"/>
                                        <p:tgtEl>
                                          <p:spTgt spid="92"/>
                                        </p:tgtEl>
                                        <p:attrNameLst>
                                          <p:attrName>ppt_w</p:attrName>
                                        </p:attrNameLst>
                                      </p:cBhvr>
                                      <p:tavLst>
                                        <p:tav tm="0">
                                          <p:val>
                                            <p:fltVal val="0"/>
                                          </p:val>
                                        </p:tav>
                                        <p:tav tm="100000">
                                          <p:val>
                                            <p:strVal val="#ppt_w"/>
                                          </p:val>
                                        </p:tav>
                                      </p:tavLst>
                                    </p:anim>
                                    <p:anim calcmode="lin" valueType="num">
                                      <p:cBhvr>
                                        <p:cTn dur="300" fill="hold" id="72"/>
                                        <p:tgtEl>
                                          <p:spTgt spid="92"/>
                                        </p:tgtEl>
                                        <p:attrNameLst>
                                          <p:attrName>ppt_h</p:attrName>
                                        </p:attrNameLst>
                                      </p:cBhvr>
                                      <p:tavLst>
                                        <p:tav tm="0">
                                          <p:val>
                                            <p:fltVal val="0"/>
                                          </p:val>
                                        </p:tav>
                                        <p:tav tm="100000">
                                          <p:val>
                                            <p:strVal val="#ppt_h"/>
                                          </p:val>
                                        </p:tav>
                                      </p:tavLst>
                                    </p:anim>
                                    <p:animEffect filter="fade" transition="in">
                                      <p:cBhvr>
                                        <p:cTn dur="300" id="73"/>
                                        <p:tgtEl>
                                          <p:spTgt spid="92"/>
                                        </p:tgtEl>
                                      </p:cBhvr>
                                    </p:animEffect>
                                  </p:childTnLst>
                                </p:cTn>
                              </p:par>
                            </p:childTnLst>
                          </p:cTn>
                        </p:par>
                        <p:par>
                          <p:cTn fill="hold" id="74" nodeType="afterGroup">
                            <p:stCondLst>
                              <p:cond delay="3600"/>
                            </p:stCondLst>
                            <p:childTnLst>
                              <p:par>
                                <p:cTn fill="hold" grpId="0" id="75" nodeType="afterEffect" presetClass="entr" presetID="2" presetSubtype="8">
                                  <p:stCondLst>
                                    <p:cond delay="0"/>
                                  </p:stCondLst>
                                  <p:childTnLst>
                                    <p:set>
                                      <p:cBhvr>
                                        <p:cTn dur="1" fill="hold" id="76">
                                          <p:stCondLst>
                                            <p:cond delay="0"/>
                                          </p:stCondLst>
                                        </p:cTn>
                                        <p:tgtEl>
                                          <p:spTgt spid="86"/>
                                        </p:tgtEl>
                                        <p:attrNameLst>
                                          <p:attrName>style.visibility</p:attrName>
                                        </p:attrNameLst>
                                      </p:cBhvr>
                                      <p:to>
                                        <p:strVal val="visible"/>
                                      </p:to>
                                    </p:set>
                                    <p:anim calcmode="lin" valueType="num">
                                      <p:cBhvr additive="base">
                                        <p:cTn dur="300" fill="hold" id="77"/>
                                        <p:tgtEl>
                                          <p:spTgt spid="86"/>
                                        </p:tgtEl>
                                        <p:attrNameLst>
                                          <p:attrName>ppt_x</p:attrName>
                                        </p:attrNameLst>
                                      </p:cBhvr>
                                      <p:tavLst>
                                        <p:tav tm="0">
                                          <p:val>
                                            <p:strVal val="0-#ppt_w/2"/>
                                          </p:val>
                                        </p:tav>
                                        <p:tav tm="100000">
                                          <p:val>
                                            <p:strVal val="#ppt_x"/>
                                          </p:val>
                                        </p:tav>
                                      </p:tavLst>
                                    </p:anim>
                                    <p:anim calcmode="lin" valueType="num">
                                      <p:cBhvr additive="base">
                                        <p:cTn dur="300" fill="hold" id="78"/>
                                        <p:tgtEl>
                                          <p:spTgt spid="86"/>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3900"/>
                            </p:stCondLst>
                            <p:childTnLst>
                              <p:par>
                                <p:cTn fill="hold" id="80" nodeType="afterEffect" presetClass="entr" presetID="53" presetSubtype="0">
                                  <p:stCondLst>
                                    <p:cond delay="0"/>
                                  </p:stCondLst>
                                  <p:childTnLst>
                                    <p:set>
                                      <p:cBhvr>
                                        <p:cTn dur="1" fill="hold" id="81">
                                          <p:stCondLst>
                                            <p:cond delay="0"/>
                                          </p:stCondLst>
                                        </p:cTn>
                                        <p:tgtEl>
                                          <p:spTgt spid="98"/>
                                        </p:tgtEl>
                                        <p:attrNameLst>
                                          <p:attrName>style.visibility</p:attrName>
                                        </p:attrNameLst>
                                      </p:cBhvr>
                                      <p:to>
                                        <p:strVal val="visible"/>
                                      </p:to>
                                    </p:set>
                                    <p:anim calcmode="lin" valueType="num">
                                      <p:cBhvr>
                                        <p:cTn dur="300" fill="hold" id="82"/>
                                        <p:tgtEl>
                                          <p:spTgt spid="98"/>
                                        </p:tgtEl>
                                        <p:attrNameLst>
                                          <p:attrName>ppt_w</p:attrName>
                                        </p:attrNameLst>
                                      </p:cBhvr>
                                      <p:tavLst>
                                        <p:tav tm="0">
                                          <p:val>
                                            <p:fltVal val="0"/>
                                          </p:val>
                                        </p:tav>
                                        <p:tav tm="100000">
                                          <p:val>
                                            <p:strVal val="#ppt_w"/>
                                          </p:val>
                                        </p:tav>
                                      </p:tavLst>
                                    </p:anim>
                                    <p:anim calcmode="lin" valueType="num">
                                      <p:cBhvr>
                                        <p:cTn dur="300" fill="hold" id="83"/>
                                        <p:tgtEl>
                                          <p:spTgt spid="98"/>
                                        </p:tgtEl>
                                        <p:attrNameLst>
                                          <p:attrName>ppt_h</p:attrName>
                                        </p:attrNameLst>
                                      </p:cBhvr>
                                      <p:tavLst>
                                        <p:tav tm="0">
                                          <p:val>
                                            <p:fltVal val="0"/>
                                          </p:val>
                                        </p:tav>
                                        <p:tav tm="100000">
                                          <p:val>
                                            <p:strVal val="#ppt_h"/>
                                          </p:val>
                                        </p:tav>
                                      </p:tavLst>
                                    </p:anim>
                                    <p:animEffect filter="fade" transition="in">
                                      <p:cBhvr>
                                        <p:cTn dur="300" id="84"/>
                                        <p:tgtEl>
                                          <p:spTgt spid="98"/>
                                        </p:tgtEl>
                                      </p:cBhvr>
                                    </p:animEffect>
                                  </p:childTnLst>
                                </p:cTn>
                              </p:par>
                            </p:childTnLst>
                          </p:cTn>
                        </p:par>
                        <p:par>
                          <p:cTn fill="hold" id="85" nodeType="afterGroup">
                            <p:stCondLst>
                              <p:cond delay="4200"/>
                            </p:stCondLst>
                            <p:childTnLst>
                              <p:par>
                                <p:cTn fill="hold" grpId="0" id="86" nodeType="afterEffect" presetClass="entr" presetID="2" presetSubtype="2">
                                  <p:stCondLst>
                                    <p:cond delay="0"/>
                                  </p:stCondLst>
                                  <p:childTnLst>
                                    <p:set>
                                      <p:cBhvr>
                                        <p:cTn dur="1" fill="hold" id="87">
                                          <p:stCondLst>
                                            <p:cond delay="0"/>
                                          </p:stCondLst>
                                        </p:cTn>
                                        <p:tgtEl>
                                          <p:spTgt spid="89"/>
                                        </p:tgtEl>
                                        <p:attrNameLst>
                                          <p:attrName>style.visibility</p:attrName>
                                        </p:attrNameLst>
                                      </p:cBhvr>
                                      <p:to>
                                        <p:strVal val="visible"/>
                                      </p:to>
                                    </p:set>
                                    <p:anim calcmode="lin" valueType="num">
                                      <p:cBhvr additive="base">
                                        <p:cTn dur="300" fill="hold" id="88"/>
                                        <p:tgtEl>
                                          <p:spTgt spid="89"/>
                                        </p:tgtEl>
                                        <p:attrNameLst>
                                          <p:attrName>ppt_x</p:attrName>
                                        </p:attrNameLst>
                                      </p:cBhvr>
                                      <p:tavLst>
                                        <p:tav tm="0">
                                          <p:val>
                                            <p:strVal val="1+#ppt_w/2"/>
                                          </p:val>
                                        </p:tav>
                                        <p:tav tm="100000">
                                          <p:val>
                                            <p:strVal val="#ppt_x"/>
                                          </p:val>
                                        </p:tav>
                                      </p:tavLst>
                                    </p:anim>
                                    <p:anim calcmode="lin" valueType="num">
                                      <p:cBhvr additive="base">
                                        <p:cTn dur="300" fill="hold" id="89"/>
                                        <p:tgtEl>
                                          <p:spTgt spid="89"/>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4500"/>
                            </p:stCondLst>
                            <p:childTnLst>
                              <p:par>
                                <p:cTn fill="hold" id="91" nodeType="afterEffect" presetClass="entr" presetID="53" presetSubtype="0">
                                  <p:stCondLst>
                                    <p:cond delay="0"/>
                                  </p:stCondLst>
                                  <p:childTnLst>
                                    <p:set>
                                      <p:cBhvr>
                                        <p:cTn dur="1" fill="hold" id="92">
                                          <p:stCondLst>
                                            <p:cond delay="0"/>
                                          </p:stCondLst>
                                        </p:cTn>
                                        <p:tgtEl>
                                          <p:spTgt spid="163"/>
                                        </p:tgtEl>
                                        <p:attrNameLst>
                                          <p:attrName>style.visibility</p:attrName>
                                        </p:attrNameLst>
                                      </p:cBhvr>
                                      <p:to>
                                        <p:strVal val="visible"/>
                                      </p:to>
                                    </p:set>
                                    <p:anim calcmode="lin" valueType="num">
                                      <p:cBhvr>
                                        <p:cTn dur="300" fill="hold" id="93"/>
                                        <p:tgtEl>
                                          <p:spTgt spid="163"/>
                                        </p:tgtEl>
                                        <p:attrNameLst>
                                          <p:attrName>ppt_w</p:attrName>
                                        </p:attrNameLst>
                                      </p:cBhvr>
                                      <p:tavLst>
                                        <p:tav tm="0">
                                          <p:val>
                                            <p:fltVal val="0"/>
                                          </p:val>
                                        </p:tav>
                                        <p:tav tm="100000">
                                          <p:val>
                                            <p:strVal val="#ppt_w"/>
                                          </p:val>
                                        </p:tav>
                                      </p:tavLst>
                                    </p:anim>
                                    <p:anim calcmode="lin" valueType="num">
                                      <p:cBhvr>
                                        <p:cTn dur="300" fill="hold" id="94"/>
                                        <p:tgtEl>
                                          <p:spTgt spid="163"/>
                                        </p:tgtEl>
                                        <p:attrNameLst>
                                          <p:attrName>ppt_h</p:attrName>
                                        </p:attrNameLst>
                                      </p:cBhvr>
                                      <p:tavLst>
                                        <p:tav tm="0">
                                          <p:val>
                                            <p:fltVal val="0"/>
                                          </p:val>
                                        </p:tav>
                                        <p:tav tm="100000">
                                          <p:val>
                                            <p:strVal val="#ppt_h"/>
                                          </p:val>
                                        </p:tav>
                                      </p:tavLst>
                                    </p:anim>
                                    <p:animEffect filter="fade" transition="in">
                                      <p:cBhvr>
                                        <p:cTn dur="300" id="95"/>
                                        <p:tgtEl>
                                          <p:spTgt spid="163"/>
                                        </p:tgtEl>
                                      </p:cBhvr>
                                    </p:animEffect>
                                  </p:childTnLst>
                                </p:cTn>
                              </p:par>
                            </p:childTnLst>
                          </p:cTn>
                        </p:par>
                        <p:par>
                          <p:cTn fill="hold" id="96" nodeType="afterGroup">
                            <p:stCondLst>
                              <p:cond delay="4800"/>
                            </p:stCondLst>
                            <p:childTnLst>
                              <p:par>
                                <p:cTn fill="hold" grpId="0" id="97" nodeType="afterEffect" presetClass="entr" presetID="2" presetSubtype="8">
                                  <p:stCondLst>
                                    <p:cond delay="0"/>
                                  </p:stCondLst>
                                  <p:childTnLst>
                                    <p:set>
                                      <p:cBhvr>
                                        <p:cTn dur="1" fill="hold" id="98">
                                          <p:stCondLst>
                                            <p:cond delay="0"/>
                                          </p:stCondLst>
                                        </p:cTn>
                                        <p:tgtEl>
                                          <p:spTgt spid="88"/>
                                        </p:tgtEl>
                                        <p:attrNameLst>
                                          <p:attrName>style.visibility</p:attrName>
                                        </p:attrNameLst>
                                      </p:cBhvr>
                                      <p:to>
                                        <p:strVal val="visible"/>
                                      </p:to>
                                    </p:set>
                                    <p:anim calcmode="lin" valueType="num">
                                      <p:cBhvr additive="base">
                                        <p:cTn dur="300" fill="hold" id="99"/>
                                        <p:tgtEl>
                                          <p:spTgt spid="88"/>
                                        </p:tgtEl>
                                        <p:attrNameLst>
                                          <p:attrName>ppt_x</p:attrName>
                                        </p:attrNameLst>
                                      </p:cBhvr>
                                      <p:tavLst>
                                        <p:tav tm="0">
                                          <p:val>
                                            <p:strVal val="0-#ppt_w/2"/>
                                          </p:val>
                                        </p:tav>
                                        <p:tav tm="100000">
                                          <p:val>
                                            <p:strVal val="#ppt_x"/>
                                          </p:val>
                                        </p:tav>
                                      </p:tavLst>
                                    </p:anim>
                                    <p:anim calcmode="lin" valueType="num">
                                      <p:cBhvr additive="base">
                                        <p:cTn dur="300" fill="hold" id="100"/>
                                        <p:tgtEl>
                                          <p:spTgt spid="88"/>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5100"/>
                            </p:stCondLst>
                            <p:childTnLst>
                              <p:par>
                                <p:cTn fill="hold" id="102" nodeType="afterEffect" presetClass="entr" presetID="53" presetSubtype="0">
                                  <p:stCondLst>
                                    <p:cond delay="0"/>
                                  </p:stCondLst>
                                  <p:childTnLst>
                                    <p:set>
                                      <p:cBhvr>
                                        <p:cTn dur="1" fill="hold" id="103">
                                          <p:stCondLst>
                                            <p:cond delay="0"/>
                                          </p:stCondLst>
                                        </p:cTn>
                                        <p:tgtEl>
                                          <p:spTgt spid="155"/>
                                        </p:tgtEl>
                                        <p:attrNameLst>
                                          <p:attrName>style.visibility</p:attrName>
                                        </p:attrNameLst>
                                      </p:cBhvr>
                                      <p:to>
                                        <p:strVal val="visible"/>
                                      </p:to>
                                    </p:set>
                                    <p:anim calcmode="lin" valueType="num">
                                      <p:cBhvr>
                                        <p:cTn dur="300" fill="hold" id="104"/>
                                        <p:tgtEl>
                                          <p:spTgt spid="155"/>
                                        </p:tgtEl>
                                        <p:attrNameLst>
                                          <p:attrName>ppt_w</p:attrName>
                                        </p:attrNameLst>
                                      </p:cBhvr>
                                      <p:tavLst>
                                        <p:tav tm="0">
                                          <p:val>
                                            <p:fltVal val="0"/>
                                          </p:val>
                                        </p:tav>
                                        <p:tav tm="100000">
                                          <p:val>
                                            <p:strVal val="#ppt_w"/>
                                          </p:val>
                                        </p:tav>
                                      </p:tavLst>
                                    </p:anim>
                                    <p:anim calcmode="lin" valueType="num">
                                      <p:cBhvr>
                                        <p:cTn dur="300" fill="hold" id="105"/>
                                        <p:tgtEl>
                                          <p:spTgt spid="155"/>
                                        </p:tgtEl>
                                        <p:attrNameLst>
                                          <p:attrName>ppt_h</p:attrName>
                                        </p:attrNameLst>
                                      </p:cBhvr>
                                      <p:tavLst>
                                        <p:tav tm="0">
                                          <p:val>
                                            <p:fltVal val="0"/>
                                          </p:val>
                                        </p:tav>
                                        <p:tav tm="100000">
                                          <p:val>
                                            <p:strVal val="#ppt_h"/>
                                          </p:val>
                                        </p:tav>
                                      </p:tavLst>
                                    </p:anim>
                                    <p:animEffect filter="fade" transition="in">
                                      <p:cBhvr>
                                        <p:cTn dur="300" id="106"/>
                                        <p:tgtEl>
                                          <p:spTgt spid="155"/>
                                        </p:tgtEl>
                                      </p:cBhvr>
                                    </p:animEffect>
                                  </p:childTnLst>
                                </p:cTn>
                              </p:par>
                            </p:childTnLst>
                          </p:cTn>
                        </p:par>
                        <p:par>
                          <p:cTn fill="hold" id="107" nodeType="afterGroup">
                            <p:stCondLst>
                              <p:cond delay="5400"/>
                            </p:stCondLst>
                            <p:childTnLst>
                              <p:par>
                                <p:cTn fill="hold" grpId="0" id="108" nodeType="afterEffect" presetClass="entr" presetID="2" presetSubtype="2">
                                  <p:stCondLst>
                                    <p:cond delay="0"/>
                                  </p:stCondLst>
                                  <p:childTnLst>
                                    <p:set>
                                      <p:cBhvr>
                                        <p:cTn dur="1" fill="hold" id="109">
                                          <p:stCondLst>
                                            <p:cond delay="0"/>
                                          </p:stCondLst>
                                        </p:cTn>
                                        <p:tgtEl>
                                          <p:spTgt spid="91"/>
                                        </p:tgtEl>
                                        <p:attrNameLst>
                                          <p:attrName>style.visibility</p:attrName>
                                        </p:attrNameLst>
                                      </p:cBhvr>
                                      <p:to>
                                        <p:strVal val="visible"/>
                                      </p:to>
                                    </p:set>
                                    <p:anim calcmode="lin" valueType="num">
                                      <p:cBhvr additive="base">
                                        <p:cTn dur="300" fill="hold" id="110"/>
                                        <p:tgtEl>
                                          <p:spTgt spid="91"/>
                                        </p:tgtEl>
                                        <p:attrNameLst>
                                          <p:attrName>ppt_x</p:attrName>
                                        </p:attrNameLst>
                                      </p:cBhvr>
                                      <p:tavLst>
                                        <p:tav tm="0">
                                          <p:val>
                                            <p:strVal val="1+#ppt_w/2"/>
                                          </p:val>
                                        </p:tav>
                                        <p:tav tm="100000">
                                          <p:val>
                                            <p:strVal val="#ppt_x"/>
                                          </p:val>
                                        </p:tav>
                                      </p:tavLst>
                                    </p:anim>
                                    <p:anim calcmode="lin" valueType="num">
                                      <p:cBhvr additive="base">
                                        <p:cTn dur="300" fill="hold" id="111"/>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89"/>
      <p:bldP grpId="0" spid="90"/>
      <p:bldP grpId="0" spid="9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rot="5400000">
            <a:off x="3675126" y="-391598"/>
            <a:ext cx="4885525" cy="12235776"/>
          </a:xfrm>
          <a:prstGeom prst="rect">
            <a:avLst/>
          </a:prstGeom>
        </p:spPr>
      </p:pic>
      <p:sp>
        <p:nvSpPr>
          <p:cNvPr id="20" name="PA_文本框 19"/>
          <p:cNvSpPr txBox="1"/>
          <p:nvPr>
            <p:custDataLst>
              <p:tags r:id="rId4"/>
            </p:custDataLst>
          </p:nvPr>
        </p:nvSpPr>
        <p:spPr>
          <a:xfrm>
            <a:off x="4370684" y="2299803"/>
            <a:ext cx="3840480" cy="822960"/>
          </a:xfrm>
          <a:prstGeom prst="rect">
            <a:avLst/>
          </a:prstGeom>
          <a:noFill/>
        </p:spPr>
        <p:txBody>
          <a:bodyPr rtlCol="0" wrap="none">
            <a:spAutoFit/>
          </a:bodyPr>
          <a:lstStyle/>
          <a:p>
            <a:pPr algn="ctr"/>
            <a:r>
              <a:rPr altLang="en-US" b="1" lang="zh-CN" smtClean="0" sz="4800">
                <a:ln w="12700">
                  <a:noFill/>
                  <a:prstDash val="solid"/>
                </a:ln>
                <a:solidFill>
                  <a:srgbClr val="4F91A0"/>
                </a:solidFill>
                <a:latin typeface="+mn-ea"/>
                <a:ea typeface="+mn-ea"/>
                <a:cs typeface="+mn-ea"/>
              </a:rPr>
              <a:t>感谢一路有你</a:t>
            </a:r>
          </a:p>
        </p:txBody>
      </p:sp>
      <p:sp>
        <p:nvSpPr>
          <p:cNvPr id="22" name="PA_矩形 21"/>
          <p:cNvSpPr/>
          <p:nvPr>
            <p:custDataLst>
              <p:tags r:id="rId5"/>
            </p:custDataLst>
          </p:nvPr>
        </p:nvSpPr>
        <p:spPr>
          <a:xfrm>
            <a:off x="4311947" y="3095741"/>
            <a:ext cx="3957955" cy="335280"/>
          </a:xfrm>
          <a:prstGeom prst="rect">
            <a:avLst/>
          </a:prstGeom>
        </p:spPr>
        <p:txBody>
          <a:bodyPr wrap="none">
            <a:spAutoFit/>
          </a:bodyPr>
          <a:lstStyle/>
          <a:p>
            <a:pPr algn="ctr"/>
            <a:r>
              <a:rPr altLang="en-US" lang="zh-CN" sz="1600">
                <a:solidFill>
                  <a:srgbClr val="4F91A0"/>
                </a:solidFill>
                <a:latin typeface="+mn-ea"/>
                <a:ea typeface="+mn-ea"/>
                <a:cs typeface="+mn-ea"/>
              </a:rPr>
              <a:t>工作计划 | 指标汇报 | 总结汇报 | 年度总结</a:t>
            </a:r>
          </a:p>
        </p:txBody>
      </p:sp>
      <p:sp>
        <p:nvSpPr>
          <p:cNvPr id="23" name="PA_矩形 22"/>
          <p:cNvSpPr/>
          <p:nvPr>
            <p:custDataLst>
              <p:tags r:id="rId6"/>
            </p:custDataLst>
          </p:nvPr>
        </p:nvSpPr>
        <p:spPr>
          <a:xfrm>
            <a:off x="3244512" y="3372488"/>
            <a:ext cx="6092825" cy="594360"/>
          </a:xfrm>
          <a:prstGeom prst="rect">
            <a:avLst/>
          </a:prstGeom>
        </p:spPr>
        <p:txBody>
          <a:bodyPr>
            <a:spAutoFit/>
          </a:bodyPr>
          <a:lstStyle/>
          <a:p>
            <a:pPr algn="ctr"/>
            <a:r>
              <a:rPr altLang="zh-CN" lang="en-US" sz="1100">
                <a:solidFill>
                  <a:schemeClr val="tx1">
                    <a:lumMod val="75000"/>
                    <a:lumOff val="25000"/>
                  </a:schemeClr>
                </a:solidFill>
                <a:latin typeface="+mn-ea"/>
                <a:ea typeface="+mn-ea"/>
                <a:cs typeface="+mn-ea"/>
              </a:rPr>
              <a:t>Your content to play here, or through your copy, paste in this box, and select only </a:t>
            </a:r>
          </a:p>
          <a:p>
            <a:pPr algn="ctr"/>
            <a:r>
              <a:rPr altLang="zh-CN" lang="en-US" sz="1100">
                <a:solidFill>
                  <a:schemeClr val="tx1">
                    <a:lumMod val="75000"/>
                    <a:lumOff val="25000"/>
                  </a:schemeClr>
                </a:solidFill>
                <a:latin typeface="+mn-ea"/>
                <a:ea typeface="+mn-ea"/>
                <a:cs typeface="+mn-ea"/>
              </a:rPr>
              <a:t>the text. Your content to play here, or through your copy, paste in </a:t>
            </a:r>
          </a:p>
          <a:p>
            <a:pPr algn="ctr"/>
            <a:r>
              <a:rPr altLang="zh-CN" lang="en-US" sz="1100">
                <a:solidFill>
                  <a:schemeClr val="tx1">
                    <a:lumMod val="75000"/>
                    <a:lumOff val="25000"/>
                  </a:schemeClr>
                </a:solidFill>
                <a:latin typeface="+mn-ea"/>
                <a:ea typeface="+mn-ea"/>
                <a:cs typeface="+mn-ea"/>
              </a:rPr>
              <a:t>this box, and select only the text.</a:t>
            </a:r>
          </a:p>
        </p:txBody>
      </p:sp>
    </p:spTree>
    <p:extLst>
      <p:ext uri="{BB962C8B-B14F-4D97-AF65-F5344CB8AC3E}">
        <p14:creationId val="24695474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200" id="7"/>
                                        <p:tgtEl>
                                          <p:spTgt spid="3"/>
                                        </p:tgtEl>
                                      </p:cBhvr>
                                    </p:animEffect>
                                  </p:childTnLst>
                                </p:cTn>
                              </p:par>
                            </p:childTnLst>
                          </p:cTn>
                        </p:par>
                        <p:par>
                          <p:cTn fill="hold" id="8" nodeType="afterGroup">
                            <p:stCondLst>
                              <p:cond delay="12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0"/>
                                        </p:tgtEl>
                                        <p:attrNameLst>
                                          <p:attrName>style.visibility</p:attrName>
                                        </p:attrNameLst>
                                      </p:cBhvr>
                                      <p:to>
                                        <p:strVal val="visible"/>
                                      </p:to>
                                    </p:set>
                                    <p:anim calcmode="lin" valueType="num">
                                      <p:cBhvr>
                                        <p:cTn dur="800" fill="hold" id="1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800" fill="hold" id="12"/>
                                        <p:tgtEl>
                                          <p:spTgt spid="20"/>
                                        </p:tgtEl>
                                        <p:attrNameLst>
                                          <p:attrName>ppt_y</p:attrName>
                                        </p:attrNameLst>
                                      </p:cBhvr>
                                      <p:tavLst>
                                        <p:tav tm="0">
                                          <p:val>
                                            <p:strVal val="#ppt_y"/>
                                          </p:val>
                                        </p:tav>
                                        <p:tav tm="100000">
                                          <p:val>
                                            <p:strVal val="#ppt_y"/>
                                          </p:val>
                                        </p:tav>
                                      </p:tavLst>
                                    </p:anim>
                                    <p:anim calcmode="lin" valueType="num">
                                      <p:cBhvr>
                                        <p:cTn dur="800" fill="hold" id="1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800" fill="hold" id="1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800" id="15" tmFilter="0,0; .5, 1; 1, 1"/>
                                        <p:tgtEl>
                                          <p:spTgt spid="20"/>
                                        </p:tgtEl>
                                      </p:cBhvr>
                                    </p:animEffect>
                                  </p:childTnLst>
                                </p:cTn>
                              </p:par>
                            </p:childTnLst>
                          </p:cTn>
                        </p:par>
                        <p:par>
                          <p:cTn fill="hold" id="16" nodeType="afterGroup">
                            <p:stCondLst>
                              <p:cond delay="2000"/>
                            </p:stCondLst>
                            <p:childTnLst>
                              <p:par>
                                <p:cTn fill="hold" grpId="0" id="17" nodeType="afterEffect" presetClass="entr" presetID="16" presetSubtype="37">
                                  <p:stCondLst>
                                    <p:cond delay="0"/>
                                  </p:stCondLst>
                                  <p:childTnLst>
                                    <p:set>
                                      <p:cBhvr>
                                        <p:cTn dur="1" fill="hold" id="18">
                                          <p:stCondLst>
                                            <p:cond delay="0"/>
                                          </p:stCondLst>
                                        </p:cTn>
                                        <p:tgtEl>
                                          <p:spTgt spid="22"/>
                                        </p:tgtEl>
                                        <p:attrNameLst>
                                          <p:attrName>style.visibility</p:attrName>
                                        </p:attrNameLst>
                                      </p:cBhvr>
                                      <p:to>
                                        <p:strVal val="visible"/>
                                      </p:to>
                                    </p:set>
                                    <p:animEffect filter="barn(outVertical)" transition="in">
                                      <p:cBhvr>
                                        <p:cTn dur="1000" id="19"/>
                                        <p:tgtEl>
                                          <p:spTgt spid="22"/>
                                        </p:tgtEl>
                                      </p:cBhvr>
                                    </p:animEffect>
                                  </p:childTnLst>
                                </p:cTn>
                              </p:par>
                            </p:childTnLst>
                          </p:cTn>
                        </p:par>
                        <p:par>
                          <p:cTn fill="hold" id="20" nodeType="afterGroup">
                            <p:stCondLst>
                              <p:cond delay="3000"/>
                            </p:stCondLst>
                            <p:childTnLst>
                              <p:par>
                                <p:cTn fill="hold" grpId="0" id="21" nodeType="afterEffect" presetClass="entr" presetID="22" presetSubtype="8">
                                  <p:stCondLst>
                                    <p:cond delay="0"/>
                                  </p:stCondLst>
                                  <p:childTnLst>
                                    <p:set>
                                      <p:cBhvr>
                                        <p:cTn dur="1" fill="hold" id="22">
                                          <p:stCondLst>
                                            <p:cond delay="0"/>
                                          </p:stCondLst>
                                        </p:cTn>
                                        <p:tgtEl>
                                          <p:spTgt spid="23"/>
                                        </p:tgtEl>
                                        <p:attrNameLst>
                                          <p:attrName>style.visibility</p:attrName>
                                        </p:attrNameLst>
                                      </p:cBhvr>
                                      <p:to>
                                        <p:strVal val="visible"/>
                                      </p:to>
                                    </p:set>
                                    <p:animEffect filter="wipe(left)" transition="in">
                                      <p:cBhvr>
                                        <p:cTn dur="1200" id="2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2937975" y="1498563"/>
            <a:ext cx="4660490" cy="3733800"/>
          </a:xfrm>
          <a:prstGeom prst="rect">
            <a:avLst/>
          </a:prstGeom>
          <a:noFill/>
        </p:spPr>
        <p:txBody>
          <a:bodyPr>
            <a:spAutoFit/>
          </a:bodyPr>
          <a:lstStyle/>
          <a:p>
            <a:pPr fontAlgn="auto">
              <a:spcBef>
                <a:spcPct val="0"/>
              </a:spcBef>
              <a:spcAft>
                <a:spcPct val="0"/>
              </a:spcAft>
              <a:defRPr/>
            </a:pPr>
            <a:r>
              <a:rPr altLang="zh-CN" lang="en-US" sz="23900">
                <a:solidFill>
                  <a:schemeClr val="tx1">
                    <a:alpha val="3000"/>
                  </a:schemeClr>
                </a:solidFill>
                <a:latin charset="0" panose="020b0a04020102020204" pitchFamily="34" typeface="Arial Black"/>
                <a:ea typeface="+mn-ea"/>
                <a:cs typeface="+mn-ea"/>
              </a:rPr>
              <a:t>01</a:t>
            </a:r>
          </a:p>
        </p:txBody>
      </p:sp>
      <p:sp>
        <p:nvSpPr>
          <p:cNvPr id="29" name="任意多边形 28"/>
          <p:cNvSpPr/>
          <p:nvPr/>
        </p:nvSpPr>
        <p:spPr>
          <a:xfrm flipV="1" rot="16200000">
            <a:off x="-2489201" y="2408238"/>
            <a:ext cx="6259513" cy="1443038"/>
          </a:xfrm>
          <a:custGeom>
            <a:gdLst>
              <a:gd fmla="*/ 6260239 w 6260239" name="connsiteX0"/>
              <a:gd fmla="*/ 1443042 h 1443042" name="connsiteY0"/>
              <a:gd fmla="*/ 6260239 w 6260239" name="connsiteX1"/>
              <a:gd fmla="*/ 1370077 h 1443042" name="connsiteY1"/>
              <a:gd fmla="*/ 3239468 w 6260239" name="connsiteX2"/>
              <a:gd fmla="*/ 0 h 1443042" name="connsiteY2"/>
              <a:gd fmla="*/ 0 w 6260239" name="connsiteX3"/>
              <a:gd fmla="*/ 1443042 h 1443042" name="connsiteY3"/>
            </a:gdLst>
            <a:cxnLst>
              <a:cxn ang="0">
                <a:pos x="connsiteX0" y="connsiteY0"/>
              </a:cxn>
              <a:cxn ang="0">
                <a:pos x="connsiteX1" y="connsiteY1"/>
              </a:cxn>
              <a:cxn ang="0">
                <a:pos x="connsiteX2" y="connsiteY2"/>
              </a:cxn>
              <a:cxn ang="0">
                <a:pos x="connsiteX3" y="connsiteY3"/>
              </a:cxn>
            </a:cxnLst>
            <a:rect b="b" l="l" r="r" t="t"/>
            <a:pathLst>
              <a:path h="1443042" w="6260239">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27" name="任意多边形 26"/>
          <p:cNvSpPr/>
          <p:nvPr/>
        </p:nvSpPr>
        <p:spPr>
          <a:xfrm flipV="1" rot="16200000">
            <a:off x="-2557463" y="2938463"/>
            <a:ext cx="6396037" cy="1443038"/>
          </a:xfrm>
          <a:custGeom>
            <a:gdLst>
              <a:gd fmla="*/ 6396518 w 6396518" name="connsiteX0"/>
              <a:gd fmla="*/ 1443041 h 1443041" name="connsiteY0"/>
              <a:gd fmla="*/ 3214875 w 6396518" name="connsiteX1"/>
              <a:gd fmla="*/ 0 h 1443041" name="connsiteY1"/>
              <a:gd fmla="*/ 0 w 6396518" name="connsiteX2"/>
              <a:gd fmla="*/ 1432086 h 1443041" name="connsiteY2"/>
              <a:gd fmla="*/ 0 w 6396518" name="connsiteX3"/>
              <a:gd fmla="*/ 1443041 h 1443041" name="connsiteY3"/>
            </a:gdLst>
            <a:cxnLst>
              <a:cxn ang="0">
                <a:pos x="connsiteX0" y="connsiteY0"/>
              </a:cxn>
              <a:cxn ang="0">
                <a:pos x="connsiteX1" y="connsiteY1"/>
              </a:cxn>
              <a:cxn ang="0">
                <a:pos x="connsiteX2" y="connsiteY2"/>
              </a:cxn>
              <a:cxn ang="0">
                <a:pos x="connsiteX3" y="connsiteY3"/>
              </a:cxn>
            </a:cxnLst>
            <a:rect b="b" l="l" r="r" t="t"/>
            <a:pathLst>
              <a:path h="1443041" w="6396518">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cxnSp>
        <p:nvCxnSpPr>
          <p:cNvPr id="9" name="直接连接符 8"/>
          <p:cNvCxnSpPr/>
          <p:nvPr/>
        </p:nvCxnSpPr>
        <p:spPr>
          <a:xfrm flipV="1" rot="16200000">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76260" y="3009900"/>
            <a:ext cx="1075055" cy="1005840"/>
          </a:xfrm>
          <a:prstGeom prst="rect">
            <a:avLst/>
          </a:prstGeom>
          <a:noFill/>
        </p:spPr>
        <p:txBody>
          <a:bodyPr wrap="none">
            <a:spAutoFit/>
          </a:bodyPr>
          <a:lstStyle/>
          <a:p>
            <a:pPr fontAlgn="auto">
              <a:spcBef>
                <a:spcPct val="0"/>
              </a:spcBef>
              <a:spcAft>
                <a:spcPct val="0"/>
              </a:spcAft>
              <a:defRPr/>
            </a:pPr>
            <a:r>
              <a:rPr altLang="zh-CN" lang="en-US" sz="6000">
                <a:solidFill>
                  <a:schemeClr val="tx1">
                    <a:lumMod val="65000"/>
                    <a:lumOff val="35000"/>
                  </a:schemeClr>
                </a:solidFill>
                <a:latin typeface="+mn-ea"/>
                <a:ea typeface="+mn-ea"/>
                <a:cs typeface="+mn-ea"/>
              </a:rPr>
              <a:t>01</a:t>
            </a:r>
          </a:p>
        </p:txBody>
      </p:sp>
      <p:sp>
        <p:nvSpPr>
          <p:cNvPr id="8199" name="矩形 12"/>
          <p:cNvSpPr>
            <a:spLocks noChangeArrowheads="1"/>
          </p:cNvSpPr>
          <p:nvPr/>
        </p:nvSpPr>
        <p:spPr bwMode="auto">
          <a:xfrm>
            <a:off x="5237513" y="2645208"/>
            <a:ext cx="2316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800">
                <a:solidFill>
                  <a:schemeClr val="tx2"/>
                </a:solidFill>
                <a:latin typeface="+mn-ea"/>
                <a:ea typeface="+mn-ea"/>
                <a:cs typeface="+mn-ea"/>
              </a:rPr>
              <a:t>年度工作概述</a:t>
            </a:r>
          </a:p>
        </p:txBody>
      </p:sp>
      <p:sp>
        <p:nvSpPr>
          <p:cNvPr id="8200" name="文本框 13"/>
          <p:cNvSpPr txBox="1">
            <a:spLocks noChangeArrowheads="1"/>
          </p:cNvSpPr>
          <p:nvPr/>
        </p:nvSpPr>
        <p:spPr bwMode="auto">
          <a:xfrm>
            <a:off x="5192580" y="3101975"/>
            <a:ext cx="41021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200">
                <a:latin charset="0" pitchFamily="34" typeface="Calibri Light"/>
                <a:ea typeface="+mn-ea"/>
                <a:cs typeface="+mn-ea"/>
              </a:rPr>
              <a:t>Do onething at a time, and do well. Never forget to say “thanks”. Keep on going never give up. Whatever is worth doing is worth doing well. Believe in yourself. Believe in yourself. Action speak louder than words.</a:t>
            </a:r>
          </a:p>
        </p:txBody>
      </p:sp>
      <p:cxnSp>
        <p:nvCxnSpPr>
          <p:cNvPr id="16" name="直接连接符 15"/>
          <p:cNvCxnSpPr/>
          <p:nvPr/>
        </p:nvCxnSpPr>
        <p:spPr>
          <a:xfrm flipH="1">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33" name="任意多边形 32"/>
          <p:cNvSpPr/>
          <p:nvPr/>
        </p:nvSpPr>
        <p:spPr>
          <a:xfrm rot="2700000">
            <a:off x="11716544" y="3017044"/>
            <a:ext cx="950913" cy="949325"/>
          </a:xfrm>
          <a:custGeom>
            <a:gdLst>
              <a:gd fmla="*/ 0 w 950633" name="connsiteX0"/>
              <a:gd fmla="*/ 0 h 950633" name="connsiteY0"/>
              <a:gd fmla="*/ 950633 w 950633" name="connsiteX1"/>
              <a:gd fmla="*/ 950633 h 950633" name="connsiteY1"/>
              <a:gd fmla="*/ 0 w 950633" name="connsiteX2"/>
              <a:gd fmla="*/ 950633 h 950633" name="connsiteY2"/>
            </a:gdLst>
            <a:cxnLst>
              <a:cxn ang="0">
                <a:pos x="connsiteX0" y="connsiteY0"/>
              </a:cxn>
              <a:cxn ang="0">
                <a:pos x="connsiteX1" y="connsiteY1"/>
              </a:cxn>
              <a:cxn ang="0">
                <a:pos x="connsiteX2" y="connsiteY2"/>
              </a:cxn>
            </a:cxnLst>
            <a:rect b="b" l="l" r="r" t="t"/>
            <a:pathLst>
              <a:path h="950633" w="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0-#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0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500" fill="hold" id="11"/>
                                        <p:tgtEl>
                                          <p:spTgt spid="27"/>
                                        </p:tgtEl>
                                        <p:attrNameLst>
                                          <p:attrName>ppt_x</p:attrName>
                                        </p:attrNameLst>
                                      </p:cBhvr>
                                      <p:tavLst>
                                        <p:tav tm="0">
                                          <p:val>
                                            <p:strVal val="0-#ppt_w/2"/>
                                          </p:val>
                                        </p:tav>
                                        <p:tav tm="100000">
                                          <p:val>
                                            <p:strVal val="#ppt_x"/>
                                          </p:val>
                                        </p:tav>
                                      </p:tavLst>
                                    </p:anim>
                                    <p:anim calcmode="lin" valueType="num">
                                      <p:cBhvr additive="base">
                                        <p:cTn dur="500" fill="hold" id="12"/>
                                        <p:tgtEl>
                                          <p:spTgt spid="27"/>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60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1+#ppt_w/2"/>
                                          </p:val>
                                        </p:tav>
                                        <p:tav tm="100000">
                                          <p:val>
                                            <p:strVal val="#ppt_x"/>
                                          </p:val>
                                        </p:tav>
                                      </p:tavLst>
                                    </p:anim>
                                    <p:anim calcmode="lin" valueType="num">
                                      <p:cBhvr additive="base">
                                        <p:cTn dur="500" fill="hold" id="20"/>
                                        <p:tgtEl>
                                          <p:spTgt spid="3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100"/>
                            </p:stCondLst>
                            <p:childTnLst>
                              <p:par>
                                <p:cTn fill="hold" grpId="0"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500" fill="hold" id="24"/>
                                        <p:tgtEl>
                                          <p:spTgt spid="28"/>
                                        </p:tgtEl>
                                        <p:attrNameLst>
                                          <p:attrName>ppt_w</p:attrName>
                                        </p:attrNameLst>
                                      </p:cBhvr>
                                      <p:tavLst>
                                        <p:tav tm="0">
                                          <p:val>
                                            <p:fltVal val="0"/>
                                          </p:val>
                                        </p:tav>
                                        <p:tav tm="100000">
                                          <p:val>
                                            <p:strVal val="#ppt_w"/>
                                          </p:val>
                                        </p:tav>
                                      </p:tavLst>
                                    </p:anim>
                                    <p:anim calcmode="lin" valueType="num">
                                      <p:cBhvr>
                                        <p:cTn dur="500" fill="hold" id="25"/>
                                        <p:tgtEl>
                                          <p:spTgt spid="28"/>
                                        </p:tgtEl>
                                        <p:attrNameLst>
                                          <p:attrName>ppt_h</p:attrName>
                                        </p:attrNameLst>
                                      </p:cBhvr>
                                      <p:tavLst>
                                        <p:tav tm="0">
                                          <p:val>
                                            <p:fltVal val="0"/>
                                          </p:val>
                                        </p:tav>
                                        <p:tav tm="100000">
                                          <p:val>
                                            <p:strVal val="#ppt_h"/>
                                          </p:val>
                                        </p:tav>
                                      </p:tavLst>
                                    </p:anim>
                                    <p:animEffect filter="fade" transition="in">
                                      <p:cBhvr>
                                        <p:cTn dur="500" id="26"/>
                                        <p:tgtEl>
                                          <p:spTgt spid="28"/>
                                        </p:tgtEl>
                                      </p:cBhvr>
                                    </p:animEffect>
                                  </p:childTnLst>
                                </p:cTn>
                              </p:par>
                            </p:childTnLst>
                          </p:cTn>
                        </p:par>
                        <p:par>
                          <p:cTn fill="hold" id="27" nodeType="afterGroup">
                            <p:stCondLst>
                              <p:cond delay="1600"/>
                            </p:stCondLst>
                            <p:childTnLst>
                              <p:par>
                                <p:cTn fill="hold" grpId="0" id="28" nodeType="after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600"/>
                            </p:stCondLst>
                            <p:childTnLst>
                              <p:par>
                                <p:cTn fill="hold" grpId="0" id="39" nodeType="afterEffect" presetClass="entr" presetID="12" presetSubtype="8">
                                  <p:stCondLst>
                                    <p:cond delay="0"/>
                                  </p:stCondLst>
                                  <p:childTnLst>
                                    <p:set>
                                      <p:cBhvr>
                                        <p:cTn dur="1" fill="hold" id="40">
                                          <p:stCondLst>
                                            <p:cond delay="0"/>
                                          </p:stCondLst>
                                        </p:cTn>
                                        <p:tgtEl>
                                          <p:spTgt spid="8199"/>
                                        </p:tgtEl>
                                        <p:attrNameLst>
                                          <p:attrName>style.visibility</p:attrName>
                                        </p:attrNameLst>
                                      </p:cBhvr>
                                      <p:to>
                                        <p:strVal val="visible"/>
                                      </p:to>
                                    </p:set>
                                    <p:anim calcmode="lin" valueType="num">
                                      <p:cBhvr additive="base">
                                        <p:cTn dur="500" id="41"/>
                                        <p:tgtEl>
                                          <p:spTgt spid="8199"/>
                                        </p:tgtEl>
                                        <p:attrNameLst>
                                          <p:attrName>ppt_x</p:attrName>
                                        </p:attrNameLst>
                                      </p:cBhvr>
                                      <p:tavLst>
                                        <p:tav tm="0">
                                          <p:val>
                                            <p:strVal val="#ppt_x-#ppt_w*1.125000"/>
                                          </p:val>
                                        </p:tav>
                                        <p:tav tm="100000">
                                          <p:val>
                                            <p:strVal val="#ppt_x"/>
                                          </p:val>
                                        </p:tav>
                                      </p:tavLst>
                                    </p:anim>
                                    <p:animEffect filter="wipe(right)" transition="in">
                                      <p:cBhvr>
                                        <p:cTn dur="500" id="42"/>
                                        <p:tgtEl>
                                          <p:spTgt spid="8199"/>
                                        </p:tgtEl>
                                      </p:cBhvr>
                                    </p:animEffect>
                                  </p:childTnLst>
                                </p:cTn>
                              </p:par>
                              <p:par>
                                <p:cTn fill="hold" grpId="0" id="43" nodeType="withEffect" presetClass="entr" presetID="12" presetSubtype="8">
                                  <p:stCondLst>
                                    <p:cond delay="400"/>
                                  </p:stCondLst>
                                  <p:childTnLst>
                                    <p:set>
                                      <p:cBhvr>
                                        <p:cTn dur="1" fill="hold" id="44">
                                          <p:stCondLst>
                                            <p:cond delay="0"/>
                                          </p:stCondLst>
                                        </p:cTn>
                                        <p:tgtEl>
                                          <p:spTgt spid="8200"/>
                                        </p:tgtEl>
                                        <p:attrNameLst>
                                          <p:attrName>style.visibility</p:attrName>
                                        </p:attrNameLst>
                                      </p:cBhvr>
                                      <p:to>
                                        <p:strVal val="visible"/>
                                      </p:to>
                                    </p:set>
                                    <p:anim calcmode="lin" valueType="num">
                                      <p:cBhvr additive="base">
                                        <p:cTn dur="500" id="45"/>
                                        <p:tgtEl>
                                          <p:spTgt spid="8200"/>
                                        </p:tgtEl>
                                        <p:attrNameLst>
                                          <p:attrName>ppt_x</p:attrName>
                                        </p:attrNameLst>
                                      </p:cBhvr>
                                      <p:tavLst>
                                        <p:tav tm="0">
                                          <p:val>
                                            <p:strVal val="#ppt_x-#ppt_w*1.125000"/>
                                          </p:val>
                                        </p:tav>
                                        <p:tav tm="100000">
                                          <p:val>
                                            <p:strVal val="#ppt_x"/>
                                          </p:val>
                                        </p:tav>
                                      </p:tavLst>
                                    </p:anim>
                                    <p:animEffect filter="wipe(right)" transition="in">
                                      <p:cBhvr>
                                        <p:cTn dur="500" id="46"/>
                                        <p:tgtEl>
                                          <p:spTgt spid="8200"/>
                                        </p:tgtEl>
                                      </p:cBhvr>
                                    </p:animEffect>
                                  </p:childTnLst>
                                </p:cTn>
                              </p:par>
                            </p:childTnLst>
                          </p:cTn>
                        </p:par>
                        <p:par>
                          <p:cTn fill="hold" id="47" nodeType="afterGroup">
                            <p:stCondLst>
                              <p:cond delay="3500"/>
                            </p:stCondLst>
                            <p:childTnLst>
                              <p:par>
                                <p:cTn fill="hold" grpId="0" id="48" nodeType="afterEffect" presetClass="entr" presetID="16" presetSubtype="21">
                                  <p:stCondLst>
                                    <p:cond delay="0"/>
                                  </p:stCondLst>
                                  <p:childTnLst>
                                    <p:set>
                                      <p:cBhvr>
                                        <p:cTn dur="1" fill="hold" id="49">
                                          <p:stCondLst>
                                            <p:cond delay="0"/>
                                          </p:stCondLst>
                                        </p:cTn>
                                        <p:tgtEl>
                                          <p:spTgt spid="17"/>
                                        </p:tgtEl>
                                        <p:attrNameLst>
                                          <p:attrName>style.visibility</p:attrName>
                                        </p:attrNameLst>
                                      </p:cBhvr>
                                      <p:to>
                                        <p:strVal val="visible"/>
                                      </p:to>
                                    </p:set>
                                    <p:animEffect filter="barn(inVertical)" transition="in">
                                      <p:cBhvr>
                                        <p:cTn dur="500" id="5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27"/>
      <p:bldP grpId="0" spid="11"/>
      <p:bldP grpId="0" spid="8199"/>
      <p:bldP grpId="0" spid="8200"/>
      <p:bldP grpId="0" spid="17"/>
      <p:bldP grpId="0" spid="3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3794334" y="1484786"/>
            <a:ext cx="2556758" cy="907751"/>
            <a:chOff x="3666731" y="1984470"/>
            <a:chExt cx="2636520" cy="1447800"/>
          </a:xfrm>
        </p:grpSpPr>
        <p:sp>
          <p:nvSpPr>
            <p:cNvPr id="14" name="任意多边形 1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itchFamily="34" typeface="Arial"/>
                <a:cs typeface="+mn-ea"/>
              </a:endParaRPr>
            </a:p>
          </p:txBody>
        </p:sp>
        <p:sp>
          <p:nvSpPr>
            <p:cNvPr id="15" name="文本框 35"/>
            <p:cNvSpPr txBox="1"/>
            <p:nvPr/>
          </p:nvSpPr>
          <p:spPr>
            <a:xfrm>
              <a:off x="3971727" y="2392383"/>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itchFamily="34" typeface="Arial"/>
                  <a:ea typeface="+mn-ea"/>
                  <a:cs typeface="+mn-ea"/>
                </a:rPr>
                <a:t>输入内容</a:t>
              </a:r>
            </a:p>
          </p:txBody>
        </p:sp>
      </p:grpSp>
      <p:grpSp>
        <p:nvGrpSpPr>
          <p:cNvPr id="16" name="组合 15"/>
          <p:cNvGrpSpPr/>
          <p:nvPr/>
        </p:nvGrpSpPr>
        <p:grpSpPr>
          <a:xfrm>
            <a:off x="1657370" y="1484786"/>
            <a:ext cx="2556758" cy="907751"/>
            <a:chOff x="1436370" y="1984470"/>
            <a:chExt cx="2636520" cy="1447800"/>
          </a:xfrm>
        </p:grpSpPr>
        <p:sp>
          <p:nvSpPr>
            <p:cNvPr id="17" name="任意多边形 1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itchFamily="34" typeface="Arial"/>
                <a:cs typeface="+mn-ea"/>
              </a:endParaRPr>
            </a:p>
          </p:txBody>
        </p:sp>
        <p:sp>
          <p:nvSpPr>
            <p:cNvPr id="18" name="文本框 43"/>
            <p:cNvSpPr txBox="1"/>
            <p:nvPr/>
          </p:nvSpPr>
          <p:spPr>
            <a:xfrm>
              <a:off x="1709209" y="2343769"/>
              <a:ext cx="2293960"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itchFamily="34" typeface="Arial"/>
                  <a:ea typeface="+mn-ea"/>
                  <a:cs typeface="+mn-ea"/>
                </a:rPr>
                <a:t>输入内容</a:t>
              </a:r>
            </a:p>
          </p:txBody>
        </p:sp>
      </p:grpSp>
      <p:grpSp>
        <p:nvGrpSpPr>
          <p:cNvPr id="19" name="组合 18"/>
          <p:cNvGrpSpPr/>
          <p:nvPr/>
        </p:nvGrpSpPr>
        <p:grpSpPr>
          <a:xfrm>
            <a:off x="8068263" y="1484786"/>
            <a:ext cx="2556758" cy="907751"/>
            <a:chOff x="8127453" y="1984470"/>
            <a:chExt cx="2636520" cy="1447800"/>
          </a:xfrm>
        </p:grpSpPr>
        <p:sp>
          <p:nvSpPr>
            <p:cNvPr id="20" name="任意多边形 19"/>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itchFamily="34" typeface="Arial"/>
                <a:cs typeface="+mn-ea"/>
              </a:endParaRPr>
            </a:p>
          </p:txBody>
        </p:sp>
        <p:sp>
          <p:nvSpPr>
            <p:cNvPr id="21" name="文本框 46"/>
            <p:cNvSpPr txBox="1"/>
            <p:nvPr/>
          </p:nvSpPr>
          <p:spPr>
            <a:xfrm>
              <a:off x="8439017" y="2392383"/>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itchFamily="34" typeface="Arial"/>
                  <a:ea typeface="+mn-ea"/>
                  <a:cs typeface="+mn-ea"/>
                </a:rPr>
                <a:t>输入内容</a:t>
              </a:r>
            </a:p>
          </p:txBody>
        </p:sp>
      </p:grpSp>
      <p:grpSp>
        <p:nvGrpSpPr>
          <p:cNvPr id="22" name="组合 21"/>
          <p:cNvGrpSpPr/>
          <p:nvPr/>
        </p:nvGrpSpPr>
        <p:grpSpPr>
          <a:xfrm>
            <a:off x="5931298" y="1484786"/>
            <a:ext cx="2556758" cy="907751"/>
            <a:chOff x="5897092" y="1984470"/>
            <a:chExt cx="2636520" cy="1447800"/>
          </a:xfrm>
        </p:grpSpPr>
        <p:sp>
          <p:nvSpPr>
            <p:cNvPr id="23" name="任意多边形 22"/>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itchFamily="34" typeface="Arial"/>
                <a:cs typeface="+mn-ea"/>
              </a:endParaRPr>
            </a:p>
          </p:txBody>
        </p:sp>
        <p:sp>
          <p:nvSpPr>
            <p:cNvPr id="24" name="文本框 49"/>
            <p:cNvSpPr txBox="1"/>
            <p:nvPr/>
          </p:nvSpPr>
          <p:spPr>
            <a:xfrm>
              <a:off x="6227711" y="2343773"/>
              <a:ext cx="2205655"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itchFamily="34" typeface="Arial"/>
                  <a:ea typeface="+mn-ea"/>
                  <a:cs typeface="+mn-ea"/>
                </a:rPr>
                <a:t>输入内容</a:t>
              </a:r>
            </a:p>
          </p:txBody>
        </p:sp>
      </p:grpSp>
      <p:sp>
        <p:nvSpPr>
          <p:cNvPr id="26" name="矩形 25"/>
          <p:cNvSpPr/>
          <p:nvPr/>
        </p:nvSpPr>
        <p:spPr>
          <a:xfrm>
            <a:off x="2318282"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typeface="+mn-ea"/>
                <a:ea typeface="+mn-ea"/>
                <a:cs typeface="+mn-ea"/>
              </a:rPr>
              <a:t>添加标题</a:t>
            </a:r>
          </a:p>
        </p:txBody>
      </p:sp>
      <p:sp>
        <p:nvSpPr>
          <p:cNvPr id="27" name="矩形 47"/>
          <p:cNvSpPr>
            <a:spLocks noChangeArrowheads="1"/>
          </p:cNvSpPr>
          <p:nvPr/>
        </p:nvSpPr>
        <p:spPr bwMode="auto">
          <a:xfrm>
            <a:off x="1916192" y="3149657"/>
            <a:ext cx="1907388"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65000"/>
                    <a:lumOff val="35000"/>
                  </a:schemeClr>
                </a:solidFill>
                <a:ea typeface="+mn-ea"/>
                <a:cs typeface="+mn-ea"/>
                <a:sym charset="-122" pitchFamily="34" typeface="微软雅黑"/>
              </a:rPr>
              <a:t>在此录入上述图表的描述说明，在此录入上述图表的描述说明，在此录入上述图表的描述说明。</a:t>
            </a:r>
          </a:p>
        </p:txBody>
      </p:sp>
      <p:sp>
        <p:nvSpPr>
          <p:cNvPr id="28" name="矩形 27"/>
          <p:cNvSpPr/>
          <p:nvPr/>
        </p:nvSpPr>
        <p:spPr>
          <a:xfrm>
            <a:off x="4485023"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typeface="+mn-ea"/>
                <a:ea typeface="+mn-ea"/>
                <a:cs typeface="+mn-ea"/>
              </a:rPr>
              <a:t>添加标题</a:t>
            </a:r>
          </a:p>
        </p:txBody>
      </p:sp>
      <p:sp>
        <p:nvSpPr>
          <p:cNvPr id="29" name="矩形 47"/>
          <p:cNvSpPr>
            <a:spLocks noChangeArrowheads="1"/>
          </p:cNvSpPr>
          <p:nvPr/>
        </p:nvSpPr>
        <p:spPr bwMode="auto">
          <a:xfrm>
            <a:off x="4125593" y="3149657"/>
            <a:ext cx="1874873"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65000"/>
                    <a:lumOff val="35000"/>
                  </a:schemeClr>
                </a:solidFill>
                <a:ea typeface="+mn-ea"/>
                <a:cs typeface="+mn-ea"/>
                <a:sym charset="-122" pitchFamily="34" typeface="微软雅黑"/>
              </a:rPr>
              <a:t>在此录入上述图表的描述说明，在此录入上述图表的描述说明，在此录入上述图表的描述说明。</a:t>
            </a:r>
          </a:p>
        </p:txBody>
      </p:sp>
      <p:sp>
        <p:nvSpPr>
          <p:cNvPr id="30" name="矩形 29"/>
          <p:cNvSpPr/>
          <p:nvPr/>
        </p:nvSpPr>
        <p:spPr>
          <a:xfrm>
            <a:off x="6651765"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typeface="+mn-ea"/>
                <a:ea typeface="+mn-ea"/>
                <a:cs typeface="+mn-ea"/>
              </a:rPr>
              <a:t>添加标题</a:t>
            </a:r>
          </a:p>
        </p:txBody>
      </p:sp>
      <p:sp>
        <p:nvSpPr>
          <p:cNvPr id="31" name="矩形 47"/>
          <p:cNvSpPr>
            <a:spLocks noChangeArrowheads="1"/>
          </p:cNvSpPr>
          <p:nvPr/>
        </p:nvSpPr>
        <p:spPr bwMode="auto">
          <a:xfrm>
            <a:off x="6302478" y="3149657"/>
            <a:ext cx="1892114"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65000"/>
                    <a:lumOff val="35000"/>
                  </a:schemeClr>
                </a:solidFill>
                <a:ea typeface="+mn-ea"/>
                <a:cs typeface="+mn-ea"/>
                <a:sym charset="-122" pitchFamily="34" typeface="微软雅黑"/>
              </a:rPr>
              <a:t>在此录入上述图表的描述说明，在此录入上述图表的描述说明，在此录入上述图表的描述说明。</a:t>
            </a:r>
          </a:p>
        </p:txBody>
      </p:sp>
      <p:sp>
        <p:nvSpPr>
          <p:cNvPr id="32" name="矩形 31"/>
          <p:cNvSpPr/>
          <p:nvPr/>
        </p:nvSpPr>
        <p:spPr>
          <a:xfrm>
            <a:off x="8818504"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typeface="+mn-ea"/>
                <a:ea typeface="+mn-ea"/>
                <a:cs typeface="+mn-ea"/>
              </a:rPr>
              <a:t>添加标题</a:t>
            </a:r>
          </a:p>
        </p:txBody>
      </p:sp>
      <p:sp>
        <p:nvSpPr>
          <p:cNvPr id="33" name="矩形 47"/>
          <p:cNvSpPr>
            <a:spLocks noChangeArrowheads="1"/>
          </p:cNvSpPr>
          <p:nvPr/>
        </p:nvSpPr>
        <p:spPr bwMode="auto">
          <a:xfrm>
            <a:off x="8496602" y="3149657"/>
            <a:ext cx="1874505"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400">
                <a:solidFill>
                  <a:schemeClr val="tx1">
                    <a:lumMod val="65000"/>
                    <a:lumOff val="35000"/>
                  </a:schemeClr>
                </a:solidFill>
                <a:ea typeface="+mn-ea"/>
                <a:cs typeface="+mn-ea"/>
                <a:sym charset="-122" pitchFamily="34" typeface="微软雅黑"/>
              </a:rPr>
              <a:t>在此录入上述图表的描述说明，在此录入上述图表的描述说明，在此录入上述图表的描述说明。</a:t>
            </a:r>
          </a:p>
        </p:txBody>
      </p:sp>
      <p:sp>
        <p:nvSpPr>
          <p:cNvPr id="34" name="Freeform 12"/>
          <p:cNvSpPr/>
          <p:nvPr/>
        </p:nvSpPr>
        <p:spPr bwMode="auto">
          <a:xfrm>
            <a:off x="1656373" y="4873849"/>
            <a:ext cx="528501"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35" name="Freeform 12"/>
          <p:cNvSpPr/>
          <p:nvPr/>
        </p:nvSpPr>
        <p:spPr bwMode="auto">
          <a:xfrm flipH="1" flipV="1">
            <a:off x="10246801" y="5779097"/>
            <a:ext cx="528501"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36" name="TextBox 35"/>
          <p:cNvSpPr txBox="1"/>
          <p:nvPr/>
        </p:nvSpPr>
        <p:spPr>
          <a:xfrm>
            <a:off x="2016319" y="5188050"/>
            <a:ext cx="8543014"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typeface="+mn-ea"/>
                <a:ea typeface="+mn-ea"/>
                <a:cs typeface="+mn-ea"/>
                <a:sym charset="-122"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13092329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400" fill="hold" id="7"/>
                                        <p:tgtEl>
                                          <p:spTgt spid="16"/>
                                        </p:tgtEl>
                                        <p:attrNameLst>
                                          <p:attrName>ppt_x</p:attrName>
                                        </p:attrNameLst>
                                      </p:cBhvr>
                                      <p:tavLst>
                                        <p:tav tm="0">
                                          <p:val>
                                            <p:strVal val="0-#ppt_w/2"/>
                                          </p:val>
                                        </p:tav>
                                        <p:tav tm="100000">
                                          <p:val>
                                            <p:strVal val="#ppt_x"/>
                                          </p:val>
                                        </p:tav>
                                      </p:tavLst>
                                    </p:anim>
                                    <p:anim calcmode="lin" valueType="num">
                                      <p:cBhvr additive="base">
                                        <p:cTn dur="400" fill="hold" id="8"/>
                                        <p:tgtEl>
                                          <p:spTgt spid="16"/>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1">
                                  <p:stCondLst>
                                    <p:cond delay="50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400" id="11"/>
                                        <p:tgtEl>
                                          <p:spTgt spid="26"/>
                                        </p:tgtEl>
                                        <p:attrNameLst>
                                          <p:attrName>ppt_y</p:attrName>
                                        </p:attrNameLst>
                                      </p:cBhvr>
                                      <p:tavLst>
                                        <p:tav tm="0">
                                          <p:val>
                                            <p:strVal val="#ppt_y-#ppt_h*1.125000"/>
                                          </p:val>
                                        </p:tav>
                                        <p:tav tm="100000">
                                          <p:val>
                                            <p:strVal val="#ppt_y"/>
                                          </p:val>
                                        </p:tav>
                                      </p:tavLst>
                                    </p:anim>
                                    <p:animEffect filter="wipe(down)" transition="in">
                                      <p:cBhvr>
                                        <p:cTn dur="400" id="12"/>
                                        <p:tgtEl>
                                          <p:spTgt spid="26"/>
                                        </p:tgtEl>
                                      </p:cBhvr>
                                    </p:animEffect>
                                  </p:childTnLst>
                                </p:cTn>
                              </p:par>
                              <p:par>
                                <p:cTn fill="hold" grpId="0" id="13" nodeType="withEffect" presetClass="entr" presetID="12" presetSubtype="1">
                                  <p:stCondLst>
                                    <p:cond delay="50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400" id="15"/>
                                        <p:tgtEl>
                                          <p:spTgt spid="27"/>
                                        </p:tgtEl>
                                        <p:attrNameLst>
                                          <p:attrName>ppt_y</p:attrName>
                                        </p:attrNameLst>
                                      </p:cBhvr>
                                      <p:tavLst>
                                        <p:tav tm="0">
                                          <p:val>
                                            <p:strVal val="#ppt_y-#ppt_h*1.125000"/>
                                          </p:val>
                                        </p:tav>
                                        <p:tav tm="100000">
                                          <p:val>
                                            <p:strVal val="#ppt_y"/>
                                          </p:val>
                                        </p:tav>
                                      </p:tavLst>
                                    </p:anim>
                                    <p:animEffect filter="wipe(down)" transition="in">
                                      <p:cBhvr>
                                        <p:cTn dur="400" id="16"/>
                                        <p:tgtEl>
                                          <p:spTgt spid="27"/>
                                        </p:tgtEl>
                                      </p:cBhvr>
                                    </p:animEffect>
                                  </p:childTnLst>
                                </p:cTn>
                              </p:par>
                            </p:childTnLst>
                          </p:cTn>
                        </p:par>
                        <p:par>
                          <p:cTn fill="hold" id="17" nodeType="afterGroup">
                            <p:stCondLst>
                              <p:cond delay="900"/>
                            </p:stCondLst>
                            <p:childTnLst>
                              <p:par>
                                <p:cTn fill="hold" id="18" nodeType="afterEffect" presetClass="entr" presetID="12" presetSubtype="8">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400" id="20"/>
                                        <p:tgtEl>
                                          <p:spTgt spid="13"/>
                                        </p:tgtEl>
                                        <p:attrNameLst>
                                          <p:attrName>ppt_x</p:attrName>
                                        </p:attrNameLst>
                                      </p:cBhvr>
                                      <p:tavLst>
                                        <p:tav tm="0">
                                          <p:val>
                                            <p:strVal val="#ppt_x-#ppt_w*1.125000"/>
                                          </p:val>
                                        </p:tav>
                                        <p:tav tm="100000">
                                          <p:val>
                                            <p:strVal val="#ppt_x"/>
                                          </p:val>
                                        </p:tav>
                                      </p:tavLst>
                                    </p:anim>
                                    <p:animEffect filter="wipe(right)" transition="in">
                                      <p:cBhvr>
                                        <p:cTn dur="400" id="21"/>
                                        <p:tgtEl>
                                          <p:spTgt spid="13"/>
                                        </p:tgtEl>
                                      </p:cBhvr>
                                    </p:animEffect>
                                  </p:childTnLst>
                                </p:cTn>
                              </p:par>
                              <p:par>
                                <p:cTn fill="hold" grpId="0" id="22" nodeType="withEffect" presetClass="entr" presetID="12" presetSubtype="1">
                                  <p:stCondLst>
                                    <p:cond delay="500"/>
                                  </p:stCondLst>
                                  <p:childTnLst>
                                    <p:set>
                                      <p:cBhvr>
                                        <p:cTn dur="1" fill="hold" id="23">
                                          <p:stCondLst>
                                            <p:cond delay="0"/>
                                          </p:stCondLst>
                                        </p:cTn>
                                        <p:tgtEl>
                                          <p:spTgt spid="28"/>
                                        </p:tgtEl>
                                        <p:attrNameLst>
                                          <p:attrName>style.visibility</p:attrName>
                                        </p:attrNameLst>
                                      </p:cBhvr>
                                      <p:to>
                                        <p:strVal val="visible"/>
                                      </p:to>
                                    </p:set>
                                    <p:anim calcmode="lin" valueType="num">
                                      <p:cBhvr additive="base">
                                        <p:cTn dur="400" id="24"/>
                                        <p:tgtEl>
                                          <p:spTgt spid="28"/>
                                        </p:tgtEl>
                                        <p:attrNameLst>
                                          <p:attrName>ppt_y</p:attrName>
                                        </p:attrNameLst>
                                      </p:cBhvr>
                                      <p:tavLst>
                                        <p:tav tm="0">
                                          <p:val>
                                            <p:strVal val="#ppt_y-#ppt_h*1.125000"/>
                                          </p:val>
                                        </p:tav>
                                        <p:tav tm="100000">
                                          <p:val>
                                            <p:strVal val="#ppt_y"/>
                                          </p:val>
                                        </p:tav>
                                      </p:tavLst>
                                    </p:anim>
                                    <p:animEffect filter="wipe(down)" transition="in">
                                      <p:cBhvr>
                                        <p:cTn dur="400" id="25"/>
                                        <p:tgtEl>
                                          <p:spTgt spid="28"/>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400" id="28"/>
                                        <p:tgtEl>
                                          <p:spTgt spid="29"/>
                                        </p:tgtEl>
                                        <p:attrNameLst>
                                          <p:attrName>ppt_y</p:attrName>
                                        </p:attrNameLst>
                                      </p:cBhvr>
                                      <p:tavLst>
                                        <p:tav tm="0">
                                          <p:val>
                                            <p:strVal val="#ppt_y-#ppt_h*1.125000"/>
                                          </p:val>
                                        </p:tav>
                                        <p:tav tm="100000">
                                          <p:val>
                                            <p:strVal val="#ppt_y"/>
                                          </p:val>
                                        </p:tav>
                                      </p:tavLst>
                                    </p:anim>
                                    <p:animEffect filter="wipe(down)" transition="in">
                                      <p:cBhvr>
                                        <p:cTn dur="400" id="29"/>
                                        <p:tgtEl>
                                          <p:spTgt spid="29"/>
                                        </p:tgtEl>
                                      </p:cBhvr>
                                    </p:animEffect>
                                  </p:childTnLst>
                                </p:cTn>
                              </p:par>
                            </p:childTnLst>
                          </p:cTn>
                        </p:par>
                        <p:par>
                          <p:cTn fill="hold" id="30" nodeType="afterGroup">
                            <p:stCondLst>
                              <p:cond delay="1800"/>
                            </p:stCondLst>
                            <p:childTnLst>
                              <p:par>
                                <p:cTn fill="hold" id="31" nodeType="afterEffect" presetClass="entr" presetID="12" presetSubtype="8">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400" id="33"/>
                                        <p:tgtEl>
                                          <p:spTgt spid="22"/>
                                        </p:tgtEl>
                                        <p:attrNameLst>
                                          <p:attrName>ppt_x</p:attrName>
                                        </p:attrNameLst>
                                      </p:cBhvr>
                                      <p:tavLst>
                                        <p:tav tm="0">
                                          <p:val>
                                            <p:strVal val="#ppt_x-#ppt_w*1.125000"/>
                                          </p:val>
                                        </p:tav>
                                        <p:tav tm="100000">
                                          <p:val>
                                            <p:strVal val="#ppt_x"/>
                                          </p:val>
                                        </p:tav>
                                      </p:tavLst>
                                    </p:anim>
                                    <p:animEffect filter="wipe(right)" transition="in">
                                      <p:cBhvr>
                                        <p:cTn dur="400" id="34"/>
                                        <p:tgtEl>
                                          <p:spTgt spid="22"/>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400" id="37"/>
                                        <p:tgtEl>
                                          <p:spTgt spid="30"/>
                                        </p:tgtEl>
                                        <p:attrNameLst>
                                          <p:attrName>ppt_y</p:attrName>
                                        </p:attrNameLst>
                                      </p:cBhvr>
                                      <p:tavLst>
                                        <p:tav tm="0">
                                          <p:val>
                                            <p:strVal val="#ppt_y-#ppt_h*1.125000"/>
                                          </p:val>
                                        </p:tav>
                                        <p:tav tm="100000">
                                          <p:val>
                                            <p:strVal val="#ppt_y"/>
                                          </p:val>
                                        </p:tav>
                                      </p:tavLst>
                                    </p:anim>
                                    <p:animEffect filter="wipe(down)" transition="in">
                                      <p:cBhvr>
                                        <p:cTn dur="400" id="38"/>
                                        <p:tgtEl>
                                          <p:spTgt spid="30"/>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400" id="41"/>
                                        <p:tgtEl>
                                          <p:spTgt spid="31"/>
                                        </p:tgtEl>
                                        <p:attrNameLst>
                                          <p:attrName>ppt_y</p:attrName>
                                        </p:attrNameLst>
                                      </p:cBhvr>
                                      <p:tavLst>
                                        <p:tav tm="0">
                                          <p:val>
                                            <p:strVal val="#ppt_y-#ppt_h*1.125000"/>
                                          </p:val>
                                        </p:tav>
                                        <p:tav tm="100000">
                                          <p:val>
                                            <p:strVal val="#ppt_y"/>
                                          </p:val>
                                        </p:tav>
                                      </p:tavLst>
                                    </p:anim>
                                    <p:animEffect filter="wipe(down)" transition="in">
                                      <p:cBhvr>
                                        <p:cTn dur="400" id="42"/>
                                        <p:tgtEl>
                                          <p:spTgt spid="31"/>
                                        </p:tgtEl>
                                      </p:cBhvr>
                                    </p:animEffect>
                                  </p:childTnLst>
                                </p:cTn>
                              </p:par>
                            </p:childTnLst>
                          </p:cTn>
                        </p:par>
                        <p:par>
                          <p:cTn fill="hold" id="43" nodeType="afterGroup">
                            <p:stCondLst>
                              <p:cond delay="2700"/>
                            </p:stCondLst>
                            <p:childTnLst>
                              <p:par>
                                <p:cTn fill="hold" id="44" nodeType="afterEffect" presetClass="entr" presetID="12" presetSubtype="8">
                                  <p:stCondLst>
                                    <p:cond delay="0"/>
                                  </p:stCondLst>
                                  <p:childTnLst>
                                    <p:set>
                                      <p:cBhvr>
                                        <p:cTn dur="1" fill="hold" id="45">
                                          <p:stCondLst>
                                            <p:cond delay="0"/>
                                          </p:stCondLst>
                                        </p:cTn>
                                        <p:tgtEl>
                                          <p:spTgt spid="19"/>
                                        </p:tgtEl>
                                        <p:attrNameLst>
                                          <p:attrName>style.visibility</p:attrName>
                                        </p:attrNameLst>
                                      </p:cBhvr>
                                      <p:to>
                                        <p:strVal val="visible"/>
                                      </p:to>
                                    </p:set>
                                    <p:anim calcmode="lin" valueType="num">
                                      <p:cBhvr additive="base">
                                        <p:cTn dur="400" id="46"/>
                                        <p:tgtEl>
                                          <p:spTgt spid="19"/>
                                        </p:tgtEl>
                                        <p:attrNameLst>
                                          <p:attrName>ppt_x</p:attrName>
                                        </p:attrNameLst>
                                      </p:cBhvr>
                                      <p:tavLst>
                                        <p:tav tm="0">
                                          <p:val>
                                            <p:strVal val="#ppt_x-#ppt_w*1.125000"/>
                                          </p:val>
                                        </p:tav>
                                        <p:tav tm="100000">
                                          <p:val>
                                            <p:strVal val="#ppt_x"/>
                                          </p:val>
                                        </p:tav>
                                      </p:tavLst>
                                    </p:anim>
                                    <p:animEffect filter="wipe(right)" transition="in">
                                      <p:cBhvr>
                                        <p:cTn dur="400" id="47"/>
                                        <p:tgtEl>
                                          <p:spTgt spid="19"/>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32"/>
                                        </p:tgtEl>
                                        <p:attrNameLst>
                                          <p:attrName>style.visibility</p:attrName>
                                        </p:attrNameLst>
                                      </p:cBhvr>
                                      <p:to>
                                        <p:strVal val="visible"/>
                                      </p:to>
                                    </p:set>
                                    <p:anim calcmode="lin" valueType="num">
                                      <p:cBhvr additive="base">
                                        <p:cTn dur="400" id="50"/>
                                        <p:tgtEl>
                                          <p:spTgt spid="32"/>
                                        </p:tgtEl>
                                        <p:attrNameLst>
                                          <p:attrName>ppt_y</p:attrName>
                                        </p:attrNameLst>
                                      </p:cBhvr>
                                      <p:tavLst>
                                        <p:tav tm="0">
                                          <p:val>
                                            <p:strVal val="#ppt_y-#ppt_h*1.125000"/>
                                          </p:val>
                                        </p:tav>
                                        <p:tav tm="100000">
                                          <p:val>
                                            <p:strVal val="#ppt_y"/>
                                          </p:val>
                                        </p:tav>
                                      </p:tavLst>
                                    </p:anim>
                                    <p:animEffect filter="wipe(down)" transition="in">
                                      <p:cBhvr>
                                        <p:cTn dur="400" id="51"/>
                                        <p:tgtEl>
                                          <p:spTgt spid="32"/>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33"/>
                                        </p:tgtEl>
                                        <p:attrNameLst>
                                          <p:attrName>style.visibility</p:attrName>
                                        </p:attrNameLst>
                                      </p:cBhvr>
                                      <p:to>
                                        <p:strVal val="visible"/>
                                      </p:to>
                                    </p:set>
                                    <p:anim calcmode="lin" valueType="num">
                                      <p:cBhvr additive="base">
                                        <p:cTn dur="400" id="54"/>
                                        <p:tgtEl>
                                          <p:spTgt spid="33"/>
                                        </p:tgtEl>
                                        <p:attrNameLst>
                                          <p:attrName>ppt_y</p:attrName>
                                        </p:attrNameLst>
                                      </p:cBhvr>
                                      <p:tavLst>
                                        <p:tav tm="0">
                                          <p:val>
                                            <p:strVal val="#ppt_y-#ppt_h*1.125000"/>
                                          </p:val>
                                        </p:tav>
                                        <p:tav tm="100000">
                                          <p:val>
                                            <p:strVal val="#ppt_y"/>
                                          </p:val>
                                        </p:tav>
                                      </p:tavLst>
                                    </p:anim>
                                    <p:animEffect filter="wipe(down)" transition="in">
                                      <p:cBhvr>
                                        <p:cTn dur="400" id="55"/>
                                        <p:tgtEl>
                                          <p:spTgt spid="33"/>
                                        </p:tgtEl>
                                      </p:cBhvr>
                                    </p:animEffect>
                                  </p:childTnLst>
                                </p:cTn>
                              </p:par>
                            </p:childTnLst>
                          </p:cTn>
                        </p:par>
                        <p:par>
                          <p:cTn fill="hold" id="56" nodeType="afterGroup">
                            <p:stCondLst>
                              <p:cond delay="3600"/>
                            </p:stCondLst>
                            <p:childTnLst>
                              <p:par>
                                <p:cTn fill="hold" grpId="0" id="57" nodeType="afterEffect" presetClass="entr" presetID="1" presetSubtype="0">
                                  <p:stCondLst>
                                    <p:cond delay="0"/>
                                  </p:stCondLst>
                                  <p:childTnLst>
                                    <p:set>
                                      <p:cBhvr>
                                        <p:cTn dur="1" fill="hold" id="58">
                                          <p:stCondLst>
                                            <p:cond delay="0"/>
                                          </p:stCondLst>
                                        </p:cTn>
                                        <p:tgtEl>
                                          <p:spTgt spid="34"/>
                                        </p:tgtEl>
                                        <p:attrNameLst>
                                          <p:attrName>style.visibility</p:attrName>
                                        </p:attrNameLst>
                                      </p:cBhvr>
                                      <p:to>
                                        <p:strVal val="visible"/>
                                      </p:to>
                                    </p:set>
                                  </p:childTnLst>
                                </p:cTn>
                              </p:par>
                              <p:par>
                                <p:cTn accel="50000" decel="50000" fill="hold" grpId="1" id="59" nodeType="withEffect" presetClass="path" presetID="35" presetSubtype="0">
                                  <p:stCondLst>
                                    <p:cond delay="0"/>
                                  </p:stCondLst>
                                  <p:childTnLst>
                                    <p:animMotion origin="layout" path="M -3.56836E-06 -3.7037E-07 L 0.36686 0.15278" pathEditMode="relative" ptsTypes="AA" rAng="0">
                                      <p:cBhvr>
                                        <p:cTn dur="500" fill="hold" id="60" spd="-99900"/>
                                        <p:tgtEl>
                                          <p:spTgt spid="34"/>
                                        </p:tgtEl>
                                        <p:attrNameLst>
                                          <p:attrName>ppt_x,ppt_y</p:attrName>
                                        </p:attrNameLst>
                                      </p:cBhvr>
                                      <p:rCtr x="18343" y="7639"/>
                                    </p:animMotion>
                                  </p:childTnLst>
                                </p:cTn>
                              </p:par>
                              <p:par>
                                <p:cTn fill="hold" grpId="0" id="61" nodeType="withEffect" presetClass="entr" presetID="1" presetSubtype="0">
                                  <p:stCondLst>
                                    <p:cond delay="0"/>
                                  </p:stCondLst>
                                  <p:childTnLst>
                                    <p:set>
                                      <p:cBhvr>
                                        <p:cTn dur="1" fill="hold" id="62">
                                          <p:stCondLst>
                                            <p:cond delay="0"/>
                                          </p:stCondLst>
                                        </p:cTn>
                                        <p:tgtEl>
                                          <p:spTgt spid="35"/>
                                        </p:tgtEl>
                                        <p:attrNameLst>
                                          <p:attrName>style.visibility</p:attrName>
                                        </p:attrNameLst>
                                      </p:cBhvr>
                                      <p:to>
                                        <p:strVal val="visible"/>
                                      </p:to>
                                    </p:set>
                                  </p:childTnLst>
                                </p:cTn>
                              </p:par>
                              <p:par>
                                <p:cTn accel="50000" decel="50000" fill="hold" grpId="1" id="63" nodeType="withEffect" presetClass="path" presetID="35" presetSubtype="0">
                                  <p:stCondLst>
                                    <p:cond delay="0"/>
                                  </p:stCondLst>
                                  <p:childTnLst>
                                    <p:animMotion origin="layout" path="M 7.85742E-07 -3.33333E-06 L -0.39495 -0.11018" pathEditMode="relative" ptsTypes="AA" rAng="0">
                                      <p:cBhvr>
                                        <p:cTn dur="500" fill="hold" id="64" spd="-99900"/>
                                        <p:tgtEl>
                                          <p:spTgt spid="35"/>
                                        </p:tgtEl>
                                        <p:attrNameLst>
                                          <p:attrName>ppt_x,ppt_y</p:attrName>
                                        </p:attrNameLst>
                                      </p:cBhvr>
                                      <p:rCtr x="-19748" y="-5509"/>
                                    </p:animMotion>
                                  </p:childTnLst>
                                </p:cTn>
                              </p:par>
                            </p:childTnLst>
                          </p:cTn>
                        </p:par>
                        <p:par>
                          <p:cTn fill="hold" id="65" nodeType="afterGroup">
                            <p:stCondLst>
                              <p:cond delay="4100"/>
                            </p:stCondLst>
                            <p:childTnLst>
                              <p:par>
                                <p:cTn fill="hold" grpId="0" id="66" nodeType="afterEffect" presetClass="entr" presetID="18" presetSubtype="3">
                                  <p:stCondLst>
                                    <p:cond delay="0"/>
                                  </p:stCondLst>
                                  <p:childTnLst>
                                    <p:set>
                                      <p:cBhvr>
                                        <p:cTn dur="1" fill="hold" id="67">
                                          <p:stCondLst>
                                            <p:cond delay="0"/>
                                          </p:stCondLst>
                                        </p:cTn>
                                        <p:tgtEl>
                                          <p:spTgt spid="36"/>
                                        </p:tgtEl>
                                        <p:attrNameLst>
                                          <p:attrName>style.visibility</p:attrName>
                                        </p:attrNameLst>
                                      </p:cBhvr>
                                      <p:to>
                                        <p:strVal val="visible"/>
                                      </p:to>
                                    </p:set>
                                    <p:animEffect filter="strips(upRight)" transition="in">
                                      <p:cBhvr>
                                        <p:cTn dur="500" id="6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1" spid="34"/>
      <p:bldP grpId="0" spid="35"/>
      <p:bldP grpId="1" spid="35"/>
      <p:bldP grpId="0" spid="3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圆角矩形 74"/>
          <p:cNvSpPr/>
          <p:nvPr/>
        </p:nvSpPr>
        <p:spPr>
          <a:xfrm>
            <a:off x="6004769" y="2908079"/>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76" name="圆角矩形 75"/>
          <p:cNvSpPr/>
          <p:nvPr/>
        </p:nvSpPr>
        <p:spPr>
          <a:xfrm rot="2700000">
            <a:off x="7807518" y="3654802"/>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77" name="圆角矩形 76"/>
          <p:cNvSpPr/>
          <p:nvPr/>
        </p:nvSpPr>
        <p:spPr>
          <a:xfrm rot="8100000">
            <a:off x="4202021" y="3654802"/>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78" name="圆角矩形 77"/>
          <p:cNvSpPr/>
          <p:nvPr/>
        </p:nvSpPr>
        <p:spPr>
          <a:xfrm rot="1320000">
            <a:off x="6959818" y="3093722"/>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79" name="圆角矩形 78"/>
          <p:cNvSpPr/>
          <p:nvPr/>
        </p:nvSpPr>
        <p:spPr>
          <a:xfrm rot="6720000">
            <a:off x="3640940" y="4502502"/>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0" name="圆角矩形 79"/>
          <p:cNvSpPr/>
          <p:nvPr/>
        </p:nvSpPr>
        <p:spPr>
          <a:xfrm rot="4020000">
            <a:off x="8351572" y="4461394"/>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1" name="圆角矩形 80"/>
          <p:cNvSpPr/>
          <p:nvPr/>
        </p:nvSpPr>
        <p:spPr>
          <a:xfrm rot="9420000">
            <a:off x="5008611" y="3110750"/>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2" name="圆角矩形 81"/>
          <p:cNvSpPr/>
          <p:nvPr/>
        </p:nvSpPr>
        <p:spPr>
          <a:xfrm rot="660000">
            <a:off x="6491231" y="2954920"/>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3" name="圆角矩形 82"/>
          <p:cNvSpPr/>
          <p:nvPr/>
        </p:nvSpPr>
        <p:spPr>
          <a:xfrm rot="6060000">
            <a:off x="3502137" y="4971090"/>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4" name="圆角矩形 83"/>
          <p:cNvSpPr/>
          <p:nvPr/>
        </p:nvSpPr>
        <p:spPr>
          <a:xfrm rot="3360000">
            <a:off x="8118379" y="4031904"/>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5" name="圆角矩形 84"/>
          <p:cNvSpPr/>
          <p:nvPr/>
        </p:nvSpPr>
        <p:spPr>
          <a:xfrm rot="8760000">
            <a:off x="4579122" y="3343943"/>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6" name="圆角矩形 85"/>
          <p:cNvSpPr/>
          <p:nvPr/>
        </p:nvSpPr>
        <p:spPr>
          <a:xfrm rot="1980000">
            <a:off x="7393313" y="3319384"/>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87" name="圆角矩形 86"/>
          <p:cNvSpPr/>
          <p:nvPr/>
        </p:nvSpPr>
        <p:spPr>
          <a:xfrm rot="7380000">
            <a:off x="3866601" y="4069008"/>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59" name="圆角矩形 158"/>
          <p:cNvSpPr/>
          <p:nvPr/>
        </p:nvSpPr>
        <p:spPr>
          <a:xfrm rot="4680000">
            <a:off x="8498530" y="4927486"/>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0" name="圆角矩形 159"/>
          <p:cNvSpPr/>
          <p:nvPr/>
        </p:nvSpPr>
        <p:spPr>
          <a:xfrm rot="10080000">
            <a:off x="5474705" y="2963791"/>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1" name="圆角矩形 160"/>
          <p:cNvSpPr/>
          <p:nvPr/>
        </p:nvSpPr>
        <p:spPr>
          <a:xfrm rot="350491">
            <a:off x="6264248" y="2921318"/>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2" name="圆角矩形 161"/>
          <p:cNvSpPr/>
          <p:nvPr/>
        </p:nvSpPr>
        <p:spPr>
          <a:xfrm rot="5750491">
            <a:off x="3468536" y="5198072"/>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3" name="圆角矩形 162"/>
          <p:cNvSpPr/>
          <p:nvPr/>
        </p:nvSpPr>
        <p:spPr>
          <a:xfrm rot="3050491">
            <a:off x="7981637" y="3847642"/>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4" name="圆角矩形 163"/>
          <p:cNvSpPr/>
          <p:nvPr/>
        </p:nvSpPr>
        <p:spPr>
          <a:xfrm rot="8450491">
            <a:off x="4394861" y="3480684"/>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5" name="圆角矩形 164"/>
          <p:cNvSpPr/>
          <p:nvPr/>
        </p:nvSpPr>
        <p:spPr>
          <a:xfrm rot="1670491">
            <a:off x="7195444" y="3203199"/>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6" name="圆角矩形 165"/>
          <p:cNvSpPr/>
          <p:nvPr/>
        </p:nvSpPr>
        <p:spPr>
          <a:xfrm rot="7070491">
            <a:off x="3750417" y="4266878"/>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7" name="圆角矩形 166"/>
          <p:cNvSpPr/>
          <p:nvPr/>
        </p:nvSpPr>
        <p:spPr>
          <a:xfrm rot="4370491">
            <a:off x="8440772" y="4705418"/>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8" name="圆角矩形 167"/>
          <p:cNvSpPr/>
          <p:nvPr/>
        </p:nvSpPr>
        <p:spPr>
          <a:xfrm rot="9770491">
            <a:off x="5252634" y="3021550"/>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69" name="圆角矩形 168"/>
          <p:cNvSpPr/>
          <p:nvPr/>
        </p:nvSpPr>
        <p:spPr>
          <a:xfrm rot="1010491">
            <a:off x="6743416" y="3017427"/>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0" name="圆角矩形 169"/>
          <p:cNvSpPr/>
          <p:nvPr/>
        </p:nvSpPr>
        <p:spPr>
          <a:xfrm rot="6410491">
            <a:off x="3564644" y="4718904"/>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1" name="圆角矩形 170"/>
          <p:cNvSpPr/>
          <p:nvPr/>
        </p:nvSpPr>
        <p:spPr>
          <a:xfrm rot="3710491">
            <a:off x="8252501" y="4254424"/>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2" name="圆角矩形 171"/>
          <p:cNvSpPr/>
          <p:nvPr/>
        </p:nvSpPr>
        <p:spPr>
          <a:xfrm rot="9110491">
            <a:off x="4801643" y="3209820"/>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3" name="圆角矩形 172"/>
          <p:cNvSpPr/>
          <p:nvPr/>
        </p:nvSpPr>
        <p:spPr>
          <a:xfrm rot="2330491">
            <a:off x="7603718" y="3471809"/>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4" name="圆角矩形 173"/>
          <p:cNvSpPr/>
          <p:nvPr/>
        </p:nvSpPr>
        <p:spPr>
          <a:xfrm rot="7730492">
            <a:off x="4019026" y="3858602"/>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5" name="圆角矩形 174"/>
          <p:cNvSpPr/>
          <p:nvPr/>
        </p:nvSpPr>
        <p:spPr>
          <a:xfrm rot="5030491">
            <a:off x="8539530" y="5184046"/>
            <a:ext cx="86553" cy="389494"/>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sp>
        <p:nvSpPr>
          <p:cNvPr id="176" name="圆角矩形 175"/>
          <p:cNvSpPr/>
          <p:nvPr/>
        </p:nvSpPr>
        <p:spPr>
          <a:xfrm rot="10430491">
            <a:off x="5731265" y="2922792"/>
            <a:ext cx="86553" cy="389495"/>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cs typeface="+mn-ea"/>
            </a:endParaRPr>
          </a:p>
        </p:txBody>
      </p:sp>
      <p:grpSp>
        <p:nvGrpSpPr>
          <p:cNvPr id="177" name="组合 176"/>
          <p:cNvGrpSpPr/>
          <p:nvPr/>
        </p:nvGrpSpPr>
        <p:grpSpPr>
          <a:xfrm>
            <a:off x="2617059" y="2325202"/>
            <a:ext cx="7158670" cy="3112932"/>
            <a:chOff x="1924694" y="2113471"/>
            <a:chExt cx="5369002" cy="2334699"/>
          </a:xfrm>
        </p:grpSpPr>
        <p:sp>
          <p:nvSpPr>
            <p:cNvPr id="178" name="矩形 177"/>
            <p:cNvSpPr/>
            <p:nvPr/>
          </p:nvSpPr>
          <p:spPr>
            <a:xfrm>
              <a:off x="1926486" y="4194255"/>
              <a:ext cx="362188"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0%</a:t>
              </a:r>
            </a:p>
          </p:txBody>
        </p:sp>
        <p:sp>
          <p:nvSpPr>
            <p:cNvPr id="179" name="矩形 178"/>
            <p:cNvSpPr/>
            <p:nvPr/>
          </p:nvSpPr>
          <p:spPr>
            <a:xfrm>
              <a:off x="6569048" y="4194255"/>
              <a:ext cx="724647" cy="251460"/>
            </a:xfrm>
            <a:prstGeom prst="rect">
              <a:avLst/>
            </a:prstGeom>
          </p:spPr>
          <p:txBody>
            <a:bodyPr wrap="square">
              <a:spAutoFit/>
            </a:bodyPr>
            <a:lstStyle/>
            <a:p>
              <a:pPr algn="ctr"/>
              <a:r>
                <a:rPr altLang="zh-CN" lang="en-US" sz="1600">
                  <a:solidFill>
                    <a:schemeClr val="bg1">
                      <a:lumMod val="50000"/>
                    </a:schemeClr>
                  </a:solidFill>
                  <a:latin typeface="+mn-ea"/>
                  <a:ea typeface="+mn-ea"/>
                  <a:cs typeface="+mn-ea"/>
                </a:rPr>
                <a:t>100%</a:t>
              </a:r>
            </a:p>
          </p:txBody>
        </p:sp>
        <p:sp>
          <p:nvSpPr>
            <p:cNvPr id="180" name="矩形 179"/>
            <p:cNvSpPr/>
            <p:nvPr/>
          </p:nvSpPr>
          <p:spPr>
            <a:xfrm>
              <a:off x="4274916" y="2113471"/>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50%</a:t>
              </a:r>
            </a:p>
          </p:txBody>
        </p:sp>
        <p:sp>
          <p:nvSpPr>
            <p:cNvPr id="181" name="矩形 180"/>
            <p:cNvSpPr/>
            <p:nvPr/>
          </p:nvSpPr>
          <p:spPr>
            <a:xfrm>
              <a:off x="2045863" y="3544467"/>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10%</a:t>
              </a:r>
            </a:p>
          </p:txBody>
        </p:sp>
        <p:sp>
          <p:nvSpPr>
            <p:cNvPr id="182" name="矩形 181"/>
            <p:cNvSpPr/>
            <p:nvPr/>
          </p:nvSpPr>
          <p:spPr>
            <a:xfrm>
              <a:off x="2380054" y="2978636"/>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20%</a:t>
              </a:r>
            </a:p>
          </p:txBody>
        </p:sp>
        <p:sp>
          <p:nvSpPr>
            <p:cNvPr id="183" name="矩形 182"/>
            <p:cNvSpPr/>
            <p:nvPr/>
          </p:nvSpPr>
          <p:spPr>
            <a:xfrm>
              <a:off x="2859487" y="2542188"/>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30%</a:t>
              </a:r>
            </a:p>
          </p:txBody>
        </p:sp>
        <p:sp>
          <p:nvSpPr>
            <p:cNvPr id="184" name="矩形 183"/>
            <p:cNvSpPr/>
            <p:nvPr/>
          </p:nvSpPr>
          <p:spPr>
            <a:xfrm>
              <a:off x="3540318" y="2214802"/>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40%</a:t>
              </a:r>
            </a:p>
          </p:txBody>
        </p:sp>
        <p:sp>
          <p:nvSpPr>
            <p:cNvPr id="185" name="矩形 184"/>
            <p:cNvSpPr/>
            <p:nvPr/>
          </p:nvSpPr>
          <p:spPr>
            <a:xfrm>
              <a:off x="5010977" y="2209952"/>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60%</a:t>
              </a:r>
            </a:p>
          </p:txBody>
        </p:sp>
        <p:sp>
          <p:nvSpPr>
            <p:cNvPr id="186" name="矩形 185"/>
            <p:cNvSpPr/>
            <p:nvPr/>
          </p:nvSpPr>
          <p:spPr>
            <a:xfrm>
              <a:off x="5634742" y="2488854"/>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70%</a:t>
              </a:r>
            </a:p>
          </p:txBody>
        </p:sp>
        <p:sp>
          <p:nvSpPr>
            <p:cNvPr id="187" name="矩形 186"/>
            <p:cNvSpPr/>
            <p:nvPr/>
          </p:nvSpPr>
          <p:spPr>
            <a:xfrm>
              <a:off x="6166672" y="2978636"/>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90%</a:t>
              </a:r>
            </a:p>
          </p:txBody>
        </p:sp>
        <p:sp>
          <p:nvSpPr>
            <p:cNvPr id="188" name="矩形 187"/>
            <p:cNvSpPr/>
            <p:nvPr/>
          </p:nvSpPr>
          <p:spPr>
            <a:xfrm>
              <a:off x="6506011" y="3544467"/>
              <a:ext cx="451485" cy="251460"/>
            </a:xfrm>
            <a:prstGeom prst="rect">
              <a:avLst/>
            </a:prstGeom>
          </p:spPr>
          <p:txBody>
            <a:bodyPr wrap="none">
              <a:spAutoFit/>
            </a:bodyPr>
            <a:lstStyle/>
            <a:p>
              <a:pPr algn="ctr"/>
              <a:r>
                <a:rPr altLang="zh-CN" lang="en-US" sz="1600">
                  <a:solidFill>
                    <a:schemeClr val="bg1">
                      <a:lumMod val="50000"/>
                    </a:schemeClr>
                  </a:solidFill>
                  <a:latin typeface="+mn-ea"/>
                  <a:ea typeface="+mn-ea"/>
                  <a:cs typeface="+mn-ea"/>
                </a:rPr>
                <a:t>90%</a:t>
              </a:r>
            </a:p>
          </p:txBody>
        </p:sp>
      </p:grpSp>
      <p:grpSp>
        <p:nvGrpSpPr>
          <p:cNvPr id="189" name="组合 188"/>
          <p:cNvGrpSpPr/>
          <p:nvPr/>
        </p:nvGrpSpPr>
        <p:grpSpPr>
          <a:xfrm rot="16572665">
            <a:off x="5749367" y="3902315"/>
            <a:ext cx="598023" cy="3500634"/>
            <a:chOff x="4729711" y="1552122"/>
            <a:chExt cx="293708" cy="1719273"/>
          </a:xfrm>
        </p:grpSpPr>
        <p:sp>
          <p:nvSpPr>
            <p:cNvPr id="190" name="椭圆 189"/>
            <p:cNvSpPr/>
            <p:nvPr/>
          </p:nvSpPr>
          <p:spPr>
            <a:xfrm>
              <a:off x="4729711" y="2264904"/>
              <a:ext cx="293708" cy="2937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191" name="组合 190"/>
            <p:cNvGrpSpPr/>
            <p:nvPr/>
          </p:nvGrpSpPr>
          <p:grpSpPr>
            <a:xfrm>
              <a:off x="4799344" y="1552122"/>
              <a:ext cx="154442" cy="1719273"/>
              <a:chOff x="4799150" y="1449187"/>
              <a:chExt cx="154442" cy="1719273"/>
            </a:xfrm>
          </p:grpSpPr>
          <p:sp>
            <p:nvSpPr>
              <p:cNvPr id="192" name="椭圆 147"/>
              <p:cNvSpPr/>
              <p:nvPr/>
            </p:nvSpPr>
            <p:spPr>
              <a:xfrm rot="10800000">
                <a:off x="4799150" y="2245874"/>
                <a:ext cx="154442" cy="922586"/>
              </a:xfrm>
              <a:custGeom>
                <a:gdLst>
                  <a:gd fmla="*/ 0 w 154442" name="connsiteX0"/>
                  <a:gd fmla="*/ 820077 h 922586" name="connsiteY0"/>
                  <a:gd fmla="*/ 77221 w 154442" name="connsiteX1"/>
                  <a:gd fmla="*/ 0 h 922586" name="connsiteY1"/>
                  <a:gd fmla="*/ 154442 w 154442" name="connsiteX2"/>
                  <a:gd fmla="*/ 820077 h 922586" name="connsiteY2"/>
                  <a:gd fmla="*/ 0 w 154442" name="connsiteX3"/>
                  <a:gd fmla="*/ 820077 h 922586" name="connsiteY3"/>
                  <a:gd fmla="*/ 0 w 154442" name="connsiteX4"/>
                  <a:gd fmla="*/ 820077 h 1640154" name="connsiteY4"/>
                </a:gdLst>
                <a:cxnLst>
                  <a:cxn ang="0">
                    <a:pos x="connsiteX0" y="connsiteY0"/>
                  </a:cxn>
                  <a:cxn ang="0">
                    <a:pos x="connsiteX1" y="connsiteY1"/>
                  </a:cxn>
                  <a:cxn ang="0">
                    <a:pos x="connsiteX2" y="connsiteY2"/>
                  </a:cxn>
                  <a:cxn ang="0">
                    <a:pos x="connsiteX3" y="connsiteY3"/>
                  </a:cxn>
                </a:cxnLst>
                <a:rect b="b" l="l" r="r" t="t"/>
                <a:pathLst>
                  <a:path h="922586" w="154442">
                    <a:moveTo>
                      <a:pt x="0" y="820077"/>
                    </a:moveTo>
                    <a:cubicBezTo>
                      <a:pt x="0" y="367161"/>
                      <a:pt x="34573" y="0"/>
                      <a:pt x="77221" y="0"/>
                    </a:cubicBezTo>
                    <a:cubicBezTo>
                      <a:pt x="119869" y="0"/>
                      <a:pt x="154442" y="367161"/>
                      <a:pt x="154442" y="820077"/>
                    </a:cubicBezTo>
                    <a:cubicBezTo>
                      <a:pt x="141572" y="956756"/>
                      <a:pt x="12870" y="956756"/>
                      <a:pt x="0" y="8200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93" name="椭圆 147"/>
              <p:cNvSpPr/>
              <p:nvPr/>
            </p:nvSpPr>
            <p:spPr>
              <a:xfrm>
                <a:off x="4799150" y="1449187"/>
                <a:ext cx="154442" cy="922586"/>
              </a:xfrm>
              <a:custGeom>
                <a:gdLst>
                  <a:gd fmla="*/ 0 w 154442" name="connsiteX0"/>
                  <a:gd fmla="*/ 820077 h 922586" name="connsiteY0"/>
                  <a:gd fmla="*/ 77221 w 154442" name="connsiteX1"/>
                  <a:gd fmla="*/ 0 h 922586" name="connsiteY1"/>
                  <a:gd fmla="*/ 154442 w 154442" name="connsiteX2"/>
                  <a:gd fmla="*/ 820077 h 922586" name="connsiteY2"/>
                  <a:gd fmla="*/ 0 w 154442" name="connsiteX3"/>
                  <a:gd fmla="*/ 820077 h 922586" name="connsiteY3"/>
                  <a:gd fmla="*/ 0 w 154442" name="connsiteX4"/>
                  <a:gd fmla="*/ 820077 h 1640154" name="connsiteY4"/>
                </a:gdLst>
                <a:cxnLst>
                  <a:cxn ang="0">
                    <a:pos x="connsiteX0" y="connsiteY0"/>
                  </a:cxn>
                  <a:cxn ang="0">
                    <a:pos x="connsiteX1" y="connsiteY1"/>
                  </a:cxn>
                  <a:cxn ang="0">
                    <a:pos x="connsiteX2" y="connsiteY2"/>
                  </a:cxn>
                  <a:cxn ang="0">
                    <a:pos x="connsiteX3" y="connsiteY3"/>
                  </a:cxn>
                </a:cxnLst>
                <a:rect b="b" l="l" r="r" t="t"/>
                <a:pathLst>
                  <a:path h="922586" w="154442">
                    <a:moveTo>
                      <a:pt x="0" y="820077"/>
                    </a:moveTo>
                    <a:cubicBezTo>
                      <a:pt x="0" y="367161"/>
                      <a:pt x="34573" y="0"/>
                      <a:pt x="77221" y="0"/>
                    </a:cubicBezTo>
                    <a:cubicBezTo>
                      <a:pt x="119869" y="0"/>
                      <a:pt x="154442" y="367161"/>
                      <a:pt x="154442" y="820077"/>
                    </a:cubicBezTo>
                    <a:cubicBezTo>
                      <a:pt x="141572" y="956756"/>
                      <a:pt x="12870" y="956756"/>
                      <a:pt x="0" y="82007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grpSp>
      <p:cxnSp>
        <p:nvCxnSpPr>
          <p:cNvPr id="194" name="直接连接符 193"/>
          <p:cNvCxnSpPr>
            <a:stCxn id="186" idx="0"/>
          </p:cNvCxnSpPr>
          <p:nvPr/>
        </p:nvCxnSpPr>
        <p:spPr>
          <a:xfrm flipH="1" flipV="1">
            <a:off x="7864779" y="1991649"/>
            <a:ext cx="0" cy="834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5" name="矩形 194"/>
          <p:cNvSpPr/>
          <p:nvPr/>
        </p:nvSpPr>
        <p:spPr>
          <a:xfrm>
            <a:off x="7864777" y="1899227"/>
            <a:ext cx="2733482" cy="835140"/>
          </a:xfrm>
          <a:prstGeom prst="rect">
            <a:avLst/>
          </a:prstGeom>
        </p:spPr>
        <p:txBody>
          <a:bodyPr bIns="60954" lIns="121908" rIns="121908" tIns="60954" wrap="square">
            <a:spAutoFit/>
          </a:bodyPr>
          <a:lstStyle/>
          <a:p>
            <a:pPr>
              <a:lnSpc>
                <a:spcPct val="120000"/>
              </a:lnSpc>
            </a:pPr>
            <a:r>
              <a:rPr altLang="en-US" lang="zh-CN" sz="1300">
                <a:solidFill>
                  <a:schemeClr val="tx1">
                    <a:lumMod val="50000"/>
                    <a:lumOff val="50000"/>
                  </a:schemeClr>
                </a:solidFill>
                <a:latin typeface="+mn-ea"/>
                <a:ea typeface="+mn-ea"/>
                <a:cs typeface="+mn-ea"/>
              </a:rPr>
              <a:t>输入您的文字</a:t>
            </a:r>
          </a:p>
          <a:p>
            <a:pPr>
              <a:lnSpc>
                <a:spcPct val="120000"/>
              </a:lnSpc>
            </a:pPr>
            <a:r>
              <a:rPr altLang="en-US" lang="zh-CN" sz="1300">
                <a:solidFill>
                  <a:schemeClr val="tx1">
                    <a:lumMod val="50000"/>
                    <a:lumOff val="50000"/>
                  </a:schemeClr>
                </a:solidFill>
                <a:latin typeface="+mn-ea"/>
                <a:ea typeface="+mn-ea"/>
                <a:cs typeface="+mn-ea"/>
              </a:rPr>
              <a:t>输入您的文字，输入您的文字，输入您的文字，输入您的文字</a:t>
            </a:r>
          </a:p>
        </p:txBody>
      </p:sp>
      <p:cxnSp>
        <p:nvCxnSpPr>
          <p:cNvPr id="196" name="直接连接符 195"/>
          <p:cNvCxnSpPr/>
          <p:nvPr/>
        </p:nvCxnSpPr>
        <p:spPr>
          <a:xfrm flipH="1" flipV="1">
            <a:off x="3525194" y="2518809"/>
            <a:ext cx="1" cy="8340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7" name="矩形 196"/>
          <p:cNvSpPr/>
          <p:nvPr/>
        </p:nvSpPr>
        <p:spPr>
          <a:xfrm>
            <a:off x="771489" y="2429764"/>
            <a:ext cx="2733482" cy="835140"/>
          </a:xfrm>
          <a:prstGeom prst="rect">
            <a:avLst/>
          </a:prstGeom>
        </p:spPr>
        <p:txBody>
          <a:bodyPr bIns="60954" lIns="121908" rIns="121908" tIns="60954" wrap="square">
            <a:spAutoFit/>
          </a:bodyPr>
          <a:lstStyle/>
          <a:p>
            <a:pPr algn="r">
              <a:lnSpc>
                <a:spcPct val="120000"/>
              </a:lnSpc>
            </a:pPr>
            <a:r>
              <a:rPr altLang="en-US" lang="zh-CN" sz="1300">
                <a:solidFill>
                  <a:schemeClr val="tx1">
                    <a:lumMod val="50000"/>
                    <a:lumOff val="50000"/>
                  </a:schemeClr>
                </a:solidFill>
                <a:latin typeface="+mn-ea"/>
                <a:ea typeface="+mn-ea"/>
                <a:cs typeface="+mn-ea"/>
              </a:rPr>
              <a:t>输入您的文字</a:t>
            </a:r>
          </a:p>
          <a:p>
            <a:pPr algn="r">
              <a:lnSpc>
                <a:spcPct val="120000"/>
              </a:lnSpc>
            </a:pPr>
            <a:r>
              <a:rPr altLang="en-US" lang="zh-CN" sz="1300">
                <a:solidFill>
                  <a:schemeClr val="tx1">
                    <a:lumMod val="50000"/>
                    <a:lumOff val="50000"/>
                  </a:schemeClr>
                </a:solidFill>
                <a:latin typeface="+mn-ea"/>
                <a:ea typeface="+mn-ea"/>
                <a:cs typeface="+mn-ea"/>
              </a:rPr>
              <a:t>输入您的文字，输入您的文字，输入您的文字，输入您的文字</a:t>
            </a:r>
          </a:p>
        </p:txBody>
      </p:sp>
      <p:cxnSp>
        <p:nvCxnSpPr>
          <p:cNvPr id="198" name="直接连接符 197"/>
          <p:cNvCxnSpPr/>
          <p:nvPr/>
        </p:nvCxnSpPr>
        <p:spPr>
          <a:xfrm flipH="1" flipV="1">
            <a:off x="8977500" y="3368367"/>
            <a:ext cx="1" cy="8340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9" name="矩形 198"/>
          <p:cNvSpPr/>
          <p:nvPr/>
        </p:nvSpPr>
        <p:spPr>
          <a:xfrm>
            <a:off x="8977499" y="3275945"/>
            <a:ext cx="2733482" cy="835140"/>
          </a:xfrm>
          <a:prstGeom prst="rect">
            <a:avLst/>
          </a:prstGeom>
        </p:spPr>
        <p:txBody>
          <a:bodyPr bIns="60954" lIns="121908" rIns="121908" tIns="60954" wrap="square">
            <a:spAutoFit/>
          </a:bodyPr>
          <a:lstStyle/>
          <a:p>
            <a:pPr>
              <a:lnSpc>
                <a:spcPct val="120000"/>
              </a:lnSpc>
            </a:pPr>
            <a:r>
              <a:rPr altLang="en-US" lang="zh-CN" sz="1300">
                <a:solidFill>
                  <a:schemeClr val="tx1">
                    <a:lumMod val="50000"/>
                    <a:lumOff val="50000"/>
                  </a:schemeClr>
                </a:solidFill>
                <a:latin typeface="+mn-ea"/>
                <a:ea typeface="+mn-ea"/>
                <a:cs typeface="+mn-ea"/>
              </a:rPr>
              <a:t>输入您的文字</a:t>
            </a:r>
          </a:p>
          <a:p>
            <a:pPr>
              <a:lnSpc>
                <a:spcPct val="120000"/>
              </a:lnSpc>
            </a:pPr>
            <a:r>
              <a:rPr altLang="en-US" lang="zh-CN" sz="1300">
                <a:solidFill>
                  <a:schemeClr val="tx1">
                    <a:lumMod val="50000"/>
                    <a:lumOff val="50000"/>
                  </a:schemeClr>
                </a:solidFill>
                <a:latin typeface="+mn-ea"/>
                <a:ea typeface="+mn-ea"/>
                <a:cs typeface="+mn-ea"/>
              </a:rPr>
              <a:t>输入您的文字，输入您的文字，输入您的文字，输入您的文字</a:t>
            </a:r>
          </a:p>
        </p:txBody>
      </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6751726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62"/>
                                        </p:tgtEl>
                                        <p:attrNameLst>
                                          <p:attrName>style.visibility</p:attrName>
                                        </p:attrNameLst>
                                      </p:cBhvr>
                                      <p:to>
                                        <p:strVal val="visible"/>
                                      </p:to>
                                    </p:set>
                                    <p:animEffect filter="fade" transition="in">
                                      <p:cBhvr>
                                        <p:cTn dur="50" id="7"/>
                                        <p:tgtEl>
                                          <p:spTgt spid="162"/>
                                        </p:tgtEl>
                                      </p:cBhvr>
                                    </p:animEffect>
                                  </p:childTnLst>
                                </p:cTn>
                              </p:par>
                            </p:childTnLst>
                          </p:cTn>
                        </p:par>
                        <p:par>
                          <p:cTn fill="hold" id="8" nodeType="afterGroup">
                            <p:stCondLst>
                              <p:cond delay="50"/>
                            </p:stCondLst>
                            <p:childTnLst>
                              <p:par>
                                <p:cTn fill="hold" grpId="0" id="9" nodeType="afterEffect" presetClass="entr" presetID="10" presetSubtype="0">
                                  <p:stCondLst>
                                    <p:cond delay="0"/>
                                  </p:stCondLst>
                                  <p:childTnLst>
                                    <p:set>
                                      <p:cBhvr>
                                        <p:cTn dur="1" fill="hold" id="10">
                                          <p:stCondLst>
                                            <p:cond delay="0"/>
                                          </p:stCondLst>
                                        </p:cTn>
                                        <p:tgtEl>
                                          <p:spTgt spid="83"/>
                                        </p:tgtEl>
                                        <p:attrNameLst>
                                          <p:attrName>style.visibility</p:attrName>
                                        </p:attrNameLst>
                                      </p:cBhvr>
                                      <p:to>
                                        <p:strVal val="visible"/>
                                      </p:to>
                                    </p:set>
                                    <p:animEffect filter="fade" transition="in">
                                      <p:cBhvr>
                                        <p:cTn dur="50" id="11"/>
                                        <p:tgtEl>
                                          <p:spTgt spid="83"/>
                                        </p:tgtEl>
                                      </p:cBhvr>
                                    </p:animEffect>
                                  </p:childTnLst>
                                </p:cTn>
                              </p:par>
                            </p:childTnLst>
                          </p:cTn>
                        </p:par>
                        <p:par>
                          <p:cTn fill="hold" id="12" nodeType="afterGroup">
                            <p:stCondLst>
                              <p:cond delay="100"/>
                            </p:stCondLst>
                            <p:childTnLst>
                              <p:par>
                                <p:cTn fill="hold" grpId="0" id="13" nodeType="afterEffect" presetClass="entr" presetID="10" presetSubtype="0">
                                  <p:stCondLst>
                                    <p:cond delay="0"/>
                                  </p:stCondLst>
                                  <p:childTnLst>
                                    <p:set>
                                      <p:cBhvr>
                                        <p:cTn dur="1" fill="hold" id="14">
                                          <p:stCondLst>
                                            <p:cond delay="0"/>
                                          </p:stCondLst>
                                        </p:cTn>
                                        <p:tgtEl>
                                          <p:spTgt spid="170"/>
                                        </p:tgtEl>
                                        <p:attrNameLst>
                                          <p:attrName>style.visibility</p:attrName>
                                        </p:attrNameLst>
                                      </p:cBhvr>
                                      <p:to>
                                        <p:strVal val="visible"/>
                                      </p:to>
                                    </p:set>
                                    <p:animEffect filter="fade" transition="in">
                                      <p:cBhvr>
                                        <p:cTn dur="50" id="15"/>
                                        <p:tgtEl>
                                          <p:spTgt spid="170"/>
                                        </p:tgtEl>
                                      </p:cBhvr>
                                    </p:animEffect>
                                  </p:childTnLst>
                                </p:cTn>
                              </p:par>
                            </p:childTnLst>
                          </p:cTn>
                        </p:par>
                        <p:par>
                          <p:cTn fill="hold" id="16" nodeType="afterGroup">
                            <p:stCondLst>
                              <p:cond delay="150"/>
                            </p:stCondLst>
                            <p:childTnLst>
                              <p:par>
                                <p:cTn fill="hold" grpId="0" id="17" nodeType="afterEffect" presetClass="entr" presetID="10" presetSubtype="0">
                                  <p:stCondLst>
                                    <p:cond delay="0"/>
                                  </p:stCondLst>
                                  <p:childTnLst>
                                    <p:set>
                                      <p:cBhvr>
                                        <p:cTn dur="1" fill="hold" id="18">
                                          <p:stCondLst>
                                            <p:cond delay="0"/>
                                          </p:stCondLst>
                                        </p:cTn>
                                        <p:tgtEl>
                                          <p:spTgt spid="79"/>
                                        </p:tgtEl>
                                        <p:attrNameLst>
                                          <p:attrName>style.visibility</p:attrName>
                                        </p:attrNameLst>
                                      </p:cBhvr>
                                      <p:to>
                                        <p:strVal val="visible"/>
                                      </p:to>
                                    </p:set>
                                    <p:animEffect filter="fade" transition="in">
                                      <p:cBhvr>
                                        <p:cTn dur="50" id="19"/>
                                        <p:tgtEl>
                                          <p:spTgt spid="79"/>
                                        </p:tgtEl>
                                      </p:cBhvr>
                                    </p:animEffect>
                                  </p:childTnLst>
                                </p:cTn>
                              </p:par>
                            </p:childTnLst>
                          </p:cTn>
                        </p:par>
                        <p:par>
                          <p:cTn fill="hold" id="20" nodeType="afterGroup">
                            <p:stCondLst>
                              <p:cond delay="200"/>
                            </p:stCondLst>
                            <p:childTnLst>
                              <p:par>
                                <p:cTn fill="hold" grpId="0" id="21" nodeType="afterEffect" presetClass="entr" presetID="10" presetSubtype="0">
                                  <p:stCondLst>
                                    <p:cond delay="0"/>
                                  </p:stCondLst>
                                  <p:childTnLst>
                                    <p:set>
                                      <p:cBhvr>
                                        <p:cTn dur="1" fill="hold" id="22">
                                          <p:stCondLst>
                                            <p:cond delay="0"/>
                                          </p:stCondLst>
                                        </p:cTn>
                                        <p:tgtEl>
                                          <p:spTgt spid="166"/>
                                        </p:tgtEl>
                                        <p:attrNameLst>
                                          <p:attrName>style.visibility</p:attrName>
                                        </p:attrNameLst>
                                      </p:cBhvr>
                                      <p:to>
                                        <p:strVal val="visible"/>
                                      </p:to>
                                    </p:set>
                                    <p:animEffect filter="fade" transition="in">
                                      <p:cBhvr>
                                        <p:cTn dur="50" id="23"/>
                                        <p:tgtEl>
                                          <p:spTgt spid="166"/>
                                        </p:tgtEl>
                                      </p:cBhvr>
                                    </p:animEffect>
                                  </p:childTnLst>
                                </p:cTn>
                              </p:par>
                            </p:childTnLst>
                          </p:cTn>
                        </p:par>
                        <p:par>
                          <p:cTn fill="hold" id="24" nodeType="afterGroup">
                            <p:stCondLst>
                              <p:cond delay="250"/>
                            </p:stCondLst>
                            <p:childTnLst>
                              <p:par>
                                <p:cTn fill="hold" grpId="0" id="25" nodeType="afterEffect" presetClass="entr" presetID="10" presetSubtype="0">
                                  <p:stCondLst>
                                    <p:cond delay="0"/>
                                  </p:stCondLst>
                                  <p:childTnLst>
                                    <p:set>
                                      <p:cBhvr>
                                        <p:cTn dur="1" fill="hold" id="26">
                                          <p:stCondLst>
                                            <p:cond delay="0"/>
                                          </p:stCondLst>
                                        </p:cTn>
                                        <p:tgtEl>
                                          <p:spTgt spid="87"/>
                                        </p:tgtEl>
                                        <p:attrNameLst>
                                          <p:attrName>style.visibility</p:attrName>
                                        </p:attrNameLst>
                                      </p:cBhvr>
                                      <p:to>
                                        <p:strVal val="visible"/>
                                      </p:to>
                                    </p:set>
                                    <p:animEffect filter="fade" transition="in">
                                      <p:cBhvr>
                                        <p:cTn dur="50" id="27"/>
                                        <p:tgtEl>
                                          <p:spTgt spid="87"/>
                                        </p:tgtEl>
                                      </p:cBhvr>
                                    </p:animEffect>
                                  </p:childTnLst>
                                </p:cTn>
                              </p:par>
                            </p:childTnLst>
                          </p:cTn>
                        </p:par>
                        <p:par>
                          <p:cTn fill="hold" id="28" nodeType="afterGroup">
                            <p:stCondLst>
                              <p:cond delay="300"/>
                            </p:stCondLst>
                            <p:childTnLst>
                              <p:par>
                                <p:cTn fill="hold" grpId="0" id="29" nodeType="afterEffect" presetClass="entr" presetID="10" presetSubtype="0">
                                  <p:stCondLst>
                                    <p:cond delay="0"/>
                                  </p:stCondLst>
                                  <p:childTnLst>
                                    <p:set>
                                      <p:cBhvr>
                                        <p:cTn dur="1" fill="hold" id="30">
                                          <p:stCondLst>
                                            <p:cond delay="0"/>
                                          </p:stCondLst>
                                        </p:cTn>
                                        <p:tgtEl>
                                          <p:spTgt spid="174"/>
                                        </p:tgtEl>
                                        <p:attrNameLst>
                                          <p:attrName>style.visibility</p:attrName>
                                        </p:attrNameLst>
                                      </p:cBhvr>
                                      <p:to>
                                        <p:strVal val="visible"/>
                                      </p:to>
                                    </p:set>
                                    <p:animEffect filter="fade" transition="in">
                                      <p:cBhvr>
                                        <p:cTn dur="50" id="31"/>
                                        <p:tgtEl>
                                          <p:spTgt spid="174"/>
                                        </p:tgtEl>
                                      </p:cBhvr>
                                    </p:animEffect>
                                  </p:childTnLst>
                                </p:cTn>
                              </p:par>
                            </p:childTnLst>
                          </p:cTn>
                        </p:par>
                        <p:par>
                          <p:cTn fill="hold" id="32" nodeType="afterGroup">
                            <p:stCondLst>
                              <p:cond delay="350"/>
                            </p:stCondLst>
                            <p:childTnLst>
                              <p:par>
                                <p:cTn fill="hold" grpId="0" id="33" nodeType="afterEffect" presetClass="entr" presetID="10" presetSubtype="0">
                                  <p:stCondLst>
                                    <p:cond delay="0"/>
                                  </p:stCondLst>
                                  <p:childTnLst>
                                    <p:set>
                                      <p:cBhvr>
                                        <p:cTn dur="1" fill="hold" id="34">
                                          <p:stCondLst>
                                            <p:cond delay="0"/>
                                          </p:stCondLst>
                                        </p:cTn>
                                        <p:tgtEl>
                                          <p:spTgt spid="77"/>
                                        </p:tgtEl>
                                        <p:attrNameLst>
                                          <p:attrName>style.visibility</p:attrName>
                                        </p:attrNameLst>
                                      </p:cBhvr>
                                      <p:to>
                                        <p:strVal val="visible"/>
                                      </p:to>
                                    </p:set>
                                    <p:animEffect filter="fade" transition="in">
                                      <p:cBhvr>
                                        <p:cTn dur="50" id="35"/>
                                        <p:tgtEl>
                                          <p:spTgt spid="77"/>
                                        </p:tgtEl>
                                      </p:cBhvr>
                                    </p:animEffect>
                                  </p:childTnLst>
                                </p:cTn>
                              </p:par>
                            </p:childTnLst>
                          </p:cTn>
                        </p:par>
                        <p:par>
                          <p:cTn fill="hold" id="36" nodeType="afterGroup">
                            <p:stCondLst>
                              <p:cond delay="400"/>
                            </p:stCondLst>
                            <p:childTnLst>
                              <p:par>
                                <p:cTn fill="hold" grpId="0" id="37" nodeType="afterEffect" presetClass="entr" presetID="10" presetSubtype="0">
                                  <p:stCondLst>
                                    <p:cond delay="0"/>
                                  </p:stCondLst>
                                  <p:childTnLst>
                                    <p:set>
                                      <p:cBhvr>
                                        <p:cTn dur="1" fill="hold" id="38">
                                          <p:stCondLst>
                                            <p:cond delay="0"/>
                                          </p:stCondLst>
                                        </p:cTn>
                                        <p:tgtEl>
                                          <p:spTgt spid="164"/>
                                        </p:tgtEl>
                                        <p:attrNameLst>
                                          <p:attrName>style.visibility</p:attrName>
                                        </p:attrNameLst>
                                      </p:cBhvr>
                                      <p:to>
                                        <p:strVal val="visible"/>
                                      </p:to>
                                    </p:set>
                                    <p:animEffect filter="fade" transition="in">
                                      <p:cBhvr>
                                        <p:cTn dur="50" id="39"/>
                                        <p:tgtEl>
                                          <p:spTgt spid="164"/>
                                        </p:tgtEl>
                                      </p:cBhvr>
                                    </p:animEffect>
                                  </p:childTnLst>
                                </p:cTn>
                              </p:par>
                            </p:childTnLst>
                          </p:cTn>
                        </p:par>
                        <p:par>
                          <p:cTn fill="hold" id="40" nodeType="afterGroup">
                            <p:stCondLst>
                              <p:cond delay="450"/>
                            </p:stCondLst>
                            <p:childTnLst>
                              <p:par>
                                <p:cTn fill="hold" grpId="0" id="41" nodeType="afterEffect" presetClass="entr" presetID="10" presetSubtype="0">
                                  <p:stCondLst>
                                    <p:cond delay="0"/>
                                  </p:stCondLst>
                                  <p:childTnLst>
                                    <p:set>
                                      <p:cBhvr>
                                        <p:cTn dur="1" fill="hold" id="42">
                                          <p:stCondLst>
                                            <p:cond delay="0"/>
                                          </p:stCondLst>
                                        </p:cTn>
                                        <p:tgtEl>
                                          <p:spTgt spid="85"/>
                                        </p:tgtEl>
                                        <p:attrNameLst>
                                          <p:attrName>style.visibility</p:attrName>
                                        </p:attrNameLst>
                                      </p:cBhvr>
                                      <p:to>
                                        <p:strVal val="visible"/>
                                      </p:to>
                                    </p:set>
                                    <p:animEffect filter="fade" transition="in">
                                      <p:cBhvr>
                                        <p:cTn dur="50" id="43"/>
                                        <p:tgtEl>
                                          <p:spTgt spid="85"/>
                                        </p:tgtEl>
                                      </p:cBhvr>
                                    </p:animEffect>
                                  </p:childTnLst>
                                </p:cTn>
                              </p:par>
                            </p:childTnLst>
                          </p:cTn>
                        </p:par>
                        <p:par>
                          <p:cTn fill="hold" id="44" nodeType="afterGroup">
                            <p:stCondLst>
                              <p:cond delay="500"/>
                            </p:stCondLst>
                            <p:childTnLst>
                              <p:par>
                                <p:cTn fill="hold" grpId="0" id="45" nodeType="afterEffect" presetClass="entr" presetID="10" presetSubtype="0">
                                  <p:stCondLst>
                                    <p:cond delay="0"/>
                                  </p:stCondLst>
                                  <p:childTnLst>
                                    <p:set>
                                      <p:cBhvr>
                                        <p:cTn dur="1" fill="hold" id="46">
                                          <p:stCondLst>
                                            <p:cond delay="0"/>
                                          </p:stCondLst>
                                        </p:cTn>
                                        <p:tgtEl>
                                          <p:spTgt spid="172"/>
                                        </p:tgtEl>
                                        <p:attrNameLst>
                                          <p:attrName>style.visibility</p:attrName>
                                        </p:attrNameLst>
                                      </p:cBhvr>
                                      <p:to>
                                        <p:strVal val="visible"/>
                                      </p:to>
                                    </p:set>
                                    <p:animEffect filter="fade" transition="in">
                                      <p:cBhvr>
                                        <p:cTn dur="50" id="47"/>
                                        <p:tgtEl>
                                          <p:spTgt spid="172"/>
                                        </p:tgtEl>
                                      </p:cBhvr>
                                    </p:animEffect>
                                  </p:childTnLst>
                                </p:cTn>
                              </p:par>
                            </p:childTnLst>
                          </p:cTn>
                        </p:par>
                        <p:par>
                          <p:cTn fill="hold" id="48" nodeType="afterGroup">
                            <p:stCondLst>
                              <p:cond delay="550"/>
                            </p:stCondLst>
                            <p:childTnLst>
                              <p:par>
                                <p:cTn fill="hold" grpId="0" id="49" nodeType="afterEffect" presetClass="entr" presetID="10" presetSubtype="0">
                                  <p:stCondLst>
                                    <p:cond delay="0"/>
                                  </p:stCondLst>
                                  <p:childTnLst>
                                    <p:set>
                                      <p:cBhvr>
                                        <p:cTn dur="1" fill="hold" id="50">
                                          <p:stCondLst>
                                            <p:cond delay="0"/>
                                          </p:stCondLst>
                                        </p:cTn>
                                        <p:tgtEl>
                                          <p:spTgt spid="81"/>
                                        </p:tgtEl>
                                        <p:attrNameLst>
                                          <p:attrName>style.visibility</p:attrName>
                                        </p:attrNameLst>
                                      </p:cBhvr>
                                      <p:to>
                                        <p:strVal val="visible"/>
                                      </p:to>
                                    </p:set>
                                    <p:animEffect filter="fade" transition="in">
                                      <p:cBhvr>
                                        <p:cTn dur="50" id="51"/>
                                        <p:tgtEl>
                                          <p:spTgt spid="81"/>
                                        </p:tgtEl>
                                      </p:cBhvr>
                                    </p:animEffect>
                                  </p:childTnLst>
                                </p:cTn>
                              </p:par>
                            </p:childTnLst>
                          </p:cTn>
                        </p:par>
                        <p:par>
                          <p:cTn fill="hold" id="52" nodeType="afterGroup">
                            <p:stCondLst>
                              <p:cond delay="600"/>
                            </p:stCondLst>
                            <p:childTnLst>
                              <p:par>
                                <p:cTn fill="hold" grpId="0" id="53" nodeType="afterEffect" presetClass="entr" presetID="10" presetSubtype="0">
                                  <p:stCondLst>
                                    <p:cond delay="0"/>
                                  </p:stCondLst>
                                  <p:childTnLst>
                                    <p:set>
                                      <p:cBhvr>
                                        <p:cTn dur="1" fill="hold" id="54">
                                          <p:stCondLst>
                                            <p:cond delay="0"/>
                                          </p:stCondLst>
                                        </p:cTn>
                                        <p:tgtEl>
                                          <p:spTgt spid="168"/>
                                        </p:tgtEl>
                                        <p:attrNameLst>
                                          <p:attrName>style.visibility</p:attrName>
                                        </p:attrNameLst>
                                      </p:cBhvr>
                                      <p:to>
                                        <p:strVal val="visible"/>
                                      </p:to>
                                    </p:set>
                                    <p:animEffect filter="fade" transition="in">
                                      <p:cBhvr>
                                        <p:cTn dur="50" id="55"/>
                                        <p:tgtEl>
                                          <p:spTgt spid="168"/>
                                        </p:tgtEl>
                                      </p:cBhvr>
                                    </p:animEffect>
                                  </p:childTnLst>
                                </p:cTn>
                              </p:par>
                            </p:childTnLst>
                          </p:cTn>
                        </p:par>
                        <p:par>
                          <p:cTn fill="hold" id="56" nodeType="afterGroup">
                            <p:stCondLst>
                              <p:cond delay="650"/>
                            </p:stCondLst>
                            <p:childTnLst>
                              <p:par>
                                <p:cTn fill="hold" grpId="0" id="57" nodeType="afterEffect" presetClass="entr" presetID="10" presetSubtype="0">
                                  <p:stCondLst>
                                    <p:cond delay="0"/>
                                  </p:stCondLst>
                                  <p:childTnLst>
                                    <p:set>
                                      <p:cBhvr>
                                        <p:cTn dur="1" fill="hold" id="58">
                                          <p:stCondLst>
                                            <p:cond delay="0"/>
                                          </p:stCondLst>
                                        </p:cTn>
                                        <p:tgtEl>
                                          <p:spTgt spid="160"/>
                                        </p:tgtEl>
                                        <p:attrNameLst>
                                          <p:attrName>style.visibility</p:attrName>
                                        </p:attrNameLst>
                                      </p:cBhvr>
                                      <p:to>
                                        <p:strVal val="visible"/>
                                      </p:to>
                                    </p:set>
                                    <p:animEffect filter="fade" transition="in">
                                      <p:cBhvr>
                                        <p:cTn dur="50" id="59"/>
                                        <p:tgtEl>
                                          <p:spTgt spid="160"/>
                                        </p:tgtEl>
                                      </p:cBhvr>
                                    </p:animEffect>
                                  </p:childTnLst>
                                </p:cTn>
                              </p:par>
                            </p:childTnLst>
                          </p:cTn>
                        </p:par>
                        <p:par>
                          <p:cTn fill="hold" id="60" nodeType="afterGroup">
                            <p:stCondLst>
                              <p:cond delay="700"/>
                            </p:stCondLst>
                            <p:childTnLst>
                              <p:par>
                                <p:cTn fill="hold" grpId="0" id="61" nodeType="afterEffect" presetClass="entr" presetID="10" presetSubtype="0">
                                  <p:stCondLst>
                                    <p:cond delay="0"/>
                                  </p:stCondLst>
                                  <p:childTnLst>
                                    <p:set>
                                      <p:cBhvr>
                                        <p:cTn dur="1" fill="hold" id="62">
                                          <p:stCondLst>
                                            <p:cond delay="0"/>
                                          </p:stCondLst>
                                        </p:cTn>
                                        <p:tgtEl>
                                          <p:spTgt spid="176"/>
                                        </p:tgtEl>
                                        <p:attrNameLst>
                                          <p:attrName>style.visibility</p:attrName>
                                        </p:attrNameLst>
                                      </p:cBhvr>
                                      <p:to>
                                        <p:strVal val="visible"/>
                                      </p:to>
                                    </p:set>
                                    <p:animEffect filter="fade" transition="in">
                                      <p:cBhvr>
                                        <p:cTn dur="50" id="63"/>
                                        <p:tgtEl>
                                          <p:spTgt spid="176"/>
                                        </p:tgtEl>
                                      </p:cBhvr>
                                    </p:animEffect>
                                  </p:childTnLst>
                                </p:cTn>
                              </p:par>
                            </p:childTnLst>
                          </p:cTn>
                        </p:par>
                        <p:par>
                          <p:cTn fill="hold" id="64" nodeType="afterGroup">
                            <p:stCondLst>
                              <p:cond delay="750"/>
                            </p:stCondLst>
                            <p:childTnLst>
                              <p:par>
                                <p:cTn fill="hold" grpId="0" id="65" nodeType="afterEffect" presetClass="entr" presetID="10" presetSubtype="0">
                                  <p:stCondLst>
                                    <p:cond delay="0"/>
                                  </p:stCondLst>
                                  <p:childTnLst>
                                    <p:set>
                                      <p:cBhvr>
                                        <p:cTn dur="1" fill="hold" id="66">
                                          <p:stCondLst>
                                            <p:cond delay="0"/>
                                          </p:stCondLst>
                                        </p:cTn>
                                        <p:tgtEl>
                                          <p:spTgt spid="75"/>
                                        </p:tgtEl>
                                        <p:attrNameLst>
                                          <p:attrName>style.visibility</p:attrName>
                                        </p:attrNameLst>
                                      </p:cBhvr>
                                      <p:to>
                                        <p:strVal val="visible"/>
                                      </p:to>
                                    </p:set>
                                    <p:animEffect filter="fade" transition="in">
                                      <p:cBhvr>
                                        <p:cTn dur="50" id="67"/>
                                        <p:tgtEl>
                                          <p:spTgt spid="75"/>
                                        </p:tgtEl>
                                      </p:cBhvr>
                                    </p:animEffect>
                                  </p:childTnLst>
                                </p:cTn>
                              </p:par>
                            </p:childTnLst>
                          </p:cTn>
                        </p:par>
                        <p:par>
                          <p:cTn fill="hold" id="68" nodeType="afterGroup">
                            <p:stCondLst>
                              <p:cond delay="800"/>
                            </p:stCondLst>
                            <p:childTnLst>
                              <p:par>
                                <p:cTn fill="hold" grpId="0" id="69" nodeType="afterEffect" presetClass="entr" presetID="10" presetSubtype="0">
                                  <p:stCondLst>
                                    <p:cond delay="0"/>
                                  </p:stCondLst>
                                  <p:childTnLst>
                                    <p:set>
                                      <p:cBhvr>
                                        <p:cTn dur="1" fill="hold" id="70">
                                          <p:stCondLst>
                                            <p:cond delay="0"/>
                                          </p:stCondLst>
                                        </p:cTn>
                                        <p:tgtEl>
                                          <p:spTgt spid="161"/>
                                        </p:tgtEl>
                                        <p:attrNameLst>
                                          <p:attrName>style.visibility</p:attrName>
                                        </p:attrNameLst>
                                      </p:cBhvr>
                                      <p:to>
                                        <p:strVal val="visible"/>
                                      </p:to>
                                    </p:set>
                                    <p:animEffect filter="fade" transition="in">
                                      <p:cBhvr>
                                        <p:cTn dur="50" id="71"/>
                                        <p:tgtEl>
                                          <p:spTgt spid="161"/>
                                        </p:tgtEl>
                                      </p:cBhvr>
                                    </p:animEffect>
                                  </p:childTnLst>
                                </p:cTn>
                              </p:par>
                            </p:childTnLst>
                          </p:cTn>
                        </p:par>
                        <p:par>
                          <p:cTn fill="hold" id="72" nodeType="afterGroup">
                            <p:stCondLst>
                              <p:cond delay="850"/>
                            </p:stCondLst>
                            <p:childTnLst>
                              <p:par>
                                <p:cTn fill="hold" grpId="0" id="73" nodeType="afterEffect" presetClass="entr" presetID="10" presetSubtype="0">
                                  <p:stCondLst>
                                    <p:cond delay="0"/>
                                  </p:stCondLst>
                                  <p:childTnLst>
                                    <p:set>
                                      <p:cBhvr>
                                        <p:cTn dur="1" fill="hold" id="74">
                                          <p:stCondLst>
                                            <p:cond delay="0"/>
                                          </p:stCondLst>
                                        </p:cTn>
                                        <p:tgtEl>
                                          <p:spTgt spid="82"/>
                                        </p:tgtEl>
                                        <p:attrNameLst>
                                          <p:attrName>style.visibility</p:attrName>
                                        </p:attrNameLst>
                                      </p:cBhvr>
                                      <p:to>
                                        <p:strVal val="visible"/>
                                      </p:to>
                                    </p:set>
                                    <p:animEffect filter="fade" transition="in">
                                      <p:cBhvr>
                                        <p:cTn dur="50" id="75"/>
                                        <p:tgtEl>
                                          <p:spTgt spid="82"/>
                                        </p:tgtEl>
                                      </p:cBhvr>
                                    </p:animEffect>
                                  </p:childTnLst>
                                </p:cTn>
                              </p:par>
                            </p:childTnLst>
                          </p:cTn>
                        </p:par>
                        <p:par>
                          <p:cTn fill="hold" id="76" nodeType="afterGroup">
                            <p:stCondLst>
                              <p:cond delay="900"/>
                            </p:stCondLst>
                            <p:childTnLst>
                              <p:par>
                                <p:cTn fill="hold" grpId="0" id="77" nodeType="afterEffect" presetClass="entr" presetID="10" presetSubtype="0">
                                  <p:stCondLst>
                                    <p:cond delay="0"/>
                                  </p:stCondLst>
                                  <p:childTnLst>
                                    <p:set>
                                      <p:cBhvr>
                                        <p:cTn dur="1" fill="hold" id="78">
                                          <p:stCondLst>
                                            <p:cond delay="0"/>
                                          </p:stCondLst>
                                        </p:cTn>
                                        <p:tgtEl>
                                          <p:spTgt spid="169"/>
                                        </p:tgtEl>
                                        <p:attrNameLst>
                                          <p:attrName>style.visibility</p:attrName>
                                        </p:attrNameLst>
                                      </p:cBhvr>
                                      <p:to>
                                        <p:strVal val="visible"/>
                                      </p:to>
                                    </p:set>
                                    <p:animEffect filter="fade" transition="in">
                                      <p:cBhvr>
                                        <p:cTn dur="50" id="79"/>
                                        <p:tgtEl>
                                          <p:spTgt spid="169"/>
                                        </p:tgtEl>
                                      </p:cBhvr>
                                    </p:animEffect>
                                  </p:childTnLst>
                                </p:cTn>
                              </p:par>
                            </p:childTnLst>
                          </p:cTn>
                        </p:par>
                        <p:par>
                          <p:cTn fill="hold" id="80" nodeType="afterGroup">
                            <p:stCondLst>
                              <p:cond delay="950"/>
                            </p:stCondLst>
                            <p:childTnLst>
                              <p:par>
                                <p:cTn fill="hold" grpId="0" id="81" nodeType="afterEffect" presetClass="entr" presetID="10" presetSubtype="0">
                                  <p:stCondLst>
                                    <p:cond delay="0"/>
                                  </p:stCondLst>
                                  <p:childTnLst>
                                    <p:set>
                                      <p:cBhvr>
                                        <p:cTn dur="1" fill="hold" id="82">
                                          <p:stCondLst>
                                            <p:cond delay="0"/>
                                          </p:stCondLst>
                                        </p:cTn>
                                        <p:tgtEl>
                                          <p:spTgt spid="78"/>
                                        </p:tgtEl>
                                        <p:attrNameLst>
                                          <p:attrName>style.visibility</p:attrName>
                                        </p:attrNameLst>
                                      </p:cBhvr>
                                      <p:to>
                                        <p:strVal val="visible"/>
                                      </p:to>
                                    </p:set>
                                    <p:animEffect filter="fade" transition="in">
                                      <p:cBhvr>
                                        <p:cTn dur="50" id="83"/>
                                        <p:tgtEl>
                                          <p:spTgt spid="78"/>
                                        </p:tgtEl>
                                      </p:cBhvr>
                                    </p:animEffect>
                                  </p:childTnLst>
                                </p:cTn>
                              </p:par>
                            </p:childTnLst>
                          </p:cTn>
                        </p:par>
                        <p:par>
                          <p:cTn fill="hold" id="84" nodeType="afterGroup">
                            <p:stCondLst>
                              <p:cond delay="1000"/>
                            </p:stCondLst>
                            <p:childTnLst>
                              <p:par>
                                <p:cTn fill="hold" grpId="0" id="85" nodeType="afterEffect" presetClass="entr" presetID="10" presetSubtype="0">
                                  <p:stCondLst>
                                    <p:cond delay="0"/>
                                  </p:stCondLst>
                                  <p:childTnLst>
                                    <p:set>
                                      <p:cBhvr>
                                        <p:cTn dur="1" fill="hold" id="86">
                                          <p:stCondLst>
                                            <p:cond delay="0"/>
                                          </p:stCondLst>
                                        </p:cTn>
                                        <p:tgtEl>
                                          <p:spTgt spid="165"/>
                                        </p:tgtEl>
                                        <p:attrNameLst>
                                          <p:attrName>style.visibility</p:attrName>
                                        </p:attrNameLst>
                                      </p:cBhvr>
                                      <p:to>
                                        <p:strVal val="visible"/>
                                      </p:to>
                                    </p:set>
                                    <p:animEffect filter="fade" transition="in">
                                      <p:cBhvr>
                                        <p:cTn dur="50" id="87"/>
                                        <p:tgtEl>
                                          <p:spTgt spid="165"/>
                                        </p:tgtEl>
                                      </p:cBhvr>
                                    </p:animEffect>
                                  </p:childTnLst>
                                </p:cTn>
                              </p:par>
                            </p:childTnLst>
                          </p:cTn>
                        </p:par>
                        <p:par>
                          <p:cTn fill="hold" id="88" nodeType="afterGroup">
                            <p:stCondLst>
                              <p:cond delay="1050"/>
                            </p:stCondLst>
                            <p:childTnLst>
                              <p:par>
                                <p:cTn fill="hold" grpId="0" id="89" nodeType="afterEffect" presetClass="entr" presetID="10" presetSubtype="0">
                                  <p:stCondLst>
                                    <p:cond delay="0"/>
                                  </p:stCondLst>
                                  <p:childTnLst>
                                    <p:set>
                                      <p:cBhvr>
                                        <p:cTn dur="1" fill="hold" id="90">
                                          <p:stCondLst>
                                            <p:cond delay="0"/>
                                          </p:stCondLst>
                                        </p:cTn>
                                        <p:tgtEl>
                                          <p:spTgt spid="86"/>
                                        </p:tgtEl>
                                        <p:attrNameLst>
                                          <p:attrName>style.visibility</p:attrName>
                                        </p:attrNameLst>
                                      </p:cBhvr>
                                      <p:to>
                                        <p:strVal val="visible"/>
                                      </p:to>
                                    </p:set>
                                    <p:animEffect filter="fade" transition="in">
                                      <p:cBhvr>
                                        <p:cTn dur="50" id="91"/>
                                        <p:tgtEl>
                                          <p:spTgt spid="86"/>
                                        </p:tgtEl>
                                      </p:cBhvr>
                                    </p:animEffect>
                                  </p:childTnLst>
                                </p:cTn>
                              </p:par>
                            </p:childTnLst>
                          </p:cTn>
                        </p:par>
                        <p:par>
                          <p:cTn fill="hold" id="92" nodeType="afterGroup">
                            <p:stCondLst>
                              <p:cond delay="1100"/>
                            </p:stCondLst>
                            <p:childTnLst>
                              <p:par>
                                <p:cTn fill="hold" grpId="0" id="93" nodeType="afterEffect" presetClass="entr" presetID="10" presetSubtype="0">
                                  <p:stCondLst>
                                    <p:cond delay="0"/>
                                  </p:stCondLst>
                                  <p:childTnLst>
                                    <p:set>
                                      <p:cBhvr>
                                        <p:cTn dur="1" fill="hold" id="94">
                                          <p:stCondLst>
                                            <p:cond delay="0"/>
                                          </p:stCondLst>
                                        </p:cTn>
                                        <p:tgtEl>
                                          <p:spTgt spid="173"/>
                                        </p:tgtEl>
                                        <p:attrNameLst>
                                          <p:attrName>style.visibility</p:attrName>
                                        </p:attrNameLst>
                                      </p:cBhvr>
                                      <p:to>
                                        <p:strVal val="visible"/>
                                      </p:to>
                                    </p:set>
                                    <p:animEffect filter="fade" transition="in">
                                      <p:cBhvr>
                                        <p:cTn dur="50" id="95"/>
                                        <p:tgtEl>
                                          <p:spTgt spid="173"/>
                                        </p:tgtEl>
                                      </p:cBhvr>
                                    </p:animEffect>
                                  </p:childTnLst>
                                </p:cTn>
                              </p:par>
                            </p:childTnLst>
                          </p:cTn>
                        </p:par>
                        <p:par>
                          <p:cTn fill="hold" id="96" nodeType="afterGroup">
                            <p:stCondLst>
                              <p:cond delay="1150"/>
                            </p:stCondLst>
                            <p:childTnLst>
                              <p:par>
                                <p:cTn fill="hold" grpId="0" id="97" nodeType="afterEffect" presetClass="entr" presetID="10" presetSubtype="0">
                                  <p:stCondLst>
                                    <p:cond delay="0"/>
                                  </p:stCondLst>
                                  <p:childTnLst>
                                    <p:set>
                                      <p:cBhvr>
                                        <p:cTn dur="1" fill="hold" id="98">
                                          <p:stCondLst>
                                            <p:cond delay="0"/>
                                          </p:stCondLst>
                                        </p:cTn>
                                        <p:tgtEl>
                                          <p:spTgt spid="76"/>
                                        </p:tgtEl>
                                        <p:attrNameLst>
                                          <p:attrName>style.visibility</p:attrName>
                                        </p:attrNameLst>
                                      </p:cBhvr>
                                      <p:to>
                                        <p:strVal val="visible"/>
                                      </p:to>
                                    </p:set>
                                    <p:animEffect filter="fade" transition="in">
                                      <p:cBhvr>
                                        <p:cTn dur="50" id="99"/>
                                        <p:tgtEl>
                                          <p:spTgt spid="76"/>
                                        </p:tgtEl>
                                      </p:cBhvr>
                                    </p:animEffect>
                                  </p:childTnLst>
                                </p:cTn>
                              </p:par>
                            </p:childTnLst>
                          </p:cTn>
                        </p:par>
                        <p:par>
                          <p:cTn fill="hold" id="100" nodeType="afterGroup">
                            <p:stCondLst>
                              <p:cond delay="1200"/>
                            </p:stCondLst>
                            <p:childTnLst>
                              <p:par>
                                <p:cTn fill="hold" grpId="0" id="101" nodeType="afterEffect" presetClass="entr" presetID="10" presetSubtype="0">
                                  <p:stCondLst>
                                    <p:cond delay="0"/>
                                  </p:stCondLst>
                                  <p:childTnLst>
                                    <p:set>
                                      <p:cBhvr>
                                        <p:cTn dur="1" fill="hold" id="102">
                                          <p:stCondLst>
                                            <p:cond delay="0"/>
                                          </p:stCondLst>
                                        </p:cTn>
                                        <p:tgtEl>
                                          <p:spTgt spid="163"/>
                                        </p:tgtEl>
                                        <p:attrNameLst>
                                          <p:attrName>style.visibility</p:attrName>
                                        </p:attrNameLst>
                                      </p:cBhvr>
                                      <p:to>
                                        <p:strVal val="visible"/>
                                      </p:to>
                                    </p:set>
                                    <p:animEffect filter="fade" transition="in">
                                      <p:cBhvr>
                                        <p:cTn dur="50" id="103"/>
                                        <p:tgtEl>
                                          <p:spTgt spid="163"/>
                                        </p:tgtEl>
                                      </p:cBhvr>
                                    </p:animEffect>
                                  </p:childTnLst>
                                </p:cTn>
                              </p:par>
                            </p:childTnLst>
                          </p:cTn>
                        </p:par>
                        <p:par>
                          <p:cTn fill="hold" id="104" nodeType="afterGroup">
                            <p:stCondLst>
                              <p:cond delay="1250"/>
                            </p:stCondLst>
                            <p:childTnLst>
                              <p:par>
                                <p:cTn fill="hold" grpId="0" id="105" nodeType="afterEffect" presetClass="entr" presetID="10" presetSubtype="0">
                                  <p:stCondLst>
                                    <p:cond delay="0"/>
                                  </p:stCondLst>
                                  <p:childTnLst>
                                    <p:set>
                                      <p:cBhvr>
                                        <p:cTn dur="1" fill="hold" id="106">
                                          <p:stCondLst>
                                            <p:cond delay="0"/>
                                          </p:stCondLst>
                                        </p:cTn>
                                        <p:tgtEl>
                                          <p:spTgt spid="84"/>
                                        </p:tgtEl>
                                        <p:attrNameLst>
                                          <p:attrName>style.visibility</p:attrName>
                                        </p:attrNameLst>
                                      </p:cBhvr>
                                      <p:to>
                                        <p:strVal val="visible"/>
                                      </p:to>
                                    </p:set>
                                    <p:animEffect filter="fade" transition="in">
                                      <p:cBhvr>
                                        <p:cTn dur="50" id="107"/>
                                        <p:tgtEl>
                                          <p:spTgt spid="84"/>
                                        </p:tgtEl>
                                      </p:cBhvr>
                                    </p:animEffect>
                                  </p:childTnLst>
                                </p:cTn>
                              </p:par>
                            </p:childTnLst>
                          </p:cTn>
                        </p:par>
                        <p:par>
                          <p:cTn fill="hold" id="108" nodeType="afterGroup">
                            <p:stCondLst>
                              <p:cond delay="1300"/>
                            </p:stCondLst>
                            <p:childTnLst>
                              <p:par>
                                <p:cTn fill="hold" grpId="0" id="109" nodeType="afterEffect" presetClass="entr" presetID="10" presetSubtype="0">
                                  <p:stCondLst>
                                    <p:cond delay="0"/>
                                  </p:stCondLst>
                                  <p:childTnLst>
                                    <p:set>
                                      <p:cBhvr>
                                        <p:cTn dur="1" fill="hold" id="110">
                                          <p:stCondLst>
                                            <p:cond delay="0"/>
                                          </p:stCondLst>
                                        </p:cTn>
                                        <p:tgtEl>
                                          <p:spTgt spid="171"/>
                                        </p:tgtEl>
                                        <p:attrNameLst>
                                          <p:attrName>style.visibility</p:attrName>
                                        </p:attrNameLst>
                                      </p:cBhvr>
                                      <p:to>
                                        <p:strVal val="visible"/>
                                      </p:to>
                                    </p:set>
                                    <p:animEffect filter="fade" transition="in">
                                      <p:cBhvr>
                                        <p:cTn dur="50" id="111"/>
                                        <p:tgtEl>
                                          <p:spTgt spid="171"/>
                                        </p:tgtEl>
                                      </p:cBhvr>
                                    </p:animEffect>
                                  </p:childTnLst>
                                </p:cTn>
                              </p:par>
                            </p:childTnLst>
                          </p:cTn>
                        </p:par>
                        <p:par>
                          <p:cTn fill="hold" id="112" nodeType="afterGroup">
                            <p:stCondLst>
                              <p:cond delay="1350"/>
                            </p:stCondLst>
                            <p:childTnLst>
                              <p:par>
                                <p:cTn fill="hold" grpId="0" id="113" nodeType="afterEffect" presetClass="entr" presetID="10" presetSubtype="0">
                                  <p:stCondLst>
                                    <p:cond delay="0"/>
                                  </p:stCondLst>
                                  <p:childTnLst>
                                    <p:set>
                                      <p:cBhvr>
                                        <p:cTn dur="1" fill="hold" id="114">
                                          <p:stCondLst>
                                            <p:cond delay="0"/>
                                          </p:stCondLst>
                                        </p:cTn>
                                        <p:tgtEl>
                                          <p:spTgt spid="80"/>
                                        </p:tgtEl>
                                        <p:attrNameLst>
                                          <p:attrName>style.visibility</p:attrName>
                                        </p:attrNameLst>
                                      </p:cBhvr>
                                      <p:to>
                                        <p:strVal val="visible"/>
                                      </p:to>
                                    </p:set>
                                    <p:animEffect filter="fade" transition="in">
                                      <p:cBhvr>
                                        <p:cTn dur="50" id="115"/>
                                        <p:tgtEl>
                                          <p:spTgt spid="80"/>
                                        </p:tgtEl>
                                      </p:cBhvr>
                                    </p:animEffect>
                                  </p:childTnLst>
                                </p:cTn>
                              </p:par>
                            </p:childTnLst>
                          </p:cTn>
                        </p:par>
                        <p:par>
                          <p:cTn fill="hold" id="116" nodeType="afterGroup">
                            <p:stCondLst>
                              <p:cond delay="1400"/>
                            </p:stCondLst>
                            <p:childTnLst>
                              <p:par>
                                <p:cTn fill="hold" grpId="0" id="117" nodeType="afterEffect" presetClass="entr" presetID="10" presetSubtype="0">
                                  <p:stCondLst>
                                    <p:cond delay="0"/>
                                  </p:stCondLst>
                                  <p:childTnLst>
                                    <p:set>
                                      <p:cBhvr>
                                        <p:cTn dur="1" fill="hold" id="118">
                                          <p:stCondLst>
                                            <p:cond delay="0"/>
                                          </p:stCondLst>
                                        </p:cTn>
                                        <p:tgtEl>
                                          <p:spTgt spid="167"/>
                                        </p:tgtEl>
                                        <p:attrNameLst>
                                          <p:attrName>style.visibility</p:attrName>
                                        </p:attrNameLst>
                                      </p:cBhvr>
                                      <p:to>
                                        <p:strVal val="visible"/>
                                      </p:to>
                                    </p:set>
                                    <p:animEffect filter="fade" transition="in">
                                      <p:cBhvr>
                                        <p:cTn dur="50" id="119"/>
                                        <p:tgtEl>
                                          <p:spTgt spid="167"/>
                                        </p:tgtEl>
                                      </p:cBhvr>
                                    </p:animEffect>
                                  </p:childTnLst>
                                </p:cTn>
                              </p:par>
                            </p:childTnLst>
                          </p:cTn>
                        </p:par>
                        <p:par>
                          <p:cTn fill="hold" id="120" nodeType="afterGroup">
                            <p:stCondLst>
                              <p:cond delay="1450"/>
                            </p:stCondLst>
                            <p:childTnLst>
                              <p:par>
                                <p:cTn fill="hold" grpId="0" id="121" nodeType="afterEffect" presetClass="entr" presetID="10" presetSubtype="0">
                                  <p:stCondLst>
                                    <p:cond delay="0"/>
                                  </p:stCondLst>
                                  <p:childTnLst>
                                    <p:set>
                                      <p:cBhvr>
                                        <p:cTn dur="1" fill="hold" id="122">
                                          <p:stCondLst>
                                            <p:cond delay="0"/>
                                          </p:stCondLst>
                                        </p:cTn>
                                        <p:tgtEl>
                                          <p:spTgt spid="159"/>
                                        </p:tgtEl>
                                        <p:attrNameLst>
                                          <p:attrName>style.visibility</p:attrName>
                                        </p:attrNameLst>
                                      </p:cBhvr>
                                      <p:to>
                                        <p:strVal val="visible"/>
                                      </p:to>
                                    </p:set>
                                    <p:animEffect filter="fade" transition="in">
                                      <p:cBhvr>
                                        <p:cTn dur="50" id="123"/>
                                        <p:tgtEl>
                                          <p:spTgt spid="159"/>
                                        </p:tgtEl>
                                      </p:cBhvr>
                                    </p:animEffect>
                                  </p:childTnLst>
                                </p:cTn>
                              </p:par>
                            </p:childTnLst>
                          </p:cTn>
                        </p:par>
                        <p:par>
                          <p:cTn fill="hold" id="124" nodeType="afterGroup">
                            <p:stCondLst>
                              <p:cond delay="1500"/>
                            </p:stCondLst>
                            <p:childTnLst>
                              <p:par>
                                <p:cTn fill="hold" grpId="0" id="125" nodeType="afterEffect" presetClass="entr" presetID="10" presetSubtype="0">
                                  <p:stCondLst>
                                    <p:cond delay="0"/>
                                  </p:stCondLst>
                                  <p:childTnLst>
                                    <p:set>
                                      <p:cBhvr>
                                        <p:cTn dur="1" fill="hold" id="126">
                                          <p:stCondLst>
                                            <p:cond delay="0"/>
                                          </p:stCondLst>
                                        </p:cTn>
                                        <p:tgtEl>
                                          <p:spTgt spid="175"/>
                                        </p:tgtEl>
                                        <p:attrNameLst>
                                          <p:attrName>style.visibility</p:attrName>
                                        </p:attrNameLst>
                                      </p:cBhvr>
                                      <p:to>
                                        <p:strVal val="visible"/>
                                      </p:to>
                                    </p:set>
                                    <p:animEffect filter="fade" transition="in">
                                      <p:cBhvr>
                                        <p:cTn dur="50" id="127"/>
                                        <p:tgtEl>
                                          <p:spTgt spid="175"/>
                                        </p:tgtEl>
                                      </p:cBhvr>
                                    </p:animEffect>
                                  </p:childTnLst>
                                </p:cTn>
                              </p:par>
                            </p:childTnLst>
                          </p:cTn>
                        </p:par>
                        <p:par>
                          <p:cTn fill="hold" id="128" nodeType="afterGroup">
                            <p:stCondLst>
                              <p:cond delay="1550"/>
                            </p:stCondLst>
                            <p:childTnLst>
                              <p:par>
                                <p:cTn fill="hold" id="129" nodeType="afterEffect" presetClass="entr" presetID="47" presetSubtype="0">
                                  <p:stCondLst>
                                    <p:cond delay="0"/>
                                  </p:stCondLst>
                                  <p:childTnLst>
                                    <p:set>
                                      <p:cBhvr>
                                        <p:cTn dur="1" fill="hold" id="130">
                                          <p:stCondLst>
                                            <p:cond delay="0"/>
                                          </p:stCondLst>
                                        </p:cTn>
                                        <p:tgtEl>
                                          <p:spTgt spid="177"/>
                                        </p:tgtEl>
                                        <p:attrNameLst>
                                          <p:attrName>style.visibility</p:attrName>
                                        </p:attrNameLst>
                                      </p:cBhvr>
                                      <p:to>
                                        <p:strVal val="visible"/>
                                      </p:to>
                                    </p:set>
                                    <p:animEffect filter="fade" transition="in">
                                      <p:cBhvr>
                                        <p:cTn dur="500" id="131"/>
                                        <p:tgtEl>
                                          <p:spTgt spid="177"/>
                                        </p:tgtEl>
                                      </p:cBhvr>
                                    </p:animEffect>
                                    <p:anim calcmode="lin" valueType="num">
                                      <p:cBhvr>
                                        <p:cTn dur="500" fill="hold" id="132"/>
                                        <p:tgtEl>
                                          <p:spTgt spid="177"/>
                                        </p:tgtEl>
                                        <p:attrNameLst>
                                          <p:attrName>ppt_x</p:attrName>
                                        </p:attrNameLst>
                                      </p:cBhvr>
                                      <p:tavLst>
                                        <p:tav tm="0">
                                          <p:val>
                                            <p:strVal val="#ppt_x"/>
                                          </p:val>
                                        </p:tav>
                                        <p:tav tm="100000">
                                          <p:val>
                                            <p:strVal val="#ppt_x"/>
                                          </p:val>
                                        </p:tav>
                                      </p:tavLst>
                                    </p:anim>
                                    <p:anim calcmode="lin" valueType="num">
                                      <p:cBhvr>
                                        <p:cTn dur="500" fill="hold" id="133"/>
                                        <p:tgtEl>
                                          <p:spTgt spid="177"/>
                                        </p:tgtEl>
                                        <p:attrNameLst>
                                          <p:attrName>ppt_y</p:attrName>
                                        </p:attrNameLst>
                                      </p:cBhvr>
                                      <p:tavLst>
                                        <p:tav tm="0">
                                          <p:val>
                                            <p:strVal val="#ppt_y-.1"/>
                                          </p:val>
                                        </p:tav>
                                        <p:tav tm="100000">
                                          <p:val>
                                            <p:strVal val="#ppt_y"/>
                                          </p:val>
                                        </p:tav>
                                      </p:tavLst>
                                    </p:anim>
                                  </p:childTnLst>
                                </p:cTn>
                              </p:par>
                            </p:childTnLst>
                          </p:cTn>
                        </p:par>
                        <p:par>
                          <p:cTn fill="hold" id="134" nodeType="afterGroup">
                            <p:stCondLst>
                              <p:cond delay="2050"/>
                            </p:stCondLst>
                            <p:childTnLst>
                              <p:par>
                                <p:cTn fill="hold" id="135" nodeType="afterEffect" presetClass="entr" presetID="10" presetSubtype="0">
                                  <p:stCondLst>
                                    <p:cond delay="0"/>
                                  </p:stCondLst>
                                  <p:childTnLst>
                                    <p:set>
                                      <p:cBhvr>
                                        <p:cTn dur="1" fill="hold" id="136">
                                          <p:stCondLst>
                                            <p:cond delay="0"/>
                                          </p:stCondLst>
                                        </p:cTn>
                                        <p:tgtEl>
                                          <p:spTgt spid="189"/>
                                        </p:tgtEl>
                                        <p:attrNameLst>
                                          <p:attrName>style.visibility</p:attrName>
                                        </p:attrNameLst>
                                      </p:cBhvr>
                                      <p:to>
                                        <p:strVal val="visible"/>
                                      </p:to>
                                    </p:set>
                                    <p:animEffect filter="fade" transition="in">
                                      <p:cBhvr>
                                        <p:cTn dur="250" id="137"/>
                                        <p:tgtEl>
                                          <p:spTgt spid="189"/>
                                        </p:tgtEl>
                                      </p:cBhvr>
                                    </p:animEffect>
                                  </p:childTnLst>
                                </p:cTn>
                              </p:par>
                            </p:childTnLst>
                          </p:cTn>
                        </p:par>
                        <p:par>
                          <p:cTn fill="hold" id="138" nodeType="afterGroup">
                            <p:stCondLst>
                              <p:cond delay="2300"/>
                            </p:stCondLst>
                            <p:childTnLst>
                              <p:par>
                                <p:cTn fill="hold" id="139" nodeType="afterEffect" presetClass="emph" presetID="8" presetSubtype="0">
                                  <p:stCondLst>
                                    <p:cond delay="0"/>
                                  </p:stCondLst>
                                  <p:childTnLst>
                                    <p:animRot by="6960000">
                                      <p:cBhvr>
                                        <p:cTn dur="1100" fill="hold" id="140"/>
                                        <p:tgtEl>
                                          <p:spTgt spid="189"/>
                                        </p:tgtEl>
                                        <p:attrNameLst>
                                          <p:attrName>r</p:attrName>
                                        </p:attrNameLst>
                                      </p:cBhvr>
                                    </p:animRot>
                                  </p:childTnLst>
                                </p:cTn>
                              </p:par>
                              <p:par>
                                <p:cTn fill="hold" id="141" nodeType="withEffect" presetClass="emph" presetID="1" presetSubtype="2">
                                  <p:stCondLst>
                                    <p:cond delay="0"/>
                                  </p:stCondLst>
                                  <p:childTnLst>
                                    <p:animClr clrSpc="rgb" dir="cw">
                                      <p:cBhvr>
                                        <p:cTn dur="50" fill="hold" id="142"/>
                                        <p:tgtEl>
                                          <p:spTgt spid="162"/>
                                        </p:tgtEl>
                                        <p:attrNameLst>
                                          <p:attrName>fillcolor</p:attrName>
                                        </p:attrNameLst>
                                      </p:cBhvr>
                                      <p:to>
                                        <a:srgbClr val="404066"/>
                                      </p:to>
                                    </p:animClr>
                                    <p:set>
                                      <p:cBhvr>
                                        <p:cTn dur="50" fill="hold" id="143"/>
                                        <p:tgtEl>
                                          <p:spTgt spid="162"/>
                                        </p:tgtEl>
                                        <p:attrNameLst>
                                          <p:attrName>fill.type</p:attrName>
                                        </p:attrNameLst>
                                      </p:cBhvr>
                                      <p:to>
                                        <p:strVal val="solid"/>
                                      </p:to>
                                    </p:set>
                                    <p:set>
                                      <p:cBhvr>
                                        <p:cTn dur="50" fill="hold" id="144"/>
                                        <p:tgtEl>
                                          <p:spTgt spid="162"/>
                                        </p:tgtEl>
                                        <p:attrNameLst>
                                          <p:attrName>fill.on</p:attrName>
                                        </p:attrNameLst>
                                      </p:cBhvr>
                                      <p:to>
                                        <p:strVal val="true"/>
                                      </p:to>
                                    </p:set>
                                  </p:childTnLst>
                                </p:cTn>
                              </p:par>
                              <p:par>
                                <p:cTn fill="hold" id="145" nodeType="withEffect" presetClass="emph" presetID="1" presetSubtype="2">
                                  <p:stCondLst>
                                    <p:cond delay="50"/>
                                  </p:stCondLst>
                                  <p:childTnLst>
                                    <p:animClr clrSpc="rgb" dir="cw">
                                      <p:cBhvr>
                                        <p:cTn dur="50" fill="hold" id="146"/>
                                        <p:tgtEl>
                                          <p:spTgt spid="83"/>
                                        </p:tgtEl>
                                        <p:attrNameLst>
                                          <p:attrName>fillcolor</p:attrName>
                                        </p:attrNameLst>
                                      </p:cBhvr>
                                      <p:to>
                                        <a:srgbClr val="404066"/>
                                      </p:to>
                                    </p:animClr>
                                    <p:set>
                                      <p:cBhvr>
                                        <p:cTn dur="50" fill="hold" id="147"/>
                                        <p:tgtEl>
                                          <p:spTgt spid="83"/>
                                        </p:tgtEl>
                                        <p:attrNameLst>
                                          <p:attrName>fill.type</p:attrName>
                                        </p:attrNameLst>
                                      </p:cBhvr>
                                      <p:to>
                                        <p:strVal val="solid"/>
                                      </p:to>
                                    </p:set>
                                    <p:set>
                                      <p:cBhvr>
                                        <p:cTn dur="50" fill="hold" id="148"/>
                                        <p:tgtEl>
                                          <p:spTgt spid="83"/>
                                        </p:tgtEl>
                                        <p:attrNameLst>
                                          <p:attrName>fill.on</p:attrName>
                                        </p:attrNameLst>
                                      </p:cBhvr>
                                      <p:to>
                                        <p:strVal val="true"/>
                                      </p:to>
                                    </p:set>
                                  </p:childTnLst>
                                </p:cTn>
                              </p:par>
                              <p:par>
                                <p:cTn fill="hold" id="149" nodeType="withEffect" presetClass="emph" presetID="1" presetSubtype="2">
                                  <p:stCondLst>
                                    <p:cond delay="100"/>
                                  </p:stCondLst>
                                  <p:childTnLst>
                                    <p:animClr clrSpc="rgb" dir="cw">
                                      <p:cBhvr>
                                        <p:cTn dur="50" fill="hold" id="150"/>
                                        <p:tgtEl>
                                          <p:spTgt spid="170"/>
                                        </p:tgtEl>
                                        <p:attrNameLst>
                                          <p:attrName>fillcolor</p:attrName>
                                        </p:attrNameLst>
                                      </p:cBhvr>
                                      <p:to>
                                        <a:srgbClr val="404066"/>
                                      </p:to>
                                    </p:animClr>
                                    <p:set>
                                      <p:cBhvr>
                                        <p:cTn dur="50" fill="hold" id="151"/>
                                        <p:tgtEl>
                                          <p:spTgt spid="170"/>
                                        </p:tgtEl>
                                        <p:attrNameLst>
                                          <p:attrName>fill.type</p:attrName>
                                        </p:attrNameLst>
                                      </p:cBhvr>
                                      <p:to>
                                        <p:strVal val="solid"/>
                                      </p:to>
                                    </p:set>
                                    <p:set>
                                      <p:cBhvr>
                                        <p:cTn dur="50" fill="hold" id="152"/>
                                        <p:tgtEl>
                                          <p:spTgt spid="170"/>
                                        </p:tgtEl>
                                        <p:attrNameLst>
                                          <p:attrName>fill.on</p:attrName>
                                        </p:attrNameLst>
                                      </p:cBhvr>
                                      <p:to>
                                        <p:strVal val="true"/>
                                      </p:to>
                                    </p:set>
                                  </p:childTnLst>
                                </p:cTn>
                              </p:par>
                              <p:par>
                                <p:cTn fill="hold" id="153" nodeType="withEffect" presetClass="emph" presetID="1" presetSubtype="2">
                                  <p:stCondLst>
                                    <p:cond delay="150"/>
                                  </p:stCondLst>
                                  <p:childTnLst>
                                    <p:animClr clrSpc="rgb" dir="cw">
                                      <p:cBhvr>
                                        <p:cTn dur="50" fill="hold" id="154"/>
                                        <p:tgtEl>
                                          <p:spTgt spid="79"/>
                                        </p:tgtEl>
                                        <p:attrNameLst>
                                          <p:attrName>fillcolor</p:attrName>
                                        </p:attrNameLst>
                                      </p:cBhvr>
                                      <p:to>
                                        <a:srgbClr val="404066"/>
                                      </p:to>
                                    </p:animClr>
                                    <p:set>
                                      <p:cBhvr>
                                        <p:cTn dur="50" fill="hold" id="155"/>
                                        <p:tgtEl>
                                          <p:spTgt spid="79"/>
                                        </p:tgtEl>
                                        <p:attrNameLst>
                                          <p:attrName>fill.type</p:attrName>
                                        </p:attrNameLst>
                                      </p:cBhvr>
                                      <p:to>
                                        <p:strVal val="solid"/>
                                      </p:to>
                                    </p:set>
                                    <p:set>
                                      <p:cBhvr>
                                        <p:cTn dur="50" fill="hold" id="156"/>
                                        <p:tgtEl>
                                          <p:spTgt spid="79"/>
                                        </p:tgtEl>
                                        <p:attrNameLst>
                                          <p:attrName>fill.on</p:attrName>
                                        </p:attrNameLst>
                                      </p:cBhvr>
                                      <p:to>
                                        <p:strVal val="true"/>
                                      </p:to>
                                    </p:set>
                                  </p:childTnLst>
                                </p:cTn>
                              </p:par>
                              <p:par>
                                <p:cTn fill="hold" id="157" nodeType="withEffect" presetClass="emph" presetID="1" presetSubtype="2">
                                  <p:stCondLst>
                                    <p:cond delay="200"/>
                                  </p:stCondLst>
                                  <p:childTnLst>
                                    <p:animClr clrSpc="rgb" dir="cw">
                                      <p:cBhvr>
                                        <p:cTn dur="50" fill="hold" id="158"/>
                                        <p:tgtEl>
                                          <p:spTgt spid="166"/>
                                        </p:tgtEl>
                                        <p:attrNameLst>
                                          <p:attrName>fillcolor</p:attrName>
                                        </p:attrNameLst>
                                      </p:cBhvr>
                                      <p:to>
                                        <a:srgbClr val="404066"/>
                                      </p:to>
                                    </p:animClr>
                                    <p:set>
                                      <p:cBhvr>
                                        <p:cTn dur="50" fill="hold" id="159"/>
                                        <p:tgtEl>
                                          <p:spTgt spid="166"/>
                                        </p:tgtEl>
                                        <p:attrNameLst>
                                          <p:attrName>fill.type</p:attrName>
                                        </p:attrNameLst>
                                      </p:cBhvr>
                                      <p:to>
                                        <p:strVal val="solid"/>
                                      </p:to>
                                    </p:set>
                                    <p:set>
                                      <p:cBhvr>
                                        <p:cTn dur="50" fill="hold" id="160"/>
                                        <p:tgtEl>
                                          <p:spTgt spid="166"/>
                                        </p:tgtEl>
                                        <p:attrNameLst>
                                          <p:attrName>fill.on</p:attrName>
                                        </p:attrNameLst>
                                      </p:cBhvr>
                                      <p:to>
                                        <p:strVal val="true"/>
                                      </p:to>
                                    </p:set>
                                  </p:childTnLst>
                                </p:cTn>
                              </p:par>
                              <p:par>
                                <p:cTn fill="hold" id="161" nodeType="withEffect" presetClass="emph" presetID="1" presetSubtype="2">
                                  <p:stCondLst>
                                    <p:cond delay="250"/>
                                  </p:stCondLst>
                                  <p:childTnLst>
                                    <p:animClr clrSpc="rgb" dir="cw">
                                      <p:cBhvr>
                                        <p:cTn dur="50" fill="hold" id="162"/>
                                        <p:tgtEl>
                                          <p:spTgt spid="87"/>
                                        </p:tgtEl>
                                        <p:attrNameLst>
                                          <p:attrName>fillcolor</p:attrName>
                                        </p:attrNameLst>
                                      </p:cBhvr>
                                      <p:to>
                                        <a:srgbClr val="404066"/>
                                      </p:to>
                                    </p:animClr>
                                    <p:set>
                                      <p:cBhvr>
                                        <p:cTn dur="50" fill="hold" id="163"/>
                                        <p:tgtEl>
                                          <p:spTgt spid="87"/>
                                        </p:tgtEl>
                                        <p:attrNameLst>
                                          <p:attrName>fill.type</p:attrName>
                                        </p:attrNameLst>
                                      </p:cBhvr>
                                      <p:to>
                                        <p:strVal val="solid"/>
                                      </p:to>
                                    </p:set>
                                    <p:set>
                                      <p:cBhvr>
                                        <p:cTn dur="50" fill="hold" id="164"/>
                                        <p:tgtEl>
                                          <p:spTgt spid="87"/>
                                        </p:tgtEl>
                                        <p:attrNameLst>
                                          <p:attrName>fill.on</p:attrName>
                                        </p:attrNameLst>
                                      </p:cBhvr>
                                      <p:to>
                                        <p:strVal val="true"/>
                                      </p:to>
                                    </p:set>
                                  </p:childTnLst>
                                </p:cTn>
                              </p:par>
                              <p:par>
                                <p:cTn fill="hold" id="165" nodeType="withEffect" presetClass="emph" presetID="1" presetSubtype="2">
                                  <p:stCondLst>
                                    <p:cond delay="300"/>
                                  </p:stCondLst>
                                  <p:childTnLst>
                                    <p:animClr clrSpc="rgb" dir="cw">
                                      <p:cBhvr>
                                        <p:cTn dur="50" fill="hold" id="166"/>
                                        <p:tgtEl>
                                          <p:spTgt spid="174"/>
                                        </p:tgtEl>
                                        <p:attrNameLst>
                                          <p:attrName>fillcolor</p:attrName>
                                        </p:attrNameLst>
                                      </p:cBhvr>
                                      <p:to>
                                        <a:srgbClr val="404066"/>
                                      </p:to>
                                    </p:animClr>
                                    <p:set>
                                      <p:cBhvr>
                                        <p:cTn dur="50" fill="hold" id="167"/>
                                        <p:tgtEl>
                                          <p:spTgt spid="174"/>
                                        </p:tgtEl>
                                        <p:attrNameLst>
                                          <p:attrName>fill.type</p:attrName>
                                        </p:attrNameLst>
                                      </p:cBhvr>
                                      <p:to>
                                        <p:strVal val="solid"/>
                                      </p:to>
                                    </p:set>
                                    <p:set>
                                      <p:cBhvr>
                                        <p:cTn dur="50" fill="hold" id="168"/>
                                        <p:tgtEl>
                                          <p:spTgt spid="174"/>
                                        </p:tgtEl>
                                        <p:attrNameLst>
                                          <p:attrName>fill.on</p:attrName>
                                        </p:attrNameLst>
                                      </p:cBhvr>
                                      <p:to>
                                        <p:strVal val="true"/>
                                      </p:to>
                                    </p:set>
                                  </p:childTnLst>
                                </p:cTn>
                              </p:par>
                              <p:par>
                                <p:cTn fill="hold" id="169" nodeType="withEffect" presetClass="emph" presetID="1" presetSubtype="2">
                                  <p:stCondLst>
                                    <p:cond delay="350"/>
                                  </p:stCondLst>
                                  <p:childTnLst>
                                    <p:animClr clrSpc="rgb" dir="cw">
                                      <p:cBhvr>
                                        <p:cTn dur="50" fill="hold" id="170"/>
                                        <p:tgtEl>
                                          <p:spTgt spid="77"/>
                                        </p:tgtEl>
                                        <p:attrNameLst>
                                          <p:attrName>fillcolor</p:attrName>
                                        </p:attrNameLst>
                                      </p:cBhvr>
                                      <p:to>
                                        <a:srgbClr val="404066"/>
                                      </p:to>
                                    </p:animClr>
                                    <p:set>
                                      <p:cBhvr>
                                        <p:cTn dur="50" fill="hold" id="171"/>
                                        <p:tgtEl>
                                          <p:spTgt spid="77"/>
                                        </p:tgtEl>
                                        <p:attrNameLst>
                                          <p:attrName>fill.type</p:attrName>
                                        </p:attrNameLst>
                                      </p:cBhvr>
                                      <p:to>
                                        <p:strVal val="solid"/>
                                      </p:to>
                                    </p:set>
                                    <p:set>
                                      <p:cBhvr>
                                        <p:cTn dur="50" fill="hold" id="172"/>
                                        <p:tgtEl>
                                          <p:spTgt spid="77"/>
                                        </p:tgtEl>
                                        <p:attrNameLst>
                                          <p:attrName>fill.on</p:attrName>
                                        </p:attrNameLst>
                                      </p:cBhvr>
                                      <p:to>
                                        <p:strVal val="true"/>
                                      </p:to>
                                    </p:set>
                                  </p:childTnLst>
                                </p:cTn>
                              </p:par>
                              <p:par>
                                <p:cTn fill="hold" id="173" nodeType="withEffect" presetClass="emph" presetID="1" presetSubtype="2">
                                  <p:stCondLst>
                                    <p:cond delay="400"/>
                                  </p:stCondLst>
                                  <p:childTnLst>
                                    <p:animClr clrSpc="rgb" dir="cw">
                                      <p:cBhvr>
                                        <p:cTn dur="50" fill="hold" id="174"/>
                                        <p:tgtEl>
                                          <p:spTgt spid="164"/>
                                        </p:tgtEl>
                                        <p:attrNameLst>
                                          <p:attrName>fillcolor</p:attrName>
                                        </p:attrNameLst>
                                      </p:cBhvr>
                                      <p:to>
                                        <a:srgbClr val="404066"/>
                                      </p:to>
                                    </p:animClr>
                                    <p:set>
                                      <p:cBhvr>
                                        <p:cTn dur="50" fill="hold" id="175"/>
                                        <p:tgtEl>
                                          <p:spTgt spid="164"/>
                                        </p:tgtEl>
                                        <p:attrNameLst>
                                          <p:attrName>fill.type</p:attrName>
                                        </p:attrNameLst>
                                      </p:cBhvr>
                                      <p:to>
                                        <p:strVal val="solid"/>
                                      </p:to>
                                    </p:set>
                                    <p:set>
                                      <p:cBhvr>
                                        <p:cTn dur="50" fill="hold" id="176"/>
                                        <p:tgtEl>
                                          <p:spTgt spid="164"/>
                                        </p:tgtEl>
                                        <p:attrNameLst>
                                          <p:attrName>fill.on</p:attrName>
                                        </p:attrNameLst>
                                      </p:cBhvr>
                                      <p:to>
                                        <p:strVal val="true"/>
                                      </p:to>
                                    </p:set>
                                  </p:childTnLst>
                                </p:cTn>
                              </p:par>
                              <p:par>
                                <p:cTn fill="hold" id="177" nodeType="withEffect" presetClass="emph" presetID="1" presetSubtype="2">
                                  <p:stCondLst>
                                    <p:cond delay="450"/>
                                  </p:stCondLst>
                                  <p:childTnLst>
                                    <p:animClr clrSpc="rgb" dir="cw">
                                      <p:cBhvr>
                                        <p:cTn dur="50" fill="hold" id="178"/>
                                        <p:tgtEl>
                                          <p:spTgt spid="85"/>
                                        </p:tgtEl>
                                        <p:attrNameLst>
                                          <p:attrName>fillcolor</p:attrName>
                                        </p:attrNameLst>
                                      </p:cBhvr>
                                      <p:to>
                                        <a:srgbClr val="404066"/>
                                      </p:to>
                                    </p:animClr>
                                    <p:set>
                                      <p:cBhvr>
                                        <p:cTn dur="50" fill="hold" id="179"/>
                                        <p:tgtEl>
                                          <p:spTgt spid="85"/>
                                        </p:tgtEl>
                                        <p:attrNameLst>
                                          <p:attrName>fill.type</p:attrName>
                                        </p:attrNameLst>
                                      </p:cBhvr>
                                      <p:to>
                                        <p:strVal val="solid"/>
                                      </p:to>
                                    </p:set>
                                    <p:set>
                                      <p:cBhvr>
                                        <p:cTn dur="50" fill="hold" id="180"/>
                                        <p:tgtEl>
                                          <p:spTgt spid="85"/>
                                        </p:tgtEl>
                                        <p:attrNameLst>
                                          <p:attrName>fill.on</p:attrName>
                                        </p:attrNameLst>
                                      </p:cBhvr>
                                      <p:to>
                                        <p:strVal val="true"/>
                                      </p:to>
                                    </p:set>
                                  </p:childTnLst>
                                </p:cTn>
                              </p:par>
                              <p:par>
                                <p:cTn fill="hold" id="181" nodeType="withEffect" presetClass="emph" presetID="1" presetSubtype="2">
                                  <p:stCondLst>
                                    <p:cond delay="500"/>
                                  </p:stCondLst>
                                  <p:childTnLst>
                                    <p:animClr clrSpc="rgb" dir="cw">
                                      <p:cBhvr>
                                        <p:cTn dur="50" fill="hold" id="182"/>
                                        <p:tgtEl>
                                          <p:spTgt spid="172"/>
                                        </p:tgtEl>
                                        <p:attrNameLst>
                                          <p:attrName>fillcolor</p:attrName>
                                        </p:attrNameLst>
                                      </p:cBhvr>
                                      <p:to>
                                        <a:srgbClr val="404066"/>
                                      </p:to>
                                    </p:animClr>
                                    <p:set>
                                      <p:cBhvr>
                                        <p:cTn dur="50" fill="hold" id="183"/>
                                        <p:tgtEl>
                                          <p:spTgt spid="172"/>
                                        </p:tgtEl>
                                        <p:attrNameLst>
                                          <p:attrName>fill.type</p:attrName>
                                        </p:attrNameLst>
                                      </p:cBhvr>
                                      <p:to>
                                        <p:strVal val="solid"/>
                                      </p:to>
                                    </p:set>
                                    <p:set>
                                      <p:cBhvr>
                                        <p:cTn dur="50" fill="hold" id="184"/>
                                        <p:tgtEl>
                                          <p:spTgt spid="172"/>
                                        </p:tgtEl>
                                        <p:attrNameLst>
                                          <p:attrName>fill.on</p:attrName>
                                        </p:attrNameLst>
                                      </p:cBhvr>
                                      <p:to>
                                        <p:strVal val="true"/>
                                      </p:to>
                                    </p:set>
                                  </p:childTnLst>
                                </p:cTn>
                              </p:par>
                              <p:par>
                                <p:cTn fill="hold" id="185" nodeType="withEffect" presetClass="emph" presetID="1" presetSubtype="2">
                                  <p:stCondLst>
                                    <p:cond delay="550"/>
                                  </p:stCondLst>
                                  <p:childTnLst>
                                    <p:animClr clrSpc="rgb" dir="cw">
                                      <p:cBhvr>
                                        <p:cTn dur="50" fill="hold" id="186"/>
                                        <p:tgtEl>
                                          <p:spTgt spid="81"/>
                                        </p:tgtEl>
                                        <p:attrNameLst>
                                          <p:attrName>fillcolor</p:attrName>
                                        </p:attrNameLst>
                                      </p:cBhvr>
                                      <p:to>
                                        <a:srgbClr val="404066"/>
                                      </p:to>
                                    </p:animClr>
                                    <p:set>
                                      <p:cBhvr>
                                        <p:cTn dur="50" fill="hold" id="187"/>
                                        <p:tgtEl>
                                          <p:spTgt spid="81"/>
                                        </p:tgtEl>
                                        <p:attrNameLst>
                                          <p:attrName>fill.type</p:attrName>
                                        </p:attrNameLst>
                                      </p:cBhvr>
                                      <p:to>
                                        <p:strVal val="solid"/>
                                      </p:to>
                                    </p:set>
                                    <p:set>
                                      <p:cBhvr>
                                        <p:cTn dur="50" fill="hold" id="188"/>
                                        <p:tgtEl>
                                          <p:spTgt spid="81"/>
                                        </p:tgtEl>
                                        <p:attrNameLst>
                                          <p:attrName>fill.on</p:attrName>
                                        </p:attrNameLst>
                                      </p:cBhvr>
                                      <p:to>
                                        <p:strVal val="true"/>
                                      </p:to>
                                    </p:set>
                                  </p:childTnLst>
                                </p:cTn>
                              </p:par>
                              <p:par>
                                <p:cTn fill="hold" id="189" nodeType="withEffect" presetClass="emph" presetID="1" presetSubtype="2">
                                  <p:stCondLst>
                                    <p:cond delay="600"/>
                                  </p:stCondLst>
                                  <p:childTnLst>
                                    <p:animClr clrSpc="rgb" dir="cw">
                                      <p:cBhvr>
                                        <p:cTn dur="50" fill="hold" id="190"/>
                                        <p:tgtEl>
                                          <p:spTgt spid="168"/>
                                        </p:tgtEl>
                                        <p:attrNameLst>
                                          <p:attrName>fillcolor</p:attrName>
                                        </p:attrNameLst>
                                      </p:cBhvr>
                                      <p:to>
                                        <a:srgbClr val="404066"/>
                                      </p:to>
                                    </p:animClr>
                                    <p:set>
                                      <p:cBhvr>
                                        <p:cTn dur="50" fill="hold" id="191"/>
                                        <p:tgtEl>
                                          <p:spTgt spid="168"/>
                                        </p:tgtEl>
                                        <p:attrNameLst>
                                          <p:attrName>fill.type</p:attrName>
                                        </p:attrNameLst>
                                      </p:cBhvr>
                                      <p:to>
                                        <p:strVal val="solid"/>
                                      </p:to>
                                    </p:set>
                                    <p:set>
                                      <p:cBhvr>
                                        <p:cTn dur="50" fill="hold" id="192"/>
                                        <p:tgtEl>
                                          <p:spTgt spid="168"/>
                                        </p:tgtEl>
                                        <p:attrNameLst>
                                          <p:attrName>fill.on</p:attrName>
                                        </p:attrNameLst>
                                      </p:cBhvr>
                                      <p:to>
                                        <p:strVal val="true"/>
                                      </p:to>
                                    </p:set>
                                  </p:childTnLst>
                                </p:cTn>
                              </p:par>
                              <p:par>
                                <p:cTn fill="hold" id="193" nodeType="withEffect" presetClass="emph" presetID="1" presetSubtype="2">
                                  <p:stCondLst>
                                    <p:cond delay="600"/>
                                  </p:stCondLst>
                                  <p:childTnLst>
                                    <p:animClr clrSpc="rgb" dir="cw">
                                      <p:cBhvr>
                                        <p:cTn dur="50" fill="hold" id="194"/>
                                        <p:tgtEl>
                                          <p:spTgt spid="160"/>
                                        </p:tgtEl>
                                        <p:attrNameLst>
                                          <p:attrName>fillcolor</p:attrName>
                                        </p:attrNameLst>
                                      </p:cBhvr>
                                      <p:to>
                                        <a:srgbClr val="404066"/>
                                      </p:to>
                                    </p:animClr>
                                    <p:set>
                                      <p:cBhvr>
                                        <p:cTn dur="50" fill="hold" id="195"/>
                                        <p:tgtEl>
                                          <p:spTgt spid="160"/>
                                        </p:tgtEl>
                                        <p:attrNameLst>
                                          <p:attrName>fill.type</p:attrName>
                                        </p:attrNameLst>
                                      </p:cBhvr>
                                      <p:to>
                                        <p:strVal val="solid"/>
                                      </p:to>
                                    </p:set>
                                    <p:set>
                                      <p:cBhvr>
                                        <p:cTn dur="50" fill="hold" id="196"/>
                                        <p:tgtEl>
                                          <p:spTgt spid="160"/>
                                        </p:tgtEl>
                                        <p:attrNameLst>
                                          <p:attrName>fill.on</p:attrName>
                                        </p:attrNameLst>
                                      </p:cBhvr>
                                      <p:to>
                                        <p:strVal val="true"/>
                                      </p:to>
                                    </p:set>
                                  </p:childTnLst>
                                </p:cTn>
                              </p:par>
                              <p:par>
                                <p:cTn fill="hold" id="197" nodeType="withEffect" presetClass="emph" presetID="1" presetSubtype="2">
                                  <p:stCondLst>
                                    <p:cond delay="650"/>
                                  </p:stCondLst>
                                  <p:childTnLst>
                                    <p:animClr clrSpc="rgb" dir="cw">
                                      <p:cBhvr>
                                        <p:cTn dur="50" fill="hold" id="198"/>
                                        <p:tgtEl>
                                          <p:spTgt spid="176"/>
                                        </p:tgtEl>
                                        <p:attrNameLst>
                                          <p:attrName>fillcolor</p:attrName>
                                        </p:attrNameLst>
                                      </p:cBhvr>
                                      <p:to>
                                        <a:srgbClr val="404066"/>
                                      </p:to>
                                    </p:animClr>
                                    <p:set>
                                      <p:cBhvr>
                                        <p:cTn dur="50" fill="hold" id="199"/>
                                        <p:tgtEl>
                                          <p:spTgt spid="176"/>
                                        </p:tgtEl>
                                        <p:attrNameLst>
                                          <p:attrName>fill.type</p:attrName>
                                        </p:attrNameLst>
                                      </p:cBhvr>
                                      <p:to>
                                        <p:strVal val="solid"/>
                                      </p:to>
                                    </p:set>
                                    <p:set>
                                      <p:cBhvr>
                                        <p:cTn dur="50" fill="hold" id="200"/>
                                        <p:tgtEl>
                                          <p:spTgt spid="176"/>
                                        </p:tgtEl>
                                        <p:attrNameLst>
                                          <p:attrName>fill.on</p:attrName>
                                        </p:attrNameLst>
                                      </p:cBhvr>
                                      <p:to>
                                        <p:strVal val="true"/>
                                      </p:to>
                                    </p:set>
                                  </p:childTnLst>
                                </p:cTn>
                              </p:par>
                              <p:par>
                                <p:cTn fill="hold" id="201" nodeType="withEffect" presetClass="emph" presetID="1" presetSubtype="2">
                                  <p:stCondLst>
                                    <p:cond delay="700"/>
                                  </p:stCondLst>
                                  <p:childTnLst>
                                    <p:animClr clrSpc="rgb" dir="cw">
                                      <p:cBhvr>
                                        <p:cTn dur="50" fill="hold" id="202"/>
                                        <p:tgtEl>
                                          <p:spTgt spid="75"/>
                                        </p:tgtEl>
                                        <p:attrNameLst>
                                          <p:attrName>fillcolor</p:attrName>
                                        </p:attrNameLst>
                                      </p:cBhvr>
                                      <p:to>
                                        <a:srgbClr val="404066"/>
                                      </p:to>
                                    </p:animClr>
                                    <p:set>
                                      <p:cBhvr>
                                        <p:cTn dur="50" fill="hold" id="203"/>
                                        <p:tgtEl>
                                          <p:spTgt spid="75"/>
                                        </p:tgtEl>
                                        <p:attrNameLst>
                                          <p:attrName>fill.type</p:attrName>
                                        </p:attrNameLst>
                                      </p:cBhvr>
                                      <p:to>
                                        <p:strVal val="solid"/>
                                      </p:to>
                                    </p:set>
                                    <p:set>
                                      <p:cBhvr>
                                        <p:cTn dur="50" fill="hold" id="204"/>
                                        <p:tgtEl>
                                          <p:spTgt spid="75"/>
                                        </p:tgtEl>
                                        <p:attrNameLst>
                                          <p:attrName>fill.on</p:attrName>
                                        </p:attrNameLst>
                                      </p:cBhvr>
                                      <p:to>
                                        <p:strVal val="true"/>
                                      </p:to>
                                    </p:set>
                                  </p:childTnLst>
                                </p:cTn>
                              </p:par>
                              <p:par>
                                <p:cTn fill="hold" id="205" nodeType="withEffect" presetClass="emph" presetID="1" presetSubtype="2">
                                  <p:stCondLst>
                                    <p:cond delay="750"/>
                                  </p:stCondLst>
                                  <p:childTnLst>
                                    <p:animClr clrSpc="rgb" dir="cw">
                                      <p:cBhvr>
                                        <p:cTn dur="50" fill="hold" id="206"/>
                                        <p:tgtEl>
                                          <p:spTgt spid="161"/>
                                        </p:tgtEl>
                                        <p:attrNameLst>
                                          <p:attrName>fillcolor</p:attrName>
                                        </p:attrNameLst>
                                      </p:cBhvr>
                                      <p:to>
                                        <a:srgbClr val="404066"/>
                                      </p:to>
                                    </p:animClr>
                                    <p:set>
                                      <p:cBhvr>
                                        <p:cTn dur="50" fill="hold" id="207"/>
                                        <p:tgtEl>
                                          <p:spTgt spid="161"/>
                                        </p:tgtEl>
                                        <p:attrNameLst>
                                          <p:attrName>fill.type</p:attrName>
                                        </p:attrNameLst>
                                      </p:cBhvr>
                                      <p:to>
                                        <p:strVal val="solid"/>
                                      </p:to>
                                    </p:set>
                                    <p:set>
                                      <p:cBhvr>
                                        <p:cTn dur="50" fill="hold" id="208"/>
                                        <p:tgtEl>
                                          <p:spTgt spid="161"/>
                                        </p:tgtEl>
                                        <p:attrNameLst>
                                          <p:attrName>fill.on</p:attrName>
                                        </p:attrNameLst>
                                      </p:cBhvr>
                                      <p:to>
                                        <p:strVal val="true"/>
                                      </p:to>
                                    </p:set>
                                  </p:childTnLst>
                                </p:cTn>
                              </p:par>
                              <p:par>
                                <p:cTn fill="hold" id="209" nodeType="withEffect" presetClass="emph" presetID="1" presetSubtype="2">
                                  <p:stCondLst>
                                    <p:cond delay="800"/>
                                  </p:stCondLst>
                                  <p:childTnLst>
                                    <p:animClr clrSpc="rgb" dir="cw">
                                      <p:cBhvr>
                                        <p:cTn dur="50" fill="hold" id="210"/>
                                        <p:tgtEl>
                                          <p:spTgt spid="82"/>
                                        </p:tgtEl>
                                        <p:attrNameLst>
                                          <p:attrName>fillcolor</p:attrName>
                                        </p:attrNameLst>
                                      </p:cBhvr>
                                      <p:to>
                                        <a:srgbClr val="404066"/>
                                      </p:to>
                                    </p:animClr>
                                    <p:set>
                                      <p:cBhvr>
                                        <p:cTn dur="50" fill="hold" id="211"/>
                                        <p:tgtEl>
                                          <p:spTgt spid="82"/>
                                        </p:tgtEl>
                                        <p:attrNameLst>
                                          <p:attrName>fill.type</p:attrName>
                                        </p:attrNameLst>
                                      </p:cBhvr>
                                      <p:to>
                                        <p:strVal val="solid"/>
                                      </p:to>
                                    </p:set>
                                    <p:set>
                                      <p:cBhvr>
                                        <p:cTn dur="50" fill="hold" id="212"/>
                                        <p:tgtEl>
                                          <p:spTgt spid="82"/>
                                        </p:tgtEl>
                                        <p:attrNameLst>
                                          <p:attrName>fill.on</p:attrName>
                                        </p:attrNameLst>
                                      </p:cBhvr>
                                      <p:to>
                                        <p:strVal val="true"/>
                                      </p:to>
                                    </p:set>
                                  </p:childTnLst>
                                </p:cTn>
                              </p:par>
                              <p:par>
                                <p:cTn fill="hold" id="213" nodeType="withEffect" presetClass="emph" presetID="1" presetSubtype="2">
                                  <p:stCondLst>
                                    <p:cond delay="850"/>
                                  </p:stCondLst>
                                  <p:childTnLst>
                                    <p:animClr clrSpc="rgb" dir="cw">
                                      <p:cBhvr>
                                        <p:cTn dur="50" fill="hold" id="214"/>
                                        <p:tgtEl>
                                          <p:spTgt spid="169"/>
                                        </p:tgtEl>
                                        <p:attrNameLst>
                                          <p:attrName>fillcolor</p:attrName>
                                        </p:attrNameLst>
                                      </p:cBhvr>
                                      <p:to>
                                        <a:srgbClr val="404066"/>
                                      </p:to>
                                    </p:animClr>
                                    <p:set>
                                      <p:cBhvr>
                                        <p:cTn dur="50" fill="hold" id="215"/>
                                        <p:tgtEl>
                                          <p:spTgt spid="169"/>
                                        </p:tgtEl>
                                        <p:attrNameLst>
                                          <p:attrName>fill.type</p:attrName>
                                        </p:attrNameLst>
                                      </p:cBhvr>
                                      <p:to>
                                        <p:strVal val="solid"/>
                                      </p:to>
                                    </p:set>
                                    <p:set>
                                      <p:cBhvr>
                                        <p:cTn dur="50" fill="hold" id="216"/>
                                        <p:tgtEl>
                                          <p:spTgt spid="169"/>
                                        </p:tgtEl>
                                        <p:attrNameLst>
                                          <p:attrName>fill.on</p:attrName>
                                        </p:attrNameLst>
                                      </p:cBhvr>
                                      <p:to>
                                        <p:strVal val="true"/>
                                      </p:to>
                                    </p:set>
                                  </p:childTnLst>
                                </p:cTn>
                              </p:par>
                              <p:par>
                                <p:cTn fill="hold" id="217" nodeType="withEffect" presetClass="emph" presetID="1" presetSubtype="2">
                                  <p:stCondLst>
                                    <p:cond delay="900"/>
                                  </p:stCondLst>
                                  <p:childTnLst>
                                    <p:animClr clrSpc="rgb" dir="cw">
                                      <p:cBhvr>
                                        <p:cTn dur="50" fill="hold" id="218"/>
                                        <p:tgtEl>
                                          <p:spTgt spid="78"/>
                                        </p:tgtEl>
                                        <p:attrNameLst>
                                          <p:attrName>fillcolor</p:attrName>
                                        </p:attrNameLst>
                                      </p:cBhvr>
                                      <p:to>
                                        <a:srgbClr val="404066"/>
                                      </p:to>
                                    </p:animClr>
                                    <p:set>
                                      <p:cBhvr>
                                        <p:cTn dur="50" fill="hold" id="219"/>
                                        <p:tgtEl>
                                          <p:spTgt spid="78"/>
                                        </p:tgtEl>
                                        <p:attrNameLst>
                                          <p:attrName>fill.type</p:attrName>
                                        </p:attrNameLst>
                                      </p:cBhvr>
                                      <p:to>
                                        <p:strVal val="solid"/>
                                      </p:to>
                                    </p:set>
                                    <p:set>
                                      <p:cBhvr>
                                        <p:cTn dur="50" fill="hold" id="220"/>
                                        <p:tgtEl>
                                          <p:spTgt spid="78"/>
                                        </p:tgtEl>
                                        <p:attrNameLst>
                                          <p:attrName>fill.on</p:attrName>
                                        </p:attrNameLst>
                                      </p:cBhvr>
                                      <p:to>
                                        <p:strVal val="true"/>
                                      </p:to>
                                    </p:set>
                                  </p:childTnLst>
                                </p:cTn>
                              </p:par>
                              <p:par>
                                <p:cTn fill="hold" id="221" nodeType="withEffect" presetClass="emph" presetID="1" presetSubtype="2">
                                  <p:stCondLst>
                                    <p:cond delay="950"/>
                                  </p:stCondLst>
                                  <p:childTnLst>
                                    <p:animClr clrSpc="rgb" dir="cw">
                                      <p:cBhvr>
                                        <p:cTn dur="50" fill="hold" id="222"/>
                                        <p:tgtEl>
                                          <p:spTgt spid="165"/>
                                        </p:tgtEl>
                                        <p:attrNameLst>
                                          <p:attrName>fillcolor</p:attrName>
                                        </p:attrNameLst>
                                      </p:cBhvr>
                                      <p:to>
                                        <a:srgbClr val="404066"/>
                                      </p:to>
                                    </p:animClr>
                                    <p:set>
                                      <p:cBhvr>
                                        <p:cTn dur="50" fill="hold" id="223"/>
                                        <p:tgtEl>
                                          <p:spTgt spid="165"/>
                                        </p:tgtEl>
                                        <p:attrNameLst>
                                          <p:attrName>fill.type</p:attrName>
                                        </p:attrNameLst>
                                      </p:cBhvr>
                                      <p:to>
                                        <p:strVal val="solid"/>
                                      </p:to>
                                    </p:set>
                                    <p:set>
                                      <p:cBhvr>
                                        <p:cTn dur="50" fill="hold" id="224"/>
                                        <p:tgtEl>
                                          <p:spTgt spid="165"/>
                                        </p:tgtEl>
                                        <p:attrNameLst>
                                          <p:attrName>fill.on</p:attrName>
                                        </p:attrNameLst>
                                      </p:cBhvr>
                                      <p:to>
                                        <p:strVal val="true"/>
                                      </p:to>
                                    </p:set>
                                  </p:childTnLst>
                                </p:cTn>
                              </p:par>
                              <p:par>
                                <p:cTn fill="hold" id="225" nodeType="withEffect" presetClass="emph" presetID="1" presetSubtype="2">
                                  <p:stCondLst>
                                    <p:cond delay="1000"/>
                                  </p:stCondLst>
                                  <p:childTnLst>
                                    <p:animClr clrSpc="rgb" dir="cw">
                                      <p:cBhvr>
                                        <p:cTn dur="50" fill="hold" id="226"/>
                                        <p:tgtEl>
                                          <p:spTgt spid="86"/>
                                        </p:tgtEl>
                                        <p:attrNameLst>
                                          <p:attrName>fillcolor</p:attrName>
                                        </p:attrNameLst>
                                      </p:cBhvr>
                                      <p:to>
                                        <a:srgbClr val="404066"/>
                                      </p:to>
                                    </p:animClr>
                                    <p:set>
                                      <p:cBhvr>
                                        <p:cTn dur="50" fill="hold" id="227"/>
                                        <p:tgtEl>
                                          <p:spTgt spid="86"/>
                                        </p:tgtEl>
                                        <p:attrNameLst>
                                          <p:attrName>fill.type</p:attrName>
                                        </p:attrNameLst>
                                      </p:cBhvr>
                                      <p:to>
                                        <p:strVal val="solid"/>
                                      </p:to>
                                    </p:set>
                                    <p:set>
                                      <p:cBhvr>
                                        <p:cTn dur="50" fill="hold" id="228"/>
                                        <p:tgtEl>
                                          <p:spTgt spid="86"/>
                                        </p:tgtEl>
                                        <p:attrNameLst>
                                          <p:attrName>fill.on</p:attrName>
                                        </p:attrNameLst>
                                      </p:cBhvr>
                                      <p:to>
                                        <p:strVal val="true"/>
                                      </p:to>
                                    </p:set>
                                  </p:childTnLst>
                                </p:cTn>
                              </p:par>
                            </p:childTnLst>
                          </p:cTn>
                        </p:par>
                        <p:par>
                          <p:cTn fill="hold" id="229" nodeType="afterGroup">
                            <p:stCondLst>
                              <p:cond delay="3400"/>
                            </p:stCondLst>
                            <p:childTnLst>
                              <p:par>
                                <p:cTn fill="hold" id="230" nodeType="afterEffect" presetClass="entr" presetID="22" presetSubtype="4">
                                  <p:stCondLst>
                                    <p:cond delay="0"/>
                                  </p:stCondLst>
                                  <p:childTnLst>
                                    <p:set>
                                      <p:cBhvr>
                                        <p:cTn dur="1" fill="hold" id="231">
                                          <p:stCondLst>
                                            <p:cond delay="0"/>
                                          </p:stCondLst>
                                        </p:cTn>
                                        <p:tgtEl>
                                          <p:spTgt spid="196"/>
                                        </p:tgtEl>
                                        <p:attrNameLst>
                                          <p:attrName>style.visibility</p:attrName>
                                        </p:attrNameLst>
                                      </p:cBhvr>
                                      <p:to>
                                        <p:strVal val="visible"/>
                                      </p:to>
                                    </p:set>
                                    <p:animEffect filter="wipe(down)" transition="in">
                                      <p:cBhvr>
                                        <p:cTn dur="250" id="232"/>
                                        <p:tgtEl>
                                          <p:spTgt spid="196"/>
                                        </p:tgtEl>
                                      </p:cBhvr>
                                    </p:animEffect>
                                  </p:childTnLst>
                                </p:cTn>
                              </p:par>
                            </p:childTnLst>
                          </p:cTn>
                        </p:par>
                        <p:par>
                          <p:cTn fill="hold" id="233" nodeType="afterGroup">
                            <p:stCondLst>
                              <p:cond delay="3650"/>
                            </p:stCondLst>
                            <p:childTnLst>
                              <p:par>
                                <p:cTn fill="hold" grpId="0" id="234" nodeType="afterEffect" presetClass="entr" presetID="2" presetSubtype="8">
                                  <p:stCondLst>
                                    <p:cond delay="0"/>
                                  </p:stCondLst>
                                  <p:childTnLst>
                                    <p:set>
                                      <p:cBhvr>
                                        <p:cTn dur="1" fill="hold" id="235">
                                          <p:stCondLst>
                                            <p:cond delay="0"/>
                                          </p:stCondLst>
                                        </p:cTn>
                                        <p:tgtEl>
                                          <p:spTgt spid="197"/>
                                        </p:tgtEl>
                                        <p:attrNameLst>
                                          <p:attrName>style.visibility</p:attrName>
                                        </p:attrNameLst>
                                      </p:cBhvr>
                                      <p:to>
                                        <p:strVal val="visible"/>
                                      </p:to>
                                    </p:set>
                                    <p:anim calcmode="lin" valueType="num">
                                      <p:cBhvr additive="base">
                                        <p:cTn dur="250" fill="hold" id="236"/>
                                        <p:tgtEl>
                                          <p:spTgt spid="197"/>
                                        </p:tgtEl>
                                        <p:attrNameLst>
                                          <p:attrName>ppt_x</p:attrName>
                                        </p:attrNameLst>
                                      </p:cBhvr>
                                      <p:tavLst>
                                        <p:tav tm="0">
                                          <p:val>
                                            <p:strVal val="0-#ppt_w/2"/>
                                          </p:val>
                                        </p:tav>
                                        <p:tav tm="100000">
                                          <p:val>
                                            <p:strVal val="#ppt_x"/>
                                          </p:val>
                                        </p:tav>
                                      </p:tavLst>
                                    </p:anim>
                                    <p:anim calcmode="lin" valueType="num">
                                      <p:cBhvr additive="base">
                                        <p:cTn dur="250" fill="hold" id="237"/>
                                        <p:tgtEl>
                                          <p:spTgt spid="197"/>
                                        </p:tgtEl>
                                        <p:attrNameLst>
                                          <p:attrName>ppt_y</p:attrName>
                                        </p:attrNameLst>
                                      </p:cBhvr>
                                      <p:tavLst>
                                        <p:tav tm="0">
                                          <p:val>
                                            <p:strVal val="#ppt_y"/>
                                          </p:val>
                                        </p:tav>
                                        <p:tav tm="100000">
                                          <p:val>
                                            <p:strVal val="#ppt_y"/>
                                          </p:val>
                                        </p:tav>
                                      </p:tavLst>
                                    </p:anim>
                                  </p:childTnLst>
                                </p:cTn>
                              </p:par>
                            </p:childTnLst>
                          </p:cTn>
                        </p:par>
                        <p:par>
                          <p:cTn fill="hold" id="238" nodeType="afterGroup">
                            <p:stCondLst>
                              <p:cond delay="3900"/>
                            </p:stCondLst>
                            <p:childTnLst>
                              <p:par>
                                <p:cTn fill="hold" id="239" nodeType="afterEffect" presetClass="entr" presetID="22" presetSubtype="4">
                                  <p:stCondLst>
                                    <p:cond delay="0"/>
                                  </p:stCondLst>
                                  <p:childTnLst>
                                    <p:set>
                                      <p:cBhvr>
                                        <p:cTn dur="1" fill="hold" id="240">
                                          <p:stCondLst>
                                            <p:cond delay="0"/>
                                          </p:stCondLst>
                                        </p:cTn>
                                        <p:tgtEl>
                                          <p:spTgt spid="194"/>
                                        </p:tgtEl>
                                        <p:attrNameLst>
                                          <p:attrName>style.visibility</p:attrName>
                                        </p:attrNameLst>
                                      </p:cBhvr>
                                      <p:to>
                                        <p:strVal val="visible"/>
                                      </p:to>
                                    </p:set>
                                    <p:animEffect filter="wipe(down)" transition="in">
                                      <p:cBhvr>
                                        <p:cTn dur="500" id="241"/>
                                        <p:tgtEl>
                                          <p:spTgt spid="194"/>
                                        </p:tgtEl>
                                      </p:cBhvr>
                                    </p:animEffect>
                                  </p:childTnLst>
                                </p:cTn>
                              </p:par>
                            </p:childTnLst>
                          </p:cTn>
                        </p:par>
                        <p:par>
                          <p:cTn fill="hold" id="242" nodeType="afterGroup">
                            <p:stCondLst>
                              <p:cond delay="4400"/>
                            </p:stCondLst>
                            <p:childTnLst>
                              <p:par>
                                <p:cTn fill="hold" grpId="0" id="243" nodeType="afterEffect" presetClass="entr" presetID="2" presetSubtype="2">
                                  <p:stCondLst>
                                    <p:cond delay="0"/>
                                  </p:stCondLst>
                                  <p:childTnLst>
                                    <p:set>
                                      <p:cBhvr>
                                        <p:cTn dur="1" fill="hold" id="244">
                                          <p:stCondLst>
                                            <p:cond delay="0"/>
                                          </p:stCondLst>
                                        </p:cTn>
                                        <p:tgtEl>
                                          <p:spTgt spid="195"/>
                                        </p:tgtEl>
                                        <p:attrNameLst>
                                          <p:attrName>style.visibility</p:attrName>
                                        </p:attrNameLst>
                                      </p:cBhvr>
                                      <p:to>
                                        <p:strVal val="visible"/>
                                      </p:to>
                                    </p:set>
                                    <p:anim calcmode="lin" valueType="num">
                                      <p:cBhvr additive="base">
                                        <p:cTn dur="250" fill="hold" id="245"/>
                                        <p:tgtEl>
                                          <p:spTgt spid="195"/>
                                        </p:tgtEl>
                                        <p:attrNameLst>
                                          <p:attrName>ppt_x</p:attrName>
                                        </p:attrNameLst>
                                      </p:cBhvr>
                                      <p:tavLst>
                                        <p:tav tm="0">
                                          <p:val>
                                            <p:strVal val="1+#ppt_w/2"/>
                                          </p:val>
                                        </p:tav>
                                        <p:tav tm="100000">
                                          <p:val>
                                            <p:strVal val="#ppt_x"/>
                                          </p:val>
                                        </p:tav>
                                      </p:tavLst>
                                    </p:anim>
                                    <p:anim calcmode="lin" valueType="num">
                                      <p:cBhvr additive="base">
                                        <p:cTn dur="250" fill="hold" id="246"/>
                                        <p:tgtEl>
                                          <p:spTgt spid="195"/>
                                        </p:tgtEl>
                                        <p:attrNameLst>
                                          <p:attrName>ppt_y</p:attrName>
                                        </p:attrNameLst>
                                      </p:cBhvr>
                                      <p:tavLst>
                                        <p:tav tm="0">
                                          <p:val>
                                            <p:strVal val="#ppt_y"/>
                                          </p:val>
                                        </p:tav>
                                        <p:tav tm="100000">
                                          <p:val>
                                            <p:strVal val="#ppt_y"/>
                                          </p:val>
                                        </p:tav>
                                      </p:tavLst>
                                    </p:anim>
                                  </p:childTnLst>
                                </p:cTn>
                              </p:par>
                            </p:childTnLst>
                          </p:cTn>
                        </p:par>
                        <p:par>
                          <p:cTn fill="hold" id="247" nodeType="afterGroup">
                            <p:stCondLst>
                              <p:cond delay="4650"/>
                            </p:stCondLst>
                            <p:childTnLst>
                              <p:par>
                                <p:cTn fill="hold" id="248" nodeType="afterEffect" presetClass="entr" presetID="22" presetSubtype="4">
                                  <p:stCondLst>
                                    <p:cond delay="0"/>
                                  </p:stCondLst>
                                  <p:childTnLst>
                                    <p:set>
                                      <p:cBhvr>
                                        <p:cTn dur="1" fill="hold" id="249">
                                          <p:stCondLst>
                                            <p:cond delay="0"/>
                                          </p:stCondLst>
                                        </p:cTn>
                                        <p:tgtEl>
                                          <p:spTgt spid="198"/>
                                        </p:tgtEl>
                                        <p:attrNameLst>
                                          <p:attrName>style.visibility</p:attrName>
                                        </p:attrNameLst>
                                      </p:cBhvr>
                                      <p:to>
                                        <p:strVal val="visible"/>
                                      </p:to>
                                    </p:set>
                                    <p:animEffect filter="wipe(down)" transition="in">
                                      <p:cBhvr>
                                        <p:cTn dur="500" id="250"/>
                                        <p:tgtEl>
                                          <p:spTgt spid="198"/>
                                        </p:tgtEl>
                                      </p:cBhvr>
                                    </p:animEffect>
                                  </p:childTnLst>
                                </p:cTn>
                              </p:par>
                            </p:childTnLst>
                          </p:cTn>
                        </p:par>
                        <p:par>
                          <p:cTn fill="hold" id="251" nodeType="afterGroup">
                            <p:stCondLst>
                              <p:cond delay="5150"/>
                            </p:stCondLst>
                            <p:childTnLst>
                              <p:par>
                                <p:cTn fill="hold" grpId="0" id="252" nodeType="afterEffect" presetClass="entr" presetID="2" presetSubtype="2">
                                  <p:stCondLst>
                                    <p:cond delay="0"/>
                                  </p:stCondLst>
                                  <p:childTnLst>
                                    <p:set>
                                      <p:cBhvr>
                                        <p:cTn dur="1" fill="hold" id="253">
                                          <p:stCondLst>
                                            <p:cond delay="0"/>
                                          </p:stCondLst>
                                        </p:cTn>
                                        <p:tgtEl>
                                          <p:spTgt spid="199"/>
                                        </p:tgtEl>
                                        <p:attrNameLst>
                                          <p:attrName>style.visibility</p:attrName>
                                        </p:attrNameLst>
                                      </p:cBhvr>
                                      <p:to>
                                        <p:strVal val="visible"/>
                                      </p:to>
                                    </p:set>
                                    <p:anim calcmode="lin" valueType="num">
                                      <p:cBhvr additive="base">
                                        <p:cTn dur="250" fill="hold" id="254"/>
                                        <p:tgtEl>
                                          <p:spTgt spid="199"/>
                                        </p:tgtEl>
                                        <p:attrNameLst>
                                          <p:attrName>ppt_x</p:attrName>
                                        </p:attrNameLst>
                                      </p:cBhvr>
                                      <p:tavLst>
                                        <p:tav tm="0">
                                          <p:val>
                                            <p:strVal val="1+#ppt_w/2"/>
                                          </p:val>
                                        </p:tav>
                                        <p:tav tm="100000">
                                          <p:val>
                                            <p:strVal val="#ppt_x"/>
                                          </p:val>
                                        </p:tav>
                                      </p:tavLst>
                                    </p:anim>
                                    <p:anim calcmode="lin" valueType="num">
                                      <p:cBhvr additive="base">
                                        <p:cTn dur="250" fill="hold" id="255"/>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6"/>
      <p:bldP grpId="0" spid="77"/>
      <p:bldP grpId="0" spid="78"/>
      <p:bldP grpId="0" spid="79"/>
      <p:bldP grpId="0" spid="80"/>
      <p:bldP grpId="0" spid="81"/>
      <p:bldP grpId="0" spid="82"/>
      <p:bldP grpId="0" spid="83"/>
      <p:bldP grpId="0" spid="84"/>
      <p:bldP grpId="0" spid="85"/>
      <p:bldP grpId="0" spid="86"/>
      <p:bldP grpId="0" spid="87"/>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75"/>
      <p:bldP grpId="0" spid="176"/>
      <p:bldP grpId="0" spid="195"/>
      <p:bldP grpId="0" spid="197"/>
      <p:bldP grpId="0" spid="19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p:nvPr/>
        </p:nvSpPr>
        <p:spPr>
          <a:xfrm>
            <a:off x="-32075" y="2979130"/>
            <a:ext cx="12236938" cy="1271902"/>
          </a:xfrm>
          <a:custGeom>
            <a:gdLst>
              <a:gd fmla="*/ 0 w 12240125" name="connsiteX0"/>
              <a:gd fmla="*/ 259219 h 1271902" name="connsiteY0"/>
              <a:gd fmla="*/ 3978441 w 12240125" name="connsiteX1"/>
              <a:gd fmla="*/ 98798 h 1271902" name="connsiteY1"/>
              <a:gd fmla="*/ 8999621 w 12240125" name="connsiteX2"/>
              <a:gd fmla="*/ 1269872 h 1271902" name="connsiteY2"/>
              <a:gd fmla="*/ 12240125 w 12240125" name="connsiteX3"/>
              <a:gd fmla="*/ 531935 h 1271902" name="connsiteY3"/>
              <a:gd fmla="*/ 12609094 w 12609094" name="connsiteX4"/>
              <a:gd fmla="*/ 198494 h 1157530" name="connsiteY4"/>
            </a:gdLst>
            <a:cxnLst>
              <a:cxn ang="0">
                <a:pos x="connsiteX0" y="connsiteY0"/>
              </a:cxn>
              <a:cxn ang="0">
                <a:pos x="connsiteX1" y="connsiteY1"/>
              </a:cxn>
              <a:cxn ang="0">
                <a:pos x="connsiteX2" y="connsiteY2"/>
              </a:cxn>
              <a:cxn ang="0">
                <a:pos x="connsiteX3" y="connsiteY3"/>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sp>
        <p:nvSpPr>
          <p:cNvPr id="14" name="矩形 13"/>
          <p:cNvSpPr/>
          <p:nvPr/>
        </p:nvSpPr>
        <p:spPr>
          <a:xfrm>
            <a:off x="434281" y="3335348"/>
            <a:ext cx="2418080" cy="1359408"/>
          </a:xfrm>
          <a:prstGeom prst="rect">
            <a:avLst/>
          </a:prstGeom>
        </p:spPr>
        <p:txBody>
          <a:bodyPr wrap="none">
            <a:spAutoFit/>
          </a:bodyPr>
          <a:lstStyle/>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2016</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输入名称</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在此输入详细文字介绍，</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和详细信息。</a:t>
            </a:r>
          </a:p>
        </p:txBody>
      </p:sp>
      <p:sp>
        <p:nvSpPr>
          <p:cNvPr id="15" name="矩形 14"/>
          <p:cNvSpPr/>
          <p:nvPr/>
        </p:nvSpPr>
        <p:spPr>
          <a:xfrm>
            <a:off x="2700683" y="3431326"/>
            <a:ext cx="2418080" cy="1359408"/>
          </a:xfrm>
          <a:prstGeom prst="rect">
            <a:avLst/>
          </a:prstGeom>
        </p:spPr>
        <p:txBody>
          <a:bodyPr wrap="none">
            <a:spAutoFit/>
          </a:bodyPr>
          <a:lstStyle/>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2017</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输入名称</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在此输入详细文字介绍，</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和详细信息。</a:t>
            </a:r>
          </a:p>
        </p:txBody>
      </p:sp>
      <p:sp>
        <p:nvSpPr>
          <p:cNvPr id="16" name="矩形 15"/>
          <p:cNvSpPr/>
          <p:nvPr/>
        </p:nvSpPr>
        <p:spPr>
          <a:xfrm>
            <a:off x="4976255" y="3941408"/>
            <a:ext cx="2418080" cy="1359408"/>
          </a:xfrm>
          <a:prstGeom prst="rect">
            <a:avLst/>
          </a:prstGeom>
        </p:spPr>
        <p:txBody>
          <a:bodyPr wrap="none">
            <a:spAutoFit/>
          </a:bodyPr>
          <a:lstStyle/>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2019</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输入名称</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在此输入详细文字介绍，</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和详细信息。</a:t>
            </a:r>
          </a:p>
        </p:txBody>
      </p:sp>
      <p:sp>
        <p:nvSpPr>
          <p:cNvPr id="17" name="矩形 16"/>
          <p:cNvSpPr/>
          <p:nvPr/>
        </p:nvSpPr>
        <p:spPr>
          <a:xfrm>
            <a:off x="7105822" y="2492898"/>
            <a:ext cx="2418080" cy="1359408"/>
          </a:xfrm>
          <a:prstGeom prst="rect">
            <a:avLst/>
          </a:prstGeom>
        </p:spPr>
        <p:txBody>
          <a:bodyPr wrap="none">
            <a:spAutoFit/>
          </a:bodyPr>
          <a:lstStyle/>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2019</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输入名称</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在此输入详细文字介绍，</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和详细信息。</a:t>
            </a:r>
          </a:p>
        </p:txBody>
      </p:sp>
      <p:sp>
        <p:nvSpPr>
          <p:cNvPr id="18" name="矩形 17"/>
          <p:cNvSpPr/>
          <p:nvPr/>
        </p:nvSpPr>
        <p:spPr>
          <a:xfrm>
            <a:off x="9335769" y="2348882"/>
            <a:ext cx="2418080" cy="1359408"/>
          </a:xfrm>
          <a:prstGeom prst="rect">
            <a:avLst/>
          </a:prstGeom>
        </p:spPr>
        <p:txBody>
          <a:bodyPr wrap="none">
            <a:spAutoFit/>
          </a:bodyPr>
          <a:lstStyle/>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2020</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输入名称</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在此输入详细文字介绍，</a:t>
            </a:r>
          </a:p>
          <a:p>
            <a:pPr algn="ctr">
              <a:lnSpc>
                <a:spcPct val="130000"/>
              </a:lnSpc>
              <a:spcAft>
                <a:spcPct val="0"/>
              </a:spcAft>
              <a:defRPr/>
            </a:pPr>
            <a:r>
              <a:rPr altLang="zh-CN" kern="100" lang="en-US" sz="1600">
                <a:solidFill>
                  <a:schemeClr val="tx1">
                    <a:lumMod val="65000"/>
                    <a:lumOff val="35000"/>
                  </a:schemeClr>
                </a:solidFill>
                <a:latin charset="0" pitchFamily="34" typeface="Impact MT Std"/>
                <a:ea typeface="+mn-ea"/>
                <a:cs typeface="+mn-ea"/>
              </a:rPr>
              <a:t>和详细信息。</a:t>
            </a:r>
          </a:p>
        </p:txBody>
      </p:sp>
      <p:grpSp>
        <p:nvGrpSpPr>
          <p:cNvPr id="19" name="组合 18"/>
          <p:cNvGrpSpPr/>
          <p:nvPr/>
        </p:nvGrpSpPr>
        <p:grpSpPr>
          <a:xfrm>
            <a:off x="1311844" y="2647569"/>
            <a:ext cx="662952"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21"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itchFamily="34" typeface="Arial"/>
                <a:ea typeface="+mn-ea"/>
                <a:cs typeface="+mn-ea"/>
              </a:endParaRPr>
            </a:p>
          </p:txBody>
        </p:sp>
      </p:grpSp>
      <p:grpSp>
        <p:nvGrpSpPr>
          <p:cNvPr id="22" name="组合 21"/>
          <p:cNvGrpSpPr/>
          <p:nvPr/>
        </p:nvGrpSpPr>
        <p:grpSpPr>
          <a:xfrm>
            <a:off x="3578247" y="2743546"/>
            <a:ext cx="662952"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endParaRPr>
            </a:p>
          </p:txBody>
        </p:sp>
        <p:sp>
          <p:nvSpPr>
            <p:cNvPr id="24"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typeface="+mn-ea"/>
                <a:cs typeface="+mn-ea"/>
              </a:endParaRPr>
            </a:p>
          </p:txBody>
        </p:sp>
      </p:grpSp>
      <p:grpSp>
        <p:nvGrpSpPr>
          <p:cNvPr id="25" name="组合 24"/>
          <p:cNvGrpSpPr/>
          <p:nvPr/>
        </p:nvGrpSpPr>
        <p:grpSpPr>
          <a:xfrm>
            <a:off x="5853821" y="3253628"/>
            <a:ext cx="662952"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charset="-122" panose="00000500000000000000" pitchFamily="2" typeface="inpin heiti"/>
                </a:endParaRPr>
              </a:p>
            </p:txBody>
          </p:sp>
          <p:sp>
            <p:nvSpPr>
              <p:cNvPr id="29"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endParaRPr>
              </a:p>
            </p:txBody>
          </p:sp>
          <p:sp>
            <p:nvSpPr>
              <p:cNvPr id="30"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endParaRPr>
              </a:p>
            </p:txBody>
          </p:sp>
        </p:grpSp>
      </p:grpSp>
      <p:grpSp>
        <p:nvGrpSpPr>
          <p:cNvPr id="31" name="组合 30"/>
          <p:cNvGrpSpPr/>
          <p:nvPr/>
        </p:nvGrpSpPr>
        <p:grpSpPr>
          <a:xfrm>
            <a:off x="7983387" y="3849515"/>
            <a:ext cx="662952"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endParaRPr>
            </a:p>
          </p:txBody>
        </p:sp>
        <p:sp>
          <p:nvSpPr>
            <p:cNvPr id="33"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typeface="+mn-ea"/>
                <a:cs typeface="+mn-ea"/>
              </a:endParaRPr>
            </a:p>
          </p:txBody>
        </p:sp>
      </p:grpSp>
      <p:grpSp>
        <p:nvGrpSpPr>
          <p:cNvPr id="34" name="组合 33"/>
          <p:cNvGrpSpPr/>
          <p:nvPr/>
        </p:nvGrpSpPr>
        <p:grpSpPr>
          <a:xfrm>
            <a:off x="10213333" y="3771409"/>
            <a:ext cx="662952"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65000"/>
                    <a:lumOff val="35000"/>
                  </a:schemeClr>
                </a:solidFill>
                <a:latin typeface="+mn-ea"/>
                <a:cs typeface="+mn-ea"/>
              </a:endParaRPr>
            </a:p>
          </p:txBody>
        </p:sp>
        <p:sp>
          <p:nvSpPr>
            <p:cNvPr id="36"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latin charset="0" pitchFamily="34" typeface="Arial"/>
                <a:ea typeface="+mn-ea"/>
                <a:cs typeface="+mn-ea"/>
              </a:endParaRPr>
            </a:p>
          </p:txBody>
        </p:sp>
      </p:gr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42174257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1000" id="7"/>
                                        <p:tgtEl>
                                          <p:spTgt spid="13"/>
                                        </p:tgtEl>
                                      </p:cBhvr>
                                    </p:animEffect>
                                  </p:childTnLst>
                                </p:cTn>
                              </p:par>
                            </p:childTnLst>
                          </p:cTn>
                        </p:par>
                        <p:par>
                          <p:cTn fill="hold" id="8" nodeType="afterGroup">
                            <p:stCondLst>
                              <p:cond delay="1000"/>
                            </p:stCondLst>
                            <p:childTnLst>
                              <p:par>
                                <p:cTn fill="hold" id="9" nodeType="afterEffect" presetClass="entr" presetID="2" presetSubtype="1">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ppt_x"/>
                                          </p:val>
                                        </p:tav>
                                        <p:tav tm="100000">
                                          <p:val>
                                            <p:strVal val="#ppt_x"/>
                                          </p:val>
                                        </p:tav>
                                      </p:tavLst>
                                    </p:anim>
                                    <p:anim calcmode="lin" valueType="num">
                                      <p:cBhvr additive="base">
                                        <p:cTn dur="750" fill="hold" id="12"/>
                                        <p:tgtEl>
                                          <p:spTgt spid="19"/>
                                        </p:tgtEl>
                                        <p:attrNameLst>
                                          <p:attrName>ppt_y</p:attrName>
                                        </p:attrNameLst>
                                      </p:cBhvr>
                                      <p:tavLst>
                                        <p:tav tm="0">
                                          <p:val>
                                            <p:strVal val="0-#ppt_h/2"/>
                                          </p:val>
                                        </p:tav>
                                        <p:tav tm="100000">
                                          <p:val>
                                            <p:strVal val="#ppt_y"/>
                                          </p:val>
                                        </p:tav>
                                      </p:tavLst>
                                    </p:anim>
                                  </p:childTnLst>
                                </p:cTn>
                              </p:par>
                              <p:par>
                                <p:cTn fill="hold" grpId="0" id="13" nodeType="withEffect" presetClass="entr" presetID="22" presetSubtype="1">
                                  <p:stCondLst>
                                    <p:cond delay="25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childTnLst>
                          </p:cTn>
                        </p:par>
                        <p:par>
                          <p:cTn fill="hold" id="16" nodeType="afterGroup">
                            <p:stCondLst>
                              <p:cond delay="1750"/>
                            </p:stCondLst>
                            <p:childTnLst>
                              <p:par>
                                <p:cTn fill="hold" id="17" nodeType="afterEffect" presetClass="entr" presetID="2" presetSubtype="1">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750" fill="hold" id="19"/>
                                        <p:tgtEl>
                                          <p:spTgt spid="22"/>
                                        </p:tgtEl>
                                        <p:attrNameLst>
                                          <p:attrName>ppt_x</p:attrName>
                                        </p:attrNameLst>
                                      </p:cBhvr>
                                      <p:tavLst>
                                        <p:tav tm="0">
                                          <p:val>
                                            <p:strVal val="#ppt_x"/>
                                          </p:val>
                                        </p:tav>
                                        <p:tav tm="100000">
                                          <p:val>
                                            <p:strVal val="#ppt_x"/>
                                          </p:val>
                                        </p:tav>
                                      </p:tavLst>
                                    </p:anim>
                                    <p:anim calcmode="lin" valueType="num">
                                      <p:cBhvr additive="base">
                                        <p:cTn dur="750" fill="hold" id="20"/>
                                        <p:tgtEl>
                                          <p:spTgt spid="22"/>
                                        </p:tgtEl>
                                        <p:attrNameLst>
                                          <p:attrName>ppt_y</p:attrName>
                                        </p:attrNameLst>
                                      </p:cBhvr>
                                      <p:tavLst>
                                        <p:tav tm="0">
                                          <p:val>
                                            <p:strVal val="0-#ppt_h/2"/>
                                          </p:val>
                                        </p:tav>
                                        <p:tav tm="100000">
                                          <p:val>
                                            <p:strVal val="#ppt_y"/>
                                          </p:val>
                                        </p:tav>
                                      </p:tavLst>
                                    </p:anim>
                                  </p:childTnLst>
                                </p:cTn>
                              </p:par>
                              <p:par>
                                <p:cTn fill="hold" grpId="0" id="21" nodeType="withEffect" presetClass="entr" presetID="22" presetSubtype="1">
                                  <p:stCondLst>
                                    <p:cond delay="25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500" id="23"/>
                                        <p:tgtEl>
                                          <p:spTgt spid="15"/>
                                        </p:tgtEl>
                                      </p:cBhvr>
                                    </p:animEffect>
                                  </p:childTnLst>
                                </p:cTn>
                              </p:par>
                            </p:childTnLst>
                          </p:cTn>
                        </p:par>
                        <p:par>
                          <p:cTn fill="hold" id="24" nodeType="afterGroup">
                            <p:stCondLst>
                              <p:cond delay="2500"/>
                            </p:stCondLst>
                            <p:childTnLst>
                              <p:par>
                                <p:cTn fill="hold" id="25" nodeType="afterEffect" presetClass="entr" presetID="2" presetSubtype="1">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750" fill="hold" id="27"/>
                                        <p:tgtEl>
                                          <p:spTgt spid="25"/>
                                        </p:tgtEl>
                                        <p:attrNameLst>
                                          <p:attrName>ppt_x</p:attrName>
                                        </p:attrNameLst>
                                      </p:cBhvr>
                                      <p:tavLst>
                                        <p:tav tm="0">
                                          <p:val>
                                            <p:strVal val="#ppt_x"/>
                                          </p:val>
                                        </p:tav>
                                        <p:tav tm="100000">
                                          <p:val>
                                            <p:strVal val="#ppt_x"/>
                                          </p:val>
                                        </p:tav>
                                      </p:tavLst>
                                    </p:anim>
                                    <p:anim calcmode="lin" valueType="num">
                                      <p:cBhvr additive="base">
                                        <p:cTn dur="750" fill="hold" id="28"/>
                                        <p:tgtEl>
                                          <p:spTgt spid="25"/>
                                        </p:tgtEl>
                                        <p:attrNameLst>
                                          <p:attrName>ppt_y</p:attrName>
                                        </p:attrNameLst>
                                      </p:cBhvr>
                                      <p:tavLst>
                                        <p:tav tm="0">
                                          <p:val>
                                            <p:strVal val="0-#ppt_h/2"/>
                                          </p:val>
                                        </p:tav>
                                        <p:tav tm="100000">
                                          <p:val>
                                            <p:strVal val="#ppt_y"/>
                                          </p:val>
                                        </p:tav>
                                      </p:tavLst>
                                    </p:anim>
                                  </p:childTnLst>
                                </p:cTn>
                              </p:par>
                              <p:par>
                                <p:cTn fill="hold" grpId="0" id="29" nodeType="withEffect" presetClass="entr" presetID="22" presetSubtype="1">
                                  <p:stCondLst>
                                    <p:cond delay="25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500" id="31"/>
                                        <p:tgtEl>
                                          <p:spTgt spid="16"/>
                                        </p:tgtEl>
                                      </p:cBhvr>
                                    </p:animEffect>
                                  </p:childTnLst>
                                </p:cTn>
                              </p:par>
                            </p:childTnLst>
                          </p:cTn>
                        </p:par>
                        <p:par>
                          <p:cTn fill="hold" id="32" nodeType="afterGroup">
                            <p:stCondLst>
                              <p:cond delay="3250"/>
                            </p:stCondLst>
                            <p:childTnLst>
                              <p:par>
                                <p:cTn fill="hold" id="33" nodeType="afterEffect" presetClass="entr" presetID="2" presetSubtype="1">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750" fill="hold" id="35"/>
                                        <p:tgtEl>
                                          <p:spTgt spid="31"/>
                                        </p:tgtEl>
                                        <p:attrNameLst>
                                          <p:attrName>ppt_x</p:attrName>
                                        </p:attrNameLst>
                                      </p:cBhvr>
                                      <p:tavLst>
                                        <p:tav tm="0">
                                          <p:val>
                                            <p:strVal val="#ppt_x"/>
                                          </p:val>
                                        </p:tav>
                                        <p:tav tm="100000">
                                          <p:val>
                                            <p:strVal val="#ppt_x"/>
                                          </p:val>
                                        </p:tav>
                                      </p:tavLst>
                                    </p:anim>
                                    <p:anim calcmode="lin" valueType="num">
                                      <p:cBhvr additive="base">
                                        <p:cTn dur="750" fill="hold" id="36"/>
                                        <p:tgtEl>
                                          <p:spTgt spid="31"/>
                                        </p:tgtEl>
                                        <p:attrNameLst>
                                          <p:attrName>ppt_y</p:attrName>
                                        </p:attrNameLst>
                                      </p:cBhvr>
                                      <p:tavLst>
                                        <p:tav tm="0">
                                          <p:val>
                                            <p:strVal val="0-#ppt_h/2"/>
                                          </p:val>
                                        </p:tav>
                                        <p:tav tm="100000">
                                          <p:val>
                                            <p:strVal val="#ppt_y"/>
                                          </p:val>
                                        </p:tav>
                                      </p:tavLst>
                                    </p:anim>
                                  </p:childTnLst>
                                </p:cTn>
                              </p:par>
                              <p:par>
                                <p:cTn fill="hold" grpId="0" id="37" nodeType="withEffect" presetClass="entr" presetID="22" presetSubtype="1">
                                  <p:stCondLst>
                                    <p:cond delay="250"/>
                                  </p:stCondLst>
                                  <p:childTnLst>
                                    <p:set>
                                      <p:cBhvr>
                                        <p:cTn dur="1" fill="hold" id="38">
                                          <p:stCondLst>
                                            <p:cond delay="0"/>
                                          </p:stCondLst>
                                        </p:cTn>
                                        <p:tgtEl>
                                          <p:spTgt spid="17"/>
                                        </p:tgtEl>
                                        <p:attrNameLst>
                                          <p:attrName>style.visibility</p:attrName>
                                        </p:attrNameLst>
                                      </p:cBhvr>
                                      <p:to>
                                        <p:strVal val="visible"/>
                                      </p:to>
                                    </p:set>
                                    <p:animEffect filter="wipe(up)" transition="in">
                                      <p:cBhvr>
                                        <p:cTn dur="500" id="39"/>
                                        <p:tgtEl>
                                          <p:spTgt spid="17"/>
                                        </p:tgtEl>
                                      </p:cBhvr>
                                    </p:animEffect>
                                  </p:childTnLst>
                                </p:cTn>
                              </p:par>
                            </p:childTnLst>
                          </p:cTn>
                        </p:par>
                        <p:par>
                          <p:cTn fill="hold" id="40" nodeType="afterGroup">
                            <p:stCondLst>
                              <p:cond delay="4000"/>
                            </p:stCondLst>
                            <p:childTnLst>
                              <p:par>
                                <p:cTn fill="hold" id="41" nodeType="afterEffect" presetClass="entr" presetID="2" presetSubtype="1">
                                  <p:stCondLst>
                                    <p:cond delay="0"/>
                                  </p:stCondLst>
                                  <p:childTnLst>
                                    <p:set>
                                      <p:cBhvr>
                                        <p:cTn dur="1" fill="hold" id="42">
                                          <p:stCondLst>
                                            <p:cond delay="0"/>
                                          </p:stCondLst>
                                        </p:cTn>
                                        <p:tgtEl>
                                          <p:spTgt spid="34"/>
                                        </p:tgtEl>
                                        <p:attrNameLst>
                                          <p:attrName>style.visibility</p:attrName>
                                        </p:attrNameLst>
                                      </p:cBhvr>
                                      <p:to>
                                        <p:strVal val="visible"/>
                                      </p:to>
                                    </p:set>
                                    <p:anim calcmode="lin" valueType="num">
                                      <p:cBhvr additive="base">
                                        <p:cTn dur="750" fill="hold" id="43"/>
                                        <p:tgtEl>
                                          <p:spTgt spid="34"/>
                                        </p:tgtEl>
                                        <p:attrNameLst>
                                          <p:attrName>ppt_x</p:attrName>
                                        </p:attrNameLst>
                                      </p:cBhvr>
                                      <p:tavLst>
                                        <p:tav tm="0">
                                          <p:val>
                                            <p:strVal val="#ppt_x"/>
                                          </p:val>
                                        </p:tav>
                                        <p:tav tm="100000">
                                          <p:val>
                                            <p:strVal val="#ppt_x"/>
                                          </p:val>
                                        </p:tav>
                                      </p:tavLst>
                                    </p:anim>
                                    <p:anim calcmode="lin" valueType="num">
                                      <p:cBhvr additive="base">
                                        <p:cTn dur="750" fill="hold" id="44"/>
                                        <p:tgtEl>
                                          <p:spTgt spid="34"/>
                                        </p:tgtEl>
                                        <p:attrNameLst>
                                          <p:attrName>ppt_y</p:attrName>
                                        </p:attrNameLst>
                                      </p:cBhvr>
                                      <p:tavLst>
                                        <p:tav tm="0">
                                          <p:val>
                                            <p:strVal val="0-#ppt_h/2"/>
                                          </p:val>
                                        </p:tav>
                                        <p:tav tm="100000">
                                          <p:val>
                                            <p:strVal val="#ppt_y"/>
                                          </p:val>
                                        </p:tav>
                                      </p:tavLst>
                                    </p:anim>
                                  </p:childTnLst>
                                </p:cTn>
                              </p:par>
                              <p:par>
                                <p:cTn fill="hold" grpId="0" id="45" nodeType="withEffect" presetClass="entr" presetID="22" presetSubtype="1">
                                  <p:stCondLst>
                                    <p:cond delay="250"/>
                                  </p:stCondLst>
                                  <p:childTnLst>
                                    <p:set>
                                      <p:cBhvr>
                                        <p:cTn dur="1" fill="hold" id="46">
                                          <p:stCondLst>
                                            <p:cond delay="0"/>
                                          </p:stCondLst>
                                        </p:cTn>
                                        <p:tgtEl>
                                          <p:spTgt spid="18"/>
                                        </p:tgtEl>
                                        <p:attrNameLst>
                                          <p:attrName>style.visibility</p:attrName>
                                        </p:attrNameLst>
                                      </p:cBhvr>
                                      <p:to>
                                        <p:strVal val="visible"/>
                                      </p:to>
                                    </p:set>
                                    <p:animEffect filter="wipe(up)" transition="in">
                                      <p:cBhvr>
                                        <p:cTn dur="500" id="4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矩形 15"/>
          <p:cNvSpPr/>
          <p:nvPr/>
        </p:nvSpPr>
        <p:spPr>
          <a:xfrm>
            <a:off x="943278" y="5141521"/>
            <a:ext cx="2268149" cy="695131"/>
          </a:xfrm>
          <a:custGeom>
            <a:gdLst>
              <a:gd fmla="*/ 5064 w 1344174" name="connsiteX0"/>
              <a:gd fmla="*/ 217876 h 536963" name="connsiteY0"/>
              <a:gd fmla="*/ 660747 w 1344174" name="connsiteX1"/>
              <a:gd fmla="*/ 0 h 536963" name="connsiteY1"/>
              <a:gd fmla="*/ 1338028 w 1344174" name="connsiteX2"/>
              <a:gd fmla="*/ 217876 h 536963" name="connsiteY2"/>
              <a:gd fmla="*/ 1338028 w 1344174" name="connsiteX3"/>
              <a:gd fmla="*/ 536963 h 536963" name="connsiteY3"/>
              <a:gd fmla="*/ 5064 w 1344174" name="connsiteX4"/>
              <a:gd fmla="*/ 536963 h 536963" name="connsiteY4"/>
              <a:gd fmla="*/ 5064 w 1344174" name="connsiteX5"/>
              <a:gd fmla="*/ 217876 h 5369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36963" w="1344174">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51" name="任意多边形 50"/>
          <p:cNvSpPr/>
          <p:nvPr/>
        </p:nvSpPr>
        <p:spPr>
          <a:xfrm>
            <a:off x="1277519" y="3009537"/>
            <a:ext cx="1575096" cy="823709"/>
          </a:xfrm>
          <a:custGeom>
            <a:gdLst>
              <a:gd fmla="*/ 0 w 933451" name="connsiteX0"/>
              <a:gd fmla="*/ 2382 h 488157" name="connsiteY0"/>
              <a:gd fmla="*/ 235745 w 933451" name="connsiteX1"/>
              <a:gd fmla="*/ 238126 h 488157" name="connsiteY1"/>
              <a:gd fmla="*/ 376237 w 933451" name="connsiteX2"/>
              <a:gd fmla="*/ 366714 h 488157" name="connsiteY2"/>
              <a:gd fmla="*/ 469106 w 933451" name="connsiteX3"/>
              <a:gd fmla="*/ 488157 h 488157" name="connsiteY3"/>
              <a:gd fmla="*/ 554833 w 933451" name="connsiteX4"/>
              <a:gd fmla="*/ 352426 h 488157" name="connsiteY4"/>
              <a:gd fmla="*/ 745331 w 933451" name="connsiteX5"/>
              <a:gd fmla="*/ 190501 h 488157" name="connsiteY5"/>
              <a:gd fmla="*/ 933451 w 933451" name="connsiteX6"/>
              <a:gd fmla="*/ 0 h 488157" name="connsiteY6"/>
              <a:gd fmla="*/ 0 w 933451" name="connsiteX7"/>
              <a:gd fmla="*/ 2382 h 4881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88156" w="933451">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grpSp>
        <p:nvGrpSpPr>
          <p:cNvPr id="52" name="组合 51"/>
          <p:cNvGrpSpPr/>
          <p:nvPr/>
        </p:nvGrpSpPr>
        <p:grpSpPr>
          <a:xfrm>
            <a:off x="647481" y="1597933"/>
            <a:ext cx="2857720" cy="4274016"/>
            <a:chOff x="457037" y="1023995"/>
            <a:chExt cx="2371887" cy="3547404"/>
          </a:xfrm>
        </p:grpSpPr>
        <p:sp>
          <p:nvSpPr>
            <p:cNvPr id="53" name="圆角矩形 52"/>
            <p:cNvSpPr/>
            <p:nvPr/>
          </p:nvSpPr>
          <p:spPr>
            <a:xfrm>
              <a:off x="744081" y="1193324"/>
              <a:ext cx="1780889" cy="252521"/>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sp>
          <p:nvSpPr>
            <p:cNvPr id="54" name="圆角矩形 53"/>
            <p:cNvSpPr/>
            <p:nvPr/>
          </p:nvSpPr>
          <p:spPr>
            <a:xfrm>
              <a:off x="709557" y="1110130"/>
              <a:ext cx="1866847" cy="252521"/>
            </a:xfrm>
            <a:prstGeom prst="roundRect">
              <a:avLst>
                <a:gd fmla="val 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sp>
          <p:nvSpPr>
            <p:cNvPr id="55" name="任意多边形 54"/>
            <p:cNvSpPr/>
            <p:nvPr/>
          </p:nvSpPr>
          <p:spPr>
            <a:xfrm>
              <a:off x="609216" y="1172343"/>
              <a:ext cx="957816" cy="3272796"/>
            </a:xfrm>
            <a:custGeom>
              <a:gdLst>
                <a:gd fmla="*/ 6033 w 683899" name="connsiteX0"/>
                <a:gd fmla="*/ 38 h 2336838" name="connsiteY0"/>
                <a:gd fmla="*/ 117158 w 683899" name="connsiteX1"/>
                <a:gd fmla="*/ 606463 h 2336838" name="connsiteY1"/>
                <a:gd fmla="*/ 553721 w 683899" name="connsiteX2"/>
                <a:gd fmla="*/ 1060487 h 2336838" name="connsiteY2"/>
                <a:gd fmla="*/ 552926 w 683899" name="connsiteX3"/>
                <a:gd fmla="*/ 1272418 h 2336838" name="connsiteY3"/>
                <a:gd fmla="*/ 111601 w 683899" name="connsiteX4"/>
                <a:gd fmla="*/ 1716126 h 2336838" name="connsiteY4"/>
                <a:gd fmla="*/ 9208 w 683899" name="connsiteX5"/>
                <a:gd fmla="*/ 2336838 h 2336838" name="connsiteY5"/>
                <a:gd fmla="*/ 141764 w 683899" name="connsiteX6"/>
                <a:gd fmla="*/ 2335250 h 2336838" name="connsiteY6"/>
                <a:gd fmla="*/ 200502 w 683899" name="connsiteX7"/>
                <a:gd fmla="*/ 1756607 h 2336838" name="connsiteY7"/>
                <a:gd fmla="*/ 683894 w 683899" name="connsiteX8"/>
                <a:gd fmla="*/ 1165263 h 2336838" name="connsiteY8"/>
                <a:gd fmla="*/ 175895 w 683899" name="connsiteX9"/>
                <a:gd fmla="*/ 535025 h 2336838" name="connsiteY9"/>
                <a:gd fmla="*/ 113189 w 683899" name="connsiteX10"/>
                <a:gd fmla="*/ 38 h 2336838" name="connsiteY10"/>
                <a:gd fmla="*/ 6033 w 683899" name="connsiteX11"/>
                <a:gd fmla="*/ 38 h 2336838" name="connsiteY11"/>
                <a:gd fmla="*/ 6033 w 702832" name="connsiteX12"/>
                <a:gd fmla="*/ 38 h 2343129" name="connsiteY12"/>
                <a:gd fmla="*/ 6033 w 683895" name="connsiteX13"/>
                <a:gd fmla="*/ 38 h 2343129"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336838" w="683899">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sp>
          <p:nvSpPr>
            <p:cNvPr id="56" name="任意多边形 55"/>
            <p:cNvSpPr/>
            <p:nvPr/>
          </p:nvSpPr>
          <p:spPr>
            <a:xfrm flipH="1">
              <a:off x="1699754" y="1172343"/>
              <a:ext cx="957816" cy="3272796"/>
            </a:xfrm>
            <a:custGeom>
              <a:gdLst>
                <a:gd fmla="*/ 6033 w 683899" name="connsiteX0"/>
                <a:gd fmla="*/ 38 h 2336838" name="connsiteY0"/>
                <a:gd fmla="*/ 117158 w 683899" name="connsiteX1"/>
                <a:gd fmla="*/ 606463 h 2336838" name="connsiteY1"/>
                <a:gd fmla="*/ 553721 w 683899" name="connsiteX2"/>
                <a:gd fmla="*/ 1060487 h 2336838" name="connsiteY2"/>
                <a:gd fmla="*/ 552926 w 683899" name="connsiteX3"/>
                <a:gd fmla="*/ 1272418 h 2336838" name="connsiteY3"/>
                <a:gd fmla="*/ 111601 w 683899" name="connsiteX4"/>
                <a:gd fmla="*/ 1716126 h 2336838" name="connsiteY4"/>
                <a:gd fmla="*/ 9208 w 683899" name="connsiteX5"/>
                <a:gd fmla="*/ 2336838 h 2336838" name="connsiteY5"/>
                <a:gd fmla="*/ 141764 w 683899" name="connsiteX6"/>
                <a:gd fmla="*/ 2335250 h 2336838" name="connsiteY6"/>
                <a:gd fmla="*/ 200502 w 683899" name="connsiteX7"/>
                <a:gd fmla="*/ 1756607 h 2336838" name="connsiteY7"/>
                <a:gd fmla="*/ 683894 w 683899" name="connsiteX8"/>
                <a:gd fmla="*/ 1165263 h 2336838" name="connsiteY8"/>
                <a:gd fmla="*/ 175895 w 683899" name="connsiteX9"/>
                <a:gd fmla="*/ 535025 h 2336838" name="connsiteY9"/>
                <a:gd fmla="*/ 113189 w 683899" name="connsiteX10"/>
                <a:gd fmla="*/ 38 h 2336838" name="connsiteY10"/>
                <a:gd fmla="*/ 6033 w 683899" name="connsiteX11"/>
                <a:gd fmla="*/ 38 h 2336838" name="connsiteY11"/>
                <a:gd fmla="*/ 6033 w 702832" name="connsiteX12"/>
                <a:gd fmla="*/ 38 h 2343129" name="connsiteY12"/>
                <a:gd fmla="*/ 6033 w 683895" name="connsiteX13"/>
                <a:gd fmla="*/ 38 h 2343129"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336838" w="683899">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sp>
          <p:nvSpPr>
            <p:cNvPr id="57" name="圆角矩形 56"/>
            <p:cNvSpPr/>
            <p:nvPr/>
          </p:nvSpPr>
          <p:spPr>
            <a:xfrm>
              <a:off x="457037" y="1023995"/>
              <a:ext cx="2371887" cy="252521"/>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sp>
          <p:nvSpPr>
            <p:cNvPr id="64" name="圆角矩形 63"/>
            <p:cNvSpPr/>
            <p:nvPr/>
          </p:nvSpPr>
          <p:spPr>
            <a:xfrm>
              <a:off x="457037" y="4318878"/>
              <a:ext cx="2371887" cy="252521"/>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sp>
        <p:nvSpPr>
          <p:cNvPr id="65" name="椭圆 64"/>
          <p:cNvSpPr/>
          <p:nvPr/>
        </p:nvSpPr>
        <p:spPr>
          <a:xfrm>
            <a:off x="1845741" y="3964605"/>
            <a:ext cx="289363" cy="289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66" name="椭圆 65"/>
          <p:cNvSpPr/>
          <p:nvPr/>
        </p:nvSpPr>
        <p:spPr>
          <a:xfrm>
            <a:off x="1854606" y="4351009"/>
            <a:ext cx="361325" cy="361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67" name="椭圆 66"/>
          <p:cNvSpPr/>
          <p:nvPr/>
        </p:nvSpPr>
        <p:spPr>
          <a:xfrm>
            <a:off x="1490416" y="4662028"/>
            <a:ext cx="322816" cy="3228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68" name="椭圆 67"/>
          <p:cNvSpPr/>
          <p:nvPr/>
        </p:nvSpPr>
        <p:spPr>
          <a:xfrm>
            <a:off x="1917350" y="4794098"/>
            <a:ext cx="221382" cy="221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69" name="椭圆 68"/>
          <p:cNvSpPr/>
          <p:nvPr/>
        </p:nvSpPr>
        <p:spPr>
          <a:xfrm>
            <a:off x="2189531" y="4128805"/>
            <a:ext cx="240290" cy="240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70" name="椭圆 69"/>
          <p:cNvSpPr/>
          <p:nvPr/>
        </p:nvSpPr>
        <p:spPr>
          <a:xfrm>
            <a:off x="2271869" y="4747105"/>
            <a:ext cx="290653" cy="2906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endParaRPr altLang="en-US" lang="zh-CN">
              <a:solidFill>
                <a:schemeClr val="bg1">
                  <a:lumMod val="50000"/>
                </a:schemeClr>
              </a:solidFill>
              <a:cs typeface="+mn-ea"/>
            </a:endParaRPr>
          </a:p>
        </p:txBody>
      </p:sp>
      <p:sp>
        <p:nvSpPr>
          <p:cNvPr id="71" name="矩形 70"/>
          <p:cNvSpPr/>
          <p:nvPr/>
        </p:nvSpPr>
        <p:spPr>
          <a:xfrm>
            <a:off x="4074161" y="4853272"/>
            <a:ext cx="7447457" cy="1211568"/>
          </a:xfrm>
          <a:prstGeom prst="rect">
            <a:avLst/>
          </a:prstGeom>
        </p:spPr>
        <p:txBody>
          <a:bodyPr bIns="60954" lIns="121908" rIns="121908" tIns="60954" wrap="square">
            <a:spAutoFit/>
          </a:bodyPr>
          <a:lstStyle/>
          <a:p>
            <a:pPr>
              <a:lnSpc>
                <a:spcPct val="130000"/>
              </a:lnSpc>
              <a:spcBef>
                <a:spcPts val="800"/>
              </a:spcBef>
            </a:pPr>
            <a:r>
              <a:rPr altLang="en-US" lang="zh-CN" sz="1100">
                <a:solidFill>
                  <a:schemeClr val="bg1">
                    <a:lumMod val="50000"/>
                  </a:schemeClr>
                </a:solidFill>
                <a:latin typeface="+mn-ea"/>
                <a:ea typeface="+mn-ea"/>
                <a:cs typeface="+mn-ea"/>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p>
        </p:txBody>
      </p:sp>
      <p:grpSp>
        <p:nvGrpSpPr>
          <p:cNvPr id="72" name="组合 71"/>
          <p:cNvGrpSpPr/>
          <p:nvPr/>
        </p:nvGrpSpPr>
        <p:grpSpPr>
          <a:xfrm>
            <a:off x="4074160" y="1744802"/>
            <a:ext cx="3486820" cy="771109"/>
            <a:chOff x="3055620" y="1276516"/>
            <a:chExt cx="2615115" cy="578332"/>
          </a:xfrm>
        </p:grpSpPr>
        <p:sp>
          <p:nvSpPr>
            <p:cNvPr id="73" name="矩形 72"/>
            <p:cNvSpPr/>
            <p:nvPr/>
          </p:nvSpPr>
          <p:spPr>
            <a:xfrm>
              <a:off x="3207031" y="1276516"/>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74" name="椭圆 73"/>
            <p:cNvSpPr/>
            <p:nvPr/>
          </p:nvSpPr>
          <p:spPr>
            <a:xfrm>
              <a:off x="3055620" y="135182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grpSp>
        <p:nvGrpSpPr>
          <p:cNvPr id="75" name="组合 74"/>
          <p:cNvGrpSpPr/>
          <p:nvPr/>
        </p:nvGrpSpPr>
        <p:grpSpPr>
          <a:xfrm>
            <a:off x="4074160" y="2720365"/>
            <a:ext cx="3486820" cy="771109"/>
            <a:chOff x="3055620" y="2008188"/>
            <a:chExt cx="2615115" cy="578332"/>
          </a:xfrm>
        </p:grpSpPr>
        <p:sp>
          <p:nvSpPr>
            <p:cNvPr id="76" name="矩形 75"/>
            <p:cNvSpPr/>
            <p:nvPr/>
          </p:nvSpPr>
          <p:spPr>
            <a:xfrm>
              <a:off x="3207031" y="2008188"/>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77" name="椭圆 76"/>
            <p:cNvSpPr/>
            <p:nvPr/>
          </p:nvSpPr>
          <p:spPr>
            <a:xfrm>
              <a:off x="3055620" y="207572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grpSp>
        <p:nvGrpSpPr>
          <p:cNvPr id="78" name="组合 77"/>
          <p:cNvGrpSpPr/>
          <p:nvPr/>
        </p:nvGrpSpPr>
        <p:grpSpPr>
          <a:xfrm>
            <a:off x="4074160" y="3695927"/>
            <a:ext cx="3486820" cy="771109"/>
            <a:chOff x="3055620" y="2739860"/>
            <a:chExt cx="2615115" cy="578332"/>
          </a:xfrm>
        </p:grpSpPr>
        <p:sp>
          <p:nvSpPr>
            <p:cNvPr id="79" name="矩形 78"/>
            <p:cNvSpPr/>
            <p:nvPr/>
          </p:nvSpPr>
          <p:spPr>
            <a:xfrm>
              <a:off x="3207031" y="2739860"/>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0" name="椭圆 79"/>
            <p:cNvSpPr/>
            <p:nvPr/>
          </p:nvSpPr>
          <p:spPr>
            <a:xfrm>
              <a:off x="3055620" y="2799620"/>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grpSp>
        <p:nvGrpSpPr>
          <p:cNvPr id="81" name="组合 80"/>
          <p:cNvGrpSpPr/>
          <p:nvPr/>
        </p:nvGrpSpPr>
        <p:grpSpPr>
          <a:xfrm>
            <a:off x="8006080" y="1744802"/>
            <a:ext cx="3515538" cy="771109"/>
            <a:chOff x="6004560" y="1276516"/>
            <a:chExt cx="2636653" cy="578332"/>
          </a:xfrm>
        </p:grpSpPr>
        <p:sp>
          <p:nvSpPr>
            <p:cNvPr id="82" name="矩形 81"/>
            <p:cNvSpPr/>
            <p:nvPr/>
          </p:nvSpPr>
          <p:spPr>
            <a:xfrm>
              <a:off x="6177508" y="1276516"/>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3" name="椭圆 82"/>
            <p:cNvSpPr/>
            <p:nvPr/>
          </p:nvSpPr>
          <p:spPr>
            <a:xfrm>
              <a:off x="6004560" y="135182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grpSp>
        <p:nvGrpSpPr>
          <p:cNvPr id="84" name="组合 83"/>
          <p:cNvGrpSpPr/>
          <p:nvPr/>
        </p:nvGrpSpPr>
        <p:grpSpPr>
          <a:xfrm>
            <a:off x="8006080" y="2720365"/>
            <a:ext cx="3515538" cy="771109"/>
            <a:chOff x="6004560" y="2008188"/>
            <a:chExt cx="2636653" cy="578332"/>
          </a:xfrm>
        </p:grpSpPr>
        <p:sp>
          <p:nvSpPr>
            <p:cNvPr id="85" name="矩形 84"/>
            <p:cNvSpPr/>
            <p:nvPr/>
          </p:nvSpPr>
          <p:spPr>
            <a:xfrm>
              <a:off x="6177508" y="2008188"/>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6" name="椭圆 85"/>
            <p:cNvSpPr/>
            <p:nvPr/>
          </p:nvSpPr>
          <p:spPr>
            <a:xfrm>
              <a:off x="6004560" y="2075720"/>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grpSp>
        <p:nvGrpSpPr>
          <p:cNvPr id="87" name="组合 86"/>
          <p:cNvGrpSpPr/>
          <p:nvPr/>
        </p:nvGrpSpPr>
        <p:grpSpPr>
          <a:xfrm>
            <a:off x="8006080" y="3695927"/>
            <a:ext cx="3515538" cy="771109"/>
            <a:chOff x="6004560" y="2739860"/>
            <a:chExt cx="2636653" cy="578332"/>
          </a:xfrm>
        </p:grpSpPr>
        <p:sp>
          <p:nvSpPr>
            <p:cNvPr id="88" name="矩形 87"/>
            <p:cNvSpPr/>
            <p:nvPr/>
          </p:nvSpPr>
          <p:spPr>
            <a:xfrm>
              <a:off x="6177508" y="2739860"/>
              <a:ext cx="2463704" cy="841248"/>
            </a:xfrm>
            <a:prstGeom prst="rect">
              <a:avLst/>
            </a:prstGeom>
          </p:spPr>
          <p:txBody>
            <a:bodyPr wrap="square">
              <a:spAutoFit/>
            </a:bodyPr>
            <a:lstStyle/>
            <a:p>
              <a:pPr>
                <a:lnSpc>
                  <a:spcPct val="130000"/>
                </a:lnSpc>
              </a:pPr>
              <a:r>
                <a:rPr altLang="en-US" lang="zh-CN" sz="1300">
                  <a:solidFill>
                    <a:schemeClr val="bg1">
                      <a:lumMod val="50000"/>
                    </a:schemeClr>
                  </a:solidFill>
                  <a:latin typeface="+mn-ea"/>
                  <a:ea typeface="+mn-ea"/>
                  <a:cs typeface="+mn-ea"/>
                </a:rPr>
                <a:t>在此输入您的标题</a:t>
              </a:r>
            </a:p>
            <a:p>
              <a:pPr>
                <a:lnSpc>
                  <a:spcPct val="130000"/>
                </a:lnSpc>
              </a:pPr>
              <a:r>
                <a:rPr altLang="en-US" lang="zh-CN" sz="130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9" name="椭圆 88"/>
            <p:cNvSpPr/>
            <p:nvPr/>
          </p:nvSpPr>
          <p:spPr>
            <a:xfrm>
              <a:off x="6004560" y="279962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cs typeface="+mn-ea"/>
              </a:endParaRPr>
            </a:p>
          </p:txBody>
        </p:sp>
      </p:grpSp>
      <p:sp>
        <p:nvSpPr>
          <p:cNvPr id="2" name="标题 1"/>
          <p:cNvSpPr>
            <a:spLocks noGrp="1"/>
          </p:cNvSpPr>
          <p:nvPr>
            <p:ph type="title"/>
          </p:nvPr>
        </p:nvSpPr>
        <p:spPr/>
        <p:txBody>
          <a:bodyPr/>
          <a:lstStyle/>
          <a:p>
            <a:r>
              <a:rPr altLang="en-US" lang="zh-CN">
                <a:ea typeface="+mn-ea"/>
                <a:cs typeface="+mn-ea"/>
              </a:rPr>
              <a:t>单击此处添加标题</a:t>
            </a:r>
          </a:p>
        </p:txBody>
      </p:sp>
    </p:spTree>
    <p:custDataLst>
      <p:tags r:id="rId3"/>
    </p:custDataLst>
    <p:extLst>
      <p:ext uri="{BB962C8B-B14F-4D97-AF65-F5344CB8AC3E}">
        <p14:creationId val="34251616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5"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ppt_w</p:attrName>
                                        </p:attrNameLst>
                                      </p:cBhvr>
                                      <p:tavLst>
                                        <p:tav fmla="#ppt_w*sin(2.5*pi*$)" tm="0">
                                          <p:val>
                                            <p:fltVal val="0"/>
                                          </p:val>
                                        </p:tav>
                                        <p:tav tm="100000">
                                          <p:val>
                                            <p:fltVal val="1"/>
                                          </p:val>
                                        </p:tav>
                                      </p:tavLst>
                                    </p:anim>
                                    <p:anim calcmode="lin" valueType="num">
                                      <p:cBhvr>
                                        <p:cTn dur="1000" fill="hold" id="9"/>
                                        <p:tgtEl>
                                          <p:spTgt spid="52"/>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1000"/>
                            </p:stCondLst>
                            <p:childTnLst>
                              <p:par>
                                <p:cTn fill="hold" grpId="0" id="11" nodeType="afterEffect" presetClass="entr" presetID="22" presetSubtype="1">
                                  <p:stCondLst>
                                    <p:cond delay="0"/>
                                  </p:stCondLst>
                                  <p:childTnLst>
                                    <p:set>
                                      <p:cBhvr>
                                        <p:cTn dur="1" fill="hold" id="12">
                                          <p:stCondLst>
                                            <p:cond delay="0"/>
                                          </p:stCondLst>
                                        </p:cTn>
                                        <p:tgtEl>
                                          <p:spTgt spid="51"/>
                                        </p:tgtEl>
                                        <p:attrNameLst>
                                          <p:attrName>style.visibility</p:attrName>
                                        </p:attrNameLst>
                                      </p:cBhvr>
                                      <p:to>
                                        <p:strVal val="visible"/>
                                      </p:to>
                                    </p:set>
                                    <p:animEffect filter="wipe(up)" transition="in">
                                      <p:cBhvr>
                                        <p:cTn dur="500" id="13"/>
                                        <p:tgtEl>
                                          <p:spTgt spid="51"/>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65"/>
                                        </p:tgtEl>
                                        <p:attrNameLst>
                                          <p:attrName>style.visibility</p:attrName>
                                        </p:attrNameLst>
                                      </p:cBhvr>
                                      <p:to>
                                        <p:strVal val="visible"/>
                                      </p:to>
                                    </p:set>
                                    <p:anim calcmode="lin" valueType="num">
                                      <p:cBhvr>
                                        <p:cTn dur="250" fill="hold" id="17"/>
                                        <p:tgtEl>
                                          <p:spTgt spid="65"/>
                                        </p:tgtEl>
                                        <p:attrNameLst>
                                          <p:attrName>ppt_w</p:attrName>
                                        </p:attrNameLst>
                                      </p:cBhvr>
                                      <p:tavLst>
                                        <p:tav tm="0">
                                          <p:val>
                                            <p:fltVal val="0"/>
                                          </p:val>
                                        </p:tav>
                                        <p:tav tm="100000">
                                          <p:val>
                                            <p:strVal val="#ppt_w"/>
                                          </p:val>
                                        </p:tav>
                                      </p:tavLst>
                                    </p:anim>
                                    <p:anim calcmode="lin" valueType="num">
                                      <p:cBhvr>
                                        <p:cTn dur="250" fill="hold" id="18"/>
                                        <p:tgtEl>
                                          <p:spTgt spid="65"/>
                                        </p:tgtEl>
                                        <p:attrNameLst>
                                          <p:attrName>ppt_h</p:attrName>
                                        </p:attrNameLst>
                                      </p:cBhvr>
                                      <p:tavLst>
                                        <p:tav tm="0">
                                          <p:val>
                                            <p:fltVal val="0"/>
                                          </p:val>
                                        </p:tav>
                                        <p:tav tm="100000">
                                          <p:val>
                                            <p:strVal val="#ppt_h"/>
                                          </p:val>
                                        </p:tav>
                                      </p:tavLst>
                                    </p:anim>
                                    <p:animEffect filter="fade" transition="in">
                                      <p:cBhvr>
                                        <p:cTn dur="250" id="19"/>
                                        <p:tgtEl>
                                          <p:spTgt spid="65"/>
                                        </p:tgtEl>
                                      </p:cBhvr>
                                    </p:animEffect>
                                  </p:childTnLst>
                                </p:cTn>
                              </p:par>
                            </p:childTnLst>
                          </p:cTn>
                        </p:par>
                        <p:par>
                          <p:cTn fill="hold" id="20" nodeType="afterGroup">
                            <p:stCondLst>
                              <p:cond delay="1750"/>
                            </p:stCondLst>
                            <p:childTnLst>
                              <p:par>
                                <p:cTn fill="hold" grpId="0" id="21" nodeType="afterEffect" presetClass="entr" presetID="53" presetSubtype="0">
                                  <p:stCondLst>
                                    <p:cond delay="0"/>
                                  </p:stCondLst>
                                  <p:childTnLst>
                                    <p:set>
                                      <p:cBhvr>
                                        <p:cTn dur="1" fill="hold" id="22">
                                          <p:stCondLst>
                                            <p:cond delay="0"/>
                                          </p:stCondLst>
                                        </p:cTn>
                                        <p:tgtEl>
                                          <p:spTgt spid="69"/>
                                        </p:tgtEl>
                                        <p:attrNameLst>
                                          <p:attrName>style.visibility</p:attrName>
                                        </p:attrNameLst>
                                      </p:cBhvr>
                                      <p:to>
                                        <p:strVal val="visible"/>
                                      </p:to>
                                    </p:set>
                                    <p:anim calcmode="lin" valueType="num">
                                      <p:cBhvr>
                                        <p:cTn dur="250" fill="hold" id="23"/>
                                        <p:tgtEl>
                                          <p:spTgt spid="69"/>
                                        </p:tgtEl>
                                        <p:attrNameLst>
                                          <p:attrName>ppt_w</p:attrName>
                                        </p:attrNameLst>
                                      </p:cBhvr>
                                      <p:tavLst>
                                        <p:tav tm="0">
                                          <p:val>
                                            <p:fltVal val="0"/>
                                          </p:val>
                                        </p:tav>
                                        <p:tav tm="100000">
                                          <p:val>
                                            <p:strVal val="#ppt_w"/>
                                          </p:val>
                                        </p:tav>
                                      </p:tavLst>
                                    </p:anim>
                                    <p:anim calcmode="lin" valueType="num">
                                      <p:cBhvr>
                                        <p:cTn dur="250" fill="hold" id="24"/>
                                        <p:tgtEl>
                                          <p:spTgt spid="69"/>
                                        </p:tgtEl>
                                        <p:attrNameLst>
                                          <p:attrName>ppt_h</p:attrName>
                                        </p:attrNameLst>
                                      </p:cBhvr>
                                      <p:tavLst>
                                        <p:tav tm="0">
                                          <p:val>
                                            <p:fltVal val="0"/>
                                          </p:val>
                                        </p:tav>
                                        <p:tav tm="100000">
                                          <p:val>
                                            <p:strVal val="#ppt_h"/>
                                          </p:val>
                                        </p:tav>
                                      </p:tavLst>
                                    </p:anim>
                                    <p:animEffect filter="fade" transition="in">
                                      <p:cBhvr>
                                        <p:cTn dur="250" id="25"/>
                                        <p:tgtEl>
                                          <p:spTgt spid="69"/>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66"/>
                                        </p:tgtEl>
                                        <p:attrNameLst>
                                          <p:attrName>style.visibility</p:attrName>
                                        </p:attrNameLst>
                                      </p:cBhvr>
                                      <p:to>
                                        <p:strVal val="visible"/>
                                      </p:to>
                                    </p:set>
                                    <p:anim calcmode="lin" valueType="num">
                                      <p:cBhvr>
                                        <p:cTn dur="250" fill="hold" id="29"/>
                                        <p:tgtEl>
                                          <p:spTgt spid="66"/>
                                        </p:tgtEl>
                                        <p:attrNameLst>
                                          <p:attrName>ppt_w</p:attrName>
                                        </p:attrNameLst>
                                      </p:cBhvr>
                                      <p:tavLst>
                                        <p:tav tm="0">
                                          <p:val>
                                            <p:fltVal val="0"/>
                                          </p:val>
                                        </p:tav>
                                        <p:tav tm="100000">
                                          <p:val>
                                            <p:strVal val="#ppt_w"/>
                                          </p:val>
                                        </p:tav>
                                      </p:tavLst>
                                    </p:anim>
                                    <p:anim calcmode="lin" valueType="num">
                                      <p:cBhvr>
                                        <p:cTn dur="250" fill="hold" id="30"/>
                                        <p:tgtEl>
                                          <p:spTgt spid="66"/>
                                        </p:tgtEl>
                                        <p:attrNameLst>
                                          <p:attrName>ppt_h</p:attrName>
                                        </p:attrNameLst>
                                      </p:cBhvr>
                                      <p:tavLst>
                                        <p:tav tm="0">
                                          <p:val>
                                            <p:fltVal val="0"/>
                                          </p:val>
                                        </p:tav>
                                        <p:tav tm="100000">
                                          <p:val>
                                            <p:strVal val="#ppt_h"/>
                                          </p:val>
                                        </p:tav>
                                      </p:tavLst>
                                    </p:anim>
                                    <p:animEffect filter="fade" transition="in">
                                      <p:cBhvr>
                                        <p:cTn dur="250" id="31"/>
                                        <p:tgtEl>
                                          <p:spTgt spid="66"/>
                                        </p:tgtEl>
                                      </p:cBhvr>
                                    </p:animEffect>
                                  </p:childTnLst>
                                </p:cTn>
                              </p:par>
                            </p:childTnLst>
                          </p:cTn>
                        </p:par>
                        <p:par>
                          <p:cTn fill="hold" id="32" nodeType="afterGroup">
                            <p:stCondLst>
                              <p:cond delay="2250"/>
                            </p:stCondLst>
                            <p:childTnLst>
                              <p:par>
                                <p:cTn fill="hold" grpId="0" id="33" nodeType="afterEffect" presetClass="entr" presetID="53" presetSubtype="0">
                                  <p:stCondLst>
                                    <p:cond delay="0"/>
                                  </p:stCondLst>
                                  <p:childTnLst>
                                    <p:set>
                                      <p:cBhvr>
                                        <p:cTn dur="1" fill="hold" id="34">
                                          <p:stCondLst>
                                            <p:cond delay="0"/>
                                          </p:stCondLst>
                                        </p:cTn>
                                        <p:tgtEl>
                                          <p:spTgt spid="67"/>
                                        </p:tgtEl>
                                        <p:attrNameLst>
                                          <p:attrName>style.visibility</p:attrName>
                                        </p:attrNameLst>
                                      </p:cBhvr>
                                      <p:to>
                                        <p:strVal val="visible"/>
                                      </p:to>
                                    </p:set>
                                    <p:anim calcmode="lin" valueType="num">
                                      <p:cBhvr>
                                        <p:cTn dur="250" fill="hold" id="35"/>
                                        <p:tgtEl>
                                          <p:spTgt spid="67"/>
                                        </p:tgtEl>
                                        <p:attrNameLst>
                                          <p:attrName>ppt_w</p:attrName>
                                        </p:attrNameLst>
                                      </p:cBhvr>
                                      <p:tavLst>
                                        <p:tav tm="0">
                                          <p:val>
                                            <p:fltVal val="0"/>
                                          </p:val>
                                        </p:tav>
                                        <p:tav tm="100000">
                                          <p:val>
                                            <p:strVal val="#ppt_w"/>
                                          </p:val>
                                        </p:tav>
                                      </p:tavLst>
                                    </p:anim>
                                    <p:anim calcmode="lin" valueType="num">
                                      <p:cBhvr>
                                        <p:cTn dur="250" fill="hold" id="36"/>
                                        <p:tgtEl>
                                          <p:spTgt spid="67"/>
                                        </p:tgtEl>
                                        <p:attrNameLst>
                                          <p:attrName>ppt_h</p:attrName>
                                        </p:attrNameLst>
                                      </p:cBhvr>
                                      <p:tavLst>
                                        <p:tav tm="0">
                                          <p:val>
                                            <p:fltVal val="0"/>
                                          </p:val>
                                        </p:tav>
                                        <p:tav tm="100000">
                                          <p:val>
                                            <p:strVal val="#ppt_h"/>
                                          </p:val>
                                        </p:tav>
                                      </p:tavLst>
                                    </p:anim>
                                    <p:animEffect filter="fade" transition="in">
                                      <p:cBhvr>
                                        <p:cTn dur="250" id="37"/>
                                        <p:tgtEl>
                                          <p:spTgt spid="67"/>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68"/>
                                        </p:tgtEl>
                                        <p:attrNameLst>
                                          <p:attrName>style.visibility</p:attrName>
                                        </p:attrNameLst>
                                      </p:cBhvr>
                                      <p:to>
                                        <p:strVal val="visible"/>
                                      </p:to>
                                    </p:set>
                                    <p:anim calcmode="lin" valueType="num">
                                      <p:cBhvr>
                                        <p:cTn dur="250" fill="hold" id="41"/>
                                        <p:tgtEl>
                                          <p:spTgt spid="68"/>
                                        </p:tgtEl>
                                        <p:attrNameLst>
                                          <p:attrName>ppt_w</p:attrName>
                                        </p:attrNameLst>
                                      </p:cBhvr>
                                      <p:tavLst>
                                        <p:tav tm="0">
                                          <p:val>
                                            <p:fltVal val="0"/>
                                          </p:val>
                                        </p:tav>
                                        <p:tav tm="100000">
                                          <p:val>
                                            <p:strVal val="#ppt_w"/>
                                          </p:val>
                                        </p:tav>
                                      </p:tavLst>
                                    </p:anim>
                                    <p:anim calcmode="lin" valueType="num">
                                      <p:cBhvr>
                                        <p:cTn dur="250" fill="hold" id="42"/>
                                        <p:tgtEl>
                                          <p:spTgt spid="68"/>
                                        </p:tgtEl>
                                        <p:attrNameLst>
                                          <p:attrName>ppt_h</p:attrName>
                                        </p:attrNameLst>
                                      </p:cBhvr>
                                      <p:tavLst>
                                        <p:tav tm="0">
                                          <p:val>
                                            <p:fltVal val="0"/>
                                          </p:val>
                                        </p:tav>
                                        <p:tav tm="100000">
                                          <p:val>
                                            <p:strVal val="#ppt_h"/>
                                          </p:val>
                                        </p:tav>
                                      </p:tavLst>
                                    </p:anim>
                                    <p:animEffect filter="fade" transition="in">
                                      <p:cBhvr>
                                        <p:cTn dur="250" id="43"/>
                                        <p:tgtEl>
                                          <p:spTgt spid="68"/>
                                        </p:tgtEl>
                                      </p:cBhvr>
                                    </p:animEffect>
                                  </p:childTnLst>
                                </p:cTn>
                              </p:par>
                            </p:childTnLst>
                          </p:cTn>
                        </p:par>
                        <p:par>
                          <p:cTn fill="hold" id="44" nodeType="afterGroup">
                            <p:stCondLst>
                              <p:cond delay="2750"/>
                            </p:stCondLst>
                            <p:childTnLst>
                              <p:par>
                                <p:cTn fill="hold" grpId="0" id="45" nodeType="afterEffect" presetClass="entr" presetID="53" presetSubtype="0">
                                  <p:stCondLst>
                                    <p:cond delay="0"/>
                                  </p:stCondLst>
                                  <p:childTnLst>
                                    <p:set>
                                      <p:cBhvr>
                                        <p:cTn dur="1" fill="hold" id="46">
                                          <p:stCondLst>
                                            <p:cond delay="0"/>
                                          </p:stCondLst>
                                        </p:cTn>
                                        <p:tgtEl>
                                          <p:spTgt spid="70"/>
                                        </p:tgtEl>
                                        <p:attrNameLst>
                                          <p:attrName>style.visibility</p:attrName>
                                        </p:attrNameLst>
                                      </p:cBhvr>
                                      <p:to>
                                        <p:strVal val="visible"/>
                                      </p:to>
                                    </p:set>
                                    <p:anim calcmode="lin" valueType="num">
                                      <p:cBhvr>
                                        <p:cTn dur="250" fill="hold" id="47"/>
                                        <p:tgtEl>
                                          <p:spTgt spid="70"/>
                                        </p:tgtEl>
                                        <p:attrNameLst>
                                          <p:attrName>ppt_w</p:attrName>
                                        </p:attrNameLst>
                                      </p:cBhvr>
                                      <p:tavLst>
                                        <p:tav tm="0">
                                          <p:val>
                                            <p:fltVal val="0"/>
                                          </p:val>
                                        </p:tav>
                                        <p:tav tm="100000">
                                          <p:val>
                                            <p:strVal val="#ppt_w"/>
                                          </p:val>
                                        </p:tav>
                                      </p:tavLst>
                                    </p:anim>
                                    <p:anim calcmode="lin" valueType="num">
                                      <p:cBhvr>
                                        <p:cTn dur="250" fill="hold" id="48"/>
                                        <p:tgtEl>
                                          <p:spTgt spid="70"/>
                                        </p:tgtEl>
                                        <p:attrNameLst>
                                          <p:attrName>ppt_h</p:attrName>
                                        </p:attrNameLst>
                                      </p:cBhvr>
                                      <p:tavLst>
                                        <p:tav tm="0">
                                          <p:val>
                                            <p:fltVal val="0"/>
                                          </p:val>
                                        </p:tav>
                                        <p:tav tm="100000">
                                          <p:val>
                                            <p:strVal val="#ppt_h"/>
                                          </p:val>
                                        </p:tav>
                                      </p:tavLst>
                                    </p:anim>
                                    <p:animEffect filter="fade" transition="in">
                                      <p:cBhvr>
                                        <p:cTn dur="250" id="49"/>
                                        <p:tgtEl>
                                          <p:spTgt spid="70"/>
                                        </p:tgtEl>
                                      </p:cBhvr>
                                    </p:animEffect>
                                  </p:childTnLst>
                                </p:cTn>
                              </p:par>
                            </p:childTnLst>
                          </p:cTn>
                        </p:par>
                        <p:par>
                          <p:cTn fill="hold" id="50" nodeType="afterGroup">
                            <p:stCondLst>
                              <p:cond delay="3000"/>
                            </p:stCondLst>
                            <p:childTnLst>
                              <p:par>
                                <p:cTn fill="hold" grpId="0" id="51" nodeType="afterEffect" presetClass="entr" presetID="22" presetSubtype="4">
                                  <p:stCondLst>
                                    <p:cond delay="0"/>
                                  </p:stCondLst>
                                  <p:childTnLst>
                                    <p:set>
                                      <p:cBhvr>
                                        <p:cTn dur="1" fill="hold" id="52">
                                          <p:stCondLst>
                                            <p:cond delay="0"/>
                                          </p:stCondLst>
                                        </p:cTn>
                                        <p:tgtEl>
                                          <p:spTgt spid="50"/>
                                        </p:tgtEl>
                                        <p:attrNameLst>
                                          <p:attrName>style.visibility</p:attrName>
                                        </p:attrNameLst>
                                      </p:cBhvr>
                                      <p:to>
                                        <p:strVal val="visible"/>
                                      </p:to>
                                    </p:set>
                                    <p:animEffect filter="wipe(down)" transition="in">
                                      <p:cBhvr>
                                        <p:cTn dur="500" id="53"/>
                                        <p:tgtEl>
                                          <p:spTgt spid="50"/>
                                        </p:tgtEl>
                                      </p:cBhvr>
                                    </p:animEffect>
                                  </p:childTnLst>
                                </p:cTn>
                              </p:par>
                            </p:childTnLst>
                          </p:cTn>
                        </p:par>
                        <p:par>
                          <p:cTn fill="hold" id="54" nodeType="afterGroup">
                            <p:stCondLst>
                              <p:cond delay="3500"/>
                            </p:stCondLst>
                            <p:childTnLst>
                              <p:par>
                                <p:cTn fill="hold" id="55" nodeType="afterEffect" presetClass="entr" presetID="2" presetSubtype="2">
                                  <p:stCondLst>
                                    <p:cond delay="0"/>
                                  </p:stCondLst>
                                  <p:childTnLst>
                                    <p:set>
                                      <p:cBhvr>
                                        <p:cTn dur="1" fill="hold" id="56">
                                          <p:stCondLst>
                                            <p:cond delay="0"/>
                                          </p:stCondLst>
                                        </p:cTn>
                                        <p:tgtEl>
                                          <p:spTgt spid="72"/>
                                        </p:tgtEl>
                                        <p:attrNameLst>
                                          <p:attrName>style.visibility</p:attrName>
                                        </p:attrNameLst>
                                      </p:cBhvr>
                                      <p:to>
                                        <p:strVal val="visible"/>
                                      </p:to>
                                    </p:set>
                                    <p:anim calcmode="lin" valueType="num">
                                      <p:cBhvr additive="base">
                                        <p:cTn dur="300" fill="hold" id="57"/>
                                        <p:tgtEl>
                                          <p:spTgt spid="72"/>
                                        </p:tgtEl>
                                        <p:attrNameLst>
                                          <p:attrName>ppt_x</p:attrName>
                                        </p:attrNameLst>
                                      </p:cBhvr>
                                      <p:tavLst>
                                        <p:tav tm="0">
                                          <p:val>
                                            <p:strVal val="1+#ppt_w/2"/>
                                          </p:val>
                                        </p:tav>
                                        <p:tav tm="100000">
                                          <p:val>
                                            <p:strVal val="#ppt_x"/>
                                          </p:val>
                                        </p:tav>
                                      </p:tavLst>
                                    </p:anim>
                                    <p:anim calcmode="lin" valueType="num">
                                      <p:cBhvr additive="base">
                                        <p:cTn dur="300" fill="hold" id="58"/>
                                        <p:tgtEl>
                                          <p:spTgt spid="7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800"/>
                            </p:stCondLst>
                            <p:childTnLst>
                              <p:par>
                                <p:cTn fill="hold" id="60" nodeType="afterEffect" presetClass="entr" presetID="2" presetSubtype="2">
                                  <p:stCondLst>
                                    <p:cond delay="0"/>
                                  </p:stCondLst>
                                  <p:childTnLst>
                                    <p:set>
                                      <p:cBhvr>
                                        <p:cTn dur="1" fill="hold" id="61">
                                          <p:stCondLst>
                                            <p:cond delay="0"/>
                                          </p:stCondLst>
                                        </p:cTn>
                                        <p:tgtEl>
                                          <p:spTgt spid="75"/>
                                        </p:tgtEl>
                                        <p:attrNameLst>
                                          <p:attrName>style.visibility</p:attrName>
                                        </p:attrNameLst>
                                      </p:cBhvr>
                                      <p:to>
                                        <p:strVal val="visible"/>
                                      </p:to>
                                    </p:set>
                                    <p:anim calcmode="lin" valueType="num">
                                      <p:cBhvr additive="base">
                                        <p:cTn dur="300" fill="hold" id="62"/>
                                        <p:tgtEl>
                                          <p:spTgt spid="75"/>
                                        </p:tgtEl>
                                        <p:attrNameLst>
                                          <p:attrName>ppt_x</p:attrName>
                                        </p:attrNameLst>
                                      </p:cBhvr>
                                      <p:tavLst>
                                        <p:tav tm="0">
                                          <p:val>
                                            <p:strVal val="1+#ppt_w/2"/>
                                          </p:val>
                                        </p:tav>
                                        <p:tav tm="100000">
                                          <p:val>
                                            <p:strVal val="#ppt_x"/>
                                          </p:val>
                                        </p:tav>
                                      </p:tavLst>
                                    </p:anim>
                                    <p:anim calcmode="lin" valueType="num">
                                      <p:cBhvr additive="base">
                                        <p:cTn dur="300" fill="hold" id="63"/>
                                        <p:tgtEl>
                                          <p:spTgt spid="75"/>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4100"/>
                            </p:stCondLst>
                            <p:childTnLst>
                              <p:par>
                                <p:cTn fill="hold" id="65" nodeType="afterEffect" presetClass="entr" presetID="2" presetSubtype="2">
                                  <p:stCondLst>
                                    <p:cond delay="0"/>
                                  </p:stCondLst>
                                  <p:childTnLst>
                                    <p:set>
                                      <p:cBhvr>
                                        <p:cTn dur="1" fill="hold" id="66">
                                          <p:stCondLst>
                                            <p:cond delay="0"/>
                                          </p:stCondLst>
                                        </p:cTn>
                                        <p:tgtEl>
                                          <p:spTgt spid="78"/>
                                        </p:tgtEl>
                                        <p:attrNameLst>
                                          <p:attrName>style.visibility</p:attrName>
                                        </p:attrNameLst>
                                      </p:cBhvr>
                                      <p:to>
                                        <p:strVal val="visible"/>
                                      </p:to>
                                    </p:set>
                                    <p:anim calcmode="lin" valueType="num">
                                      <p:cBhvr additive="base">
                                        <p:cTn dur="300" fill="hold" id="67"/>
                                        <p:tgtEl>
                                          <p:spTgt spid="78"/>
                                        </p:tgtEl>
                                        <p:attrNameLst>
                                          <p:attrName>ppt_x</p:attrName>
                                        </p:attrNameLst>
                                      </p:cBhvr>
                                      <p:tavLst>
                                        <p:tav tm="0">
                                          <p:val>
                                            <p:strVal val="1+#ppt_w/2"/>
                                          </p:val>
                                        </p:tav>
                                        <p:tav tm="100000">
                                          <p:val>
                                            <p:strVal val="#ppt_x"/>
                                          </p:val>
                                        </p:tav>
                                      </p:tavLst>
                                    </p:anim>
                                    <p:anim calcmode="lin" valueType="num">
                                      <p:cBhvr additive="base">
                                        <p:cTn dur="300" fill="hold" id="68"/>
                                        <p:tgtEl>
                                          <p:spTgt spid="78"/>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4400"/>
                            </p:stCondLst>
                            <p:childTnLst>
                              <p:par>
                                <p:cTn fill="hold" id="70" nodeType="afterEffect" presetClass="entr" presetID="2" presetSubtype="2">
                                  <p:stCondLst>
                                    <p:cond delay="0"/>
                                  </p:stCondLst>
                                  <p:childTnLst>
                                    <p:set>
                                      <p:cBhvr>
                                        <p:cTn dur="1" fill="hold" id="71">
                                          <p:stCondLst>
                                            <p:cond delay="0"/>
                                          </p:stCondLst>
                                        </p:cTn>
                                        <p:tgtEl>
                                          <p:spTgt spid="81"/>
                                        </p:tgtEl>
                                        <p:attrNameLst>
                                          <p:attrName>style.visibility</p:attrName>
                                        </p:attrNameLst>
                                      </p:cBhvr>
                                      <p:to>
                                        <p:strVal val="visible"/>
                                      </p:to>
                                    </p:set>
                                    <p:anim calcmode="lin" valueType="num">
                                      <p:cBhvr additive="base">
                                        <p:cTn dur="300" fill="hold" id="72"/>
                                        <p:tgtEl>
                                          <p:spTgt spid="81"/>
                                        </p:tgtEl>
                                        <p:attrNameLst>
                                          <p:attrName>ppt_x</p:attrName>
                                        </p:attrNameLst>
                                      </p:cBhvr>
                                      <p:tavLst>
                                        <p:tav tm="0">
                                          <p:val>
                                            <p:strVal val="1+#ppt_w/2"/>
                                          </p:val>
                                        </p:tav>
                                        <p:tav tm="100000">
                                          <p:val>
                                            <p:strVal val="#ppt_x"/>
                                          </p:val>
                                        </p:tav>
                                      </p:tavLst>
                                    </p:anim>
                                    <p:anim calcmode="lin" valueType="num">
                                      <p:cBhvr additive="base">
                                        <p:cTn dur="300" fill="hold" id="73"/>
                                        <p:tgtEl>
                                          <p:spTgt spid="81"/>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4700"/>
                            </p:stCondLst>
                            <p:childTnLst>
                              <p:par>
                                <p:cTn fill="hold" id="75" nodeType="afterEffect" presetClass="entr" presetID="2" presetSubtype="2">
                                  <p:stCondLst>
                                    <p:cond delay="0"/>
                                  </p:stCondLst>
                                  <p:childTnLst>
                                    <p:set>
                                      <p:cBhvr>
                                        <p:cTn dur="1" fill="hold" id="76">
                                          <p:stCondLst>
                                            <p:cond delay="0"/>
                                          </p:stCondLst>
                                        </p:cTn>
                                        <p:tgtEl>
                                          <p:spTgt spid="84"/>
                                        </p:tgtEl>
                                        <p:attrNameLst>
                                          <p:attrName>style.visibility</p:attrName>
                                        </p:attrNameLst>
                                      </p:cBhvr>
                                      <p:to>
                                        <p:strVal val="visible"/>
                                      </p:to>
                                    </p:set>
                                    <p:anim calcmode="lin" valueType="num">
                                      <p:cBhvr additive="base">
                                        <p:cTn dur="300" fill="hold" id="77"/>
                                        <p:tgtEl>
                                          <p:spTgt spid="84"/>
                                        </p:tgtEl>
                                        <p:attrNameLst>
                                          <p:attrName>ppt_x</p:attrName>
                                        </p:attrNameLst>
                                      </p:cBhvr>
                                      <p:tavLst>
                                        <p:tav tm="0">
                                          <p:val>
                                            <p:strVal val="1+#ppt_w/2"/>
                                          </p:val>
                                        </p:tav>
                                        <p:tav tm="100000">
                                          <p:val>
                                            <p:strVal val="#ppt_x"/>
                                          </p:val>
                                        </p:tav>
                                      </p:tavLst>
                                    </p:anim>
                                    <p:anim calcmode="lin" valueType="num">
                                      <p:cBhvr additive="base">
                                        <p:cTn dur="300" fill="hold" id="78"/>
                                        <p:tgtEl>
                                          <p:spTgt spid="84"/>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000"/>
                            </p:stCondLst>
                            <p:childTnLst>
                              <p:par>
                                <p:cTn fill="hold" id="80" nodeType="afterEffect" presetClass="entr" presetID="2" presetSubtype="2">
                                  <p:stCondLst>
                                    <p:cond delay="0"/>
                                  </p:stCondLst>
                                  <p:childTnLst>
                                    <p:set>
                                      <p:cBhvr>
                                        <p:cTn dur="1" fill="hold" id="81">
                                          <p:stCondLst>
                                            <p:cond delay="0"/>
                                          </p:stCondLst>
                                        </p:cTn>
                                        <p:tgtEl>
                                          <p:spTgt spid="87"/>
                                        </p:tgtEl>
                                        <p:attrNameLst>
                                          <p:attrName>style.visibility</p:attrName>
                                        </p:attrNameLst>
                                      </p:cBhvr>
                                      <p:to>
                                        <p:strVal val="visible"/>
                                      </p:to>
                                    </p:set>
                                    <p:anim calcmode="lin" valueType="num">
                                      <p:cBhvr additive="base">
                                        <p:cTn dur="300" fill="hold" id="82"/>
                                        <p:tgtEl>
                                          <p:spTgt spid="87"/>
                                        </p:tgtEl>
                                        <p:attrNameLst>
                                          <p:attrName>ppt_x</p:attrName>
                                        </p:attrNameLst>
                                      </p:cBhvr>
                                      <p:tavLst>
                                        <p:tav tm="0">
                                          <p:val>
                                            <p:strVal val="1+#ppt_w/2"/>
                                          </p:val>
                                        </p:tav>
                                        <p:tav tm="100000">
                                          <p:val>
                                            <p:strVal val="#ppt_x"/>
                                          </p:val>
                                        </p:tav>
                                      </p:tavLst>
                                    </p:anim>
                                    <p:anim calcmode="lin" valueType="num">
                                      <p:cBhvr additive="base">
                                        <p:cTn dur="300" fill="hold" id="83"/>
                                        <p:tgtEl>
                                          <p:spTgt spid="87"/>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5300"/>
                            </p:stCondLst>
                            <p:childTnLst>
                              <p:par>
                                <p:cTn fill="hold" grpId="0" id="85" nodeType="afterEffect" presetClass="entr" presetID="42" presetSubtype="0">
                                  <p:stCondLst>
                                    <p:cond delay="0"/>
                                  </p:stCondLst>
                                  <p:childTnLst>
                                    <p:set>
                                      <p:cBhvr>
                                        <p:cTn dur="1" fill="hold" id="86">
                                          <p:stCondLst>
                                            <p:cond delay="0"/>
                                          </p:stCondLst>
                                        </p:cTn>
                                        <p:tgtEl>
                                          <p:spTgt spid="71"/>
                                        </p:tgtEl>
                                        <p:attrNameLst>
                                          <p:attrName>style.visibility</p:attrName>
                                        </p:attrNameLst>
                                      </p:cBhvr>
                                      <p:to>
                                        <p:strVal val="visible"/>
                                      </p:to>
                                    </p:set>
                                    <p:animEffect filter="fade" transition="in">
                                      <p:cBhvr>
                                        <p:cTn dur="500" id="87"/>
                                        <p:tgtEl>
                                          <p:spTgt spid="71"/>
                                        </p:tgtEl>
                                      </p:cBhvr>
                                    </p:animEffect>
                                    <p:anim calcmode="lin" valueType="num">
                                      <p:cBhvr>
                                        <p:cTn dur="500" fill="hold" id="88"/>
                                        <p:tgtEl>
                                          <p:spTgt spid="71"/>
                                        </p:tgtEl>
                                        <p:attrNameLst>
                                          <p:attrName>ppt_x</p:attrName>
                                        </p:attrNameLst>
                                      </p:cBhvr>
                                      <p:tavLst>
                                        <p:tav tm="0">
                                          <p:val>
                                            <p:strVal val="#ppt_x"/>
                                          </p:val>
                                        </p:tav>
                                        <p:tav tm="100000">
                                          <p:val>
                                            <p:strVal val="#ppt_x"/>
                                          </p:val>
                                        </p:tav>
                                      </p:tavLst>
                                    </p:anim>
                                    <p:anim calcmode="lin" valueType="num">
                                      <p:cBhvr>
                                        <p:cTn dur="500" fill="hold" id="89"/>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65"/>
      <p:bldP grpId="0" spid="66"/>
      <p:bldP grpId="0" spid="67"/>
      <p:bldP grpId="0" spid="68"/>
      <p:bldP grpId="0" spid="69"/>
      <p:bldP grpId="0" spid="70"/>
      <p:bldP grpId="0" spid="7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8" name="Straight Connector 37"/>
          <p:cNvCxnSpPr/>
          <p:nvPr/>
        </p:nvCxnSpPr>
        <p:spPr>
          <a:xfrm flipH="1">
            <a:off x="4706336" y="2758945"/>
            <a:ext cx="2592741"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06336" y="4832799"/>
            <a:ext cx="2592741"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36765" y="3795872"/>
            <a:ext cx="2362312"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a:xfrm rot="5400000">
            <a:off x="642536" y="1652307"/>
            <a:ext cx="4284539" cy="4284536"/>
            <a:chOff x="2965298" y="2181091"/>
            <a:chExt cx="3213404" cy="3213402"/>
          </a:xfrm>
          <a:solidFill>
            <a:schemeClr val="tx1">
              <a:lumMod val="50000"/>
              <a:lumOff val="50000"/>
            </a:schemeClr>
          </a:solidFill>
        </p:grpSpPr>
        <p:sp>
          <p:nvSpPr>
            <p:cNvPr id="62" name="Block Arc 61"/>
            <p:cNvSpPr/>
            <p:nvPr/>
          </p:nvSpPr>
          <p:spPr>
            <a:xfrm>
              <a:off x="2965298" y="2181091"/>
              <a:ext cx="3213404" cy="3213402"/>
            </a:xfrm>
            <a:prstGeom prst="blockArc">
              <a:avLst>
                <a:gd fmla="val 10800000" name="adj1"/>
                <a:gd fmla="val 16200004" name="adj2"/>
                <a:gd fmla="val 2113" name="adj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ltLang="en-US" lang="zh-CN">
                <a:cs charset="-122" panose="02010600040101010101" pitchFamily="2" typeface="华文细黑"/>
              </a:endParaRPr>
            </a:p>
          </p:txBody>
        </p:sp>
        <p:sp>
          <p:nvSpPr>
            <p:cNvPr id="66" name="Block Arc 65"/>
            <p:cNvSpPr/>
            <p:nvPr/>
          </p:nvSpPr>
          <p:spPr>
            <a:xfrm>
              <a:off x="2965298" y="2181091"/>
              <a:ext cx="3213404" cy="3213402"/>
            </a:xfrm>
            <a:prstGeom prst="blockArc">
              <a:avLst>
                <a:gd fmla="val 16200000" name="adj1"/>
                <a:gd fmla="val 21589317" name="adj2"/>
                <a:gd fmla="val 2281" name="adj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altLang="en-US" lang="zh-CN">
                <a:cs typeface="+mn-ea"/>
              </a:endParaRPr>
            </a:p>
          </p:txBody>
        </p:sp>
      </p:grpSp>
      <p:grpSp>
        <p:nvGrpSpPr>
          <p:cNvPr id="141" name="Group 140"/>
          <p:cNvGrpSpPr/>
          <p:nvPr/>
        </p:nvGrpSpPr>
        <p:grpSpPr>
          <a:xfrm>
            <a:off x="1644686" y="2506297"/>
            <a:ext cx="2576546" cy="2576552"/>
            <a:chOff x="964883" y="1937330"/>
            <a:chExt cx="1932410" cy="1932414"/>
          </a:xfrm>
        </p:grpSpPr>
        <p:sp>
          <p:nvSpPr>
            <p:cNvPr id="89" name="Chord 88"/>
            <p:cNvSpPr/>
            <p:nvPr/>
          </p:nvSpPr>
          <p:spPr>
            <a:xfrm rot="5400000">
              <a:off x="964881" y="1937332"/>
              <a:ext cx="1932414" cy="1932410"/>
            </a:xfrm>
            <a:prstGeom prst="chord">
              <a:avLst>
                <a:gd fmla="val 507123" name="adj1"/>
                <a:gd fmla="val 21551980" name="adj2"/>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b" anchorCtr="0" bIns="226270" lIns="226270" numCol="1" rIns="226270" spcCol="1270" spcFirstLastPara="0" tIns="226270" vert="horz" wrap="square">
              <a:noAutofit/>
            </a:bodyPr>
            <a:lstStyle/>
            <a:p>
              <a:pPr algn="ctr" defTabSz="1718561">
                <a:lnSpc>
                  <a:spcPct val="90000"/>
                </a:lnSpc>
                <a:spcBef>
                  <a:spcPct val="0"/>
                </a:spcBef>
                <a:spcAft>
                  <a:spcPct val="35000"/>
                </a:spcAft>
              </a:pPr>
              <a:endParaRPr lang="en-US" sz="7200">
                <a:latin typeface="+mn-ea"/>
                <a:cs typeface="+mn-ea"/>
              </a:endParaRPr>
            </a:p>
          </p:txBody>
        </p:sp>
        <p:sp>
          <p:nvSpPr>
            <p:cNvPr id="33" name="Rectangle 32"/>
            <p:cNvSpPr/>
            <p:nvPr/>
          </p:nvSpPr>
          <p:spPr>
            <a:xfrm>
              <a:off x="1556627" y="2198272"/>
              <a:ext cx="137160" cy="742950"/>
            </a:xfrm>
            <a:prstGeom prst="rect">
              <a:avLst/>
            </a:prstGeom>
          </p:spPr>
          <p:txBody>
            <a:bodyPr wrap="none">
              <a:spAutoFit/>
            </a:bodyPr>
            <a:lstStyle/>
            <a:p>
              <a:endParaRPr lang="en-US" sz="5900">
                <a:solidFill>
                  <a:schemeClr val="bg1"/>
                </a:solidFill>
                <a:latin typeface="+mn-ea"/>
                <a:ea typeface="+mn-ea"/>
                <a:cs typeface="+mn-ea"/>
              </a:endParaRPr>
            </a:p>
          </p:txBody>
        </p:sp>
        <p:sp>
          <p:nvSpPr>
            <p:cNvPr id="36" name="Text Placeholder 3"/>
            <p:cNvSpPr txBox="1"/>
            <p:nvPr/>
          </p:nvSpPr>
          <p:spPr>
            <a:xfrm>
              <a:off x="1319687" y="2999403"/>
              <a:ext cx="1222802" cy="41148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078">
                <a:spcBef>
                  <a:spcPts val="267"/>
                </a:spcBef>
                <a:defRPr/>
              </a:pPr>
              <a:r>
                <a:rPr altLang="en-US" lang="zh-CN" sz="1200">
                  <a:solidFill>
                    <a:schemeClr val="bg1"/>
                  </a:solidFill>
                  <a:latin typeface="+mn-ea"/>
                  <a:ea typeface="+mn-ea"/>
                  <a:cs typeface="+mn-ea"/>
                </a:rPr>
                <a:t>此处添加详细文本描述，建议与标题相关并符合整体语言风格</a:t>
              </a:r>
            </a:p>
          </p:txBody>
        </p:sp>
      </p:grpSp>
      <p:grpSp>
        <p:nvGrpSpPr>
          <p:cNvPr id="59" name="Group 58"/>
          <p:cNvGrpSpPr/>
          <p:nvPr/>
        </p:nvGrpSpPr>
        <p:grpSpPr>
          <a:xfrm>
            <a:off x="7635723" y="1278339"/>
            <a:ext cx="2786666" cy="709882"/>
            <a:chOff x="424603" y="672020"/>
            <a:chExt cx="2089999" cy="532411"/>
          </a:xfrm>
        </p:grpSpPr>
        <p:sp>
          <p:nvSpPr>
            <p:cNvPr id="60" name="TextBox 59"/>
            <p:cNvSpPr txBox="1"/>
            <p:nvPr/>
          </p:nvSpPr>
          <p:spPr>
            <a:xfrm>
              <a:off x="972096" y="672020"/>
              <a:ext cx="1542506" cy="228600"/>
            </a:xfrm>
            <a:prstGeom prst="rect">
              <a:avLst/>
            </a:prstGeom>
            <a:noFill/>
          </p:spPr>
          <p:txBody>
            <a:bodyPr anchor="t" bIns="0" lIns="0" rIns="0" rtlCol="0" tIns="0" wrap="square">
              <a:spAutoFit/>
            </a:bodyPr>
            <a:lstStyle/>
            <a:p>
              <a:r>
                <a:rPr altLang="en-US" lang="zh-CN" sz="2000">
                  <a:solidFill>
                    <a:schemeClr val="tx1">
                      <a:lumMod val="65000"/>
                      <a:lumOff val="35000"/>
                    </a:schemeClr>
                  </a:solidFill>
                  <a:latin typeface="+mn-ea"/>
                  <a:ea typeface="+mn-ea"/>
                  <a:cs typeface="+mn-ea"/>
                </a:rPr>
                <a:t>添加标题</a:t>
              </a:r>
            </a:p>
          </p:txBody>
        </p:sp>
        <p:sp>
          <p:nvSpPr>
            <p:cNvPr id="61" name="TextBox 60"/>
            <p:cNvSpPr txBox="1"/>
            <p:nvPr/>
          </p:nvSpPr>
          <p:spPr>
            <a:xfrm>
              <a:off x="972095" y="927432"/>
              <a:ext cx="1542507" cy="274320"/>
            </a:xfrm>
            <a:prstGeom prst="rect">
              <a:avLst/>
            </a:prstGeom>
            <a:noFill/>
          </p:spPr>
          <p:txBody>
            <a:bodyPr anchor="t" bIns="0" lIns="0" rIns="0" rtlCol="0" tIns="0" wrap="square">
              <a:spAutoFit/>
            </a:bodyPr>
            <a:lstStyle/>
            <a:p>
              <a:pPr defTabSz="1219078">
                <a:spcBef>
                  <a:spcPct val="20000"/>
                </a:spcBef>
                <a:defRPr/>
              </a:pPr>
              <a:r>
                <a:rPr altLang="en-US" lang="zh-CN" sz="1200">
                  <a:solidFill>
                    <a:schemeClr val="tx1">
                      <a:lumMod val="65000"/>
                      <a:lumOff val="35000"/>
                    </a:schemeClr>
                  </a:solidFill>
                  <a:latin typeface="+mn-ea"/>
                  <a:ea typeface="+mn-ea"/>
                  <a:cs typeface="+mn-ea"/>
                </a:rPr>
                <a:t>单击此处添加副标题或详细文本描述</a:t>
              </a:r>
            </a:p>
          </p:txBody>
        </p:sp>
        <p:sp>
          <p:nvSpPr>
            <p:cNvPr id="63" name="Oval 62"/>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typeface="+mn-ea"/>
                <a:cs typeface="+mn-ea"/>
              </a:endParaRPr>
            </a:p>
          </p:txBody>
        </p:sp>
      </p:grpSp>
      <p:grpSp>
        <p:nvGrpSpPr>
          <p:cNvPr id="64" name="Group 63"/>
          <p:cNvGrpSpPr/>
          <p:nvPr/>
        </p:nvGrpSpPr>
        <p:grpSpPr>
          <a:xfrm>
            <a:off x="7635723" y="2310971"/>
            <a:ext cx="2786666" cy="709882"/>
            <a:chOff x="424603" y="672020"/>
            <a:chExt cx="2089999" cy="532411"/>
          </a:xfrm>
        </p:grpSpPr>
        <p:sp>
          <p:nvSpPr>
            <p:cNvPr id="65" name="TextBox 64"/>
            <p:cNvSpPr txBox="1"/>
            <p:nvPr/>
          </p:nvSpPr>
          <p:spPr>
            <a:xfrm>
              <a:off x="972096" y="672020"/>
              <a:ext cx="1542506" cy="228600"/>
            </a:xfrm>
            <a:prstGeom prst="rect">
              <a:avLst/>
            </a:prstGeom>
            <a:noFill/>
          </p:spPr>
          <p:txBody>
            <a:bodyPr anchor="t" bIns="0" lIns="0" rIns="0" rtlCol="0" tIns="0" wrap="square">
              <a:spAutoFit/>
            </a:bodyPr>
            <a:lstStyle/>
            <a:p>
              <a:r>
                <a:rPr altLang="en-US" lang="zh-CN" sz="2000">
                  <a:solidFill>
                    <a:schemeClr val="tx1">
                      <a:lumMod val="65000"/>
                      <a:lumOff val="35000"/>
                    </a:schemeClr>
                  </a:solidFill>
                  <a:latin typeface="+mn-ea"/>
                  <a:ea typeface="+mn-ea"/>
                  <a:cs typeface="+mn-ea"/>
                </a:rPr>
                <a:t>添加标题</a:t>
              </a:r>
            </a:p>
          </p:txBody>
        </p:sp>
        <p:sp>
          <p:nvSpPr>
            <p:cNvPr id="67" name="TextBox 66"/>
            <p:cNvSpPr txBox="1"/>
            <p:nvPr/>
          </p:nvSpPr>
          <p:spPr>
            <a:xfrm>
              <a:off x="972095" y="927432"/>
              <a:ext cx="1542507" cy="274320"/>
            </a:xfrm>
            <a:prstGeom prst="rect">
              <a:avLst/>
            </a:prstGeom>
            <a:noFill/>
          </p:spPr>
          <p:txBody>
            <a:bodyPr anchor="t" bIns="0" lIns="0" rIns="0" rtlCol="0" tIns="0" wrap="square">
              <a:spAutoFit/>
            </a:bodyPr>
            <a:lstStyle/>
            <a:p>
              <a:pPr defTabSz="1219078">
                <a:spcBef>
                  <a:spcPct val="20000"/>
                </a:spcBef>
                <a:defRPr/>
              </a:pPr>
              <a:r>
                <a:rPr altLang="en-US" lang="zh-CN" sz="1200">
                  <a:solidFill>
                    <a:schemeClr val="tx1">
                      <a:lumMod val="65000"/>
                      <a:lumOff val="35000"/>
                    </a:schemeClr>
                  </a:solidFill>
                  <a:latin typeface="+mn-ea"/>
                  <a:ea typeface="+mn-ea"/>
                  <a:cs typeface="+mn-ea"/>
                </a:rPr>
                <a:t>单击此处添加副标题或详细文本描述</a:t>
              </a:r>
            </a:p>
          </p:txBody>
        </p:sp>
        <p:sp>
          <p:nvSpPr>
            <p:cNvPr id="68" name="Oval 6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typeface="+mn-ea"/>
                <a:cs typeface="+mn-ea"/>
              </a:endParaRPr>
            </a:p>
          </p:txBody>
        </p:sp>
      </p:grpSp>
      <p:grpSp>
        <p:nvGrpSpPr>
          <p:cNvPr id="69" name="Group 68"/>
          <p:cNvGrpSpPr/>
          <p:nvPr/>
        </p:nvGrpSpPr>
        <p:grpSpPr>
          <a:xfrm>
            <a:off x="7635723" y="3343603"/>
            <a:ext cx="2786666" cy="709882"/>
            <a:chOff x="424603" y="672020"/>
            <a:chExt cx="2089999" cy="532411"/>
          </a:xfrm>
        </p:grpSpPr>
        <p:sp>
          <p:nvSpPr>
            <p:cNvPr id="70" name="TextBox 69"/>
            <p:cNvSpPr txBox="1"/>
            <p:nvPr/>
          </p:nvSpPr>
          <p:spPr>
            <a:xfrm>
              <a:off x="972096" y="672020"/>
              <a:ext cx="1542506" cy="228600"/>
            </a:xfrm>
            <a:prstGeom prst="rect">
              <a:avLst/>
            </a:prstGeom>
            <a:noFill/>
          </p:spPr>
          <p:txBody>
            <a:bodyPr anchor="t" bIns="0" lIns="0" rIns="0" rtlCol="0" tIns="0" wrap="square">
              <a:spAutoFit/>
            </a:bodyPr>
            <a:lstStyle/>
            <a:p>
              <a:r>
                <a:rPr altLang="en-US" lang="zh-CN" sz="2000">
                  <a:solidFill>
                    <a:schemeClr val="tx1">
                      <a:lumMod val="65000"/>
                      <a:lumOff val="35000"/>
                    </a:schemeClr>
                  </a:solidFill>
                  <a:latin typeface="+mn-ea"/>
                  <a:ea typeface="+mn-ea"/>
                  <a:cs typeface="+mn-ea"/>
                </a:rPr>
                <a:t>添加标题</a:t>
              </a:r>
            </a:p>
          </p:txBody>
        </p:sp>
        <p:sp>
          <p:nvSpPr>
            <p:cNvPr id="71" name="TextBox 70"/>
            <p:cNvSpPr txBox="1"/>
            <p:nvPr/>
          </p:nvSpPr>
          <p:spPr>
            <a:xfrm>
              <a:off x="972095" y="927432"/>
              <a:ext cx="1542507" cy="274320"/>
            </a:xfrm>
            <a:prstGeom prst="rect">
              <a:avLst/>
            </a:prstGeom>
            <a:noFill/>
          </p:spPr>
          <p:txBody>
            <a:bodyPr anchor="t" bIns="0" lIns="0" rIns="0" rtlCol="0" tIns="0" wrap="square">
              <a:spAutoFit/>
            </a:bodyPr>
            <a:lstStyle/>
            <a:p>
              <a:pPr defTabSz="1219078">
                <a:spcBef>
                  <a:spcPct val="20000"/>
                </a:spcBef>
                <a:defRPr/>
              </a:pPr>
              <a:r>
                <a:rPr altLang="en-US" lang="zh-CN" sz="1200">
                  <a:solidFill>
                    <a:schemeClr val="tx1">
                      <a:lumMod val="65000"/>
                      <a:lumOff val="35000"/>
                    </a:schemeClr>
                  </a:solidFill>
                  <a:latin typeface="+mn-ea"/>
                  <a:ea typeface="+mn-ea"/>
                  <a:cs typeface="+mn-ea"/>
                </a:rPr>
                <a:t>单击此处添加副标题或详细文本描述</a:t>
              </a:r>
            </a:p>
          </p:txBody>
        </p:sp>
        <p:sp>
          <p:nvSpPr>
            <p:cNvPr id="73" name="Oval 72"/>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typeface="+mn-ea"/>
                <a:cs typeface="+mn-ea"/>
              </a:endParaRPr>
            </a:p>
          </p:txBody>
        </p:sp>
      </p:grpSp>
      <p:grpSp>
        <p:nvGrpSpPr>
          <p:cNvPr id="75" name="Group 74"/>
          <p:cNvGrpSpPr/>
          <p:nvPr/>
        </p:nvGrpSpPr>
        <p:grpSpPr>
          <a:xfrm>
            <a:off x="7635723" y="4376235"/>
            <a:ext cx="2786666" cy="709882"/>
            <a:chOff x="424603" y="672020"/>
            <a:chExt cx="2089999" cy="532411"/>
          </a:xfrm>
        </p:grpSpPr>
        <p:sp>
          <p:nvSpPr>
            <p:cNvPr id="76" name="TextBox 75"/>
            <p:cNvSpPr txBox="1"/>
            <p:nvPr/>
          </p:nvSpPr>
          <p:spPr>
            <a:xfrm>
              <a:off x="972096" y="672020"/>
              <a:ext cx="1542506" cy="228600"/>
            </a:xfrm>
            <a:prstGeom prst="rect">
              <a:avLst/>
            </a:prstGeom>
            <a:noFill/>
          </p:spPr>
          <p:txBody>
            <a:bodyPr anchor="t" bIns="0" lIns="0" rIns="0" rtlCol="0" tIns="0" wrap="square">
              <a:spAutoFit/>
            </a:bodyPr>
            <a:lstStyle/>
            <a:p>
              <a:r>
                <a:rPr altLang="en-US" lang="zh-CN" sz="2000">
                  <a:solidFill>
                    <a:schemeClr val="tx1">
                      <a:lumMod val="65000"/>
                      <a:lumOff val="35000"/>
                    </a:schemeClr>
                  </a:solidFill>
                  <a:latin typeface="+mn-ea"/>
                  <a:ea typeface="+mn-ea"/>
                  <a:cs typeface="+mn-ea"/>
                </a:rPr>
                <a:t>添加标题</a:t>
              </a:r>
            </a:p>
          </p:txBody>
        </p:sp>
        <p:sp>
          <p:nvSpPr>
            <p:cNvPr id="77" name="TextBox 76"/>
            <p:cNvSpPr txBox="1"/>
            <p:nvPr/>
          </p:nvSpPr>
          <p:spPr>
            <a:xfrm>
              <a:off x="972095" y="927431"/>
              <a:ext cx="1542507" cy="274320"/>
            </a:xfrm>
            <a:prstGeom prst="rect">
              <a:avLst/>
            </a:prstGeom>
            <a:noFill/>
          </p:spPr>
          <p:txBody>
            <a:bodyPr anchor="t" bIns="0" lIns="0" rIns="0" rtlCol="0" tIns="0" wrap="square">
              <a:spAutoFit/>
            </a:bodyPr>
            <a:lstStyle/>
            <a:p>
              <a:pPr defTabSz="1219078">
                <a:spcBef>
                  <a:spcPct val="20000"/>
                </a:spcBef>
                <a:defRPr/>
              </a:pPr>
              <a:r>
                <a:rPr altLang="en-US" lang="zh-CN" sz="1200">
                  <a:solidFill>
                    <a:schemeClr val="tx1">
                      <a:lumMod val="65000"/>
                      <a:lumOff val="35000"/>
                    </a:schemeClr>
                  </a:solidFill>
                  <a:latin typeface="+mn-ea"/>
                  <a:ea typeface="+mn-ea"/>
                  <a:cs typeface="+mn-ea"/>
                </a:rPr>
                <a:t>单击此处添加副标题或详细文本描述</a:t>
              </a:r>
            </a:p>
          </p:txBody>
        </p:sp>
        <p:sp>
          <p:nvSpPr>
            <p:cNvPr id="78" name="Oval 7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typeface="+mn-ea"/>
                <a:cs typeface="+mn-ea"/>
              </a:endParaRPr>
            </a:p>
          </p:txBody>
        </p:sp>
      </p:grpSp>
      <p:grpSp>
        <p:nvGrpSpPr>
          <p:cNvPr id="92" name="Group 91"/>
          <p:cNvGrpSpPr/>
          <p:nvPr/>
        </p:nvGrpSpPr>
        <p:grpSpPr>
          <a:xfrm>
            <a:off x="7635723" y="5408869"/>
            <a:ext cx="2786666" cy="709882"/>
            <a:chOff x="424603" y="672020"/>
            <a:chExt cx="2089999" cy="532411"/>
          </a:xfrm>
        </p:grpSpPr>
        <p:sp>
          <p:nvSpPr>
            <p:cNvPr id="95" name="TextBox 94"/>
            <p:cNvSpPr txBox="1"/>
            <p:nvPr/>
          </p:nvSpPr>
          <p:spPr>
            <a:xfrm>
              <a:off x="972096" y="672020"/>
              <a:ext cx="1542506" cy="228600"/>
            </a:xfrm>
            <a:prstGeom prst="rect">
              <a:avLst/>
            </a:prstGeom>
            <a:noFill/>
          </p:spPr>
          <p:txBody>
            <a:bodyPr anchor="t" bIns="0" lIns="0" rIns="0" rtlCol="0" tIns="0" wrap="square">
              <a:spAutoFit/>
            </a:bodyPr>
            <a:lstStyle/>
            <a:p>
              <a:r>
                <a:rPr altLang="en-US" lang="zh-CN" sz="2000">
                  <a:solidFill>
                    <a:schemeClr val="tx1">
                      <a:lumMod val="65000"/>
                      <a:lumOff val="35000"/>
                    </a:schemeClr>
                  </a:solidFill>
                  <a:latin typeface="+mn-ea"/>
                  <a:ea typeface="+mn-ea"/>
                  <a:cs typeface="+mn-ea"/>
                </a:rPr>
                <a:t>添加标题</a:t>
              </a:r>
            </a:p>
          </p:txBody>
        </p:sp>
        <p:sp>
          <p:nvSpPr>
            <p:cNvPr id="96" name="TextBox 95"/>
            <p:cNvSpPr txBox="1"/>
            <p:nvPr/>
          </p:nvSpPr>
          <p:spPr>
            <a:xfrm>
              <a:off x="972095" y="927431"/>
              <a:ext cx="1542507" cy="274320"/>
            </a:xfrm>
            <a:prstGeom prst="rect">
              <a:avLst/>
            </a:prstGeom>
            <a:noFill/>
          </p:spPr>
          <p:txBody>
            <a:bodyPr anchor="t" bIns="0" lIns="0" rIns="0" rtlCol="0" tIns="0" wrap="square">
              <a:spAutoFit/>
            </a:bodyPr>
            <a:lstStyle/>
            <a:p>
              <a:pPr defTabSz="1219078">
                <a:spcBef>
                  <a:spcPct val="20000"/>
                </a:spcBef>
                <a:defRPr/>
              </a:pPr>
              <a:r>
                <a:rPr altLang="en-US" lang="zh-CN" sz="1200">
                  <a:solidFill>
                    <a:schemeClr val="tx1">
                      <a:lumMod val="65000"/>
                      <a:lumOff val="35000"/>
                    </a:schemeClr>
                  </a:solidFill>
                  <a:latin typeface="+mn-ea"/>
                  <a:ea typeface="+mn-ea"/>
                  <a:cs typeface="+mn-ea"/>
                </a:rPr>
                <a:t>单击此处添加副标题或详细文本描述</a:t>
              </a:r>
            </a:p>
          </p:txBody>
        </p:sp>
        <p:sp>
          <p:nvSpPr>
            <p:cNvPr id="97" name="Oval 9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latin typeface="+mn-ea"/>
                <a:cs typeface="+mn-ea"/>
              </a:endParaRPr>
            </a:p>
          </p:txBody>
        </p:sp>
      </p:grpSp>
      <p:cxnSp>
        <p:nvCxnSpPr>
          <p:cNvPr id="138" name="Straight Connector 137"/>
          <p:cNvCxnSpPr/>
          <p:nvPr/>
        </p:nvCxnSpPr>
        <p:spPr>
          <a:xfrm flipH="1">
            <a:off x="3698530" y="1652304"/>
            <a:ext cx="3600547"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698530" y="5835244"/>
            <a:ext cx="3600547"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3" name="Oval 82"/>
          <p:cNvSpPr>
            <a:spLocks noChangeAspect="1"/>
          </p:cNvSpPr>
          <p:nvPr/>
        </p:nvSpPr>
        <p:spPr>
          <a:xfrm>
            <a:off x="4559814" y="3477648"/>
            <a:ext cx="633854" cy="633853"/>
          </a:xfrm>
          <a:prstGeom prst="ellipse">
            <a:avLst/>
          </a:prstGeom>
          <a:solidFill>
            <a:schemeClr val="accent1"/>
          </a:solidFill>
          <a:ln w="57150"/>
          <a:effectLst>
            <a:outerShdw algn="l" blurRad="508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r>
              <a:rPr lang="ar-SY" sz="1900">
                <a:latin typeface="+mn-ea"/>
                <a:cs typeface="+mn-ea"/>
              </a:rPr>
              <a:t>03</a:t>
            </a:r>
          </a:p>
        </p:txBody>
      </p:sp>
      <p:sp>
        <p:nvSpPr>
          <p:cNvPr id="84" name="Oval 83"/>
          <p:cNvSpPr>
            <a:spLocks noChangeAspect="1"/>
          </p:cNvSpPr>
          <p:nvPr/>
        </p:nvSpPr>
        <p:spPr>
          <a:xfrm>
            <a:off x="4179085" y="4530100"/>
            <a:ext cx="633854" cy="633853"/>
          </a:xfrm>
          <a:prstGeom prst="ellipse">
            <a:avLst/>
          </a:prstGeom>
          <a:solidFill>
            <a:schemeClr val="accent3"/>
          </a:solidFill>
          <a:ln w="57150"/>
          <a:effectLst>
            <a:outerShdw algn="l" blurRad="508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r>
              <a:rPr lang="ar-SY" sz="1900">
                <a:latin typeface="+mn-ea"/>
                <a:cs typeface="+mn-ea"/>
              </a:rPr>
              <a:t>04</a:t>
            </a:r>
          </a:p>
        </p:txBody>
      </p:sp>
      <p:sp>
        <p:nvSpPr>
          <p:cNvPr id="85" name="Oval 84"/>
          <p:cNvSpPr>
            <a:spLocks noChangeAspect="1"/>
          </p:cNvSpPr>
          <p:nvPr/>
        </p:nvSpPr>
        <p:spPr>
          <a:xfrm>
            <a:off x="2999266" y="5501385"/>
            <a:ext cx="633854" cy="633853"/>
          </a:xfrm>
          <a:prstGeom prst="ellipse">
            <a:avLst/>
          </a:prstGeom>
          <a:solidFill>
            <a:schemeClr val="accent2"/>
          </a:solidFill>
          <a:ln w="57150"/>
          <a:effectLst>
            <a:outerShdw algn="l" blurRad="508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r>
              <a:rPr lang="ar-SY" sz="1900">
                <a:latin typeface="+mn-ea"/>
                <a:cs typeface="+mn-ea"/>
              </a:rPr>
              <a:t>05</a:t>
            </a:r>
          </a:p>
        </p:txBody>
      </p:sp>
      <p:sp>
        <p:nvSpPr>
          <p:cNvPr id="86" name="Oval 85"/>
          <p:cNvSpPr>
            <a:spLocks noChangeAspect="1"/>
          </p:cNvSpPr>
          <p:nvPr/>
        </p:nvSpPr>
        <p:spPr>
          <a:xfrm>
            <a:off x="2999266" y="1395367"/>
            <a:ext cx="633854" cy="633853"/>
          </a:xfrm>
          <a:prstGeom prst="ellipse">
            <a:avLst/>
          </a:prstGeom>
          <a:solidFill>
            <a:schemeClr val="tx2">
              <a:lumMod val="75000"/>
            </a:schemeClr>
          </a:solidFill>
          <a:ln w="57150"/>
          <a:effectLst>
            <a:outerShdw algn="l" blurRad="508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r>
              <a:rPr lang="ar-SY" sz="1600">
                <a:latin typeface="+mn-ea"/>
                <a:cs typeface="+mn-ea"/>
              </a:rPr>
              <a:t>01</a:t>
            </a:r>
          </a:p>
        </p:txBody>
      </p:sp>
      <p:sp>
        <p:nvSpPr>
          <p:cNvPr id="87" name="Oval 86"/>
          <p:cNvSpPr>
            <a:spLocks noChangeAspect="1"/>
          </p:cNvSpPr>
          <p:nvPr/>
        </p:nvSpPr>
        <p:spPr>
          <a:xfrm>
            <a:off x="4175767" y="2413305"/>
            <a:ext cx="633854" cy="633853"/>
          </a:xfrm>
          <a:prstGeom prst="ellipse">
            <a:avLst/>
          </a:prstGeom>
          <a:solidFill>
            <a:schemeClr val="accent4"/>
          </a:solidFill>
          <a:ln w="57150"/>
          <a:effectLst>
            <a:outerShdw algn="l" blurRad="508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693" spcFirstLastPara="0" tIns="0" vert="horz" wrap="square">
            <a:noAutofit/>
          </a:bodyPr>
          <a:lstStyle/>
          <a:p>
            <a:pPr algn="ctr" defTabSz="1185215">
              <a:lnSpc>
                <a:spcPct val="90000"/>
              </a:lnSpc>
              <a:spcBef>
                <a:spcPct val="0"/>
              </a:spcBef>
              <a:spcAft>
                <a:spcPct val="35000"/>
              </a:spcAft>
            </a:pPr>
            <a:r>
              <a:rPr lang="ar-SY" sz="1900">
                <a:latin typeface="+mn-ea"/>
                <a:cs typeface="+mn-ea"/>
              </a:rPr>
              <a:t>02</a:t>
            </a:r>
          </a:p>
        </p:txBody>
      </p:sp>
      <p:sp>
        <p:nvSpPr>
          <p:cNvPr id="44" name="Freeform 47"/>
          <p:cNvSpPr>
            <a:spLocks noEditPoints="1"/>
          </p:cNvSpPr>
          <p:nvPr/>
        </p:nvSpPr>
        <p:spPr bwMode="auto">
          <a:xfrm>
            <a:off x="2356484" y="2845631"/>
            <a:ext cx="1196510" cy="1072344"/>
          </a:xfrm>
          <a:custGeom>
            <a:gdLst>
              <a:gd fmla="*/ 63 w 940" name="T0"/>
              <a:gd fmla="*/ 612 h 841" name="T1"/>
              <a:gd fmla="*/ 398 w 940" name="T2"/>
              <a:gd fmla="*/ 281 h 841" name="T3"/>
              <a:gd fmla="*/ 60 w 940" name="T4"/>
              <a:gd fmla="*/ 796 h 841" name="T5"/>
              <a:gd fmla="*/ 60 w 940" name="T6"/>
              <a:gd fmla="*/ 742 h 841" name="T7"/>
              <a:gd fmla="*/ 61 w 940" name="T8"/>
              <a:gd fmla="*/ 712 h 841" name="T9"/>
              <a:gd fmla="*/ 180 w 940" name="T10"/>
              <a:gd fmla="*/ 685 h 841" name="T11"/>
              <a:gd fmla="*/ 61 w 940" name="T12"/>
              <a:gd fmla="*/ 712 h 841" name="T13"/>
              <a:gd fmla="*/ 424 w 940" name="T14"/>
              <a:gd fmla="*/ 154 h 841" name="T15"/>
              <a:gd fmla="*/ 313 w 940" name="T16"/>
              <a:gd fmla="*/ 128 h 841" name="T17"/>
              <a:gd fmla="*/ 407 w 940" name="T18"/>
              <a:gd fmla="*/ 253 h 841" name="T19"/>
              <a:gd fmla="*/ 88 w 940" name="T20"/>
              <a:gd fmla="*/ 447 h 841" name="T21"/>
              <a:gd fmla="*/ 59 w 940" name="T22"/>
              <a:gd fmla="*/ 418 h 841" name="T23"/>
              <a:gd fmla="*/ 29 w 940" name="T24"/>
              <a:gd fmla="*/ 447 h 841" name="T25"/>
              <a:gd fmla="*/ 0 w 940" name="T26"/>
              <a:gd fmla="*/ 418 h 841" name="T27"/>
              <a:gd fmla="*/ 1 w 940" name="T28"/>
              <a:gd fmla="*/ 566 h 841" name="T29"/>
              <a:gd fmla="*/ 118 w 940" name="T30"/>
              <a:gd fmla="*/ 447 h 841" name="T31"/>
              <a:gd fmla="*/ 911 w 940" name="T32"/>
              <a:gd fmla="*/ 417 h 841" name="T33"/>
              <a:gd fmla="*/ 885 w 940" name="T34"/>
              <a:gd fmla="*/ 447 h 841" name="T35"/>
              <a:gd fmla="*/ 853 w 940" name="T36"/>
              <a:gd fmla="*/ 417 h 841" name="T37"/>
              <a:gd fmla="*/ 825 w 940" name="T38"/>
              <a:gd fmla="*/ 446 h 841" name="T39"/>
              <a:gd fmla="*/ 839 w 940" name="T40"/>
              <a:gd fmla="*/ 565 h 841" name="T41"/>
              <a:gd fmla="*/ 940 w 940" name="T42"/>
              <a:gd fmla="*/ 594 h 841" name="T43"/>
              <a:gd fmla="*/ 911 w 940" name="T44"/>
              <a:gd fmla="*/ 417 h 841" name="T45"/>
              <a:gd fmla="*/ 444 w 940" name="T46"/>
              <a:gd fmla="*/ 7 h 841" name="T47"/>
              <a:gd fmla="*/ 647 w 940" name="T48"/>
              <a:gd fmla="*/ 529 h 841" name="T49"/>
              <a:gd fmla="*/ 798 w 940" name="T50"/>
              <a:gd fmla="*/ 564 h 841" name="T51"/>
              <a:gd fmla="*/ 558 w 940" name="T52"/>
              <a:gd fmla="*/ 477 h 841" name="T53"/>
              <a:gd fmla="*/ 529 w 940" name="T54"/>
              <a:gd fmla="*/ 417 h 841" name="T55"/>
              <a:gd fmla="*/ 498 w 940" name="T56"/>
              <a:gd fmla="*/ 446 h 841" name="T57"/>
              <a:gd fmla="*/ 470 w 940" name="T58"/>
              <a:gd fmla="*/ 417 h 841" name="T59"/>
              <a:gd fmla="*/ 440 w 940" name="T60"/>
              <a:gd fmla="*/ 476 h 841" name="T61"/>
              <a:gd fmla="*/ 411 w 940" name="T62"/>
              <a:gd fmla="*/ 417 h 841" name="T63"/>
              <a:gd fmla="*/ 381 w 940" name="T64"/>
              <a:gd fmla="*/ 447 h 841" name="T65"/>
              <a:gd fmla="*/ 357 w 940" name="T66"/>
              <a:gd fmla="*/ 417 h 841" name="T67"/>
              <a:gd fmla="*/ 646 w 940" name="T68"/>
              <a:gd fmla="*/ 622 h 841" name="T69"/>
              <a:gd fmla="*/ 558 w 940" name="T70"/>
              <a:gd fmla="*/ 477 h 841" name="T71"/>
              <a:gd fmla="*/ 808 w 940" name="T72"/>
              <a:gd fmla="*/ 593 h 841" name="T73"/>
              <a:gd fmla="*/ 928 w 940" name="T74"/>
              <a:gd fmla="*/ 792 h 84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41" w="940">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a:latin typeface="+mn-ea"/>
              <a:ea typeface="+mn-ea"/>
              <a:cs typeface="+mn-ea"/>
            </a:endParaRPr>
          </a:p>
        </p:txBody>
      </p:sp>
      <p:sp>
        <p:nvSpPr>
          <p:cNvPr id="45" name="Freeform 143"/>
          <p:cNvSpPr>
            <a:spLocks noEditPoints="1"/>
          </p:cNvSpPr>
          <p:nvPr/>
        </p:nvSpPr>
        <p:spPr bwMode="auto">
          <a:xfrm>
            <a:off x="7785806" y="1487606"/>
            <a:ext cx="357630" cy="329396"/>
          </a:xfrm>
          <a:custGeom>
            <a:gdLst>
              <a:gd fmla="*/ 151 w 157" name="T0"/>
              <a:gd fmla="*/ 59 h 145" name="T1"/>
              <a:gd fmla="*/ 130 w 157" name="T2"/>
              <a:gd fmla="*/ 41 h 145" name="T3"/>
              <a:gd fmla="*/ 110 w 157" name="T4"/>
              <a:gd fmla="*/ 23 h 145" name="T5"/>
              <a:gd fmla="*/ 88 w 157" name="T6"/>
              <a:gd fmla="*/ 5 h 145" name="T7"/>
              <a:gd fmla="*/ 69 w 157" name="T8"/>
              <a:gd fmla="*/ 5 h 145" name="T9"/>
              <a:gd fmla="*/ 47 w 157" name="T10"/>
              <a:gd fmla="*/ 23 h 145" name="T11"/>
              <a:gd fmla="*/ 27 w 157" name="T12"/>
              <a:gd fmla="*/ 41 h 145" name="T13"/>
              <a:gd fmla="*/ 6 w 157" name="T14"/>
              <a:gd fmla="*/ 59 h 145" name="T15"/>
              <a:gd fmla="*/ 9 w 157" name="T16"/>
              <a:gd fmla="*/ 68 h 145" name="T17"/>
              <a:gd fmla="*/ 21 w 157" name="T18"/>
              <a:gd fmla="*/ 68 h 145" name="T19"/>
              <a:gd fmla="*/ 21 w 157" name="T20"/>
              <a:gd fmla="*/ 139 h 145" name="T21"/>
              <a:gd fmla="*/ 27 w 157" name="T22"/>
              <a:gd fmla="*/ 145 h 145" name="T23"/>
              <a:gd fmla="*/ 38 w 157" name="T24"/>
              <a:gd fmla="*/ 145 h 145" name="T25"/>
              <a:gd fmla="*/ 38 w 157" name="T26"/>
              <a:gd fmla="*/ 81 h 145" name="T27"/>
              <a:gd fmla="*/ 71 w 157" name="T28"/>
              <a:gd fmla="*/ 81 h 145" name="T29"/>
              <a:gd fmla="*/ 71 w 157" name="T30"/>
              <a:gd fmla="*/ 145 h 145" name="T31"/>
              <a:gd fmla="*/ 130 w 157" name="T32"/>
              <a:gd fmla="*/ 145 h 145" name="T33"/>
              <a:gd fmla="*/ 136 w 157" name="T34"/>
              <a:gd fmla="*/ 139 h 145" name="T35"/>
              <a:gd fmla="*/ 136 w 157" name="T36"/>
              <a:gd fmla="*/ 68 h 145" name="T37"/>
              <a:gd fmla="*/ 148 w 157" name="T38"/>
              <a:gd fmla="*/ 68 h 145" name="T39"/>
              <a:gd fmla="*/ 151 w 157" name="T40"/>
              <a:gd fmla="*/ 59 h 145" name="T41"/>
              <a:gd fmla="*/ 118 w 157" name="T42"/>
              <a:gd fmla="*/ 97 h 145" name="T43"/>
              <a:gd fmla="*/ 89 w 157" name="T44"/>
              <a:gd fmla="*/ 97 h 145" name="T45"/>
              <a:gd fmla="*/ 89 w 157" name="T46"/>
              <a:gd fmla="*/ 72 h 145" name="T47"/>
              <a:gd fmla="*/ 118 w 157" name="T48"/>
              <a:gd fmla="*/ 72 h 145" name="T49"/>
              <a:gd fmla="*/ 118 w 157" name="T50"/>
              <a:gd fmla="*/ 97 h 1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sz="1600">
              <a:latin typeface="+mn-ea"/>
              <a:ea typeface="+mn-ea"/>
              <a:cs typeface="+mn-ea"/>
            </a:endParaRPr>
          </a:p>
        </p:txBody>
      </p:sp>
      <p:sp>
        <p:nvSpPr>
          <p:cNvPr id="46" name="Freeform 92"/>
          <p:cNvSpPr>
            <a:spLocks noEditPoints="1"/>
          </p:cNvSpPr>
          <p:nvPr/>
        </p:nvSpPr>
        <p:spPr bwMode="auto">
          <a:xfrm>
            <a:off x="7796001" y="2510709"/>
            <a:ext cx="337239" cy="343513"/>
          </a:xfrm>
          <a:custGeom>
            <a:gdLst>
              <a:gd fmla="*/ 143 w 148" name="T0"/>
              <a:gd fmla="*/ 130 h 151" name="T1"/>
              <a:gd fmla="*/ 100 w 148" name="T2"/>
              <a:gd fmla="*/ 86 h 151" name="T3"/>
              <a:gd fmla="*/ 110 w 148" name="T4"/>
              <a:gd fmla="*/ 55 h 151" name="T5"/>
              <a:gd fmla="*/ 55 w 148" name="T6"/>
              <a:gd fmla="*/ 0 h 151" name="T7"/>
              <a:gd fmla="*/ 0 w 148" name="T8"/>
              <a:gd fmla="*/ 55 h 151" name="T9"/>
              <a:gd fmla="*/ 55 w 148" name="T10"/>
              <a:gd fmla="*/ 109 h 151" name="T11"/>
              <a:gd fmla="*/ 81 w 148" name="T12"/>
              <a:gd fmla="*/ 103 h 151" name="T13"/>
              <a:gd fmla="*/ 126 w 148" name="T14"/>
              <a:gd fmla="*/ 147 h 151" name="T15"/>
              <a:gd fmla="*/ 143 w 148" name="T16"/>
              <a:gd fmla="*/ 147 h 151" name="T17"/>
              <a:gd fmla="*/ 143 w 148" name="T18"/>
              <a:gd fmla="*/ 130 h 151" name="T19"/>
              <a:gd fmla="*/ 19 w 148" name="T20"/>
              <a:gd fmla="*/ 55 h 151" name="T21"/>
              <a:gd fmla="*/ 55 w 148" name="T22"/>
              <a:gd fmla="*/ 18 h 151" name="T23"/>
              <a:gd fmla="*/ 92 w 148" name="T24"/>
              <a:gd fmla="*/ 55 h 151" name="T25"/>
              <a:gd fmla="*/ 55 w 148" name="T26"/>
              <a:gd fmla="*/ 91 h 151" name="T27"/>
              <a:gd fmla="*/ 19 w 148" name="T28"/>
              <a:gd fmla="*/ 55 h 1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1" w="148">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sz="1600">
              <a:latin typeface="+mn-ea"/>
              <a:ea typeface="+mn-ea"/>
              <a:cs typeface="+mn-ea"/>
            </a:endParaRPr>
          </a:p>
        </p:txBody>
      </p:sp>
      <p:grpSp>
        <p:nvGrpSpPr>
          <p:cNvPr id="47" name="组合 46"/>
          <p:cNvGrpSpPr/>
          <p:nvPr/>
        </p:nvGrpSpPr>
        <p:grpSpPr>
          <a:xfrm>
            <a:off x="7806071" y="3535925"/>
            <a:ext cx="316848" cy="296457"/>
            <a:chOff x="6661150" y="233363"/>
            <a:chExt cx="320675" cy="300038"/>
          </a:xfrm>
          <a:solidFill>
            <a:schemeClr val="bg1"/>
          </a:solidFill>
        </p:grpSpPr>
        <p:sp>
          <p:nvSpPr>
            <p:cNvPr id="48" name="Freeform 153"/>
            <p:cNvSpPr/>
            <p:nvPr/>
          </p:nvSpPr>
          <p:spPr bwMode="auto">
            <a:xfrm>
              <a:off x="6677025" y="315913"/>
              <a:ext cx="79375" cy="187325"/>
            </a:xfrm>
            <a:custGeom>
              <a:gdLst>
                <a:gd fmla="*/ 34 w 34" name="T0"/>
                <a:gd fmla="*/ 81 h 81" name="T1"/>
                <a:gd fmla="*/ 34 w 34" name="T2"/>
                <a:gd fmla="*/ 8 h 81" name="T3"/>
                <a:gd fmla="*/ 26 w 34" name="T4"/>
                <a:gd fmla="*/ 0 h 81" name="T5"/>
                <a:gd fmla="*/ 9 w 34" name="T6"/>
                <a:gd fmla="*/ 0 h 81" name="T7"/>
                <a:gd fmla="*/ 0 w 34" name="T8"/>
                <a:gd fmla="*/ 8 h 81" name="T9"/>
                <a:gd fmla="*/ 0 w 34" name="T10"/>
                <a:gd fmla="*/ 81 h 81" name="T11"/>
                <a:gd fmla="*/ 34 w 34"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34">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49" name="Freeform 154"/>
            <p:cNvSpPr/>
            <p:nvPr/>
          </p:nvSpPr>
          <p:spPr bwMode="auto">
            <a:xfrm>
              <a:off x="6783388" y="233363"/>
              <a:ext cx="77788" cy="269875"/>
            </a:xfrm>
            <a:custGeom>
              <a:gdLst>
                <a:gd fmla="*/ 34 w 34" name="T0"/>
                <a:gd fmla="*/ 117 h 117" name="T1"/>
                <a:gd fmla="*/ 34 w 34" name="T2"/>
                <a:gd fmla="*/ 8 h 117" name="T3"/>
                <a:gd fmla="*/ 25 w 34" name="T4"/>
                <a:gd fmla="*/ 0 h 117" name="T5"/>
                <a:gd fmla="*/ 8 w 34" name="T6"/>
                <a:gd fmla="*/ 0 h 117" name="T7"/>
                <a:gd fmla="*/ 0 w 34" name="T8"/>
                <a:gd fmla="*/ 8 h 117" name="T9"/>
                <a:gd fmla="*/ 0 w 34" name="T10"/>
                <a:gd fmla="*/ 117 h 117" name="T11"/>
                <a:gd fmla="*/ 34 w 34" name="T12"/>
                <a:gd fmla="*/ 117 h 117" name="T13"/>
              </a:gdLst>
              <a:cxnLst>
                <a:cxn ang="0">
                  <a:pos x="T0" y="T1"/>
                </a:cxn>
                <a:cxn ang="0">
                  <a:pos x="T2" y="T3"/>
                </a:cxn>
                <a:cxn ang="0">
                  <a:pos x="T4" y="T5"/>
                </a:cxn>
                <a:cxn ang="0">
                  <a:pos x="T6" y="T7"/>
                </a:cxn>
                <a:cxn ang="0">
                  <a:pos x="T8" y="T9"/>
                </a:cxn>
                <a:cxn ang="0">
                  <a:pos x="T10" y="T11"/>
                </a:cxn>
                <a:cxn ang="0">
                  <a:pos x="T12" y="T13"/>
                </a:cxn>
              </a:cxnLst>
              <a:rect b="b" l="0" r="r" t="0"/>
              <a:pathLst>
                <a:path h="117" w="34">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50" name="Freeform 155"/>
            <p:cNvSpPr/>
            <p:nvPr/>
          </p:nvSpPr>
          <p:spPr bwMode="auto">
            <a:xfrm>
              <a:off x="6886575" y="358776"/>
              <a:ext cx="79375" cy="144463"/>
            </a:xfrm>
            <a:custGeom>
              <a:gdLst>
                <a:gd fmla="*/ 34 w 34" name="T0"/>
                <a:gd fmla="*/ 63 h 63" name="T1"/>
                <a:gd fmla="*/ 34 w 34" name="T2"/>
                <a:gd fmla="*/ 8 h 63" name="T3"/>
                <a:gd fmla="*/ 25 w 34" name="T4"/>
                <a:gd fmla="*/ 0 h 63" name="T5"/>
                <a:gd fmla="*/ 8 w 34" name="T6"/>
                <a:gd fmla="*/ 0 h 63" name="T7"/>
                <a:gd fmla="*/ 0 w 34" name="T8"/>
                <a:gd fmla="*/ 8 h 63" name="T9"/>
                <a:gd fmla="*/ 0 w 34" name="T10"/>
                <a:gd fmla="*/ 63 h 63" name="T11"/>
                <a:gd fmla="*/ 34 w 34" name="T12"/>
                <a:gd fmla="*/ 63 h 63" name="T13"/>
              </a:gdLst>
              <a:cxnLst>
                <a:cxn ang="0">
                  <a:pos x="T0" y="T1"/>
                </a:cxn>
                <a:cxn ang="0">
                  <a:pos x="T2" y="T3"/>
                </a:cxn>
                <a:cxn ang="0">
                  <a:pos x="T4" y="T5"/>
                </a:cxn>
                <a:cxn ang="0">
                  <a:pos x="T6" y="T7"/>
                </a:cxn>
                <a:cxn ang="0">
                  <a:pos x="T8" y="T9"/>
                </a:cxn>
                <a:cxn ang="0">
                  <a:pos x="T10" y="T11"/>
                </a:cxn>
                <a:cxn ang="0">
                  <a:pos x="T12" y="T13"/>
                </a:cxn>
              </a:cxnLst>
              <a:rect b="b" l="0" r="r" t="0"/>
              <a:pathLst>
                <a:path h="62" w="34">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51" name="Rectangle 156"/>
            <p:cNvSpPr>
              <a:spLocks noChangeArrowheads="1"/>
            </p:cNvSpPr>
            <p:nvPr/>
          </p:nvSpPr>
          <p:spPr bwMode="auto">
            <a:xfrm>
              <a:off x="6661150" y="512763"/>
              <a:ext cx="320675" cy="206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grpSp>
      <p:sp>
        <p:nvSpPr>
          <p:cNvPr id="52" name="Freeform 140"/>
          <p:cNvSpPr>
            <a:spLocks noEditPoints="1"/>
          </p:cNvSpPr>
          <p:nvPr/>
        </p:nvSpPr>
        <p:spPr bwMode="auto">
          <a:xfrm>
            <a:off x="7781596" y="4580342"/>
            <a:ext cx="351643" cy="351643"/>
          </a:xfrm>
          <a:custGeom>
            <a:gdLst>
              <a:gd fmla="*/ 103 w 112" name="T0"/>
              <a:gd fmla="*/ 47 h 112" name="T1"/>
              <a:gd fmla="*/ 106 w 112" name="T2"/>
              <a:gd fmla="*/ 36 h 112" name="T3"/>
              <a:gd fmla="*/ 102 w 112" name="T4"/>
              <a:gd fmla="*/ 22 h 112" name="T5"/>
              <a:gd fmla="*/ 92 w 112" name="T6"/>
              <a:gd fmla="*/ 25 h 112" name="T7"/>
              <a:gd fmla="*/ 90 w 112" name="T8"/>
              <a:gd fmla="*/ 14 h 112" name="T9"/>
              <a:gd fmla="*/ 79 w 112" name="T10"/>
              <a:gd fmla="*/ 4 h 112" name="T11"/>
              <a:gd fmla="*/ 71 w 112" name="T12"/>
              <a:gd fmla="*/ 11 h 112" name="T13"/>
              <a:gd fmla="*/ 64 w 112" name="T14"/>
              <a:gd fmla="*/ 3 h 112" name="T15"/>
              <a:gd fmla="*/ 50 w 112" name="T16"/>
              <a:gd fmla="*/ 0 h 112" name="T17"/>
              <a:gd fmla="*/ 47 w 112" name="T18"/>
              <a:gd fmla="*/ 10 h 112" name="T19"/>
              <a:gd fmla="*/ 37 w 112" name="T20"/>
              <a:gd fmla="*/ 6 h 112" name="T21"/>
              <a:gd fmla="*/ 23 w 112" name="T22"/>
              <a:gd fmla="*/ 11 h 112" name="T23"/>
              <a:gd fmla="*/ 25 w 112" name="T24"/>
              <a:gd fmla="*/ 20 h 112" name="T25"/>
              <a:gd fmla="*/ 14 w 112" name="T26"/>
              <a:gd fmla="*/ 22 h 112" name="T27"/>
              <a:gd fmla="*/ 5 w 112" name="T28"/>
              <a:gd fmla="*/ 33 h 112" name="T29"/>
              <a:gd fmla="*/ 12 w 112" name="T30"/>
              <a:gd fmla="*/ 41 h 112" name="T31"/>
              <a:gd fmla="*/ 3 w 112" name="T32"/>
              <a:gd fmla="*/ 48 h 112" name="T33"/>
              <a:gd fmla="*/ 0 w 112" name="T34"/>
              <a:gd fmla="*/ 62 h 112" name="T35"/>
              <a:gd fmla="*/ 10 w 112" name="T36"/>
              <a:gd fmla="*/ 65 h 112" name="T37"/>
              <a:gd fmla="*/ 6 w 112" name="T38"/>
              <a:gd fmla="*/ 75 h 112" name="T39"/>
              <a:gd fmla="*/ 11 w 112" name="T40"/>
              <a:gd fmla="*/ 89 h 112" name="T41"/>
              <a:gd fmla="*/ 21 w 112" name="T42"/>
              <a:gd fmla="*/ 87 h 112" name="T43"/>
              <a:gd fmla="*/ 23 w 112" name="T44"/>
              <a:gd fmla="*/ 98 h 112" name="T45"/>
              <a:gd fmla="*/ 34 w 112" name="T46"/>
              <a:gd fmla="*/ 108 h 112" name="T47"/>
              <a:gd fmla="*/ 41 w 112" name="T48"/>
              <a:gd fmla="*/ 101 h 112" name="T49"/>
              <a:gd fmla="*/ 48 w 112" name="T50"/>
              <a:gd fmla="*/ 109 h 112" name="T51"/>
              <a:gd fmla="*/ 63 w 112" name="T52"/>
              <a:gd fmla="*/ 112 h 112" name="T53"/>
              <a:gd fmla="*/ 66 w 112" name="T54"/>
              <a:gd fmla="*/ 102 h 112" name="T55"/>
              <a:gd fmla="*/ 76 w 112" name="T56"/>
              <a:gd fmla="*/ 106 h 112" name="T57"/>
              <a:gd fmla="*/ 90 w 112" name="T58"/>
              <a:gd fmla="*/ 101 h 112" name="T59"/>
              <a:gd fmla="*/ 88 w 112" name="T60"/>
              <a:gd fmla="*/ 91 h 112" name="T61"/>
              <a:gd fmla="*/ 98 w 112" name="T62"/>
              <a:gd fmla="*/ 89 h 112" name="T63"/>
              <a:gd fmla="*/ 108 w 112" name="T64"/>
              <a:gd fmla="*/ 78 h 112" name="T65"/>
              <a:gd fmla="*/ 101 w 112" name="T66"/>
              <a:gd fmla="*/ 71 h 112" name="T67"/>
              <a:gd fmla="*/ 110 w 112" name="T68"/>
              <a:gd fmla="*/ 64 h 112" name="T69"/>
              <a:gd fmla="*/ 112 w 112" name="T70"/>
              <a:gd fmla="*/ 49 h 112" name="T71"/>
              <a:gd fmla="*/ 56 w 112" name="T72"/>
              <a:gd fmla="*/ 86 h 112" name="T73"/>
              <a:gd fmla="*/ 56 w 112" name="T74"/>
              <a:gd fmla="*/ 26 h 112" name="T75"/>
              <a:gd fmla="*/ 56 w 112" name="T76"/>
              <a:gd fmla="*/ 86 h 11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2" w="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p:spPr>
        <p:txBody>
          <a:bodyPr anchor="t" anchorCtr="0" bIns="60954" compatLnSpc="1" lIns="121908" numCol="1" rIns="121908" tIns="60954" vert="horz" wrap="square">
            <a:prstTxWarp prst="textNoShape">
              <a:avLst/>
            </a:prstTxWarp>
          </a:bodyPr>
          <a:lstStyle/>
          <a:p>
            <a:endParaRPr lang="en-US" sz="1600">
              <a:latin typeface="+mn-ea"/>
              <a:ea typeface="+mn-ea"/>
              <a:cs typeface="+mn-ea"/>
            </a:endParaRPr>
          </a:p>
        </p:txBody>
      </p:sp>
      <p:grpSp>
        <p:nvGrpSpPr>
          <p:cNvPr id="53" name="组合 52"/>
          <p:cNvGrpSpPr/>
          <p:nvPr/>
        </p:nvGrpSpPr>
        <p:grpSpPr>
          <a:xfrm>
            <a:off x="7806072" y="5645160"/>
            <a:ext cx="310573" cy="302731"/>
            <a:chOff x="8175625" y="987426"/>
            <a:chExt cx="314325" cy="306388"/>
          </a:xfrm>
          <a:solidFill>
            <a:schemeClr val="bg1"/>
          </a:solidFill>
        </p:grpSpPr>
        <p:sp>
          <p:nvSpPr>
            <p:cNvPr id="54" name="Freeform 104"/>
            <p:cNvSpPr/>
            <p:nvPr/>
          </p:nvSpPr>
          <p:spPr bwMode="auto">
            <a:xfrm>
              <a:off x="8258175" y="1144588"/>
              <a:ext cx="42863" cy="98425"/>
            </a:xfrm>
            <a:custGeom>
              <a:gdLst>
                <a:gd fmla="*/ 11 w 19" name="T0"/>
                <a:gd fmla="*/ 43 h 43" name="T1"/>
                <a:gd fmla="*/ 19 w 19" name="T2"/>
                <a:gd fmla="*/ 43 h 43" name="T3"/>
                <a:gd fmla="*/ 19 w 19" name="T4"/>
                <a:gd fmla="*/ 0 h 43" name="T5"/>
                <a:gd fmla="*/ 12 w 19" name="T6"/>
                <a:gd fmla="*/ 0 h 43" name="T7"/>
                <a:gd fmla="*/ 11 w 19" name="T8"/>
                <a:gd fmla="*/ 4 h 43" name="T9"/>
                <a:gd fmla="*/ 8 w 19" name="T10"/>
                <a:gd fmla="*/ 7 h 43" name="T11"/>
                <a:gd fmla="*/ 4 w 19" name="T12"/>
                <a:gd fmla="*/ 8 h 43" name="T13"/>
                <a:gd fmla="*/ 0 w 19" name="T14"/>
                <a:gd fmla="*/ 9 h 43" name="T15"/>
                <a:gd fmla="*/ 0 w 19" name="T16"/>
                <a:gd fmla="*/ 15 h 43" name="T17"/>
                <a:gd fmla="*/ 11 w 19" name="T18"/>
                <a:gd fmla="*/ 15 h 43" name="T19"/>
                <a:gd fmla="*/ 11 w 19" name="T20"/>
                <a:gd fmla="*/ 43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19">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55" name="Freeform 105"/>
            <p:cNvSpPr/>
            <p:nvPr/>
          </p:nvSpPr>
          <p:spPr bwMode="auto">
            <a:xfrm>
              <a:off x="8324850" y="1144588"/>
              <a:ext cx="71438" cy="98425"/>
            </a:xfrm>
            <a:custGeom>
              <a:gdLst>
                <a:gd fmla="*/ 21 w 31" name="T0"/>
                <a:gd fmla="*/ 34 h 43" name="T1"/>
                <a:gd fmla="*/ 18 w 31" name="T2"/>
                <a:gd fmla="*/ 36 h 43" name="T3"/>
                <a:gd fmla="*/ 15 w 31" name="T4"/>
                <a:gd fmla="*/ 36 h 43" name="T5"/>
                <a:gd fmla="*/ 11 w 31" name="T6"/>
                <a:gd fmla="*/ 35 h 43" name="T7"/>
                <a:gd fmla="*/ 8 w 31" name="T8"/>
                <a:gd fmla="*/ 30 h 43" name="T9"/>
                <a:gd fmla="*/ 0 w 31" name="T10"/>
                <a:gd fmla="*/ 30 h 43" name="T11"/>
                <a:gd fmla="*/ 1 w 31" name="T12"/>
                <a:gd fmla="*/ 36 h 43" name="T13"/>
                <a:gd fmla="*/ 5 w 31" name="T14"/>
                <a:gd fmla="*/ 40 h 43" name="T15"/>
                <a:gd fmla="*/ 10 w 31" name="T16"/>
                <a:gd fmla="*/ 43 h 43" name="T17"/>
                <a:gd fmla="*/ 15 w 31" name="T18"/>
                <a:gd fmla="*/ 43 h 43" name="T19"/>
                <a:gd fmla="*/ 22 w 31" name="T20"/>
                <a:gd fmla="*/ 42 h 43" name="T21"/>
                <a:gd fmla="*/ 27 w 31" name="T22"/>
                <a:gd fmla="*/ 39 h 43" name="T23"/>
                <a:gd fmla="*/ 30 w 31" name="T24"/>
                <a:gd fmla="*/ 34 h 43" name="T25"/>
                <a:gd fmla="*/ 31 w 31" name="T26"/>
                <a:gd fmla="*/ 28 h 43" name="T27"/>
                <a:gd fmla="*/ 30 w 31" name="T28"/>
                <a:gd fmla="*/ 23 h 43" name="T29"/>
                <a:gd fmla="*/ 28 w 31" name="T30"/>
                <a:gd fmla="*/ 18 h 43" name="T31"/>
                <a:gd fmla="*/ 24 w 31" name="T32"/>
                <a:gd fmla="*/ 15 h 43" name="T33"/>
                <a:gd fmla="*/ 18 w 31" name="T34"/>
                <a:gd fmla="*/ 14 h 43" name="T35"/>
                <a:gd fmla="*/ 14 w 31" name="T36"/>
                <a:gd fmla="*/ 14 h 43" name="T37"/>
                <a:gd fmla="*/ 10 w 31" name="T38"/>
                <a:gd fmla="*/ 17 h 43" name="T39"/>
                <a:gd fmla="*/ 10 w 31" name="T40"/>
                <a:gd fmla="*/ 17 h 43" name="T41"/>
                <a:gd fmla="*/ 11 w 31" name="T42"/>
                <a:gd fmla="*/ 7 h 43" name="T43"/>
                <a:gd fmla="*/ 29 w 31" name="T44"/>
                <a:gd fmla="*/ 7 h 43" name="T45"/>
                <a:gd fmla="*/ 29 w 31" name="T46"/>
                <a:gd fmla="*/ 0 h 43" name="T47"/>
                <a:gd fmla="*/ 5 w 31" name="T48"/>
                <a:gd fmla="*/ 0 h 43" name="T49"/>
                <a:gd fmla="*/ 1 w 31" name="T50"/>
                <a:gd fmla="*/ 24 h 43" name="T51"/>
                <a:gd fmla="*/ 9 w 31" name="T52"/>
                <a:gd fmla="*/ 24 h 43" name="T53"/>
                <a:gd fmla="*/ 12 w 31" name="T54"/>
                <a:gd fmla="*/ 21 h 43" name="T55"/>
                <a:gd fmla="*/ 15 w 31" name="T56"/>
                <a:gd fmla="*/ 20 h 43" name="T57"/>
                <a:gd fmla="*/ 18 w 31" name="T58"/>
                <a:gd fmla="*/ 21 h 43" name="T59"/>
                <a:gd fmla="*/ 21 w 31" name="T60"/>
                <a:gd fmla="*/ 23 h 43" name="T61"/>
                <a:gd fmla="*/ 22 w 31" name="T62"/>
                <a:gd fmla="*/ 25 h 43" name="T63"/>
                <a:gd fmla="*/ 23 w 31" name="T64"/>
                <a:gd fmla="*/ 28 h 43" name="T65"/>
                <a:gd fmla="*/ 22 w 31" name="T66"/>
                <a:gd fmla="*/ 31 h 43" name="T67"/>
                <a:gd fmla="*/ 21 w 31" name="T68"/>
                <a:gd fmla="*/ 34 h 4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3" w="31">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58" name="Freeform 106"/>
            <p:cNvSpPr/>
            <p:nvPr/>
          </p:nvSpPr>
          <p:spPr bwMode="auto">
            <a:xfrm>
              <a:off x="8232775" y="987426"/>
              <a:ext cx="36513" cy="63500"/>
            </a:xfrm>
            <a:custGeom>
              <a:gdLst>
                <a:gd fmla="*/ 3 w 16" name="T0"/>
                <a:gd fmla="*/ 28 h 28" name="T1"/>
                <a:gd fmla="*/ 13 w 16" name="T2"/>
                <a:gd fmla="*/ 28 h 28" name="T3"/>
                <a:gd fmla="*/ 16 w 16" name="T4"/>
                <a:gd fmla="*/ 25 h 28" name="T5"/>
                <a:gd fmla="*/ 16 w 16" name="T6"/>
                <a:gd fmla="*/ 3 h 28" name="T7"/>
                <a:gd fmla="*/ 13 w 16" name="T8"/>
                <a:gd fmla="*/ 0 h 28" name="T9"/>
                <a:gd fmla="*/ 3 w 16" name="T10"/>
                <a:gd fmla="*/ 0 h 28" name="T11"/>
                <a:gd fmla="*/ 0 w 16" name="T12"/>
                <a:gd fmla="*/ 3 h 28" name="T13"/>
                <a:gd fmla="*/ 0 w 16" name="T14"/>
                <a:gd fmla="*/ 25 h 28" name="T15"/>
                <a:gd fmla="*/ 3 w 16"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6">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79" name="Freeform 107"/>
            <p:cNvSpPr/>
            <p:nvPr/>
          </p:nvSpPr>
          <p:spPr bwMode="auto">
            <a:xfrm>
              <a:off x="8396288" y="987426"/>
              <a:ext cx="36513" cy="63500"/>
            </a:xfrm>
            <a:custGeom>
              <a:gdLst>
                <a:gd fmla="*/ 3 w 16" name="T0"/>
                <a:gd fmla="*/ 28 h 28" name="T1"/>
                <a:gd fmla="*/ 13 w 16" name="T2"/>
                <a:gd fmla="*/ 28 h 28" name="T3"/>
                <a:gd fmla="*/ 16 w 16" name="T4"/>
                <a:gd fmla="*/ 25 h 28" name="T5"/>
                <a:gd fmla="*/ 16 w 16" name="T6"/>
                <a:gd fmla="*/ 3 h 28" name="T7"/>
                <a:gd fmla="*/ 13 w 16" name="T8"/>
                <a:gd fmla="*/ 0 h 28" name="T9"/>
                <a:gd fmla="*/ 3 w 16" name="T10"/>
                <a:gd fmla="*/ 0 h 28" name="T11"/>
                <a:gd fmla="*/ 0 w 16" name="T12"/>
                <a:gd fmla="*/ 3 h 28" name="T13"/>
                <a:gd fmla="*/ 0 w 16" name="T14"/>
                <a:gd fmla="*/ 25 h 28" name="T15"/>
                <a:gd fmla="*/ 3 w 16"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6">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sp>
          <p:nvSpPr>
            <p:cNvPr id="80" name="Freeform 108"/>
            <p:cNvSpPr>
              <a:spLocks noEditPoints="1"/>
            </p:cNvSpPr>
            <p:nvPr/>
          </p:nvSpPr>
          <p:spPr bwMode="auto">
            <a:xfrm>
              <a:off x="8175625" y="1012826"/>
              <a:ext cx="314325" cy="280988"/>
            </a:xfrm>
            <a:custGeom>
              <a:gdLst>
                <a:gd fmla="*/ 121 w 137" name="T0"/>
                <a:gd fmla="*/ 0 h 122" name="T1"/>
                <a:gd fmla="*/ 117 w 137" name="T2"/>
                <a:gd fmla="*/ 0 h 122" name="T3"/>
                <a:gd fmla="*/ 117 w 137" name="T4"/>
                <a:gd fmla="*/ 14 h 122" name="T5"/>
                <a:gd fmla="*/ 109 w 137" name="T6"/>
                <a:gd fmla="*/ 23 h 122" name="T7"/>
                <a:gd fmla="*/ 99 w 137" name="T8"/>
                <a:gd fmla="*/ 23 h 122" name="T9"/>
                <a:gd fmla="*/ 90 w 137" name="T10"/>
                <a:gd fmla="*/ 14 h 122" name="T11"/>
                <a:gd fmla="*/ 90 w 137" name="T12"/>
                <a:gd fmla="*/ 0 h 122" name="T13"/>
                <a:gd fmla="*/ 46 w 137" name="T14"/>
                <a:gd fmla="*/ 0 h 122" name="T15"/>
                <a:gd fmla="*/ 46 w 137" name="T16"/>
                <a:gd fmla="*/ 14 h 122" name="T17"/>
                <a:gd fmla="*/ 38 w 137" name="T18"/>
                <a:gd fmla="*/ 23 h 122" name="T19"/>
                <a:gd fmla="*/ 28 w 137" name="T20"/>
                <a:gd fmla="*/ 23 h 122" name="T21"/>
                <a:gd fmla="*/ 20 w 137" name="T22"/>
                <a:gd fmla="*/ 14 h 122" name="T23"/>
                <a:gd fmla="*/ 20 w 137" name="T24"/>
                <a:gd fmla="*/ 0 h 122" name="T25"/>
                <a:gd fmla="*/ 16 w 137" name="T26"/>
                <a:gd fmla="*/ 0 h 122" name="T27"/>
                <a:gd fmla="*/ 0 w 137" name="T28"/>
                <a:gd fmla="*/ 16 h 122" name="T29"/>
                <a:gd fmla="*/ 0 w 137" name="T30"/>
                <a:gd fmla="*/ 46 h 122" name="T31"/>
                <a:gd fmla="*/ 0 w 137" name="T32"/>
                <a:gd fmla="*/ 106 h 122" name="T33"/>
                <a:gd fmla="*/ 16 w 137" name="T34"/>
                <a:gd fmla="*/ 122 h 122" name="T35"/>
                <a:gd fmla="*/ 121 w 137" name="T36"/>
                <a:gd fmla="*/ 122 h 122" name="T37"/>
                <a:gd fmla="*/ 137 w 137" name="T38"/>
                <a:gd fmla="*/ 106 h 122" name="T39"/>
                <a:gd fmla="*/ 137 w 137" name="T40"/>
                <a:gd fmla="*/ 46 h 122" name="T41"/>
                <a:gd fmla="*/ 137 w 137" name="T42"/>
                <a:gd fmla="*/ 16 h 122" name="T43"/>
                <a:gd fmla="*/ 121 w 137" name="T44"/>
                <a:gd fmla="*/ 0 h 122" name="T45"/>
                <a:gd fmla="*/ 127 w 137" name="T46"/>
                <a:gd fmla="*/ 106 h 122" name="T47"/>
                <a:gd fmla="*/ 121 w 137" name="T48"/>
                <a:gd fmla="*/ 112 h 122" name="T49"/>
                <a:gd fmla="*/ 16 w 137" name="T50"/>
                <a:gd fmla="*/ 112 h 122" name="T51"/>
                <a:gd fmla="*/ 10 w 137" name="T52"/>
                <a:gd fmla="*/ 106 h 122" name="T53"/>
                <a:gd fmla="*/ 10 w 137" name="T54"/>
                <a:gd fmla="*/ 46 h 122" name="T55"/>
                <a:gd fmla="*/ 127 w 137" name="T56"/>
                <a:gd fmla="*/ 46 h 122" name="T57"/>
                <a:gd fmla="*/ 127 w 137" name="T58"/>
                <a:gd fmla="*/ 106 h 12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2" w="137">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typeface="+mn-ea"/>
                <a:ea typeface="+mn-ea"/>
                <a:cs typeface="+mn-ea"/>
              </a:endParaRPr>
            </a:p>
          </p:txBody>
        </p:sp>
      </p:grpSp>
      <p:sp>
        <p:nvSpPr>
          <p:cNvPr id="2" name="标题 1"/>
          <p:cNvSpPr>
            <a:spLocks noGrp="1"/>
          </p:cNvSpPr>
          <p:nvPr>
            <p:ph type="title"/>
          </p:nvPr>
        </p:nvSpPr>
        <p:spPr/>
        <p:txBody>
          <a:bodyPr/>
          <a:lstStyle/>
          <a:p>
            <a:r>
              <a:rPr altLang="en-US" lang="zh-CN">
                <a:ea typeface="+mn-ea"/>
                <a:cs typeface="+mn-ea"/>
              </a:rPr>
              <a:t>单击此处添加标题</a:t>
            </a:r>
          </a:p>
        </p:txBody>
      </p:sp>
    </p:spTree>
    <p:extLst>
      <p:ext uri="{BB962C8B-B14F-4D97-AF65-F5344CB8AC3E}">
        <p14:creationId val="41217668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41"/>
                                        </p:tgtEl>
                                        <p:attrNameLst>
                                          <p:attrName>style.visibility</p:attrName>
                                        </p:attrNameLst>
                                      </p:cBhvr>
                                      <p:to>
                                        <p:strVal val="visible"/>
                                      </p:to>
                                    </p:set>
                                    <p:anim calcmode="lin" valueType="num">
                                      <p:cBhvr>
                                        <p:cTn dur="500" fill="hold" id="7"/>
                                        <p:tgtEl>
                                          <p:spTgt spid="141"/>
                                        </p:tgtEl>
                                        <p:attrNameLst>
                                          <p:attrName>ppt_w</p:attrName>
                                        </p:attrNameLst>
                                      </p:cBhvr>
                                      <p:tavLst>
                                        <p:tav tm="0">
                                          <p:val>
                                            <p:fltVal val="0"/>
                                          </p:val>
                                        </p:tav>
                                        <p:tav tm="100000">
                                          <p:val>
                                            <p:strVal val="#ppt_w"/>
                                          </p:val>
                                        </p:tav>
                                      </p:tavLst>
                                    </p:anim>
                                    <p:anim calcmode="lin" valueType="num">
                                      <p:cBhvr>
                                        <p:cTn dur="500" fill="hold" id="8"/>
                                        <p:tgtEl>
                                          <p:spTgt spid="141"/>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18" presetSubtype="12">
                                  <p:stCondLst>
                                    <p:cond delay="0"/>
                                  </p:stCondLst>
                                  <p:childTnLst>
                                    <p:set>
                                      <p:cBhvr>
                                        <p:cTn dur="1" fill="hold" id="11">
                                          <p:stCondLst>
                                            <p:cond delay="0"/>
                                          </p:stCondLst>
                                        </p:cTn>
                                        <p:tgtEl>
                                          <p:spTgt spid="5"/>
                                        </p:tgtEl>
                                        <p:attrNameLst>
                                          <p:attrName>style.visibility</p:attrName>
                                        </p:attrNameLst>
                                      </p:cBhvr>
                                      <p:to>
                                        <p:strVal val="visible"/>
                                      </p:to>
                                    </p:set>
                                    <p:animEffect filter="strips(downLeft)" transition="in">
                                      <p:cBhvr>
                                        <p:cTn dur="500" id="12"/>
                                        <p:tgtEl>
                                          <p:spTgt spid="5"/>
                                        </p:tgtEl>
                                      </p:cBhvr>
                                    </p:animEffect>
                                  </p:childTnLst>
                                </p:cTn>
                              </p:par>
                            </p:childTnLst>
                          </p:cTn>
                        </p:par>
                        <p:par>
                          <p:cTn fill="hold" id="13" nodeType="afterGroup">
                            <p:stCondLst>
                              <p:cond delay="1000"/>
                            </p:stCondLst>
                            <p:childTnLst>
                              <p:par>
                                <p:cTn accel="50000" decel="50000" fill="hold" grpId="0" id="14" nodeType="afterEffect" presetClass="entr" presetID="2" presetSubtype="8">
                                  <p:stCondLst>
                                    <p:cond delay="0"/>
                                  </p:stCondLst>
                                  <p:childTnLst>
                                    <p:set>
                                      <p:cBhvr>
                                        <p:cTn dur="1" fill="hold" id="15">
                                          <p:stCondLst>
                                            <p:cond delay="0"/>
                                          </p:stCondLst>
                                        </p:cTn>
                                        <p:tgtEl>
                                          <p:spTgt spid="86"/>
                                        </p:tgtEl>
                                        <p:attrNameLst>
                                          <p:attrName>style.visibility</p:attrName>
                                        </p:attrNameLst>
                                      </p:cBhvr>
                                      <p:to>
                                        <p:strVal val="visible"/>
                                      </p:to>
                                    </p:set>
                                    <p:anim calcmode="lin" valueType="num">
                                      <p:cBhvr additive="base">
                                        <p:cTn dur="500" fill="hold" id="16"/>
                                        <p:tgtEl>
                                          <p:spTgt spid="86"/>
                                        </p:tgtEl>
                                        <p:attrNameLst>
                                          <p:attrName>ppt_x</p:attrName>
                                        </p:attrNameLst>
                                      </p:cBhvr>
                                      <p:tavLst>
                                        <p:tav tm="0">
                                          <p:val>
                                            <p:strVal val="0-#ppt_w/2"/>
                                          </p:val>
                                        </p:tav>
                                        <p:tav tm="100000">
                                          <p:val>
                                            <p:strVal val="#ppt_x"/>
                                          </p:val>
                                        </p:tav>
                                      </p:tavLst>
                                    </p:anim>
                                    <p:anim calcmode="lin" valueType="num">
                                      <p:cBhvr additive="base">
                                        <p:cTn dur="500" fill="hold" id="17"/>
                                        <p:tgtEl>
                                          <p:spTgt spid="8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accel="50000" decel="50000" fill="hold" grpId="0" id="19" nodeType="afterEffect" presetClass="entr" presetID="2" presetSubtype="8">
                                  <p:stCondLst>
                                    <p:cond delay="0"/>
                                  </p:stCondLst>
                                  <p:childTnLst>
                                    <p:set>
                                      <p:cBhvr>
                                        <p:cTn dur="1" fill="hold" id="20">
                                          <p:stCondLst>
                                            <p:cond delay="0"/>
                                          </p:stCondLst>
                                        </p:cTn>
                                        <p:tgtEl>
                                          <p:spTgt spid="87"/>
                                        </p:tgtEl>
                                        <p:attrNameLst>
                                          <p:attrName>style.visibility</p:attrName>
                                        </p:attrNameLst>
                                      </p:cBhvr>
                                      <p:to>
                                        <p:strVal val="visible"/>
                                      </p:to>
                                    </p:set>
                                    <p:anim calcmode="lin" valueType="num">
                                      <p:cBhvr additive="base">
                                        <p:cTn dur="500" fill="hold" id="21"/>
                                        <p:tgtEl>
                                          <p:spTgt spid="87"/>
                                        </p:tgtEl>
                                        <p:attrNameLst>
                                          <p:attrName>ppt_x</p:attrName>
                                        </p:attrNameLst>
                                      </p:cBhvr>
                                      <p:tavLst>
                                        <p:tav tm="0">
                                          <p:val>
                                            <p:strVal val="0-#ppt_w/2"/>
                                          </p:val>
                                        </p:tav>
                                        <p:tav tm="100000">
                                          <p:val>
                                            <p:strVal val="#ppt_x"/>
                                          </p:val>
                                        </p:tav>
                                      </p:tavLst>
                                    </p:anim>
                                    <p:anim calcmode="lin" valueType="num">
                                      <p:cBhvr additive="base">
                                        <p:cTn dur="500" fill="hold" id="22"/>
                                        <p:tgtEl>
                                          <p:spTgt spid="8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3" presetSubtype="16">
                                  <p:stCondLst>
                                    <p:cond delay="0"/>
                                  </p:stCondLst>
                                  <p:childTnLst>
                                    <p:set>
                                      <p:cBhvr>
                                        <p:cTn dur="1" fill="hold" id="25">
                                          <p:stCondLst>
                                            <p:cond delay="0"/>
                                          </p:stCondLst>
                                        </p:cTn>
                                        <p:tgtEl>
                                          <p:spTgt spid="83"/>
                                        </p:tgtEl>
                                        <p:attrNameLst>
                                          <p:attrName>style.visibility</p:attrName>
                                        </p:attrNameLst>
                                      </p:cBhvr>
                                      <p:to>
                                        <p:strVal val="visible"/>
                                      </p:to>
                                    </p:set>
                                    <p:anim calcmode="lin" valueType="num">
                                      <p:cBhvr>
                                        <p:cTn dur="500" fill="hold" id="26"/>
                                        <p:tgtEl>
                                          <p:spTgt spid="83"/>
                                        </p:tgtEl>
                                        <p:attrNameLst>
                                          <p:attrName>ppt_w</p:attrName>
                                        </p:attrNameLst>
                                      </p:cBhvr>
                                      <p:tavLst>
                                        <p:tav tm="0">
                                          <p:val>
                                            <p:fltVal val="0"/>
                                          </p:val>
                                        </p:tav>
                                        <p:tav tm="100000">
                                          <p:val>
                                            <p:strVal val="#ppt_w"/>
                                          </p:val>
                                        </p:tav>
                                      </p:tavLst>
                                    </p:anim>
                                    <p:anim calcmode="lin" valueType="num">
                                      <p:cBhvr>
                                        <p:cTn dur="500" fill="hold" id="27"/>
                                        <p:tgtEl>
                                          <p:spTgt spid="83"/>
                                        </p:tgtEl>
                                        <p:attrNameLst>
                                          <p:attrName>ppt_h</p:attrName>
                                        </p:attrNameLst>
                                      </p:cBhvr>
                                      <p:tavLst>
                                        <p:tav tm="0">
                                          <p:val>
                                            <p:fltVal val="0"/>
                                          </p:val>
                                        </p:tav>
                                        <p:tav tm="100000">
                                          <p:val>
                                            <p:strVal val="#ppt_h"/>
                                          </p:val>
                                        </p:tav>
                                      </p:tavLst>
                                    </p:anim>
                                  </p:childTnLst>
                                </p:cTn>
                              </p:par>
                            </p:childTnLst>
                          </p:cTn>
                        </p:par>
                        <p:par>
                          <p:cTn fill="hold" id="28" nodeType="afterGroup">
                            <p:stCondLst>
                              <p:cond delay="2500"/>
                            </p:stCondLst>
                            <p:childTnLst>
                              <p:par>
                                <p:cTn accel="50000" decel="50000" fill="hold" grpId="0" id="29" nodeType="afterEffect" presetClass="entr" presetID="2" presetSubtype="8">
                                  <p:stCondLst>
                                    <p:cond delay="0"/>
                                  </p:stCondLst>
                                  <p:childTnLst>
                                    <p:set>
                                      <p:cBhvr>
                                        <p:cTn dur="1" fill="hold" id="30">
                                          <p:stCondLst>
                                            <p:cond delay="0"/>
                                          </p:stCondLst>
                                        </p:cTn>
                                        <p:tgtEl>
                                          <p:spTgt spid="84"/>
                                        </p:tgtEl>
                                        <p:attrNameLst>
                                          <p:attrName>style.visibility</p:attrName>
                                        </p:attrNameLst>
                                      </p:cBhvr>
                                      <p:to>
                                        <p:strVal val="visible"/>
                                      </p:to>
                                    </p:set>
                                    <p:anim calcmode="lin" valueType="num">
                                      <p:cBhvr additive="base">
                                        <p:cTn dur="500" fill="hold" id="31"/>
                                        <p:tgtEl>
                                          <p:spTgt spid="84"/>
                                        </p:tgtEl>
                                        <p:attrNameLst>
                                          <p:attrName>ppt_x</p:attrName>
                                        </p:attrNameLst>
                                      </p:cBhvr>
                                      <p:tavLst>
                                        <p:tav tm="0">
                                          <p:val>
                                            <p:strVal val="0-#ppt_w/2"/>
                                          </p:val>
                                        </p:tav>
                                        <p:tav tm="100000">
                                          <p:val>
                                            <p:strVal val="#ppt_x"/>
                                          </p:val>
                                        </p:tav>
                                      </p:tavLst>
                                    </p:anim>
                                    <p:anim calcmode="lin" valueType="num">
                                      <p:cBhvr additive="base">
                                        <p:cTn dur="500" fill="hold" id="32"/>
                                        <p:tgtEl>
                                          <p:spTgt spid="84"/>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accel="50000" decel="50000" fill="hold" grpId="0" id="34" nodeType="afterEffect" presetClass="entr" presetID="2" presetSubtype="8">
                                  <p:stCondLst>
                                    <p:cond delay="0"/>
                                  </p:stCondLst>
                                  <p:childTnLst>
                                    <p:set>
                                      <p:cBhvr>
                                        <p:cTn dur="1" fill="hold" id="35">
                                          <p:stCondLst>
                                            <p:cond delay="0"/>
                                          </p:stCondLst>
                                        </p:cTn>
                                        <p:tgtEl>
                                          <p:spTgt spid="85"/>
                                        </p:tgtEl>
                                        <p:attrNameLst>
                                          <p:attrName>style.visibility</p:attrName>
                                        </p:attrNameLst>
                                      </p:cBhvr>
                                      <p:to>
                                        <p:strVal val="visible"/>
                                      </p:to>
                                    </p:set>
                                    <p:anim calcmode="lin" valueType="num">
                                      <p:cBhvr additive="base">
                                        <p:cTn dur="500" fill="hold" id="36"/>
                                        <p:tgtEl>
                                          <p:spTgt spid="85"/>
                                        </p:tgtEl>
                                        <p:attrNameLst>
                                          <p:attrName>ppt_x</p:attrName>
                                        </p:attrNameLst>
                                      </p:cBhvr>
                                      <p:tavLst>
                                        <p:tav tm="0">
                                          <p:val>
                                            <p:strVal val="0-#ppt_w/2"/>
                                          </p:val>
                                        </p:tav>
                                        <p:tav tm="100000">
                                          <p:val>
                                            <p:strVal val="#ppt_x"/>
                                          </p:val>
                                        </p:tav>
                                      </p:tavLst>
                                    </p:anim>
                                    <p:anim calcmode="lin" valueType="num">
                                      <p:cBhvr additive="base">
                                        <p:cTn dur="500" fill="hold" id="37"/>
                                        <p:tgtEl>
                                          <p:spTgt spid="85"/>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id="39" nodeType="afterEffect" presetClass="entr" presetID="18" presetSubtype="12">
                                  <p:stCondLst>
                                    <p:cond delay="0"/>
                                  </p:stCondLst>
                                  <p:childTnLst>
                                    <p:set>
                                      <p:cBhvr>
                                        <p:cTn dur="1" fill="hold" id="40">
                                          <p:stCondLst>
                                            <p:cond delay="0"/>
                                          </p:stCondLst>
                                        </p:cTn>
                                        <p:tgtEl>
                                          <p:spTgt spid="138"/>
                                        </p:tgtEl>
                                        <p:attrNameLst>
                                          <p:attrName>style.visibility</p:attrName>
                                        </p:attrNameLst>
                                      </p:cBhvr>
                                      <p:to>
                                        <p:strVal val="visible"/>
                                      </p:to>
                                    </p:set>
                                    <p:animEffect filter="strips(downLeft)" transition="in">
                                      <p:cBhvr>
                                        <p:cTn dur="500" id="41"/>
                                        <p:tgtEl>
                                          <p:spTgt spid="138"/>
                                        </p:tgtEl>
                                      </p:cBhvr>
                                    </p:animEffect>
                                  </p:childTnLst>
                                </p:cTn>
                              </p:par>
                            </p:childTnLst>
                          </p:cTn>
                        </p:par>
                        <p:par>
                          <p:cTn fill="hold" id="42" nodeType="afterGroup">
                            <p:stCondLst>
                              <p:cond delay="4000"/>
                            </p:stCondLst>
                            <p:childTnLst>
                              <p:par>
                                <p:cTn fill="hold" id="43" nodeType="afterEffect" presetClass="entr" presetID="18" presetSubtype="12">
                                  <p:stCondLst>
                                    <p:cond delay="0"/>
                                  </p:stCondLst>
                                  <p:childTnLst>
                                    <p:set>
                                      <p:cBhvr>
                                        <p:cTn dur="1" fill="hold" id="44">
                                          <p:stCondLst>
                                            <p:cond delay="0"/>
                                          </p:stCondLst>
                                        </p:cTn>
                                        <p:tgtEl>
                                          <p:spTgt spid="38"/>
                                        </p:tgtEl>
                                        <p:attrNameLst>
                                          <p:attrName>style.visibility</p:attrName>
                                        </p:attrNameLst>
                                      </p:cBhvr>
                                      <p:to>
                                        <p:strVal val="visible"/>
                                      </p:to>
                                    </p:set>
                                    <p:animEffect filter="strips(downLeft)" transition="in">
                                      <p:cBhvr>
                                        <p:cTn dur="500" id="45"/>
                                        <p:tgtEl>
                                          <p:spTgt spid="38"/>
                                        </p:tgtEl>
                                      </p:cBhvr>
                                    </p:animEffect>
                                  </p:childTnLst>
                                </p:cTn>
                              </p:par>
                            </p:childTnLst>
                          </p:cTn>
                        </p:par>
                        <p:par>
                          <p:cTn fill="hold" id="46" nodeType="afterGroup">
                            <p:stCondLst>
                              <p:cond delay="4500"/>
                            </p:stCondLst>
                            <p:childTnLst>
                              <p:par>
                                <p:cTn fill="hold" id="47" nodeType="afterEffect" presetClass="entr" presetID="18" presetSubtype="12">
                                  <p:stCondLst>
                                    <p:cond delay="0"/>
                                  </p:stCondLst>
                                  <p:childTnLst>
                                    <p:set>
                                      <p:cBhvr>
                                        <p:cTn dur="1" fill="hold" id="48">
                                          <p:stCondLst>
                                            <p:cond delay="0"/>
                                          </p:stCondLst>
                                        </p:cTn>
                                        <p:tgtEl>
                                          <p:spTgt spid="57"/>
                                        </p:tgtEl>
                                        <p:attrNameLst>
                                          <p:attrName>style.visibility</p:attrName>
                                        </p:attrNameLst>
                                      </p:cBhvr>
                                      <p:to>
                                        <p:strVal val="visible"/>
                                      </p:to>
                                    </p:set>
                                    <p:animEffect filter="strips(downLeft)" transition="in">
                                      <p:cBhvr>
                                        <p:cTn dur="500" id="49"/>
                                        <p:tgtEl>
                                          <p:spTgt spid="57"/>
                                        </p:tgtEl>
                                      </p:cBhvr>
                                    </p:animEffect>
                                  </p:childTnLst>
                                </p:cTn>
                              </p:par>
                            </p:childTnLst>
                          </p:cTn>
                        </p:par>
                        <p:par>
                          <p:cTn fill="hold" id="50" nodeType="afterGroup">
                            <p:stCondLst>
                              <p:cond delay="5000"/>
                            </p:stCondLst>
                            <p:childTnLst>
                              <p:par>
                                <p:cTn fill="hold" id="51" nodeType="afterEffect" presetClass="entr" presetID="18" presetSubtype="12">
                                  <p:stCondLst>
                                    <p:cond delay="0"/>
                                  </p:stCondLst>
                                  <p:childTnLst>
                                    <p:set>
                                      <p:cBhvr>
                                        <p:cTn dur="1" fill="hold" id="52">
                                          <p:stCondLst>
                                            <p:cond delay="0"/>
                                          </p:stCondLst>
                                        </p:cTn>
                                        <p:tgtEl>
                                          <p:spTgt spid="56"/>
                                        </p:tgtEl>
                                        <p:attrNameLst>
                                          <p:attrName>style.visibility</p:attrName>
                                        </p:attrNameLst>
                                      </p:cBhvr>
                                      <p:to>
                                        <p:strVal val="visible"/>
                                      </p:to>
                                    </p:set>
                                    <p:animEffect filter="strips(downLeft)" transition="in">
                                      <p:cBhvr>
                                        <p:cTn dur="500" id="53"/>
                                        <p:tgtEl>
                                          <p:spTgt spid="56"/>
                                        </p:tgtEl>
                                      </p:cBhvr>
                                    </p:animEffect>
                                  </p:childTnLst>
                                </p:cTn>
                              </p:par>
                            </p:childTnLst>
                          </p:cTn>
                        </p:par>
                        <p:par>
                          <p:cTn fill="hold" id="54" nodeType="afterGroup">
                            <p:stCondLst>
                              <p:cond delay="5500"/>
                            </p:stCondLst>
                            <p:childTnLst>
                              <p:par>
                                <p:cTn fill="hold" id="55" nodeType="afterEffect" presetClass="entr" presetID="18" presetSubtype="12">
                                  <p:stCondLst>
                                    <p:cond delay="0"/>
                                  </p:stCondLst>
                                  <p:childTnLst>
                                    <p:set>
                                      <p:cBhvr>
                                        <p:cTn dur="1" fill="hold" id="56">
                                          <p:stCondLst>
                                            <p:cond delay="0"/>
                                          </p:stCondLst>
                                        </p:cTn>
                                        <p:tgtEl>
                                          <p:spTgt spid="140"/>
                                        </p:tgtEl>
                                        <p:attrNameLst>
                                          <p:attrName>style.visibility</p:attrName>
                                        </p:attrNameLst>
                                      </p:cBhvr>
                                      <p:to>
                                        <p:strVal val="visible"/>
                                      </p:to>
                                    </p:set>
                                    <p:animEffect filter="strips(downLeft)" transition="in">
                                      <p:cBhvr>
                                        <p:cTn dur="500" id="57"/>
                                        <p:tgtEl>
                                          <p:spTgt spid="140"/>
                                        </p:tgtEl>
                                      </p:cBhvr>
                                    </p:animEffect>
                                  </p:childTnLst>
                                </p:cTn>
                              </p:par>
                            </p:childTnLst>
                          </p:cTn>
                        </p:par>
                        <p:par>
                          <p:cTn fill="hold" id="58" nodeType="afterGroup">
                            <p:stCondLst>
                              <p:cond delay="6000"/>
                            </p:stCondLst>
                            <p:childTnLst>
                              <p:par>
                                <p:cTn fill="hold" id="59" nodeType="afterEffect" presetClass="entr" presetID="12" presetSubtype="2">
                                  <p:stCondLst>
                                    <p:cond delay="0"/>
                                  </p:stCondLst>
                                  <p:childTnLst>
                                    <p:set>
                                      <p:cBhvr>
                                        <p:cTn dur="1" fill="hold" id="60">
                                          <p:stCondLst>
                                            <p:cond delay="0"/>
                                          </p:stCondLst>
                                        </p:cTn>
                                        <p:tgtEl>
                                          <p:spTgt spid="59"/>
                                        </p:tgtEl>
                                        <p:attrNameLst>
                                          <p:attrName>style.visibility</p:attrName>
                                        </p:attrNameLst>
                                      </p:cBhvr>
                                      <p:to>
                                        <p:strVal val="visible"/>
                                      </p:to>
                                    </p:set>
                                    <p:animEffect filter="slide(fromRight)" transition="in">
                                      <p:cBhvr>
                                        <p:cTn dur="500" id="61"/>
                                        <p:tgtEl>
                                          <p:spTgt spid="59"/>
                                        </p:tgtEl>
                                      </p:cBhvr>
                                    </p:animEffect>
                                  </p:childTnLst>
                                </p:cTn>
                              </p:par>
                            </p:childTnLst>
                          </p:cTn>
                        </p:par>
                        <p:par>
                          <p:cTn fill="hold" id="62" nodeType="afterGroup">
                            <p:stCondLst>
                              <p:cond delay="6500"/>
                            </p:stCondLst>
                            <p:childTnLst>
                              <p:par>
                                <p:cTn fill="hold" id="63" nodeType="afterEffect" presetClass="entr" presetID="12" presetSubtype="2">
                                  <p:stCondLst>
                                    <p:cond delay="0"/>
                                  </p:stCondLst>
                                  <p:childTnLst>
                                    <p:set>
                                      <p:cBhvr>
                                        <p:cTn dur="1" fill="hold" id="64">
                                          <p:stCondLst>
                                            <p:cond delay="0"/>
                                          </p:stCondLst>
                                        </p:cTn>
                                        <p:tgtEl>
                                          <p:spTgt spid="64"/>
                                        </p:tgtEl>
                                        <p:attrNameLst>
                                          <p:attrName>style.visibility</p:attrName>
                                        </p:attrNameLst>
                                      </p:cBhvr>
                                      <p:to>
                                        <p:strVal val="visible"/>
                                      </p:to>
                                    </p:set>
                                    <p:animEffect filter="slide(fromRight)" transition="in">
                                      <p:cBhvr>
                                        <p:cTn dur="500" id="65"/>
                                        <p:tgtEl>
                                          <p:spTgt spid="64"/>
                                        </p:tgtEl>
                                      </p:cBhvr>
                                    </p:animEffect>
                                  </p:childTnLst>
                                </p:cTn>
                              </p:par>
                            </p:childTnLst>
                          </p:cTn>
                        </p:par>
                        <p:par>
                          <p:cTn fill="hold" id="66" nodeType="afterGroup">
                            <p:stCondLst>
                              <p:cond delay="7000"/>
                            </p:stCondLst>
                            <p:childTnLst>
                              <p:par>
                                <p:cTn fill="hold" id="67" nodeType="afterEffect" presetClass="entr" presetID="12" presetSubtype="2">
                                  <p:stCondLst>
                                    <p:cond delay="0"/>
                                  </p:stCondLst>
                                  <p:childTnLst>
                                    <p:set>
                                      <p:cBhvr>
                                        <p:cTn dur="1" fill="hold" id="68">
                                          <p:stCondLst>
                                            <p:cond delay="0"/>
                                          </p:stCondLst>
                                        </p:cTn>
                                        <p:tgtEl>
                                          <p:spTgt spid="69"/>
                                        </p:tgtEl>
                                        <p:attrNameLst>
                                          <p:attrName>style.visibility</p:attrName>
                                        </p:attrNameLst>
                                      </p:cBhvr>
                                      <p:to>
                                        <p:strVal val="visible"/>
                                      </p:to>
                                    </p:set>
                                    <p:animEffect filter="slide(fromRight)" transition="in">
                                      <p:cBhvr>
                                        <p:cTn dur="500" id="69"/>
                                        <p:tgtEl>
                                          <p:spTgt spid="69"/>
                                        </p:tgtEl>
                                      </p:cBhvr>
                                    </p:animEffect>
                                  </p:childTnLst>
                                </p:cTn>
                              </p:par>
                            </p:childTnLst>
                          </p:cTn>
                        </p:par>
                        <p:par>
                          <p:cTn fill="hold" id="70" nodeType="afterGroup">
                            <p:stCondLst>
                              <p:cond delay="7500"/>
                            </p:stCondLst>
                            <p:childTnLst>
                              <p:par>
                                <p:cTn fill="hold" id="71" nodeType="afterEffect" presetClass="entr" presetID="12" presetSubtype="2">
                                  <p:stCondLst>
                                    <p:cond delay="0"/>
                                  </p:stCondLst>
                                  <p:childTnLst>
                                    <p:set>
                                      <p:cBhvr>
                                        <p:cTn dur="1" fill="hold" id="72">
                                          <p:stCondLst>
                                            <p:cond delay="0"/>
                                          </p:stCondLst>
                                        </p:cTn>
                                        <p:tgtEl>
                                          <p:spTgt spid="75"/>
                                        </p:tgtEl>
                                        <p:attrNameLst>
                                          <p:attrName>style.visibility</p:attrName>
                                        </p:attrNameLst>
                                      </p:cBhvr>
                                      <p:to>
                                        <p:strVal val="visible"/>
                                      </p:to>
                                    </p:set>
                                    <p:animEffect filter="slide(fromRight)" transition="in">
                                      <p:cBhvr>
                                        <p:cTn dur="500" id="73"/>
                                        <p:tgtEl>
                                          <p:spTgt spid="75"/>
                                        </p:tgtEl>
                                      </p:cBhvr>
                                    </p:animEffect>
                                  </p:childTnLst>
                                </p:cTn>
                              </p:par>
                            </p:childTnLst>
                          </p:cTn>
                        </p:par>
                        <p:par>
                          <p:cTn fill="hold" id="74" nodeType="afterGroup">
                            <p:stCondLst>
                              <p:cond delay="8000"/>
                            </p:stCondLst>
                            <p:childTnLst>
                              <p:par>
                                <p:cTn fill="hold" id="75" nodeType="afterEffect" presetClass="entr" presetID="12" presetSubtype="2">
                                  <p:stCondLst>
                                    <p:cond delay="0"/>
                                  </p:stCondLst>
                                  <p:childTnLst>
                                    <p:set>
                                      <p:cBhvr>
                                        <p:cTn dur="1" fill="hold" id="76">
                                          <p:stCondLst>
                                            <p:cond delay="0"/>
                                          </p:stCondLst>
                                        </p:cTn>
                                        <p:tgtEl>
                                          <p:spTgt spid="92"/>
                                        </p:tgtEl>
                                        <p:attrNameLst>
                                          <p:attrName>style.visibility</p:attrName>
                                        </p:attrNameLst>
                                      </p:cBhvr>
                                      <p:to>
                                        <p:strVal val="visible"/>
                                      </p:to>
                                    </p:set>
                                    <p:animEffect filter="slide(fromRight)" transition="in">
                                      <p:cBhvr>
                                        <p:cTn dur="500" id="77"/>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2937975" y="1498563"/>
            <a:ext cx="4660490" cy="3733800"/>
          </a:xfrm>
          <a:prstGeom prst="rect">
            <a:avLst/>
          </a:prstGeom>
          <a:noFill/>
        </p:spPr>
        <p:txBody>
          <a:bodyPr>
            <a:spAutoFit/>
          </a:bodyPr>
          <a:lstStyle/>
          <a:p>
            <a:pPr fontAlgn="auto">
              <a:spcBef>
                <a:spcPct val="0"/>
              </a:spcBef>
              <a:spcAft>
                <a:spcPct val="0"/>
              </a:spcAft>
              <a:defRPr/>
            </a:pPr>
            <a:r>
              <a:rPr altLang="zh-CN" lang="en-US" sz="23900">
                <a:solidFill>
                  <a:schemeClr val="tx1">
                    <a:alpha val="3000"/>
                  </a:schemeClr>
                </a:solidFill>
                <a:latin charset="0" panose="020b0a04020102020204" pitchFamily="34" typeface="Arial Black"/>
                <a:ea typeface="+mn-ea"/>
                <a:cs typeface="+mn-ea"/>
              </a:rPr>
              <a:t>02</a:t>
            </a:r>
          </a:p>
        </p:txBody>
      </p:sp>
      <p:sp>
        <p:nvSpPr>
          <p:cNvPr id="29" name="任意多边形 28"/>
          <p:cNvSpPr/>
          <p:nvPr/>
        </p:nvSpPr>
        <p:spPr>
          <a:xfrm flipV="1" rot="16200000">
            <a:off x="-2489201" y="2408238"/>
            <a:ext cx="6259513" cy="1443038"/>
          </a:xfrm>
          <a:custGeom>
            <a:gdLst>
              <a:gd fmla="*/ 6260239 w 6260239" name="connsiteX0"/>
              <a:gd fmla="*/ 1443042 h 1443042" name="connsiteY0"/>
              <a:gd fmla="*/ 6260239 w 6260239" name="connsiteX1"/>
              <a:gd fmla="*/ 1370077 h 1443042" name="connsiteY1"/>
              <a:gd fmla="*/ 3239468 w 6260239" name="connsiteX2"/>
              <a:gd fmla="*/ 0 h 1443042" name="connsiteY2"/>
              <a:gd fmla="*/ 0 w 6260239" name="connsiteX3"/>
              <a:gd fmla="*/ 1443042 h 1443042" name="connsiteY3"/>
            </a:gdLst>
            <a:cxnLst>
              <a:cxn ang="0">
                <a:pos x="connsiteX0" y="connsiteY0"/>
              </a:cxn>
              <a:cxn ang="0">
                <a:pos x="connsiteX1" y="connsiteY1"/>
              </a:cxn>
              <a:cxn ang="0">
                <a:pos x="connsiteX2" y="connsiteY2"/>
              </a:cxn>
              <a:cxn ang="0">
                <a:pos x="connsiteX3" y="connsiteY3"/>
              </a:cxn>
            </a:cxnLst>
            <a:rect b="b" l="l" r="r" t="t"/>
            <a:pathLst>
              <a:path h="1443042" w="6260239">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27" name="任意多边形 26"/>
          <p:cNvSpPr/>
          <p:nvPr/>
        </p:nvSpPr>
        <p:spPr>
          <a:xfrm flipV="1" rot="16200000">
            <a:off x="-2557463" y="2938463"/>
            <a:ext cx="6396037" cy="1443038"/>
          </a:xfrm>
          <a:custGeom>
            <a:gdLst>
              <a:gd fmla="*/ 6396518 w 6396518" name="connsiteX0"/>
              <a:gd fmla="*/ 1443041 h 1443041" name="connsiteY0"/>
              <a:gd fmla="*/ 3214875 w 6396518" name="connsiteX1"/>
              <a:gd fmla="*/ 0 h 1443041" name="connsiteY1"/>
              <a:gd fmla="*/ 0 w 6396518" name="connsiteX2"/>
              <a:gd fmla="*/ 1432086 h 1443041" name="connsiteY2"/>
              <a:gd fmla="*/ 0 w 6396518" name="connsiteX3"/>
              <a:gd fmla="*/ 1443041 h 1443041" name="connsiteY3"/>
            </a:gdLst>
            <a:cxnLst>
              <a:cxn ang="0">
                <a:pos x="connsiteX0" y="connsiteY0"/>
              </a:cxn>
              <a:cxn ang="0">
                <a:pos x="connsiteX1" y="connsiteY1"/>
              </a:cxn>
              <a:cxn ang="0">
                <a:pos x="connsiteX2" y="connsiteY2"/>
              </a:cxn>
              <a:cxn ang="0">
                <a:pos x="connsiteX3" y="connsiteY3"/>
              </a:cxn>
            </a:cxnLst>
            <a:rect b="b" l="l" r="r" t="t"/>
            <a:pathLst>
              <a:path h="1443041" w="6396518">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cxnSp>
        <p:nvCxnSpPr>
          <p:cNvPr id="9" name="直接连接符 8"/>
          <p:cNvCxnSpPr/>
          <p:nvPr/>
        </p:nvCxnSpPr>
        <p:spPr>
          <a:xfrm flipV="1" rot="16200000">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62405" y="3009900"/>
            <a:ext cx="1075055" cy="1005840"/>
          </a:xfrm>
          <a:prstGeom prst="rect">
            <a:avLst/>
          </a:prstGeom>
          <a:noFill/>
        </p:spPr>
        <p:txBody>
          <a:bodyPr wrap="none">
            <a:spAutoFit/>
          </a:bodyPr>
          <a:lstStyle/>
          <a:p>
            <a:pPr fontAlgn="auto">
              <a:spcBef>
                <a:spcPct val="0"/>
              </a:spcBef>
              <a:spcAft>
                <a:spcPct val="0"/>
              </a:spcAft>
              <a:defRPr/>
            </a:pPr>
            <a:r>
              <a:rPr altLang="zh-CN" lang="en-US" sz="6000">
                <a:solidFill>
                  <a:schemeClr val="tx1">
                    <a:lumMod val="65000"/>
                    <a:lumOff val="35000"/>
                  </a:schemeClr>
                </a:solidFill>
                <a:latin typeface="+mn-ea"/>
                <a:ea typeface="+mn-ea"/>
                <a:cs typeface="+mn-ea"/>
              </a:rPr>
              <a:t>02</a:t>
            </a:r>
          </a:p>
        </p:txBody>
      </p:sp>
      <p:sp>
        <p:nvSpPr>
          <p:cNvPr id="8199" name="矩形 12"/>
          <p:cNvSpPr>
            <a:spLocks noChangeArrowheads="1"/>
          </p:cNvSpPr>
          <p:nvPr/>
        </p:nvSpPr>
        <p:spPr bwMode="auto">
          <a:xfrm>
            <a:off x="5237513" y="2645208"/>
            <a:ext cx="2316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r>
              <a:rPr altLang="en-US" b="1" lang="zh-CN" sz="2800">
                <a:solidFill>
                  <a:schemeClr val="tx2"/>
                </a:solidFill>
                <a:latin typeface="+mn-ea"/>
                <a:ea typeface="+mn-ea"/>
                <a:cs typeface="+mn-ea"/>
              </a:rPr>
              <a:t>工作完成情况</a:t>
            </a:r>
          </a:p>
        </p:txBody>
      </p:sp>
      <p:sp>
        <p:nvSpPr>
          <p:cNvPr id="8200" name="文本框 13"/>
          <p:cNvSpPr txBox="1">
            <a:spLocks noChangeArrowheads="1"/>
          </p:cNvSpPr>
          <p:nvPr/>
        </p:nvSpPr>
        <p:spPr bwMode="auto">
          <a:xfrm>
            <a:off x="5192580" y="3101975"/>
            <a:ext cx="41021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just" eaLnBrk="1" hangingPunct="1"/>
            <a:r>
              <a:rPr altLang="zh-CN" lang="en-US" sz="1200">
                <a:latin charset="0" pitchFamily="34" typeface="Calibri Light"/>
                <a:ea typeface="+mn-ea"/>
                <a:cs typeface="+mn-ea"/>
              </a:rPr>
              <a:t>Do onething at a time, and do well. Never forget to say “thanks”. Keep on going never give up. Whatever is worth doing is worth doing well. Believe in yourself. Believe in yourself. Action speak louder than words.</a:t>
            </a:r>
          </a:p>
        </p:txBody>
      </p:sp>
      <p:cxnSp>
        <p:nvCxnSpPr>
          <p:cNvPr id="16" name="直接连接符 15"/>
          <p:cNvCxnSpPr/>
          <p:nvPr/>
        </p:nvCxnSpPr>
        <p:spPr>
          <a:xfrm flipH="1">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
        <p:nvSpPr>
          <p:cNvPr id="33" name="任意多边形 32"/>
          <p:cNvSpPr/>
          <p:nvPr/>
        </p:nvSpPr>
        <p:spPr>
          <a:xfrm rot="2700000">
            <a:off x="11716544" y="3017044"/>
            <a:ext cx="950913" cy="949325"/>
          </a:xfrm>
          <a:custGeom>
            <a:gdLst>
              <a:gd fmla="*/ 0 w 950633" name="connsiteX0"/>
              <a:gd fmla="*/ 0 h 950633" name="connsiteY0"/>
              <a:gd fmla="*/ 950633 w 950633" name="connsiteX1"/>
              <a:gd fmla="*/ 950633 h 950633" name="connsiteY1"/>
              <a:gd fmla="*/ 0 w 950633" name="connsiteX2"/>
              <a:gd fmla="*/ 950633 h 950633" name="connsiteY2"/>
            </a:gdLst>
            <a:cxnLst>
              <a:cxn ang="0">
                <a:pos x="connsiteX0" y="connsiteY0"/>
              </a:cxn>
              <a:cxn ang="0">
                <a:pos x="connsiteX1" y="connsiteY1"/>
              </a:cxn>
              <a:cxn ang="0">
                <a:pos x="connsiteX2" y="connsiteY2"/>
              </a:cxn>
            </a:cxnLst>
            <a:rect b="b" l="l" r="r" t="t"/>
            <a:pathLst>
              <a:path h="950633" w="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cs typeface="+mn-ea"/>
            </a:endParaRPr>
          </a:p>
        </p:txBody>
      </p:sp>
    </p:spTree>
    <p:extLst>
      <p:ext uri="{BB962C8B-B14F-4D97-AF65-F5344CB8AC3E}">
        <p14:creationId val="17814566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0-#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0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500" fill="hold" id="11"/>
                                        <p:tgtEl>
                                          <p:spTgt spid="27"/>
                                        </p:tgtEl>
                                        <p:attrNameLst>
                                          <p:attrName>ppt_x</p:attrName>
                                        </p:attrNameLst>
                                      </p:cBhvr>
                                      <p:tavLst>
                                        <p:tav tm="0">
                                          <p:val>
                                            <p:strVal val="0-#ppt_w/2"/>
                                          </p:val>
                                        </p:tav>
                                        <p:tav tm="100000">
                                          <p:val>
                                            <p:strVal val="#ppt_x"/>
                                          </p:val>
                                        </p:tav>
                                      </p:tavLst>
                                    </p:anim>
                                    <p:anim calcmode="lin" valueType="num">
                                      <p:cBhvr additive="base">
                                        <p:cTn dur="500" fill="hold" id="12"/>
                                        <p:tgtEl>
                                          <p:spTgt spid="27"/>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4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60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1+#ppt_w/2"/>
                                          </p:val>
                                        </p:tav>
                                        <p:tav tm="100000">
                                          <p:val>
                                            <p:strVal val="#ppt_x"/>
                                          </p:val>
                                        </p:tav>
                                      </p:tavLst>
                                    </p:anim>
                                    <p:anim calcmode="lin" valueType="num">
                                      <p:cBhvr additive="base">
                                        <p:cTn dur="500" fill="hold" id="20"/>
                                        <p:tgtEl>
                                          <p:spTgt spid="3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100"/>
                            </p:stCondLst>
                            <p:childTnLst>
                              <p:par>
                                <p:cTn fill="hold" grpId="0" id="22" nodeType="after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500" fill="hold" id="24"/>
                                        <p:tgtEl>
                                          <p:spTgt spid="28"/>
                                        </p:tgtEl>
                                        <p:attrNameLst>
                                          <p:attrName>ppt_w</p:attrName>
                                        </p:attrNameLst>
                                      </p:cBhvr>
                                      <p:tavLst>
                                        <p:tav tm="0">
                                          <p:val>
                                            <p:fltVal val="0"/>
                                          </p:val>
                                        </p:tav>
                                        <p:tav tm="100000">
                                          <p:val>
                                            <p:strVal val="#ppt_w"/>
                                          </p:val>
                                        </p:tav>
                                      </p:tavLst>
                                    </p:anim>
                                    <p:anim calcmode="lin" valueType="num">
                                      <p:cBhvr>
                                        <p:cTn dur="500" fill="hold" id="25"/>
                                        <p:tgtEl>
                                          <p:spTgt spid="28"/>
                                        </p:tgtEl>
                                        <p:attrNameLst>
                                          <p:attrName>ppt_h</p:attrName>
                                        </p:attrNameLst>
                                      </p:cBhvr>
                                      <p:tavLst>
                                        <p:tav tm="0">
                                          <p:val>
                                            <p:fltVal val="0"/>
                                          </p:val>
                                        </p:tav>
                                        <p:tav tm="100000">
                                          <p:val>
                                            <p:strVal val="#ppt_h"/>
                                          </p:val>
                                        </p:tav>
                                      </p:tavLst>
                                    </p:anim>
                                    <p:animEffect filter="fade" transition="in">
                                      <p:cBhvr>
                                        <p:cTn dur="500" id="26"/>
                                        <p:tgtEl>
                                          <p:spTgt spid="28"/>
                                        </p:tgtEl>
                                      </p:cBhvr>
                                    </p:animEffect>
                                  </p:childTnLst>
                                </p:cTn>
                              </p:par>
                            </p:childTnLst>
                          </p:cTn>
                        </p:par>
                        <p:par>
                          <p:cTn fill="hold" id="27" nodeType="afterGroup">
                            <p:stCondLst>
                              <p:cond delay="1600"/>
                            </p:stCondLst>
                            <p:childTnLst>
                              <p:par>
                                <p:cTn fill="hold" grpId="0" id="28" nodeType="after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600"/>
                            </p:stCondLst>
                            <p:childTnLst>
                              <p:par>
                                <p:cTn fill="hold" grpId="0" id="39" nodeType="afterEffect" presetClass="entr" presetID="12" presetSubtype="8">
                                  <p:stCondLst>
                                    <p:cond delay="0"/>
                                  </p:stCondLst>
                                  <p:childTnLst>
                                    <p:set>
                                      <p:cBhvr>
                                        <p:cTn dur="1" fill="hold" id="40">
                                          <p:stCondLst>
                                            <p:cond delay="0"/>
                                          </p:stCondLst>
                                        </p:cTn>
                                        <p:tgtEl>
                                          <p:spTgt spid="8199"/>
                                        </p:tgtEl>
                                        <p:attrNameLst>
                                          <p:attrName>style.visibility</p:attrName>
                                        </p:attrNameLst>
                                      </p:cBhvr>
                                      <p:to>
                                        <p:strVal val="visible"/>
                                      </p:to>
                                    </p:set>
                                    <p:anim calcmode="lin" valueType="num">
                                      <p:cBhvr additive="base">
                                        <p:cTn dur="500" id="41"/>
                                        <p:tgtEl>
                                          <p:spTgt spid="8199"/>
                                        </p:tgtEl>
                                        <p:attrNameLst>
                                          <p:attrName>ppt_x</p:attrName>
                                        </p:attrNameLst>
                                      </p:cBhvr>
                                      <p:tavLst>
                                        <p:tav tm="0">
                                          <p:val>
                                            <p:strVal val="#ppt_x-#ppt_w*1.125000"/>
                                          </p:val>
                                        </p:tav>
                                        <p:tav tm="100000">
                                          <p:val>
                                            <p:strVal val="#ppt_x"/>
                                          </p:val>
                                        </p:tav>
                                      </p:tavLst>
                                    </p:anim>
                                    <p:animEffect filter="wipe(right)" transition="in">
                                      <p:cBhvr>
                                        <p:cTn dur="500" id="42"/>
                                        <p:tgtEl>
                                          <p:spTgt spid="8199"/>
                                        </p:tgtEl>
                                      </p:cBhvr>
                                    </p:animEffect>
                                  </p:childTnLst>
                                </p:cTn>
                              </p:par>
                              <p:par>
                                <p:cTn fill="hold" grpId="0" id="43" nodeType="withEffect" presetClass="entr" presetID="12" presetSubtype="8">
                                  <p:stCondLst>
                                    <p:cond delay="400"/>
                                  </p:stCondLst>
                                  <p:childTnLst>
                                    <p:set>
                                      <p:cBhvr>
                                        <p:cTn dur="1" fill="hold" id="44">
                                          <p:stCondLst>
                                            <p:cond delay="0"/>
                                          </p:stCondLst>
                                        </p:cTn>
                                        <p:tgtEl>
                                          <p:spTgt spid="8200"/>
                                        </p:tgtEl>
                                        <p:attrNameLst>
                                          <p:attrName>style.visibility</p:attrName>
                                        </p:attrNameLst>
                                      </p:cBhvr>
                                      <p:to>
                                        <p:strVal val="visible"/>
                                      </p:to>
                                    </p:set>
                                    <p:anim calcmode="lin" valueType="num">
                                      <p:cBhvr additive="base">
                                        <p:cTn dur="500" id="45"/>
                                        <p:tgtEl>
                                          <p:spTgt spid="8200"/>
                                        </p:tgtEl>
                                        <p:attrNameLst>
                                          <p:attrName>ppt_x</p:attrName>
                                        </p:attrNameLst>
                                      </p:cBhvr>
                                      <p:tavLst>
                                        <p:tav tm="0">
                                          <p:val>
                                            <p:strVal val="#ppt_x-#ppt_w*1.125000"/>
                                          </p:val>
                                        </p:tav>
                                        <p:tav tm="100000">
                                          <p:val>
                                            <p:strVal val="#ppt_x"/>
                                          </p:val>
                                        </p:tav>
                                      </p:tavLst>
                                    </p:anim>
                                    <p:animEffect filter="wipe(right)" transition="in">
                                      <p:cBhvr>
                                        <p:cTn dur="500" id="46"/>
                                        <p:tgtEl>
                                          <p:spTgt spid="8200"/>
                                        </p:tgtEl>
                                      </p:cBhvr>
                                    </p:animEffect>
                                  </p:childTnLst>
                                </p:cTn>
                              </p:par>
                            </p:childTnLst>
                          </p:cTn>
                        </p:par>
                        <p:par>
                          <p:cTn fill="hold" id="47" nodeType="afterGroup">
                            <p:stCondLst>
                              <p:cond delay="3500"/>
                            </p:stCondLst>
                            <p:childTnLst>
                              <p:par>
                                <p:cTn fill="hold" grpId="0" id="48" nodeType="afterEffect" presetClass="entr" presetID="16" presetSubtype="21">
                                  <p:stCondLst>
                                    <p:cond delay="0"/>
                                  </p:stCondLst>
                                  <p:childTnLst>
                                    <p:set>
                                      <p:cBhvr>
                                        <p:cTn dur="1" fill="hold" id="49">
                                          <p:stCondLst>
                                            <p:cond delay="0"/>
                                          </p:stCondLst>
                                        </p:cTn>
                                        <p:tgtEl>
                                          <p:spTgt spid="17"/>
                                        </p:tgtEl>
                                        <p:attrNameLst>
                                          <p:attrName>style.visibility</p:attrName>
                                        </p:attrNameLst>
                                      </p:cBhvr>
                                      <p:to>
                                        <p:strVal val="visible"/>
                                      </p:to>
                                    </p:set>
                                    <p:animEffect filter="barn(inVertical)" transition="in">
                                      <p:cBhvr>
                                        <p:cTn dur="500" id="5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27"/>
      <p:bldP grpId="0" spid="11"/>
      <p:bldP grpId="0" spid="8199"/>
      <p:bldP grpId="0" spid="8200"/>
      <p:bldP grpId="0" spid="17"/>
      <p:bldP grpId="0" spid="33"/>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GENSWF_ADVANCE_TIME" val="0.00"/>
  <p:tag name="ISPRING_CUSTOM_TIMING_USED" val="0"/>
  <p:tag name="ISPRING_SLIDE_INDENT_LEVEL" val="0"/>
</p:tagLst>
</file>

<file path=ppt/tags/tag11.xml><?xml version="1.0" encoding="utf-8"?>
<p:tagLst xmlns:p="http://schemas.openxmlformats.org/presentationml/2006/main">
  <p:tag name="GENSWF_ADVANCE_TIME" val="0.00"/>
  <p:tag name="ISPRING_CUSTOM_TIMING_USED" val="0"/>
  <p:tag name="ISPRING_SLIDE_INDENT_LEVEL" val="0"/>
</p:tagLst>
</file>

<file path=ppt/tags/tag12.xml><?xml version="1.0" encoding="utf-8"?>
<p:tagLst xmlns:p="http://schemas.openxmlformats.org/presentationml/2006/main">
  <p:tag name="GENSWF_ADVANCE_TIME" val="0.00"/>
  <p:tag name="ISPRING_CUSTOM_TIMING_USED" val="0"/>
  <p:tag name="ISPRING_SLIDE_INDENT_LEVEL" val="0"/>
</p:tagLst>
</file>

<file path=ppt/tags/tag13.xml><?xml version="1.0" encoding="utf-8"?>
<p:tagLst xmlns:p="http://schemas.openxmlformats.org/presentationml/2006/main">
  <p:tag name="GENSWF_ADVANCE_TIME" val="0.00"/>
  <p:tag name="ISPRING_CUSTOM_TIMING_USED" val="0"/>
  <p:tag name="ISPRING_SLIDE_INDENT_LEVEL" val="0"/>
</p:tagLst>
</file>

<file path=ppt/tags/tag14.xml><?xml version="1.0" encoding="utf-8"?>
<p:tagLst xmlns:p="http://schemas.openxmlformats.org/presentationml/2006/main">
  <p:tag name="GENSWF_ADVANCE_TIME" val="0.00"/>
  <p:tag name="ISPRING_CUSTOM_TIMING_USED" val="0"/>
  <p:tag name="ISPRING_SLIDE_INDENT_LEVEL" val="0"/>
</p:tagLst>
</file>

<file path=ppt/tags/tag15.xml><?xml version="1.0" encoding="utf-8"?>
<p:tagLst xmlns:p="http://schemas.openxmlformats.org/presentationml/2006/main">
  <p:tag name="GENSWF_ADVANCE_TIME" val="0.00"/>
  <p:tag name="ISPRING_CUSTOM_TIMING_USED" val="0"/>
  <p:tag name="ISPRING_SLIDE_INDENT_LEVEL" val="0"/>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DwBF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ARdJGXprHCkDAACGDAAAJwAAAHVuaXZlcnNhbC9mbGFzaF9wdWJsaXNoaW5nX3NldHRpbmdzLnhtbNVX227aMBi+5yksT70s6YGuHUqopgJatRZQYVt7VZnYEKuOncU2lF7tafZge5L9joGC2nXpAWkTQsT/4fvPf0x4fJsKNGG55kpGeLe6gxGTsaJcjiP8ZdDePsJIGyIpEUqyCEuF0XGjEmZ2KLhO+swYENUIYKSuZybCiTFZPQim02mV6yx3XCWsAXxdjVUaZDnTTBqWB5kgM/gxs4xpPEcoAQDfVMm5WqNSQSj0SOeKWsEQp+C55C4oItqC6AQHXmxI4ptxrqykJ0qoHOXjYYTf7bfdZyHjoZo8ZdLlRDeA6MimTijlzgsi+vyOoYTxcQLuHtYwmnJqkgjv1RwKSAcPUQpsHzpxKCcKciDNHD5lhlBiiD96e4bdGr0geBKdSZLyeAAc5OKPcHNw/emq17o4O+18vh50u2eD0553otAJ1nHCYN1QCA4pm8dsaSckxpA4Ab9BZ0SEZmGwSlqIjZRcc86d0VAJyH2hBW2UDhntkJStVKN/w2UbJHcxGkEgYhbhjzknAiNuiODxUlnboTbcFFVvr0oiwIL2ZOi8j+/N++zECck1W3VrwdEu53Hjm7KCopmySPAbhoxCEL9N4SlhaLU4aJSrtKBC+xikBQeLE86mjB4XOZ0D/snQFZhILWhCr2aCGW/hu+V3aMhGKgdcRibQ2UDn2uNXnwWcEa3vQcnCx63+2WmzdX3aabYut1yAhE6IjJ8JDgVnaWY2gk9mSCqz0IN0xMRqVhSFclrwysRWfXkZNE+t8GV+62KsQG+wJJux8pzC/NWD0mYTMikG0Q1XAQ0jyKEkHhMYMawLLi0rCxgTiZQUM0RiWGvajfWEK6uB4gfYQ+uXe+j1EZfFaQyrDSzmlOWlIHd29/ZrB+8Pjz7Uq8GvHz+3n1SaL/yeIM6c3/gnT6785dp/uA3DwG3px5e2ye2/ubN7F62vZfLaaV0OSpW01S8F1y0j1f1cRurCv2R6Ky+YUi7AUhr7IYO1JHjKDaNv2WIvaJNXvdt9j22mTTYY82tG478J2Z+W18S1e2EYPHpxdZyUS55CItxKXN52Gwe1HbhpPsqqVABt/b9Do/IbUEsDBBQAAgAIADwBF0my/r9XsAIAAFUKAAAhAAAAdW5pdmVyc2FsL2ZsYXNoX3NraW5fc2V0dGluZ3MueG1slVZtT9swEP6+X1F13wnTXtgkUwlKkZDYQAPx3UmuiVXHjuxLWf/9bMcmdtvQUAupfu55zufz3RWiN0wsPs1mpJBcqidAZKLSFgnYjJWX87xDlOKskAJB4JmQqqF8vvh86z4kc8xTKrkFNVWzpgUMx1y4zxSJP+P7hV1jgkI2LRW7e1nJs5wWm0rJTpQnQ6t3LSjOxMYwz39dLFejB3Cm8Q6hSWJa/bRrmqRVoDXYkH6s7Dqp4jQHHk46d5+JmuGo92+/J9syzdDJrr7YNSZraQVpkr/e2jXOF8b7hwUI//DkFVpOd6A+5Fy2XfuRGmmVrGxCU837j/im4ZKWpv2M4ObcrpMCeyF70MlX8On5dmNXRPJf474ntl2V5I82r3sDwT56zmGBqgOShV1v07V8fejQ9Acs1pRrQ4ihgfRogn6knQ5uUmzg/YVXJsrYl0cGyovkXQPLPuDIXYoP/OXy2s2K2OkbFkWoYOvBKMQBHJh/TF4PmBE4MJ84K+FB8N1hBPumXhQe+Zr653w//8YKgppt6a1hF6z2pHvbujoK1QOB08gSFtqG88wasO9GMof1IWUHMRFBt6yiyKT4bXn5zl1Gk2zP4GvteGURZMjhWMG5GM2YjtPl9mk9emtakP3PwnC5fj9DM8Uv5xSRFnVjfpb0fOZ1pk1MYubZcYWdk4YO6k6sZaRxZ4+JGqo2oJ6l5FOPERJBT3Uv++Yao5MsygHJjmeZeCfH0i+6Jge1Mq/GQIcsp2BPrFlVc/OHLwxeodxTjFh7KdbGn6DsrS4jwBcBUFXUoWr7TW9pOo6MwxZC80eAu/LY3Yg2VTpWcFd4D2uMS84jk2rSz4qhVtIZEuFH+C8mrMTxnmVC2SPNtbtZ0vlhDA+xJIM5jDNbfPEkc3tfS4ljYz/MoAHtv5P/AVBLAwQUAAIACAA8ARdJy/6H//4CAACXCwAAJgAAAHVuaXZlcnNhbC9odG1sX3B1Ymxpc2hpbmdfc2V0dGluZ3MueG1szZbdbtowFIDveQrLUy9L+re1QwnVVKiK2hVU2NZeVSY2xKpjZ7YDTa/2NHuwPcmOY6CgdiytyjQhBD72+c6ffezw+D4VaMK04UpGeLe+gxGTsaJcjiP8ZXC6fYSRsURSIpRkEZYKo+NmLczyoeAm6TNrYalBgJGmkdkIJ9ZmjSCYTqd1bjLtZpXILfBNPVZpkGlmmLRMB5kgBfzYImMGzwgVAPBNlZypNWs1hEJP+qxoLhjiFDyX3AVFxJlNBQ78qiGJ78Za5ZKeKKE00uNhhN/tn7rPfI0ntXjKpEuJaYLQiW2DUMqdE0T0+QNDCePjBLw9PMBoyqlNIrx34CiwOnhKKdk+cuIoJwpSIO0MnzJLKLHED709y+6tmQu8iBaSpDwewAxy4Ue4Nbg9u+m1ry46l+e3g273YtDpeSdKnWCVEwarhkJwSOU6Zgs7IbGWxAn4DTojIgwLg2XRfNlIyRXn3BgNlYDUl1oYjcBTUUT4k+ZEYMQtETxezFqix8yecgExON3d+kha/Aj08cYJ0YYtG5rPGJfFuPlN5YKiQuVI8DuGrEIQUZ7Cv4Sh5XSjkVZpKRXEWGQEpwxNOJsyelxmaQb8k6EbMJHmoAmbLxPMegvfc/6AhmykNHAZmcBWBTk3nl9/ETgjxjxCydzHrf5Fp9W+7Vy22tdbLkBCJ0TGL4RDCVma2Y3wSYGksnM9SEdMcsPKolBOy7kqsdVfXwbD01z4Mr91MZbQGyzJZqy8pDB/9aCy2YRMyoPoDleJhiPIoSSeCRMxHHcuc1YVGBOJlBQFIjE0KuOO9YSr3IDEH2CPNq/30OsjLsvRGG4OsKgp05WQO7t7+wfvPxwefWzUg18/fm6vVZq18J4gzpzv4Sdrm/iikT/thmHgeufzbdjq/F914d5V+2uVTF22rweVitTuV8J1q6zqnldZdeWvjd7SlVHJBWgzY39soNEInnLL6FtumlcUfv3967fFGxV+g1Gs3b7/bxB+tHhurbyvwuDZB2AN5KuP6WbtN1BLAwQUAAIACAA8ARdJPJ8jZ5ABAAAfBgAAHwAAAHVuaXZlcnNhbC9odG1sX3NraW5fc2V0dGluZ3MuanONlE1vwjAMhu/8iiq7TohpH2y7TQOkSRwmjdu0QyimVKRJlKQdHeK/rwkDktQdxBfy8uR17Cre9pJmkZQkz8nW/Xb793DvNLCaUSVchzrr0AurE83yBczyAljOgURIdTh6lHcnAjMm3JnO6w9rqz0/Iuw/S8q0j0vEQiGaxg5XCPiNaBvs8M9R7Hl17WvyGj0vjRG8nwpugJs+F6qgjiFXE7f8EiNYVKDOoEuaQmA6dKuLPDneD234XCoKSXk9FZnoz2m6zpQo+aIr/6qWoJpPvt4Dg6fh6ziwY7k2bwaKOPH40UY3KRVoDX95H8Y2UJjROTDPd+DWP2hg3C4ooqtc5+ZAv9zY8GlJM2h16XZiI8R443UpZ2Bjuq4nGa1BXWIlZCkv+IBSicx2pIW2e35EmaCLnGd7bjSwgXL2sta2q3unQu9GNkjwhET0hFbY8yu6ZkcMagQ0wVg65NVR3ilmxzCRIzkEomHTqsLniInniN1/JoQaQ9NV0YyHZjg2baBqDWomBGtu/3XunnGu3u4XUEsDBBQAAgAIADwBF0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wBF0mw7V1XbgAAAHYAAAAcAAAAdW5pdmVyc2FsL2xvY2FsX3NldHRpbmdzLnhtbA3MPQ7CMAxA4b2nsLyXn42haTc2EBLlAFZjUCTHRomF4PZ4e8OnNy3fKvDh1otpwuPugMC6WS76SvhYz+MJoTtpJjHlhGoIyzxMYhvJnd0DdngL/bitXCOcr1RD3hp3ViePM4xwieezcMb9PPw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wBF0k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D0BF0l1IT99WA0AAPEhAAAXAAAAdW5pdmVyc2FsL3VuaXZlcnNhbC5wbmftmvtfUum3x6mcaqaLNjNN3rVisjOVfPM7XkqT8VLKadR0LNPULlimDmAqGirSXQuRUTuaV6Zs8pKXMRMUL1QWZJhk4A0EKlQUBEYRCQE9m/p+57zOOf8CP+y9X+t5P89e+1mvtZ71+WHfPBLot+Ery69AINAGmL9vCAhkAgOBVqHWrgZGtlKuTQGPFckhft6gxn7racAwifUK8AKBmonrdKe/AOwvE/3Dk0GgjT2GawUDVRMDrLsB8/UKvRgt47PwYJWeMat39Ta7YmIS5JX/01qTb01gJlufXdnh/a0pvmDzNZOCqznZKvORq+kFY96d/o621yL7vre/44PE+80WHbYfXuoWFCpilaNc9TyxJI5fi8l850WMOsqPGuQnDCfXpTciHlwQ91e8bjhBcXFFCTxmC0k6E+DDTjkfUtYsBdvE2KZt75XxKLzrK4DRobr0l+YO+eOFQZ5xsYZpxzsk2wBb2kRDxgImqO2HOmLkw+RE6k2DFXZQlZ8w3HQS5bASsCI3D/o1or8xgEbLfMNqe9+vgfslM5hhzBts8LDWCIzACIzACIzACIzACIzACIzACIzACIzACIzACIzgf4Ocfx4scCBlJik/4CFI5FhbM0ZEcHWh6WUoOzdVm2R2UFTP4DWsAWZKXRU9qVpi8cEDS3NvD0NsHpNOKIec4Bo5GYJP1zHGWFC3Ag/9PLvMVZjZgv3TtC69U9XWoQKcnOqqxEyWrFko1oqDte2tSP5+Vnwlk2xKI6YHqsOXfWysYdFZmomFFZ5Tkgtp0uRoCjBlIODE4nhhkMtw00maYrHMFYX01P3V8w0FJexG7WcoX+1qGuMv0Jb1CkWJCxTiLPRAHGON3lFUQ/XTB9h0ldazqbrrkOMHz9TX6gE/O0QUS1kq1R/UBb0aOAMCzYTQdp+E21tEY1WDqV2xzkGUGUtOcsbAGl9ra5hjwuU6Br+BheH0nyNwZ2ceQLCzL7aoo8Iu/9HYZDM3pxo+SYp0FIvc4nlh1rWIpdFYEn/D95u30ZOD5WPtyfHv6iYkj4oaNPTH6VGhF2viRGLMaKDasj1HO+JysiGBn0Uo9YSkBedhTSL45KoXINCdQcjbaJxetaAUlaZIPaVF4YXpeZC54gdr/ArkXlHf8RfLj8pCh/rjo4YCY11Z9al/dtiM7E86JdjbwOOKF9xoXHlyYk3Vzh9yOSzmb0e86isfLrY/G7rYfyjGQjkoPW0dHgr3lIiEy0tpVhE32NHbY7uIEdmzSrImvoIh1RzPHy9zWyk77odfAUrcN7iJwRfTW6eHsEN7WlxUkWnSrO+29VoQ2F8vECxbCw8opirp+WBheXpgESuKQI2kP1zEWE8Eb4X73rq1AV7pFG262b7I7zoHh8pABmUQylWeEnF6hbwU9bxAQ8UvBFhfTs01bLqtXNLxA5WVm8BpWK4/cQ4Rf/LdvW6SL3hfdXMPN6BsECURC8fT4hmZ1g1PZtEsfg6YeeoIFOLjY6E0Fbl0aNIO5gA7EXcRsWKe6mN/VQbU1idNCAJF7kFLXpTSsmNqeatbkCXOdWwkVQW97Z8UCM9uLXM5Ib/fH89oe7AOLKyXt1t5nbFYT31zhK7raXuN7Xle36FPEmhH0rrlVPzbLjvi3Q4UCNRY5IwLjqv+9LrWOmjyGOKqTw5Y/GPq8Y44nwrvC1yPzf6SDnuq4t67Nsntkn0/vxbCQoaJv8S/0lWAW0px5Y0hdPV1DlpEvoEQwh7JnD+58AQq8hJTrhGTUFCHxnCKzTm+U8LCWDKrlXf6pDACHJ6Hra7wo3iKW4PAtaAkLulYg41i9npJT5L4v0Q1ssjmUx6uqshcs5BN9yqLbx3fHkM4H1K8fUcfkyPrm7377Hlnn1NoX2rXof4kOxXVY7zZ43z+ODsIimgSLqC8PwVqA2MJf8u0Dnmij3p2aKYTpwkBgs99b+1Oqg6vlPwjl/1rUSrfdks1WWW+/VZu3OYd9JoqV7pKuYWSd8mJrhsj/B5c5Uj5Iidd0CFlhiuqkMnXirG2TPKR5Gi+dvZHVJdqaJIJoXlg6vnz7EYIH7sKlOhcLmbphyBTRUsfGVBBxZK8QyH4pwyC0zAnr5p6jujem+JGMO4TLNySks+rIYnP/if/WMBD5sTjKCpir7Ro9A/bww2iTP7F3FZbldBwVZRG85qyKinwWl6DVJq83Nn3Npz8IrFS4bAJdqlKKiBWLGb/BV3WsJZpSsVy2unumRT1BtCTxcG04BSSqRrNNb/7u2d1pcuShoWTd1Ysfn8qwI6E3mWWe/ZV2EksOkm/1ix7iswAMrR47+SR4PdnupG6My1Wzl0rQwgR4ubuzT/H58qaERz9oEcseuhvrz3k5nLUv3xRD2hnWmSxPT4cc3f5Hx9eZgK5rMzL+IKA00tPOgwT24Lh3RV/sKDLuphKzU5CBPnQ9QKMAIvmxQAVyDRvzRJR2dt67wgsmJz0sJ0W+ectrtIX+GRZ/71oK77L6CHwirzGDOhGHv2OICqVql0NOsV3/NA0yjku/51Y5S4ROxbc3r+HRl+7xpksmyJW7Zq0d7ryc5plvycV4QSE9KwtvIL1NezVSB58acJlN+MWWMWdIve6bPsyMYWvvTDiQp+XP2LzXYEOMIR19AglcEuaKlROH/xsNEfY4oqP3F4IE0OXpcA3rhJNFc5id2zftjvo6WgYJQDI6A5ODbqBcUwa5pdV/h2sCG6x/5B53V67Eif3Y+D/+PTxox+yobr3k/l+tqMewAGvrpHGR1DWJ9LkerdfreDpaaPTcivQJbTUc4ut5PHe7pSUmefEJ8FVH7ywdr2Zkpdt3akLscrgbdsbORNugw8C/SzYpoOIwnBKn6Oz5AJR1ajy2FPQJw2P75rklQa11E4rH3uBb06MpHExKVJ2LShk73gzw5anWxymeWJCYtEv+6uInulOxOMrO9AKxmmeObuDGWgol3qeFapzIMvFw5eg8S/YtPJG8zfQvLUWT09ZmMTPcAdItDcp5fEtunX/ANKl15AulvADdHUNBzdszjunU3dGVq88TNh0Z1IBt6AvdE35hzQRkGW/bi/YrTNUgsf8Gx+Hrfeja6oxy3p10GQtJqFETr60LPk/qRRFy+rS/3oxx5KX+qY4/34uO6YIxz9HstFrcm6zA73+jrq5dK/dlyGi3/xD/N5wajBitx8DnS3zNsMkrQOIQoRvwXUFbllbRtLPxCLMpzmdrT+nnXiCAzbcv3MO3sem44j/2rSQYOXKZWVr65oRa7rwYFFoieV2a85UICVcsOB25T597vxtHzQPDiTqYYJm73C3wpzp79QkOrLpPjkIgXcKhFlKoy7HjaXuOwSuHfalHEjdBNsR5DH7vDfuR6bZIyYkaxb/mmGH69QwoEtPv1cCnbqiPOTF9Cc5oE/Kkesvli6uSbotQS7GDRfLu1eAjtM+qZXJMhSZtEkd7C7mnTkomx/2YNJ++sVdj9bnOKiUcZMTP1jmSv1+cnuIzAAOt9RaRuuYLZobEAXNW1k7Dbcpiq/k7lAp5+ZLL7i3Qg40WvHUnU/P1wx7d+2gyprx/k61kJiGimdnTWod1CiclndzEbNPX5EmGO3UL/BkgW6m3We/fZfF106YAQVStv9+01L+zAOE1vVzu7gRS8KS9bltqXzyHTSznp/MOjCMxGMzE/LHeW8aWDMdQr0c9rR0lf/RpolAdJQrSynIUCCiL76/rp0UJU3dA6klAkj2lIDIeGOoujAGHtI9khUY2YJ0/3xS+z3DgwsVmWJ39XPiW1lo8USm4YDjaS7+hQ6+lIFWFPukKBjwKUPdPJwA1AoKuqvxKGWDocEcxb2erK8eXb+t1xfcXkrd+aSLqmZupapFez/l1+DcPDuIJNXCHMuQVgZnkpLYyjjK062+BbA0agB2TW9SdbqmCxxIaR/79+Lum8uwQezn5b8IYQPYc5FVSH0s4Gxep2RRpLid+TEhuFeU1LViUMgSUGcC/t1GUjFbij+BU3cI+S2i1xPN61eONWXQrO/1r5sRFG6Z3rb0lSlw3swGZK7Gmn2WRGX4sS1ubgWRQz1FC5o9ShER2o2ZaWbI8fYdOkkYjaubDsLFpz3B/KnXK3CoKtCykpvQ1ArEwlr7G4MqoxIN2dNGBSTuQFZWJH5xYx7ys/CL4CSPNajDbQzCj8Cj7MYqMoS8zkXJQ8T6f1fGMkdzmfGRFMqfPFiesRboHvV6LWxhlBWl3OTM+Hh2+mn+uFP3y42jidDFAWJgd9l4MU131urgDbUQtxxTWUopmkauA3Q3KkzvjSDcjRHqx1pv3Iuohusezb/zD8lTWb2HuzFRJbvSOepCDxXnlzKKIF3a/dNcmVA3Of64vNTPHlDRF/+MeoAdwVpTSRmDw8tmsbfAYS9Ms/66+rrHFJo5V305Fh0VIC0yaHpHh/+v9j9wVdJh3pd//1wASOz4//m5gN+eXF2xFrASj4batZN727DaVPdVgP2Ee3RL7YWvYfGZH99ny3INyxOOHojJ7ci/TzekeTtGea7DzDAxInS5ZuMcrXlUZwfffG1RsrqowTAbdjDQt9H71JX/BlBLAwQUAAIACABAARdJKwvAbUoAAABrAAAAGwAAAHVuaXZlcnNhbC91bml2ZXJzYWwucG5nLnhtbLOxr8jNUShLLSrOzM+zVTLUM1Cyt+PlsikoSi3LTC1XqACKGekZQICSQiUqtzwzpSQDKGRgbowQzEjNTM8osVWyMDCFC+oDzQQAUEsBAgAAFAACAAgAPAEXSRUOrShkBAAABxEAAB0AAAAAAAAAAQAAAAAAAAAAAHVuaXZlcnNhbC9jb21tb25fbWVzc2FnZXMubG5nUEsBAgAAFAACAAgAPAEXSRl6axwpAwAAhgwAACcAAAAAAAAAAQAAAAAAnwQAAHVuaXZlcnNhbC9mbGFzaF9wdWJsaXNoaW5nX3NldHRpbmdzLnhtbFBLAQIAABQAAgAIADwBF0my/r9XsAIAAFUKAAAhAAAAAAAAAAEAAAAAAA0IAAB1bml2ZXJzYWwvZmxhc2hfc2tpbl9zZXR0aW5ncy54bWxQSwECAAAUAAIACAA8ARdJy/6H//4CAACXCwAAJgAAAAAAAAABAAAAAAD8CgAAdW5pdmVyc2FsL2h0bWxfcHVibGlzaGluZ19zZXR0aW5ncy54bWxQSwECAAAUAAIACAA8ARdJPJ8jZ5ABAAAfBgAAHwAAAAAAAAABAAAAAAA+DgAAdW5pdmVyc2FsL2h0bWxfc2tpbl9zZXR0aW5ncy5qc1BLAQIAABQAAgAIADwBF0k9PC/RwQAAAOUBAAAaAAAAAAAAAAEAAAAAAAsQAAB1bml2ZXJzYWwvaTE4bl9wcmVzZXRzLnhtbFBLAQIAABQAAgAIADwBF0mw7V1XbgAAAHYAAAAcAAAAAAAAAAEAAAAAAAQRAAB1bml2ZXJzYWwvbG9jYWxfc2V0dGluZ3MueG1sUEsBAgAAFAACAAgARJRXRyO0Tvv7AgAAsAgAABQAAAAAAAAAAQAAAAAArBEAAHVuaXZlcnNhbC9wbGF5ZXIueG1sUEsBAgAAFAACAAgAPAEXSRep4UFvAQAA+wIAACkAAAAAAAAAAQAAAAAA2RQAAHVuaXZlcnNhbC9za2luX2N1c3RvbWl6YXRpb25fc2V0dGluZ3MueG1sUEsBAgAAFAACAAgAPQEXSXUhP31YDQAA8SEAABcAAAAAAAAAAAAAAAAAjxYAAHVuaXZlcnNhbC91bml2ZXJzYWwucG5nUEsBAgAAFAACAAgAQAEXSSsLwG1KAAAAawAAABsAAAAAAAAAAQAAAAAAHCQAAHVuaXZlcnNhbC91bml2ZXJzYWwucG5nLnhtbFBLBQYAAAAACwALAEkDAACfJAAAAAA="/>
  <p:tag name="ISPRING_PRESENTATION_TITLE" val="10"/>
  <p:tag name="ISPRING_RESOURCE_PATHS_HASH_PRESENTER" val="4577f96c1d146d1024591441de32e15b846efe"/>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AA7F6C9-F4F0-49C3-9A24-550B524A4BAF"/>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GENSWF_ADVANCE_TIME" val="0.00"/>
  <p:tag name="ISPRING_CUSTOM_TIMING_USED" val="0"/>
  <p:tag name="ISPRING_SLIDE_INDENT_LEVEL" val="0"/>
</p:tagLst>
</file>

<file path=ppt/tags/tag6.xml><?xml version="1.0" encoding="utf-8"?>
<p:tagLst xmlns:p="http://schemas.openxmlformats.org/presentationml/2006/main">
  <p:tag name="GENSWF_ADVANCE_TIME" val="0.00"/>
  <p:tag name="ISPRING_CUSTOM_TIMING_USED" val="0"/>
  <p:tag name="ISPRING_SLIDE_INDENT_LEVEL" val="0"/>
</p:tagLst>
</file>

<file path=ppt/tags/tag7.xml><?xml version="1.0" encoding="utf-8"?>
<p:tagLst xmlns:p="http://schemas.openxmlformats.org/presentationml/2006/main">
  <p:tag name="GENSWF_ADVANCE_TIME" val="0.00"/>
  <p:tag name="ISPRING_CUSTOM_TIMING_USED" val="0"/>
  <p:tag name="ISPRING_SLIDE_INDENT_LEVEL" val="0"/>
</p:tagLst>
</file>

<file path=ppt/tags/tag8.xml><?xml version="1.0" encoding="utf-8"?>
<p:tagLst xmlns:p="http://schemas.openxmlformats.org/presentationml/2006/main">
  <p:tag name="GENSWF_ADVANCE_TIME" val="0.00"/>
  <p:tag name="ISPRING_CUSTOM_TIMING_USED" val="0"/>
  <p:tag name="ISPRING_SLIDE_INDENT_LEVEL" val="0"/>
</p:tagLst>
</file>

<file path=ppt/tags/tag9.xml><?xml version="1.0" encoding="utf-8"?>
<p:tagLst xmlns:p="http://schemas.openxmlformats.org/presentationml/2006/main">
  <p:tag name="GENSWF_ADVANCE_TIME" val="0.00"/>
  <p:tag name="ISPRING_CUSTOM_TIMING_USED" val="0"/>
  <p:tag name="ISPRING_SLIDE_INDENT_LEVEL" val="0"/>
</p:tagLst>
</file>

<file path=ppt/theme/theme1.xml><?xml version="1.0" encoding="utf-8"?>
<a:theme xmlns:r="http://schemas.openxmlformats.org/officeDocument/2006/relationships" xmlns:a="http://schemas.openxmlformats.org/drawingml/2006/main" name="">
  <a:themeElements>
    <a:clrScheme name="自定义 2312">
      <a:dk1>
        <a:sysClr val="windowText" lastClr="000000"/>
      </a:dk1>
      <a:lt1>
        <a:sysClr val="window" lastClr="FFFFFF"/>
      </a:lt1>
      <a:dk2>
        <a:srgbClr val="4F91A0"/>
      </a:dk2>
      <a:lt2>
        <a:srgbClr val="79B0BD"/>
      </a:lt2>
      <a:accent1>
        <a:srgbClr val="79B0BD"/>
      </a:accent1>
      <a:accent2>
        <a:srgbClr val="4F91A0"/>
      </a:accent2>
      <a:accent3>
        <a:srgbClr val="79B0BD"/>
      </a:accent3>
      <a:accent4>
        <a:srgbClr val="4F91A0"/>
      </a:accent4>
      <a:accent5>
        <a:srgbClr val="79B0BD"/>
      </a:accent5>
      <a:accent6>
        <a:srgbClr val="4F91A0"/>
      </a:accent6>
      <a:hlink>
        <a:srgbClr val="0563C1"/>
      </a:hlink>
      <a:folHlink>
        <a:srgbClr val="954F72"/>
      </a:folHlink>
    </a:clrScheme>
    <a:fontScheme name="Temp">
      <a:majorFont>
        <a:latin typeface="HelveticaInserat-Roman-SemiB"/>
        <a:ea typeface="微软雅黑"/>
        <a:cs typeface="Arial"/>
      </a:majorFont>
      <a:minorFont>
        <a:latin typeface="HelveticaInserat-Roman-SemiB"/>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328</Paragraphs>
  <Slides>25</Slides>
  <Notes>25</Notes>
  <TotalTime>1919</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HelveticaInserat-Roman-SemiB</vt:lpstr>
      <vt:lpstr>微软雅黑</vt:lpstr>
      <vt:lpstr>等线 Light</vt:lpstr>
      <vt:lpstr>等线</vt:lpstr>
      <vt:lpstr>Calibri</vt:lpstr>
      <vt:lpstr>Calibri Light</vt:lpstr>
      <vt:lpstr>Khan</vt:lpstr>
      <vt:lpstr>宋体</vt:lpstr>
      <vt:lpstr>Arial Black</vt:lpstr>
      <vt:lpstr>Impact MT Std</vt:lpstr>
      <vt:lpstr>Agency FB</vt:lpstr>
      <vt:lpstr>Akzidenz-Grotesk BQ Condensed</vt:lpstr>
      <vt:lpstr>华文细黑</vt:lpstr>
      <vt:lpstr>inpin heiti</vt:lpstr>
      <vt:lpstr>Gill Sans</vt:lpstr>
      <vt:lpstr>Office 主题​​</vt:lpstr>
      <vt:lpstr>PowerPoint Presentation</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2016-06-07T15:36:47Z</dcterms:created>
  <cp:lastModifiedBy>优品PPT</cp:lastModifiedBy>
  <dcterms:modified xsi:type="dcterms:W3CDTF">2021-08-20T11:16:24Z</dcterms:modified>
  <cp:revision>335</cp:revision>
  <dc:title>PowerPoint 演示文稿</dc:title>
</cp:coreProperties>
</file>