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274" r:id="rId22"/>
    <p:sldId id="275" r:id="rId23"/>
    <p:sldId id="276" r:id="rId24"/>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6000" autoAdjust="0"/>
  </p:normalViewPr>
  <p:slideViewPr>
    <p:cSldViewPr snapToGrid="0" showGuides="1">
      <p:cViewPr varScale="1">
        <p:scale>
          <a:sx n="111" d="100"/>
          <a:sy n="111" d="100"/>
        </p:scale>
        <p:origin x="468"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A58F6-6380-4B8B-BB2E-C7F65BDB6CE2}" type="datetimeFigureOut">
              <a:rPr lang="zh-CN" altLang="en-US" smtClean="0"/>
              <a:t>2018/5/29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6D145-9FCB-4E73-ADF7-37F2B9F99A2C}" type="slidenum">
              <a:rPr lang="zh-CN" altLang="en-US" smtClean="0"/>
              <a:t>‹#›</a:t>
            </a:fld>
            <a:endParaRPr lang="zh-CN" altLang="en-US"/>
          </a:p>
        </p:txBody>
      </p:sp>
    </p:spTree>
    <p:extLst>
      <p:ext uri="{BB962C8B-B14F-4D97-AF65-F5344CB8AC3E}">
        <p14:creationId val="50720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206226639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377846825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120029356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24184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94670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138453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656941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463399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56668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695371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18094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144236584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892842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39871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65996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5775863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71524407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11154374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388142418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54533774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201920650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419EC6-A7F9-4038-B584-32C3F4D916B2}"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val="313834168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419EC6-A7F9-4038-B584-32C3F4D916B2}" type="datetimeFigureOut">
              <a:rPr lang="zh-CN" altLang="en-US" smtClean="0"/>
              <a:t>2018/5/29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C4D196-4731-488D-BBC2-0FF6E27DC5CD}" type="slidenum">
              <a:rPr lang="zh-CN" altLang="en-US" smtClean="0"/>
              <a:t>‹#›</a:t>
            </a:fld>
            <a:endParaRPr lang="zh-CN" altLang="en-US"/>
          </a:p>
        </p:txBody>
      </p:sp>
    </p:spTree>
    <p:extLst>
      <p:ext uri="{BB962C8B-B14F-4D97-AF65-F5344CB8AC3E}">
        <p14:creationId val="247347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8433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png" Type="http://schemas.openxmlformats.org/officeDocument/2006/relationships/image"/><Relationship Id="rId5"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png" Type="http://schemas.openxmlformats.org/officeDocument/2006/relationships/image"/><Relationship Id="rId5"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42925" y="547683"/>
            <a:ext cx="4595813" cy="71438"/>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542925" y="4342443"/>
            <a:ext cx="4595813" cy="71438"/>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2"/>
          <p:cNvSpPr txBox="1"/>
          <p:nvPr/>
        </p:nvSpPr>
        <p:spPr>
          <a:xfrm>
            <a:off x="438150" y="592510"/>
            <a:ext cx="4914900" cy="2834640"/>
          </a:xfrm>
          <a:prstGeom prst="rect">
            <a:avLst/>
          </a:prstGeom>
          <a:noFill/>
        </p:spPr>
        <p:txBody>
          <a:bodyPr rtlCol="0" wrap="square">
            <a:spAutoFit/>
          </a:bodyPr>
          <a:lstStyle/>
          <a:p>
            <a:r>
              <a:rPr altLang="zh-CN" b="1" lang="en-US" smtClean="0" sz="6000">
                <a:solidFill>
                  <a:srgbClr val="2E4860"/>
                </a:solidFill>
                <a:latin charset="0" panose="020b0604020202020204" pitchFamily="34" typeface="Arial"/>
                <a:cs charset="0" panose="020b0604020202020204" pitchFamily="34" typeface="Arial"/>
              </a:rPr>
              <a:t>Simply Effective Presentation</a:t>
            </a:r>
          </a:p>
        </p:txBody>
      </p:sp>
      <p:cxnSp>
        <p:nvCxnSpPr>
          <p:cNvPr id="6" name="直接连接符 5"/>
          <p:cNvCxnSpPr/>
          <p:nvPr/>
        </p:nvCxnSpPr>
        <p:spPr>
          <a:xfrm>
            <a:off x="542925" y="3505200"/>
            <a:ext cx="4595813" cy="4763"/>
          </a:xfrm>
          <a:prstGeom prst="line">
            <a:avLst/>
          </a:prstGeom>
          <a:ln w="15875">
            <a:solidFill>
              <a:srgbClr val="44444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1041" y="3652360"/>
            <a:ext cx="4211955" cy="579120"/>
          </a:xfrm>
          <a:prstGeom prst="rect">
            <a:avLst/>
          </a:prstGeom>
          <a:noFill/>
        </p:spPr>
        <p:txBody>
          <a:bodyPr rtlCol="0" wrap="square">
            <a:spAutoFit/>
          </a:bodyPr>
          <a:lstStyle/>
          <a:p>
            <a:r>
              <a:rPr altLang="zh-CN" b="1" lang="en-US" smtClean="0" spc="-10" sz="1600">
                <a:solidFill>
                  <a:srgbClr val="232323"/>
                </a:solidFill>
                <a:latin charset="0" panose="020b0604020202020204" pitchFamily="34" typeface="Arial"/>
                <a:cs charset="0" panose="020b0604020202020204" pitchFamily="34" typeface="Arial"/>
              </a:rPr>
              <a:t>The Ultimate Guide For Next Year</a:t>
            </a:r>
          </a:p>
          <a:p>
            <a:r>
              <a:rPr altLang="zh-CN" b="1" lang="en-US" smtClean="0" spc="-10" sz="1600">
                <a:solidFill>
                  <a:srgbClr val="232323"/>
                </a:solidFill>
                <a:latin charset="0" panose="020b0604020202020204" pitchFamily="34" typeface="Arial"/>
                <a:cs charset="0" panose="020b0604020202020204" pitchFamily="34" typeface="Arial"/>
              </a:rPr>
              <a:t>Marketing Strategy</a:t>
            </a:r>
          </a:p>
        </p:txBody>
      </p:sp>
      <p:sp>
        <p:nvSpPr>
          <p:cNvPr id="8" name="TextBox 7"/>
          <p:cNvSpPr txBox="1"/>
          <p:nvPr/>
        </p:nvSpPr>
        <p:spPr>
          <a:xfrm>
            <a:off x="505441" y="3550061"/>
            <a:ext cx="368300" cy="792480"/>
          </a:xfrm>
          <a:prstGeom prst="rect">
            <a:avLst/>
          </a:prstGeom>
          <a:noFill/>
        </p:spPr>
        <p:txBody>
          <a:bodyPr rtlCol="0" wrap="square">
            <a:spAutoFit/>
          </a:bodyPr>
          <a:lstStyle/>
          <a:p>
            <a:r>
              <a:rPr altLang="zh-CN" b="1" lang="en-US" smtClean="0" sz="4600">
                <a:solidFill>
                  <a:srgbClr val="232323"/>
                </a:solidFill>
                <a:latin charset="0" panose="020b0604020202020204" pitchFamily="34" typeface="Arial"/>
                <a:cs charset="0" panose="020b0604020202020204" pitchFamily="34" typeface="Arial"/>
              </a:rPr>
              <a:t>”</a:t>
            </a:r>
          </a:p>
        </p:txBody>
      </p:sp>
      <p:sp>
        <p:nvSpPr>
          <p:cNvPr id="9" name="TextBox 8"/>
          <p:cNvSpPr txBox="1"/>
          <p:nvPr/>
        </p:nvSpPr>
        <p:spPr>
          <a:xfrm>
            <a:off x="486391" y="4451350"/>
            <a:ext cx="2955925" cy="243840"/>
          </a:xfrm>
          <a:prstGeom prst="rect">
            <a:avLst/>
          </a:prstGeom>
          <a:noFill/>
        </p:spPr>
        <p:txBody>
          <a:bodyPr rtlCol="0" wrap="square">
            <a:spAutoFit/>
          </a:bodyPr>
          <a:lstStyle/>
          <a:p>
            <a:r>
              <a:rPr altLang="zh-CN" b="1" i="1" lang="en-US" smtClean="0" sz="1000">
                <a:solidFill>
                  <a:srgbClr val="232323"/>
                </a:solidFill>
                <a:latin charset="0" panose="020b0604020202020204" pitchFamily="34" typeface="Arial"/>
                <a:cs charset="0" panose="020b0604020202020204" pitchFamily="34" typeface="Arial"/>
              </a:rPr>
              <a:t>John Smith – Marketing Ninja</a:t>
            </a:r>
          </a:p>
        </p:txBody>
      </p:sp>
      <p:cxnSp>
        <p:nvCxnSpPr>
          <p:cNvPr id="11" name="直接连接符 10"/>
          <p:cNvCxnSpPr/>
          <p:nvPr/>
        </p:nvCxnSpPr>
        <p:spPr>
          <a:xfrm>
            <a:off x="6624638" y="1326356"/>
            <a:ext cx="1092993" cy="1090613"/>
          </a:xfrm>
          <a:prstGeom prst="line">
            <a:avLst/>
          </a:prstGeom>
          <a:ln>
            <a:solidFill>
              <a:srgbClr val="F8C937"/>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93693" y="2445154"/>
            <a:ext cx="1447800" cy="228600"/>
          </a:xfrm>
          <a:prstGeom prst="rect">
            <a:avLst/>
          </a:prstGeom>
          <a:noFill/>
        </p:spPr>
        <p:txBody>
          <a:bodyPr rtlCol="0" wrap="square">
            <a:spAutoFit/>
          </a:bodyPr>
          <a:lstStyle/>
          <a:p>
            <a:r>
              <a:rPr altLang="zh-CN" lang="en-US" smtClean="0" sz="900">
                <a:solidFill>
                  <a:srgbClr val="F8C937"/>
                </a:solidFill>
                <a:latin charset="0" panose="020b0604020202020204" pitchFamily="34" typeface="Arial"/>
                <a:cs charset="0" panose="020b0604020202020204" pitchFamily="34" typeface="Arial"/>
              </a:rPr>
              <a:t>Company Logo</a:t>
            </a:r>
          </a:p>
        </p:txBody>
      </p:sp>
      <p:sp>
        <p:nvSpPr>
          <p:cNvPr id="13" name="椭圆 12"/>
          <p:cNvSpPr/>
          <p:nvPr/>
        </p:nvSpPr>
        <p:spPr>
          <a:xfrm>
            <a:off x="5745954" y="521906"/>
            <a:ext cx="2839245" cy="2839245"/>
          </a:xfrm>
          <a:prstGeom prst="ellipse">
            <a:avLst/>
          </a:prstGeom>
          <a:noFill/>
          <a:ln w="9525">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693513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5" name="矩形 4"/>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10</a:t>
            </a:r>
          </a:p>
        </p:txBody>
      </p:sp>
      <p:sp>
        <p:nvSpPr>
          <p:cNvPr id="7" name="矩形 6"/>
          <p:cNvSpPr/>
          <p:nvPr/>
        </p:nvSpPr>
        <p:spPr>
          <a:xfrm>
            <a:off x="1" y="205625"/>
            <a:ext cx="2254927"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478627" y="295650"/>
            <a:ext cx="1918344"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Super Service 1</a:t>
            </a:r>
          </a:p>
        </p:txBody>
      </p:sp>
      <p:grpSp>
        <p:nvGrpSpPr>
          <p:cNvPr id="9" name="组合 8"/>
          <p:cNvGrpSpPr/>
          <p:nvPr/>
        </p:nvGrpSpPr>
        <p:grpSpPr>
          <a:xfrm>
            <a:off x="564871" y="1104102"/>
            <a:ext cx="2515493" cy="1607347"/>
            <a:chOff x="564871" y="1104102"/>
            <a:chExt cx="2515493" cy="1607347"/>
          </a:xfrm>
        </p:grpSpPr>
        <p:sp>
          <p:nvSpPr>
            <p:cNvPr id="10" name="矩形 9"/>
            <p:cNvSpPr/>
            <p:nvPr/>
          </p:nvSpPr>
          <p:spPr>
            <a:xfrm>
              <a:off x="564871" y="1104102"/>
              <a:ext cx="2515493" cy="16073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1635918" y="1621632"/>
              <a:ext cx="376238" cy="547686"/>
              <a:chOff x="1635918" y="1621632"/>
              <a:chExt cx="376238" cy="547686"/>
            </a:xfrm>
          </p:grpSpPr>
          <p:sp>
            <p:nvSpPr>
              <p:cNvPr id="12" name="椭圆 27"/>
              <p:cNvSpPr/>
              <p:nvPr/>
            </p:nvSpPr>
            <p:spPr>
              <a:xfrm>
                <a:off x="1635918" y="1621632"/>
                <a:ext cx="376238" cy="342901"/>
              </a:xfrm>
              <a:custGeom>
                <a:rect b="b" l="l" r="r" t="t"/>
                <a:pathLst>
                  <a:path h="342901" w="376238">
                    <a:moveTo>
                      <a:pt x="188119" y="0"/>
                    </a:moveTo>
                    <a:cubicBezTo>
                      <a:pt x="292014" y="0"/>
                      <a:pt x="376238" y="84224"/>
                      <a:pt x="376238" y="188119"/>
                    </a:cubicBezTo>
                    <a:cubicBezTo>
                      <a:pt x="376238" y="254148"/>
                      <a:pt x="342219" y="312232"/>
                      <a:pt x="288862" y="342901"/>
                    </a:cubicBezTo>
                    <a:lnTo>
                      <a:pt x="87376" y="342901"/>
                    </a:lnTo>
                    <a:cubicBezTo>
                      <a:pt x="34019" y="312232"/>
                      <a:pt x="0" y="254148"/>
                      <a:pt x="0" y="188119"/>
                    </a:cubicBezTo>
                    <a:cubicBezTo>
                      <a:pt x="0" y="84224"/>
                      <a:pt x="84224" y="0"/>
                      <a:pt x="1881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flipH="1" flipV="1">
                <a:off x="1769269" y="1814512"/>
                <a:ext cx="54768" cy="188119"/>
              </a:xfrm>
              <a:prstGeom prst="line">
                <a:avLst/>
              </a:prstGeom>
              <a:ln>
                <a:solidFill>
                  <a:srgbClr val="F8C93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824037" y="1809750"/>
                <a:ext cx="50007" cy="188119"/>
              </a:xfrm>
              <a:prstGeom prst="line">
                <a:avLst/>
              </a:prstGeom>
              <a:ln>
                <a:solidFill>
                  <a:srgbClr val="F8C937"/>
                </a:solidFill>
              </a:ln>
            </p:spPr>
            <p:style>
              <a:lnRef idx="1">
                <a:schemeClr val="accent1"/>
              </a:lnRef>
              <a:fillRef idx="0">
                <a:schemeClr val="accent1"/>
              </a:fillRef>
              <a:effectRef idx="0">
                <a:schemeClr val="accent1"/>
              </a:effectRef>
              <a:fontRef idx="minor">
                <a:schemeClr val="tx1"/>
              </a:fontRef>
            </p:style>
          </p:cxnSp>
          <p:sp>
            <p:nvSpPr>
              <p:cNvPr id="15" name="圆角矩形 9218"/>
              <p:cNvSpPr/>
              <p:nvPr/>
            </p:nvSpPr>
            <p:spPr>
              <a:xfrm>
                <a:off x="1692411" y="1978818"/>
                <a:ext cx="262239" cy="169069"/>
              </a:xfrm>
              <a:custGeom>
                <a:gdLst>
                  <a:gd fmla="*/ 3039 w 262239" name="connsiteX0"/>
                  <a:gd fmla="*/ 54769 h 185738" name="connsiteY0"/>
                  <a:gd fmla="*/ 19708 w 262239" name="connsiteX1"/>
                  <a:gd fmla="*/ 0 h 185738" name="connsiteY1"/>
                  <a:gd fmla="*/ 241163 w 262239" name="connsiteX2"/>
                  <a:gd fmla="*/ 0 h 185738" name="connsiteY2"/>
                  <a:gd fmla="*/ 260213 w 262239" name="connsiteX3"/>
                  <a:gd fmla="*/ 54769 h 185738" name="connsiteY3"/>
                  <a:gd fmla="*/ 260213 w 262239" name="connsiteX4"/>
                  <a:gd fmla="*/ 130969 h 185738" name="connsiteY4"/>
                  <a:gd fmla="*/ 205444 w 262239" name="connsiteX5"/>
                  <a:gd fmla="*/ 185738 h 185738" name="connsiteY5"/>
                  <a:gd fmla="*/ 57808 w 262239" name="connsiteX6"/>
                  <a:gd fmla="*/ 185738 h 185738" name="connsiteY6"/>
                  <a:gd fmla="*/ 3039 w 262239" name="connsiteX7"/>
                  <a:gd fmla="*/ 130969 h 185738" name="connsiteY7"/>
                  <a:gd fmla="*/ 3039 w 262239" name="connsiteX8"/>
                  <a:gd fmla="*/ 54769 h 18573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5738" w="262239">
                    <a:moveTo>
                      <a:pt x="3039" y="54769"/>
                    </a:moveTo>
                    <a:cubicBezTo>
                      <a:pt x="3039" y="24521"/>
                      <a:pt x="-10540" y="0"/>
                      <a:pt x="19708" y="0"/>
                    </a:cubicBezTo>
                    <a:lnTo>
                      <a:pt x="241163" y="0"/>
                    </a:lnTo>
                    <a:cubicBezTo>
                      <a:pt x="271411" y="0"/>
                      <a:pt x="260213" y="24521"/>
                      <a:pt x="260213" y="54769"/>
                    </a:cubicBezTo>
                    <a:lnTo>
                      <a:pt x="260213" y="130969"/>
                    </a:lnTo>
                    <a:cubicBezTo>
                      <a:pt x="260213" y="161217"/>
                      <a:pt x="235692" y="185738"/>
                      <a:pt x="205444" y="185738"/>
                    </a:cubicBezTo>
                    <a:lnTo>
                      <a:pt x="57808" y="185738"/>
                    </a:lnTo>
                    <a:cubicBezTo>
                      <a:pt x="27560" y="185738"/>
                      <a:pt x="3039" y="161217"/>
                      <a:pt x="3039" y="130969"/>
                    </a:cubicBezTo>
                    <a:lnTo>
                      <a:pt x="3039" y="547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p:nvPr/>
            </p:nvCxnSpPr>
            <p:spPr>
              <a:xfrm>
                <a:off x="1764507" y="2169318"/>
                <a:ext cx="121444" cy="0"/>
              </a:xfrm>
              <a:prstGeom prst="line">
                <a:avLst/>
              </a:prstGeom>
              <a:ln cap="rnd" w="254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493833" y="2857525"/>
            <a:ext cx="1935042" cy="365760"/>
          </a:xfrm>
          <a:prstGeom prst="rect">
            <a:avLst/>
          </a:prstGeom>
          <a:noFill/>
        </p:spPr>
        <p:txBody>
          <a:bodyPr rtlCol="0" wrap="square">
            <a:spAutoFit/>
          </a:bodyPr>
          <a:lstStyle/>
          <a:p>
            <a:r>
              <a:rPr altLang="zh-CN" b="1" lang="en-US" smtClean="0" spc="-20">
                <a:solidFill>
                  <a:srgbClr val="2E4860"/>
                </a:solidFill>
              </a:rPr>
              <a:t>Super Service 1</a:t>
            </a:r>
          </a:p>
        </p:txBody>
      </p:sp>
      <p:cxnSp>
        <p:nvCxnSpPr>
          <p:cNvPr id="18" name="直接连接符 17"/>
          <p:cNvCxnSpPr/>
          <p:nvPr/>
        </p:nvCxnSpPr>
        <p:spPr>
          <a:xfrm>
            <a:off x="562490" y="3272452"/>
            <a:ext cx="25178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5895" y="3329730"/>
            <a:ext cx="2643067" cy="853440"/>
          </a:xfrm>
          <a:prstGeom prst="rect">
            <a:avLst/>
          </a:prstGeom>
          <a:noFill/>
        </p:spPr>
        <p:txBody>
          <a:bodyPr rtlCol="0" wrap="square">
            <a:spAutoFit/>
          </a:bodyPr>
          <a:lstStyle/>
          <a:p>
            <a:r>
              <a:rPr altLang="zh-CN" b="1" kern="1600" lang="en-US" smtClean="0" spc="10" sz="1000"/>
              <a:t>Donec id elit non mi porta gravida at eget metus. Fusce dapibus, tellus ac cursus. Donec id elit non mi porta gravida at eget metus. Fusce dapibus, tellus ac cursus. </a:t>
            </a:r>
          </a:p>
        </p:txBody>
      </p:sp>
      <p:sp>
        <p:nvSpPr>
          <p:cNvPr id="21" name="TextBox 20"/>
          <p:cNvSpPr txBox="1"/>
          <p:nvPr/>
        </p:nvSpPr>
        <p:spPr>
          <a:xfrm>
            <a:off x="3225519" y="1065172"/>
            <a:ext cx="2645058" cy="914400"/>
          </a:xfrm>
          <a:prstGeom prst="rect">
            <a:avLst/>
          </a:prstGeom>
          <a:noFill/>
        </p:spPr>
        <p:txBody>
          <a:bodyPr rtlCol="0" wrap="square">
            <a:spAutoFit/>
          </a:bodyPr>
          <a:lstStyle/>
          <a:p>
            <a:r>
              <a:rPr altLang="zh-CN" kern="1600" lang="en-US" smtClean="0" sz="900"/>
              <a:t>Donec id elit non mi porta gravida at eget metus. Fusce dapibus, tellus ac cursus. Donec id elit non mi porta gravida at eget metus. Fusce dapibus, tellus ac cursus. Donec id elit non mi porta gravida at eget metus. Fusce dapibus, tellus ac cursus</a:t>
            </a:r>
          </a:p>
        </p:txBody>
      </p:sp>
      <p:sp>
        <p:nvSpPr>
          <p:cNvPr id="22" name="TextBox 21"/>
          <p:cNvSpPr txBox="1"/>
          <p:nvPr/>
        </p:nvSpPr>
        <p:spPr>
          <a:xfrm>
            <a:off x="3225519" y="3417846"/>
            <a:ext cx="2645058" cy="914400"/>
          </a:xfrm>
          <a:prstGeom prst="rect">
            <a:avLst/>
          </a:prstGeom>
          <a:noFill/>
        </p:spPr>
        <p:txBody>
          <a:bodyPr rtlCol="0" wrap="square">
            <a:spAutoFit/>
          </a:bodyPr>
          <a:lstStyle/>
          <a:p>
            <a:r>
              <a:rPr altLang="zh-CN" kern="1600" lang="en-US" smtClean="0" sz="900"/>
              <a:t>Donec id elit non mi porta gravida at eget metus. Fusce dapibus, tellus ac cursus. Donec id elit non mi porta gravida at eget metus. Fusce dapibus, tellus ac cursus. Donec id elit non mi porta gravida at eget metus. Fusce dapibus, tellus ac cursus</a:t>
            </a:r>
          </a:p>
        </p:txBody>
      </p:sp>
      <p:sp>
        <p:nvSpPr>
          <p:cNvPr id="23" name="TextBox 22"/>
          <p:cNvSpPr txBox="1"/>
          <p:nvPr/>
        </p:nvSpPr>
        <p:spPr>
          <a:xfrm>
            <a:off x="5979041" y="1058029"/>
            <a:ext cx="2645058" cy="914400"/>
          </a:xfrm>
          <a:prstGeom prst="rect">
            <a:avLst/>
          </a:prstGeom>
          <a:noFill/>
        </p:spPr>
        <p:txBody>
          <a:bodyPr rtlCol="0" wrap="square">
            <a:spAutoFit/>
          </a:bodyPr>
          <a:lstStyle/>
          <a:p>
            <a:r>
              <a:rPr altLang="zh-CN" kern="1600" lang="en-US" smtClean="0" sz="900"/>
              <a:t>Donec id elit non mi porta gravida at eget metus. Fusce dapibus, tellus ac cursus. Donec id elit non mi porta gravida at eget metus. Fusce dapibus, tellus ac cursus. Donec id elit non mi porta gravida at eget metus. Fusce dapibus, tellus ac cursus</a:t>
            </a:r>
          </a:p>
        </p:txBody>
      </p:sp>
      <p:sp>
        <p:nvSpPr>
          <p:cNvPr id="24" name="TextBox 23"/>
          <p:cNvSpPr txBox="1"/>
          <p:nvPr/>
        </p:nvSpPr>
        <p:spPr>
          <a:xfrm>
            <a:off x="5979041" y="3420229"/>
            <a:ext cx="2645058" cy="914400"/>
          </a:xfrm>
          <a:prstGeom prst="rect">
            <a:avLst/>
          </a:prstGeom>
          <a:noFill/>
        </p:spPr>
        <p:txBody>
          <a:bodyPr rtlCol="0" wrap="square">
            <a:spAutoFit/>
          </a:bodyPr>
          <a:lstStyle/>
          <a:p>
            <a:r>
              <a:rPr altLang="zh-CN" kern="1600" lang="en-US" smtClean="0" sz="900"/>
              <a:t>Donec id elit non mi porta gravida at eget metus. Fusce dapibus, tellus ac cursus. Donec id elit non mi porta gravida at eget metus. Fusce dapibus, tellus ac cursus. Donec id elit non mi porta gravida at eget metus. Fusce dapibus, tellus ac cursus</a:t>
            </a:r>
          </a:p>
        </p:txBody>
      </p:sp>
      <p:sp>
        <p:nvSpPr>
          <p:cNvPr id="26" name="TextBox 25"/>
          <p:cNvSpPr txBox="1"/>
          <p:nvPr/>
        </p:nvSpPr>
        <p:spPr>
          <a:xfrm>
            <a:off x="3227897" y="2032730"/>
            <a:ext cx="2642679" cy="1325880"/>
          </a:xfrm>
          <a:prstGeom prst="rect">
            <a:avLst/>
          </a:prstGeom>
          <a:noFill/>
        </p:spPr>
        <p:txBody>
          <a:bodyPr rtlCol="0" wrap="square">
            <a:spAutoFit/>
          </a:bodyPr>
          <a:lstStyle/>
          <a:p>
            <a:r>
              <a:rPr altLang="zh-CN" kern="1600" lang="en-US" smtClean="0" sz="900"/>
              <a:t>Praesent commodo cursus magna, vel scelerisque nisl consectetur et. Aenean lacinia bibendum nulla sed consectetur. Duis mollis, est non commodo luctus, nisi erat porttitor ligula, eget lacinia odio sem nec elit. Donec id elit non mi porta gravida at eget metus. Praesent commodo cursus magna, vel scelerisque nisl consectetur et. Lorem ipsum dolor sit amet, consectetur adipiscing elit.</a:t>
            </a:r>
          </a:p>
        </p:txBody>
      </p:sp>
      <p:sp>
        <p:nvSpPr>
          <p:cNvPr id="27" name="TextBox 26"/>
          <p:cNvSpPr txBox="1"/>
          <p:nvPr/>
        </p:nvSpPr>
        <p:spPr>
          <a:xfrm>
            <a:off x="5981420" y="2030454"/>
            <a:ext cx="2642679" cy="1325880"/>
          </a:xfrm>
          <a:prstGeom prst="rect">
            <a:avLst/>
          </a:prstGeom>
          <a:noFill/>
        </p:spPr>
        <p:txBody>
          <a:bodyPr rtlCol="0" wrap="square">
            <a:spAutoFit/>
          </a:bodyPr>
          <a:lstStyle/>
          <a:p>
            <a:r>
              <a:rPr altLang="zh-CN" kern="1600" lang="en-US" smtClean="0" sz="900"/>
              <a:t>Praesent commodo cursus magna, vel scelerisque nisl consectetur et. Aenean lacinia bibendum nulla sed consectetur. Duis mollis, est non commodo luctus, nisi erat porttitor ligula, eget lacinia odio sem nec elit. Donec id elit non mi porta gravida at eget metus. Praesent commodo cursus magna, vel scelerisque nisl consectetur et. Lorem ipsum dolor sit amet, consectetur adipiscing elit.</a:t>
            </a:r>
          </a:p>
        </p:txBody>
      </p:sp>
    </p:spTree>
    <p:extLst>
      <p:ext uri="{BB962C8B-B14F-4D97-AF65-F5344CB8AC3E}">
        <p14:creationId val="291435200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1" name="直接连接符 20"/>
          <p:cNvCxnSpPr>
            <a:stCxn id="10" idx="6"/>
            <a:endCxn id="12" idx="2"/>
          </p:cNvCxnSpPr>
          <p:nvPr/>
        </p:nvCxnSpPr>
        <p:spPr>
          <a:xfrm flipV="1">
            <a:off x="2000250" y="1991779"/>
            <a:ext cx="444501" cy="938"/>
          </a:xfrm>
          <a:prstGeom prst="line">
            <a:avLst/>
          </a:prstGeom>
          <a:ln>
            <a:solidFill>
              <a:srgbClr val="2E486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11</a:t>
            </a:r>
          </a:p>
        </p:txBody>
      </p:sp>
      <p:sp>
        <p:nvSpPr>
          <p:cNvPr id="6" name="矩形 5"/>
          <p:cNvSpPr/>
          <p:nvPr/>
        </p:nvSpPr>
        <p:spPr>
          <a:xfrm>
            <a:off x="1" y="240968"/>
            <a:ext cx="2419350"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78626" y="330993"/>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Working Process</a:t>
            </a:r>
          </a:p>
        </p:txBody>
      </p:sp>
      <p:cxnSp>
        <p:nvCxnSpPr>
          <p:cNvPr id="28" name="直接连接符 27"/>
          <p:cNvCxnSpPr>
            <a:stCxn id="12" idx="6"/>
            <a:endCxn id="13" idx="2"/>
          </p:cNvCxnSpPr>
          <p:nvPr/>
        </p:nvCxnSpPr>
        <p:spPr>
          <a:xfrm>
            <a:off x="3886199" y="1991779"/>
            <a:ext cx="430532" cy="0"/>
          </a:xfrm>
          <a:prstGeom prst="line">
            <a:avLst/>
          </a:prstGeom>
          <a:ln>
            <a:solidFill>
              <a:srgbClr val="2E4860"/>
            </a:solidFill>
            <a:prstDash val="sys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64686" y="1271602"/>
            <a:ext cx="2064542" cy="1464454"/>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弦形 9231"/>
          <p:cNvSpPr/>
          <p:nvPr/>
        </p:nvSpPr>
        <p:spPr>
          <a:xfrm rot="8057819">
            <a:off x="7062635" y="1474494"/>
            <a:ext cx="472556" cy="430658"/>
          </a:xfrm>
          <a:custGeom>
            <a:rect b="b" l="l" r="r" t="t"/>
            <a:pathLst>
              <a:path h="611419" w="670904">
                <a:moveTo>
                  <a:pt x="123563" y="545233"/>
                </a:moveTo>
                <a:cubicBezTo>
                  <a:pt x="79854" y="501751"/>
                  <a:pt x="52607" y="440061"/>
                  <a:pt x="51719" y="370006"/>
                </a:cubicBezTo>
                <a:lnTo>
                  <a:pt x="53474" y="358751"/>
                </a:lnTo>
                <a:cubicBezTo>
                  <a:pt x="89336" y="358095"/>
                  <a:pt x="124330" y="347028"/>
                  <a:pt x="156142" y="328318"/>
                </a:cubicBezTo>
                <a:lnTo>
                  <a:pt x="153681" y="325796"/>
                </a:lnTo>
                <a:cubicBezTo>
                  <a:pt x="115933" y="343920"/>
                  <a:pt x="71043" y="341166"/>
                  <a:pt x="35958" y="317262"/>
                </a:cubicBezTo>
                <a:cubicBezTo>
                  <a:pt x="14514" y="290103"/>
                  <a:pt x="2884" y="256126"/>
                  <a:pt x="467" y="219636"/>
                </a:cubicBezTo>
                <a:cubicBezTo>
                  <a:pt x="-6358" y="116605"/>
                  <a:pt x="62272" y="23729"/>
                  <a:pt x="162765" y="0"/>
                </a:cubicBezTo>
                <a:lnTo>
                  <a:pt x="303582" y="145606"/>
                </a:lnTo>
                <a:lnTo>
                  <a:pt x="379736" y="219907"/>
                </a:lnTo>
                <a:lnTo>
                  <a:pt x="333861" y="264671"/>
                </a:lnTo>
                <a:lnTo>
                  <a:pt x="288505" y="218189"/>
                </a:lnTo>
                <a:lnTo>
                  <a:pt x="278036" y="381447"/>
                </a:lnTo>
                <a:lnTo>
                  <a:pt x="441501" y="374986"/>
                </a:lnTo>
                <a:lnTo>
                  <a:pt x="396146" y="328504"/>
                </a:lnTo>
                <a:lnTo>
                  <a:pt x="443592" y="282209"/>
                </a:lnTo>
                <a:lnTo>
                  <a:pt x="543645" y="379827"/>
                </a:lnTo>
                <a:lnTo>
                  <a:pt x="543092" y="382013"/>
                </a:lnTo>
                <a:lnTo>
                  <a:pt x="670904" y="513000"/>
                </a:lnTo>
                <a:cubicBezTo>
                  <a:pt x="665947" y="529442"/>
                  <a:pt x="656461" y="544522"/>
                  <a:pt x="643368" y="557297"/>
                </a:cubicBezTo>
                <a:cubicBezTo>
                  <a:pt x="596775" y="602761"/>
                  <a:pt x="522148" y="601845"/>
                  <a:pt x="476685" y="555252"/>
                </a:cubicBezTo>
                <a:lnTo>
                  <a:pt x="462872" y="533887"/>
                </a:lnTo>
                <a:cubicBezTo>
                  <a:pt x="418526" y="580000"/>
                  <a:pt x="358630" y="608529"/>
                  <a:pt x="294185" y="611212"/>
                </a:cubicBezTo>
                <a:cubicBezTo>
                  <a:pt x="227445" y="613989"/>
                  <a:pt x="167273" y="588716"/>
                  <a:pt x="123563" y="54523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1"/>
          <p:cNvSpPr txBox="1"/>
          <p:nvPr/>
        </p:nvSpPr>
        <p:spPr>
          <a:xfrm>
            <a:off x="6321425" y="1887538"/>
            <a:ext cx="2174080" cy="731520"/>
          </a:xfrm>
          <a:prstGeom prst="rect">
            <a:avLst/>
          </a:prstGeom>
          <a:noFill/>
        </p:spPr>
        <p:txBody>
          <a:bodyPr rtlCol="0" wrap="square">
            <a:spAutoFit/>
          </a:bodyPr>
          <a:lstStyle/>
          <a:p>
            <a:r>
              <a:rPr altLang="zh-CN" b="1" lang="en-US" smtClean="0" spc="-20" sz="1400">
                <a:solidFill>
                  <a:srgbClr val="232323"/>
                </a:solidFill>
              </a:rPr>
              <a:t>Final product</a:t>
            </a:r>
          </a:p>
          <a:p>
            <a:r>
              <a:rPr altLang="zh-CN" b="1" lang="en-US" smtClean="0" spc="-20" sz="1400">
                <a:solidFill>
                  <a:srgbClr val="232323"/>
                </a:solidFill>
              </a:rPr>
              <a:t>for approval and beta testing.</a:t>
            </a:r>
          </a:p>
        </p:txBody>
      </p:sp>
      <p:sp>
        <p:nvSpPr>
          <p:cNvPr id="10" name="椭圆 9"/>
          <p:cNvSpPr/>
          <p:nvPr/>
        </p:nvSpPr>
        <p:spPr>
          <a:xfrm>
            <a:off x="558802" y="1271993"/>
            <a:ext cx="1441448" cy="14414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1400">
                <a:solidFill>
                  <a:srgbClr val="2E4860"/>
                </a:solidFill>
              </a:rPr>
              <a:t>Survey</a:t>
            </a:r>
          </a:p>
          <a:p>
            <a:pPr algn="ctr"/>
            <a:r>
              <a:rPr altLang="zh-CN" b="1" lang="en-US" smtClean="0" sz="1400">
                <a:solidFill>
                  <a:srgbClr val="2E4860"/>
                </a:solidFill>
              </a:rPr>
              <a:t>&amp; Research</a:t>
            </a:r>
          </a:p>
        </p:txBody>
      </p:sp>
      <p:sp>
        <p:nvSpPr>
          <p:cNvPr id="12" name="椭圆 11"/>
          <p:cNvSpPr/>
          <p:nvPr/>
        </p:nvSpPr>
        <p:spPr>
          <a:xfrm>
            <a:off x="2444751" y="1271055"/>
            <a:ext cx="1441448" cy="14414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400">
              <a:solidFill>
                <a:srgbClr val="232323"/>
              </a:solidFill>
            </a:endParaRPr>
          </a:p>
        </p:txBody>
      </p:sp>
      <p:sp>
        <p:nvSpPr>
          <p:cNvPr id="13" name="椭圆 12"/>
          <p:cNvSpPr/>
          <p:nvPr/>
        </p:nvSpPr>
        <p:spPr>
          <a:xfrm>
            <a:off x="4316731" y="1271055"/>
            <a:ext cx="1441448" cy="14414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400">
              <a:solidFill>
                <a:srgbClr val="232323"/>
              </a:solidFill>
            </a:endParaRPr>
          </a:p>
        </p:txBody>
      </p:sp>
      <p:sp>
        <p:nvSpPr>
          <p:cNvPr id="11" name="TextBox 10"/>
          <p:cNvSpPr txBox="1"/>
          <p:nvPr/>
        </p:nvSpPr>
        <p:spPr>
          <a:xfrm>
            <a:off x="2458720" y="1837373"/>
            <a:ext cx="1419225" cy="304800"/>
          </a:xfrm>
          <a:prstGeom prst="rect">
            <a:avLst/>
          </a:prstGeom>
          <a:noFill/>
        </p:spPr>
        <p:txBody>
          <a:bodyPr rtlCol="0" wrap="square">
            <a:spAutoFit/>
          </a:bodyPr>
          <a:lstStyle/>
          <a:p>
            <a:pPr algn="ctr"/>
            <a:r>
              <a:rPr altLang="zh-CN" b="1" lang="en-US" smtClean="0" spc="-10" sz="1400">
                <a:solidFill>
                  <a:srgbClr val="2E4860"/>
                </a:solidFill>
              </a:rPr>
              <a:t>Brainstorming</a:t>
            </a:r>
          </a:p>
        </p:txBody>
      </p:sp>
      <p:sp>
        <p:nvSpPr>
          <p:cNvPr id="14" name="TextBox 13"/>
          <p:cNvSpPr txBox="1"/>
          <p:nvPr/>
        </p:nvSpPr>
        <p:spPr>
          <a:xfrm>
            <a:off x="4454525" y="1844675"/>
            <a:ext cx="1206500" cy="304800"/>
          </a:xfrm>
          <a:prstGeom prst="rect">
            <a:avLst/>
          </a:prstGeom>
          <a:noFill/>
        </p:spPr>
        <p:txBody>
          <a:bodyPr rtlCol="0" wrap="square">
            <a:spAutoFit/>
          </a:bodyPr>
          <a:lstStyle/>
          <a:p>
            <a:pPr algn="ctr"/>
            <a:r>
              <a:rPr altLang="zh-CN" b="1" lang="en-US" smtClean="0" spc="-10" sz="1400">
                <a:solidFill>
                  <a:srgbClr val="2E4860"/>
                </a:solidFill>
              </a:rPr>
              <a:t>Prototyping</a:t>
            </a:r>
          </a:p>
        </p:txBody>
      </p:sp>
      <p:cxnSp>
        <p:nvCxnSpPr>
          <p:cNvPr id="16" name="直接连接符 15"/>
          <p:cNvCxnSpPr/>
          <p:nvPr/>
        </p:nvCxnSpPr>
        <p:spPr>
          <a:xfrm>
            <a:off x="1549000" y="3321050"/>
            <a:ext cx="4299350" cy="0"/>
          </a:xfrm>
          <a:prstGeom prst="line">
            <a:avLst/>
          </a:prstGeom>
          <a:ln>
            <a:solidFill>
              <a:srgbClr val="2E486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4114283" y="2009316"/>
            <a:ext cx="0" cy="1311735"/>
          </a:xfrm>
          <a:prstGeom prst="line">
            <a:avLst/>
          </a:prstGeom>
          <a:ln>
            <a:solidFill>
              <a:srgbClr val="2E4860"/>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3" idx="6"/>
          </p:cNvCxnSpPr>
          <p:nvPr/>
        </p:nvCxnSpPr>
        <p:spPr>
          <a:xfrm>
            <a:off x="5758179" y="1991779"/>
            <a:ext cx="442596" cy="938"/>
          </a:xfrm>
          <a:prstGeom prst="line">
            <a:avLst/>
          </a:prstGeom>
          <a:ln>
            <a:solidFill>
              <a:srgbClr val="2E4860"/>
            </a:solidFill>
            <a:prstDash val="sysDot"/>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5948" y="3458566"/>
            <a:ext cx="1741488" cy="304800"/>
          </a:xfrm>
          <a:prstGeom prst="rect">
            <a:avLst/>
          </a:prstGeom>
          <a:noFill/>
        </p:spPr>
        <p:txBody>
          <a:bodyPr rtlCol="0" wrap="square">
            <a:spAutoFit/>
          </a:bodyPr>
          <a:lstStyle/>
          <a:p>
            <a:r>
              <a:rPr altLang="zh-CN" b="1" lang="en-US" smtClean="0" spc="-10" sz="1400">
                <a:solidFill>
                  <a:srgbClr val="2E4860"/>
                </a:solidFill>
              </a:rPr>
              <a:t>Internal reviews</a:t>
            </a:r>
          </a:p>
        </p:txBody>
      </p:sp>
      <p:sp>
        <p:nvSpPr>
          <p:cNvPr id="32" name="TextBox 31"/>
          <p:cNvSpPr txBox="1"/>
          <p:nvPr/>
        </p:nvSpPr>
        <p:spPr>
          <a:xfrm>
            <a:off x="2686846" y="3463328"/>
            <a:ext cx="1741488" cy="304800"/>
          </a:xfrm>
          <a:prstGeom prst="rect">
            <a:avLst/>
          </a:prstGeom>
          <a:noFill/>
        </p:spPr>
        <p:txBody>
          <a:bodyPr rtlCol="0" wrap="square">
            <a:spAutoFit/>
          </a:bodyPr>
          <a:lstStyle/>
          <a:p>
            <a:r>
              <a:rPr altLang="zh-CN" b="1" lang="en-US" smtClean="0" spc="-10" sz="1400">
                <a:solidFill>
                  <a:srgbClr val="2E4860"/>
                </a:solidFill>
              </a:rPr>
              <a:t>External reviews</a:t>
            </a:r>
          </a:p>
        </p:txBody>
      </p:sp>
      <p:sp>
        <p:nvSpPr>
          <p:cNvPr id="33" name="TextBox 32"/>
          <p:cNvSpPr txBox="1"/>
          <p:nvPr/>
        </p:nvSpPr>
        <p:spPr>
          <a:xfrm>
            <a:off x="4786304" y="3463328"/>
            <a:ext cx="3376613" cy="304800"/>
          </a:xfrm>
          <a:prstGeom prst="rect">
            <a:avLst/>
          </a:prstGeom>
          <a:noFill/>
        </p:spPr>
        <p:txBody>
          <a:bodyPr rtlCol="0" wrap="square">
            <a:spAutoFit/>
          </a:bodyPr>
          <a:lstStyle/>
          <a:p>
            <a:r>
              <a:rPr altLang="zh-CN" b="1" lang="en-US" smtClean="0" spc="-10" sz="1400">
                <a:solidFill>
                  <a:srgbClr val="2E4860"/>
                </a:solidFill>
              </a:rPr>
              <a:t>Client meetings and external survey</a:t>
            </a:r>
          </a:p>
        </p:txBody>
      </p:sp>
      <p:sp>
        <p:nvSpPr>
          <p:cNvPr id="30" name="矩形 29"/>
          <p:cNvSpPr/>
          <p:nvPr/>
        </p:nvSpPr>
        <p:spPr>
          <a:xfrm>
            <a:off x="568326" y="3400423"/>
            <a:ext cx="2034379" cy="431008"/>
          </a:xfrm>
          <a:prstGeom prst="rect">
            <a:avLst/>
          </a:prstGeom>
          <a:noFill/>
          <a:ln>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2674342" y="3400423"/>
            <a:ext cx="2061964" cy="431008"/>
          </a:xfrm>
          <a:prstGeom prst="rect">
            <a:avLst/>
          </a:prstGeom>
          <a:noFill/>
          <a:ln>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809335" y="3401712"/>
            <a:ext cx="3519893" cy="431008"/>
          </a:xfrm>
          <a:prstGeom prst="rect">
            <a:avLst/>
          </a:prstGeom>
          <a:noFill/>
          <a:ln>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16075382"/>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12</a:t>
            </a:r>
          </a:p>
        </p:txBody>
      </p:sp>
      <p:sp>
        <p:nvSpPr>
          <p:cNvPr id="6" name="矩形 5"/>
          <p:cNvSpPr/>
          <p:nvPr/>
        </p:nvSpPr>
        <p:spPr>
          <a:xfrm>
            <a:off x="1" y="240968"/>
            <a:ext cx="2419350"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78626" y="330993"/>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Working Process</a:t>
            </a:r>
          </a:p>
        </p:txBody>
      </p:sp>
      <p:sp>
        <p:nvSpPr>
          <p:cNvPr id="8" name="TextBox 7"/>
          <p:cNvSpPr txBox="1"/>
          <p:nvPr/>
        </p:nvSpPr>
        <p:spPr>
          <a:xfrm>
            <a:off x="601643" y="1246476"/>
            <a:ext cx="2665432" cy="548640"/>
          </a:xfrm>
          <a:prstGeom prst="rect">
            <a:avLst/>
          </a:prstGeom>
          <a:noFill/>
        </p:spPr>
        <p:txBody>
          <a:bodyPr rtlCol="0" wrap="square">
            <a:spAutoFit/>
          </a:bodyPr>
          <a:lstStyle/>
          <a:p>
            <a:r>
              <a:rPr altLang="zh-CN" kern="1600" lang="en-US" smtClean="0" spc="10" sz="1000"/>
              <a:t>Donec id elit non mi porta gravida at eget metus. Fusce dapibus, tellus ac cursus. Donec.</a:t>
            </a:r>
          </a:p>
        </p:txBody>
      </p:sp>
      <p:cxnSp>
        <p:nvCxnSpPr>
          <p:cNvPr id="9" name="直接连接符 8"/>
          <p:cNvCxnSpPr/>
          <p:nvPr/>
        </p:nvCxnSpPr>
        <p:spPr>
          <a:xfrm>
            <a:off x="674495" y="1228595"/>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4819" y="913675"/>
            <a:ext cx="1747850" cy="304800"/>
          </a:xfrm>
          <a:prstGeom prst="rect">
            <a:avLst/>
          </a:prstGeom>
          <a:noFill/>
        </p:spPr>
        <p:txBody>
          <a:bodyPr rtlCol="0" wrap="square">
            <a:spAutoFit/>
          </a:bodyPr>
          <a:lstStyle/>
          <a:p>
            <a:r>
              <a:rPr altLang="zh-CN" b="1" lang="en-US" smtClean="0" spc="-20" sz="1400">
                <a:solidFill>
                  <a:srgbClr val="2E4860"/>
                </a:solidFill>
              </a:rPr>
              <a:t>Description Here</a:t>
            </a:r>
          </a:p>
        </p:txBody>
      </p:sp>
      <p:sp>
        <p:nvSpPr>
          <p:cNvPr id="13" name="TextBox 12"/>
          <p:cNvSpPr txBox="1"/>
          <p:nvPr/>
        </p:nvSpPr>
        <p:spPr>
          <a:xfrm>
            <a:off x="648806" y="3888236"/>
            <a:ext cx="2665432" cy="548640"/>
          </a:xfrm>
          <a:prstGeom prst="rect">
            <a:avLst/>
          </a:prstGeom>
          <a:noFill/>
        </p:spPr>
        <p:txBody>
          <a:bodyPr rtlCol="0" wrap="square">
            <a:spAutoFit/>
          </a:bodyPr>
          <a:lstStyle/>
          <a:p>
            <a:r>
              <a:rPr altLang="zh-CN" kern="1600" lang="en-US" smtClean="0" spc="10" sz="1000"/>
              <a:t>Donec id elit non mi porta gravida at eget metus. Fusce dapibus, tellus ac cursus. Donec.id.</a:t>
            </a:r>
          </a:p>
        </p:txBody>
      </p:sp>
      <p:cxnSp>
        <p:nvCxnSpPr>
          <p:cNvPr id="14" name="直接连接符 13"/>
          <p:cNvCxnSpPr/>
          <p:nvPr/>
        </p:nvCxnSpPr>
        <p:spPr>
          <a:xfrm>
            <a:off x="721658" y="3870354"/>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1982" y="3555434"/>
            <a:ext cx="1747850" cy="304800"/>
          </a:xfrm>
          <a:prstGeom prst="rect">
            <a:avLst/>
          </a:prstGeom>
          <a:noFill/>
        </p:spPr>
        <p:txBody>
          <a:bodyPr rtlCol="0" wrap="square">
            <a:spAutoFit/>
          </a:bodyPr>
          <a:lstStyle/>
          <a:p>
            <a:r>
              <a:rPr altLang="zh-CN" b="1" lang="en-US" smtClean="0" spc="-20" sz="1400">
                <a:solidFill>
                  <a:srgbClr val="2E4860"/>
                </a:solidFill>
              </a:rPr>
              <a:t>Description Here</a:t>
            </a:r>
          </a:p>
        </p:txBody>
      </p:sp>
      <p:sp>
        <p:nvSpPr>
          <p:cNvPr id="16" name="TextBox 15"/>
          <p:cNvSpPr txBox="1"/>
          <p:nvPr/>
        </p:nvSpPr>
        <p:spPr>
          <a:xfrm>
            <a:off x="5860229" y="3884652"/>
            <a:ext cx="2665432" cy="548640"/>
          </a:xfrm>
          <a:prstGeom prst="rect">
            <a:avLst/>
          </a:prstGeom>
          <a:noFill/>
        </p:spPr>
        <p:txBody>
          <a:bodyPr rtlCol="0" wrap="square">
            <a:spAutoFit/>
          </a:bodyPr>
          <a:lstStyle/>
          <a:p>
            <a:r>
              <a:rPr altLang="zh-CN" kern="1600" lang="en-US" smtClean="0" spc="10" sz="1000"/>
              <a:t>Donec id elit non mi porta gravida at eget metus. Fusce dapibus, tellus ac cursus. Donec.id.</a:t>
            </a:r>
          </a:p>
        </p:txBody>
      </p:sp>
      <p:cxnSp>
        <p:nvCxnSpPr>
          <p:cNvPr id="17" name="直接连接符 16"/>
          <p:cNvCxnSpPr/>
          <p:nvPr/>
        </p:nvCxnSpPr>
        <p:spPr>
          <a:xfrm>
            <a:off x="5933080" y="3866771"/>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63404" y="3551851"/>
            <a:ext cx="1747850" cy="304800"/>
          </a:xfrm>
          <a:prstGeom prst="rect">
            <a:avLst/>
          </a:prstGeom>
          <a:noFill/>
        </p:spPr>
        <p:txBody>
          <a:bodyPr rtlCol="0" wrap="square">
            <a:spAutoFit/>
          </a:bodyPr>
          <a:lstStyle/>
          <a:p>
            <a:r>
              <a:rPr altLang="zh-CN" b="1" lang="en-US" smtClean="0" spc="-20" sz="1400">
                <a:solidFill>
                  <a:srgbClr val="2E4860"/>
                </a:solidFill>
              </a:rPr>
              <a:t>Description Here</a:t>
            </a:r>
          </a:p>
        </p:txBody>
      </p:sp>
      <p:sp>
        <p:nvSpPr>
          <p:cNvPr id="19" name="TextBox 18"/>
          <p:cNvSpPr txBox="1"/>
          <p:nvPr/>
        </p:nvSpPr>
        <p:spPr>
          <a:xfrm>
            <a:off x="5810221" y="1246476"/>
            <a:ext cx="2665432" cy="548640"/>
          </a:xfrm>
          <a:prstGeom prst="rect">
            <a:avLst/>
          </a:prstGeom>
          <a:noFill/>
        </p:spPr>
        <p:txBody>
          <a:bodyPr rtlCol="0" wrap="square">
            <a:spAutoFit/>
          </a:bodyPr>
          <a:lstStyle/>
          <a:p>
            <a:r>
              <a:rPr altLang="zh-CN" kern="1600" lang="en-US" smtClean="0" spc="10" sz="1000"/>
              <a:t>Donec id elit non mi porta gravida at eget metus. Fusce dapibus, tellus ac cursus. Donec.id.</a:t>
            </a:r>
          </a:p>
        </p:txBody>
      </p:sp>
      <p:cxnSp>
        <p:nvCxnSpPr>
          <p:cNvPr id="20" name="直接连接符 19"/>
          <p:cNvCxnSpPr/>
          <p:nvPr/>
        </p:nvCxnSpPr>
        <p:spPr>
          <a:xfrm>
            <a:off x="5883072" y="1228595"/>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13396" y="913675"/>
            <a:ext cx="1747850" cy="304800"/>
          </a:xfrm>
          <a:prstGeom prst="rect">
            <a:avLst/>
          </a:prstGeom>
          <a:noFill/>
        </p:spPr>
        <p:txBody>
          <a:bodyPr rtlCol="0" wrap="square">
            <a:spAutoFit/>
          </a:bodyPr>
          <a:lstStyle/>
          <a:p>
            <a:r>
              <a:rPr altLang="zh-CN" b="1" lang="en-US" smtClean="0" spc="-20" sz="1400">
                <a:solidFill>
                  <a:srgbClr val="2E4860"/>
                </a:solidFill>
              </a:rPr>
              <a:t>Description Here</a:t>
            </a:r>
          </a:p>
        </p:txBody>
      </p:sp>
      <p:sp>
        <p:nvSpPr>
          <p:cNvPr id="26" name="下箭头 25"/>
          <p:cNvSpPr/>
          <p:nvPr/>
        </p:nvSpPr>
        <p:spPr>
          <a:xfrm rot="16260000">
            <a:off x="3288479" y="1090345"/>
            <a:ext cx="1465430" cy="1722939"/>
          </a:xfrm>
          <a:custGeom>
            <a:rect b="b" l="l" r="r" t="t"/>
            <a:pathLst>
              <a:path h="1722939" w="1465430">
                <a:moveTo>
                  <a:pt x="1465430" y="1388403"/>
                </a:moveTo>
                <a:lnTo>
                  <a:pt x="1055958" y="1722939"/>
                </a:lnTo>
                <a:lnTo>
                  <a:pt x="646486" y="1388403"/>
                </a:lnTo>
                <a:lnTo>
                  <a:pt x="817256" y="1388403"/>
                </a:lnTo>
                <a:cubicBezTo>
                  <a:pt x="818207" y="1379737"/>
                  <a:pt x="818181" y="1371017"/>
                  <a:pt x="818028" y="1362268"/>
                </a:cubicBezTo>
                <a:cubicBezTo>
                  <a:pt x="810000" y="902323"/>
                  <a:pt x="456087" y="529556"/>
                  <a:pt x="8518" y="487973"/>
                </a:cubicBezTo>
                <a:lnTo>
                  <a:pt x="0" y="0"/>
                </a:lnTo>
                <a:cubicBezTo>
                  <a:pt x="717569" y="39799"/>
                  <a:pt x="1292699" y="628338"/>
                  <a:pt x="1305447" y="1358622"/>
                </a:cubicBezTo>
                <a:lnTo>
                  <a:pt x="1304532" y="1388403"/>
                </a:lnTo>
                <a:close/>
              </a:path>
            </a:pathLst>
          </a:custGeom>
          <a:solidFill>
            <a:srgbClr val="293D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下箭头 25"/>
          <p:cNvSpPr/>
          <p:nvPr/>
        </p:nvSpPr>
        <p:spPr>
          <a:xfrm rot="10800000">
            <a:off x="2963099" y="2424886"/>
            <a:ext cx="1412127" cy="1716454"/>
          </a:xfrm>
          <a:custGeom>
            <a:rect b="b" l="l" r="r" t="t"/>
            <a:pathLst>
              <a:path h="1716454" w="1412127">
                <a:moveTo>
                  <a:pt x="1002655" y="1716454"/>
                </a:moveTo>
                <a:lnTo>
                  <a:pt x="593183" y="1381918"/>
                </a:lnTo>
                <a:lnTo>
                  <a:pt x="763953" y="1381918"/>
                </a:lnTo>
                <a:cubicBezTo>
                  <a:pt x="764904" y="1373252"/>
                  <a:pt x="764878" y="1364532"/>
                  <a:pt x="764725" y="1355783"/>
                </a:cubicBezTo>
                <a:cubicBezTo>
                  <a:pt x="756968" y="911339"/>
                  <a:pt x="426247" y="548296"/>
                  <a:pt x="0" y="487775"/>
                </a:cubicBezTo>
                <a:lnTo>
                  <a:pt x="203814" y="238307"/>
                </a:lnTo>
                <a:lnTo>
                  <a:pt x="9119" y="0"/>
                </a:lnTo>
                <a:cubicBezTo>
                  <a:pt x="697426" y="67860"/>
                  <a:pt x="1239769" y="643211"/>
                  <a:pt x="1252144" y="1352137"/>
                </a:cubicBezTo>
                <a:lnTo>
                  <a:pt x="1251229" y="1381918"/>
                </a:lnTo>
                <a:lnTo>
                  <a:pt x="1412127" y="1381918"/>
                </a:lnTo>
                <a:close/>
              </a:path>
            </a:pathLst>
          </a:cu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下箭头 25"/>
          <p:cNvSpPr/>
          <p:nvPr/>
        </p:nvSpPr>
        <p:spPr>
          <a:xfrm rot="5400000">
            <a:off x="4320836" y="2737864"/>
            <a:ext cx="1426774" cy="1716127"/>
          </a:xfrm>
          <a:custGeom>
            <a:rect b="b" l="l" r="r" t="t"/>
            <a:pathLst>
              <a:path h="1716127" w="1426774">
                <a:moveTo>
                  <a:pt x="0" y="485392"/>
                </a:moveTo>
                <a:lnTo>
                  <a:pt x="211738" y="226225"/>
                </a:lnTo>
                <a:lnTo>
                  <a:pt x="26914" y="0"/>
                </a:lnTo>
                <a:cubicBezTo>
                  <a:pt x="713728" y="69291"/>
                  <a:pt x="1254435" y="643967"/>
                  <a:pt x="1266791" y="1351810"/>
                </a:cubicBezTo>
                <a:lnTo>
                  <a:pt x="1265876" y="1381591"/>
                </a:lnTo>
                <a:lnTo>
                  <a:pt x="1426774" y="1381591"/>
                </a:lnTo>
                <a:lnTo>
                  <a:pt x="1017302" y="1716127"/>
                </a:lnTo>
                <a:lnTo>
                  <a:pt x="607830" y="1381591"/>
                </a:lnTo>
                <a:lnTo>
                  <a:pt x="778600" y="1381591"/>
                </a:lnTo>
                <a:cubicBezTo>
                  <a:pt x="779551" y="1372925"/>
                  <a:pt x="779525" y="1364205"/>
                  <a:pt x="779372" y="1355456"/>
                </a:cubicBezTo>
                <a:cubicBezTo>
                  <a:pt x="771526" y="905924"/>
                  <a:pt x="433279" y="539668"/>
                  <a:pt x="0" y="485392"/>
                </a:cubicBezTo>
                <a:close/>
              </a:path>
            </a:pathLst>
          </a:custGeom>
          <a:noFill/>
          <a:ln>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下箭头 25"/>
          <p:cNvSpPr/>
          <p:nvPr/>
        </p:nvSpPr>
        <p:spPr>
          <a:xfrm>
            <a:off x="4682799" y="1383125"/>
            <a:ext cx="1382621" cy="1714336"/>
          </a:xfrm>
          <a:custGeom>
            <a:rect b="b" l="l" r="r" t="t"/>
            <a:pathLst>
              <a:path h="1714336" w="1382621">
                <a:moveTo>
                  <a:pt x="0" y="0"/>
                </a:moveTo>
                <a:cubicBezTo>
                  <a:pt x="678610" y="77151"/>
                  <a:pt x="1210386" y="648114"/>
                  <a:pt x="1222638" y="1350019"/>
                </a:cubicBezTo>
                <a:lnTo>
                  <a:pt x="1221723" y="1379800"/>
                </a:lnTo>
                <a:lnTo>
                  <a:pt x="1382621" y="1379800"/>
                </a:lnTo>
                <a:lnTo>
                  <a:pt x="973149" y="1714336"/>
                </a:lnTo>
                <a:lnTo>
                  <a:pt x="563677" y="1379800"/>
                </a:lnTo>
                <a:lnTo>
                  <a:pt x="734447" y="1379800"/>
                </a:lnTo>
                <a:cubicBezTo>
                  <a:pt x="735398" y="1371134"/>
                  <a:pt x="735372" y="1362414"/>
                  <a:pt x="735219" y="1353665"/>
                </a:cubicBezTo>
                <a:cubicBezTo>
                  <a:pt x="727702" y="923006"/>
                  <a:pt x="416945" y="568776"/>
                  <a:pt x="9984" y="491348"/>
                </a:cubicBezTo>
                <a:lnTo>
                  <a:pt x="205376" y="260531"/>
                </a:lnTo>
                <a:close/>
              </a:path>
            </a:pathLst>
          </a:custGeom>
          <a:noFill/>
          <a:ln>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294" name="组合 12293"/>
          <p:cNvGrpSpPr/>
          <p:nvPr/>
        </p:nvGrpSpPr>
        <p:grpSpPr>
          <a:xfrm>
            <a:off x="5117305" y="3444875"/>
            <a:ext cx="352426" cy="352426"/>
            <a:chOff x="5117305" y="3444875"/>
            <a:chExt cx="352426" cy="352426"/>
          </a:xfrm>
        </p:grpSpPr>
        <p:sp>
          <p:nvSpPr>
            <p:cNvPr id="12291" name="椭圆 12290"/>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92" name="TextBox 12291"/>
            <p:cNvSpPr txBox="1"/>
            <p:nvPr/>
          </p:nvSpPr>
          <p:spPr>
            <a:xfrm>
              <a:off x="5207796" y="3489945"/>
              <a:ext cx="166687" cy="259080"/>
            </a:xfrm>
            <a:prstGeom prst="rect">
              <a:avLst/>
            </a:prstGeom>
            <a:noFill/>
          </p:spPr>
          <p:txBody>
            <a:bodyPr rtlCol="0" wrap="square">
              <a:spAutoFit/>
            </a:bodyPr>
            <a:lstStyle/>
            <a:p>
              <a:pPr algn="ctr"/>
              <a:r>
                <a:rPr altLang="zh-CN" lang="en-US" smtClean="0" sz="1100"/>
                <a:t>3</a:t>
              </a:r>
            </a:p>
          </p:txBody>
        </p:sp>
      </p:grpSp>
      <p:grpSp>
        <p:nvGrpSpPr>
          <p:cNvPr id="48" name="组合 47"/>
          <p:cNvGrpSpPr/>
          <p:nvPr/>
        </p:nvGrpSpPr>
        <p:grpSpPr>
          <a:xfrm>
            <a:off x="5114927" y="1748684"/>
            <a:ext cx="352426" cy="352426"/>
            <a:chOff x="5117305" y="3444875"/>
            <a:chExt cx="352426" cy="352426"/>
          </a:xfrm>
        </p:grpSpPr>
        <p:sp>
          <p:nvSpPr>
            <p:cNvPr id="49" name="椭圆 48"/>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TextBox 49"/>
            <p:cNvSpPr txBox="1"/>
            <p:nvPr/>
          </p:nvSpPr>
          <p:spPr>
            <a:xfrm>
              <a:off x="5207796" y="3489945"/>
              <a:ext cx="166687" cy="259080"/>
            </a:xfrm>
            <a:prstGeom prst="rect">
              <a:avLst/>
            </a:prstGeom>
            <a:noFill/>
          </p:spPr>
          <p:txBody>
            <a:bodyPr rtlCol="0" wrap="square">
              <a:spAutoFit/>
            </a:bodyPr>
            <a:lstStyle/>
            <a:p>
              <a:pPr algn="ctr"/>
              <a:r>
                <a:rPr altLang="zh-CN" lang="en-US" sz="1100"/>
                <a:t>2</a:t>
              </a:r>
            </a:p>
          </p:txBody>
        </p:sp>
      </p:grpSp>
      <p:grpSp>
        <p:nvGrpSpPr>
          <p:cNvPr id="51" name="组合 50"/>
          <p:cNvGrpSpPr/>
          <p:nvPr/>
        </p:nvGrpSpPr>
        <p:grpSpPr>
          <a:xfrm>
            <a:off x="3602352" y="3451437"/>
            <a:ext cx="352426" cy="352426"/>
            <a:chOff x="5117305" y="3444875"/>
            <a:chExt cx="352426" cy="352426"/>
          </a:xfrm>
        </p:grpSpPr>
        <p:sp>
          <p:nvSpPr>
            <p:cNvPr id="52" name="椭圆 51"/>
            <p:cNvSpPr/>
            <p:nvPr/>
          </p:nvSpPr>
          <p:spPr>
            <a:xfrm>
              <a:off x="5117305" y="3444875"/>
              <a:ext cx="352426" cy="352426"/>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TextBox 52"/>
            <p:cNvSpPr txBox="1"/>
            <p:nvPr/>
          </p:nvSpPr>
          <p:spPr>
            <a:xfrm>
              <a:off x="5207796" y="3489945"/>
              <a:ext cx="166687" cy="259080"/>
            </a:xfrm>
            <a:prstGeom prst="rect">
              <a:avLst/>
            </a:prstGeom>
            <a:noFill/>
          </p:spPr>
          <p:txBody>
            <a:bodyPr rtlCol="0" wrap="square">
              <a:spAutoFit/>
            </a:bodyPr>
            <a:lstStyle/>
            <a:p>
              <a:pPr algn="ctr"/>
              <a:r>
                <a:rPr altLang="zh-CN" lang="en-US" sz="1100">
                  <a:solidFill>
                    <a:srgbClr val="444444"/>
                  </a:solidFill>
                </a:rPr>
                <a:t>4</a:t>
              </a:r>
            </a:p>
          </p:txBody>
        </p:sp>
      </p:grpSp>
      <p:grpSp>
        <p:nvGrpSpPr>
          <p:cNvPr id="54" name="组合 53"/>
          <p:cNvGrpSpPr/>
          <p:nvPr/>
        </p:nvGrpSpPr>
        <p:grpSpPr>
          <a:xfrm>
            <a:off x="3599974" y="1755246"/>
            <a:ext cx="352426" cy="352426"/>
            <a:chOff x="5117305" y="3444875"/>
            <a:chExt cx="352426" cy="352426"/>
          </a:xfrm>
        </p:grpSpPr>
        <p:sp>
          <p:nvSpPr>
            <p:cNvPr id="55" name="椭圆 54"/>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TextBox 55"/>
            <p:cNvSpPr txBox="1"/>
            <p:nvPr/>
          </p:nvSpPr>
          <p:spPr>
            <a:xfrm>
              <a:off x="5207797" y="3489945"/>
              <a:ext cx="166687" cy="259080"/>
            </a:xfrm>
            <a:prstGeom prst="rect">
              <a:avLst/>
            </a:prstGeom>
            <a:noFill/>
          </p:spPr>
          <p:txBody>
            <a:bodyPr rtlCol="0" wrap="square">
              <a:spAutoFit/>
            </a:bodyPr>
            <a:lstStyle/>
            <a:p>
              <a:pPr algn="ctr"/>
              <a:r>
                <a:rPr altLang="zh-CN" lang="en-US" smtClean="0" sz="1100">
                  <a:solidFill>
                    <a:srgbClr val="FFFFFF"/>
                  </a:solidFill>
                </a:rPr>
                <a:t>1</a:t>
              </a:r>
            </a:p>
          </p:txBody>
        </p:sp>
      </p:grpSp>
      <p:cxnSp>
        <p:nvCxnSpPr>
          <p:cNvPr id="12296" name="直接连接符 12295"/>
          <p:cNvCxnSpPr/>
          <p:nvPr/>
        </p:nvCxnSpPr>
        <p:spPr>
          <a:xfrm flipH="1">
            <a:off x="721658" y="1910102"/>
            <a:ext cx="283783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765935" y="3507959"/>
            <a:ext cx="278989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5573522" y="1918759"/>
            <a:ext cx="283783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5617799" y="3516616"/>
            <a:ext cx="278989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1182197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0" y="0"/>
            <a:ext cx="9144000" cy="5143499"/>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chemeClr val="bg1"/>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07510"/>
            <a:ext cx="1219198" cy="535990"/>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81226" y="307969"/>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Coffee Break</a:t>
            </a:r>
          </a:p>
        </p:txBody>
      </p:sp>
      <p:sp>
        <p:nvSpPr>
          <p:cNvPr id="2" name="TextBox 1"/>
          <p:cNvSpPr txBox="1"/>
          <p:nvPr/>
        </p:nvSpPr>
        <p:spPr>
          <a:xfrm>
            <a:off x="3572487" y="4299057"/>
            <a:ext cx="2263161" cy="335280"/>
          </a:xfrm>
          <a:prstGeom prst="rect">
            <a:avLst/>
          </a:prstGeom>
          <a:noFill/>
        </p:spPr>
        <p:txBody>
          <a:bodyPr rtlCol="0" wrap="square">
            <a:spAutoFit/>
          </a:bodyPr>
          <a:lstStyle/>
          <a:p>
            <a:r>
              <a:rPr altLang="zh-CN" b="1" lang="en-US" smtClean="0" sz="1600">
                <a:solidFill>
                  <a:srgbClr val="F8C937"/>
                </a:solidFill>
              </a:rPr>
              <a:t>Next Meeting 09:15</a:t>
            </a:r>
          </a:p>
        </p:txBody>
      </p:sp>
      <p:pic>
        <p:nvPicPr>
          <p:cNvPr descr="C:\Users\114\Desktop\51fa16014b7959ef6e00008a\GM_0015.jpg" id="7172" name="Picture 4"/>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rcRect b="7055" l="17741" r="16326" t="38915"/>
          <a:stretch>
            <a:fillRect/>
          </a:stretch>
        </p:blipFill>
        <p:spPr bwMode="auto">
          <a:xfrm>
            <a:off x="2890838" y="787400"/>
            <a:ext cx="3352800" cy="3352800"/>
          </a:xfrm>
          <a:prstGeom prst="ellipse">
            <a:avLst/>
          </a:prstGeom>
          <a:noFill/>
          <a:extLst>
            <a:ext uri="{909E8E84-426E-40DD-AFC4-6F175D3DCCD1}">
              <a14:hiddenFill>
                <a:solidFill>
                  <a:srgbClr val="FFFFFF"/>
                </a:solidFill>
              </a14:hiddenFill>
            </a:ext>
          </a:extLst>
        </p:spPr>
      </p:pic>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rgbClr val="2E4860"/>
                </a:solidFill>
                <a:latin charset="0" panose="020b0604020202020204" pitchFamily="34" typeface="Arial"/>
                <a:cs charset="0" panose="020b0604020202020204" pitchFamily="34" typeface="Arial"/>
              </a:rPr>
              <a:t>13</a:t>
            </a:r>
          </a:p>
        </p:txBody>
      </p:sp>
    </p:spTree>
    <p:extLst>
      <p:ext uri="{BB962C8B-B14F-4D97-AF65-F5344CB8AC3E}">
        <p14:creationId val="4076161849"/>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114\Desktop\shutterstock_68453071.jpg" id="2053" name="Picture 5"/>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r="17298"/>
          <a:stretch>
            <a:fillRect/>
          </a:stretch>
        </p:blipFill>
        <p:spPr bwMode="auto">
          <a:xfrm>
            <a:off x="3571875" y="2879448"/>
            <a:ext cx="2449710" cy="1534357"/>
          </a:xfrm>
          <a:prstGeom prst="rect">
            <a:avLst/>
          </a:prstGeom>
          <a:noFill/>
          <a:extLst>
            <a:ext uri="{909E8E84-426E-40DD-AFC4-6F175D3DCCD1}">
              <a14:hiddenFill>
                <a:solidFill>
                  <a:srgbClr val="FFFFFF"/>
                </a:solidFill>
              </a14:hiddenFill>
            </a:ext>
          </a:extLst>
        </p:spPr>
      </p:pic>
      <p:pic>
        <p:nvPicPr>
          <p:cNvPr descr="C:\Users\114\Desktop\4d6ca0d54b7959d2710000b2\shutterstock_62170066.jpg" id="2051"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36939" l="5867" r="6390" t="15868"/>
          <a:stretch>
            <a:fillRect/>
          </a:stretch>
        </p:blipFill>
        <p:spPr bwMode="auto">
          <a:xfrm>
            <a:off x="3571875" y="870012"/>
            <a:ext cx="5012054" cy="1959846"/>
          </a:xfrm>
          <a:prstGeom prst="rect">
            <a:avLst/>
          </a:prstGeom>
          <a:noFill/>
          <a:extLst>
            <a:ext uri="{909E8E84-426E-40DD-AFC4-6F175D3DCCD1}">
              <a14:hiddenFill>
                <a:solidFill>
                  <a:srgbClr val="FFFFFF"/>
                </a:solidFill>
              </a14:hiddenFill>
            </a:ext>
          </a:extLst>
        </p:spPr>
      </p:pic>
      <p:pic>
        <p:nvPicPr>
          <p:cNvPr descr="C:\Users\114\Desktop\4e1a60504b7959bc0d000070\1.jpg" id="6146"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Effect>
                      <a14:brightnessContrast bright="-2000" contrast="23000"/>
                    </a14:imgEffect>
                  </a14:imgLayer>
                </a14:imgProps>
              </a:ext>
              <a:ext uri="{28A0092B-C50C-407E-A947-70E740481C1C}">
                <a14:useLocalDpi val="0"/>
              </a:ext>
            </a:extLst>
          </a:blip>
          <a:srcRect t="6045"/>
          <a:stretch>
            <a:fillRect/>
          </a:stretch>
        </p:blipFill>
        <p:spPr bwMode="auto">
          <a:xfrm>
            <a:off x="559294" y="850962"/>
            <a:ext cx="2956263" cy="3580521"/>
          </a:xfrm>
          <a:prstGeom prst="rect">
            <a:avLst/>
          </a:prstGeom>
          <a:noFill/>
          <a:extLst>
            <a:ext uri="{909E8E84-426E-40DD-AFC4-6F175D3DCCD1}">
              <a14:hiddenFill>
                <a:solidFill>
                  <a:srgbClr val="FFFFFF"/>
                </a:solidFill>
              </a14:hiddenFill>
            </a:ext>
          </a:extLst>
        </p:spPr>
      </p:pic>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14</a:t>
            </a:r>
          </a:p>
        </p:txBody>
      </p:sp>
      <p:sp>
        <p:nvSpPr>
          <p:cNvPr id="6" name="矩形 5"/>
          <p:cNvSpPr/>
          <p:nvPr/>
        </p:nvSpPr>
        <p:spPr>
          <a:xfrm>
            <a:off x="0" y="211061"/>
            <a:ext cx="1752599"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79644" y="301086"/>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Showcase</a:t>
            </a:r>
          </a:p>
        </p:txBody>
      </p:sp>
      <p:sp>
        <p:nvSpPr>
          <p:cNvPr id="8" name="矩形 7"/>
          <p:cNvSpPr/>
          <p:nvPr/>
        </p:nvSpPr>
        <p:spPr>
          <a:xfrm>
            <a:off x="559293" y="3395663"/>
            <a:ext cx="2956264" cy="1034294"/>
          </a:xfrm>
          <a:prstGeom prst="rect">
            <a:avLst/>
          </a:prstGeom>
          <a:solidFill>
            <a:srgbClr val="F8C93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8"/>
          <p:cNvSpPr txBox="1"/>
          <p:nvPr/>
        </p:nvSpPr>
        <p:spPr>
          <a:xfrm>
            <a:off x="623886" y="3514906"/>
            <a:ext cx="2247900" cy="365760"/>
          </a:xfrm>
          <a:prstGeom prst="rect">
            <a:avLst/>
          </a:prstGeom>
          <a:noFill/>
        </p:spPr>
        <p:txBody>
          <a:bodyPr rtlCol="0" wrap="square">
            <a:spAutoFit/>
          </a:bodyPr>
          <a:lstStyle/>
          <a:p>
            <a:r>
              <a:rPr altLang="zh-CN" b="1" lang="en-US" smtClean="0"/>
              <a:t>Super Project 01</a:t>
            </a:r>
          </a:p>
        </p:txBody>
      </p:sp>
      <p:sp>
        <p:nvSpPr>
          <p:cNvPr id="10" name="TextBox 9"/>
          <p:cNvSpPr txBox="1"/>
          <p:nvPr/>
        </p:nvSpPr>
        <p:spPr>
          <a:xfrm>
            <a:off x="621505" y="3788563"/>
            <a:ext cx="1824038" cy="274320"/>
          </a:xfrm>
          <a:prstGeom prst="rect">
            <a:avLst/>
          </a:prstGeom>
          <a:noFill/>
        </p:spPr>
        <p:txBody>
          <a:bodyPr rtlCol="0" wrap="square">
            <a:spAutoFit/>
          </a:bodyPr>
          <a:lstStyle/>
          <a:p>
            <a:r>
              <a:rPr altLang="zh-CN" i="1" lang="en-US" smtClean="0" sz="1200"/>
              <a:t>Supercompany</a:t>
            </a:r>
          </a:p>
        </p:txBody>
      </p:sp>
      <p:cxnSp>
        <p:nvCxnSpPr>
          <p:cNvPr id="12" name="直接连接符 11"/>
          <p:cNvCxnSpPr/>
          <p:nvPr/>
        </p:nvCxnSpPr>
        <p:spPr>
          <a:xfrm>
            <a:off x="695924" y="4113846"/>
            <a:ext cx="2637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6868" y="4125120"/>
            <a:ext cx="2434626" cy="243840"/>
          </a:xfrm>
          <a:prstGeom prst="rect">
            <a:avLst/>
          </a:prstGeom>
          <a:noFill/>
        </p:spPr>
        <p:txBody>
          <a:bodyPr rtlCol="0" wrap="square">
            <a:spAutoFit/>
          </a:bodyPr>
          <a:lstStyle/>
          <a:p>
            <a:r>
              <a:rPr altLang="zh-CN" lang="en-US" smtClean="0" spc="10" sz="1000"/>
              <a:t>Nulla vitae elit libero, a pharetra augue.</a:t>
            </a:r>
          </a:p>
        </p:txBody>
      </p:sp>
      <p:sp>
        <p:nvSpPr>
          <p:cNvPr id="16" name="矩形 15"/>
          <p:cNvSpPr/>
          <p:nvPr/>
        </p:nvSpPr>
        <p:spPr>
          <a:xfrm>
            <a:off x="6092825" y="870011"/>
            <a:ext cx="2491106" cy="1959846"/>
          </a:xfrm>
          <a:prstGeom prst="rect">
            <a:avLst/>
          </a:prstGeom>
          <a:solidFill>
            <a:srgbClr val="2E48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a:off x="6302375" y="1158670"/>
            <a:ext cx="204605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30981" y="1207277"/>
            <a:ext cx="2211345" cy="1310640"/>
          </a:xfrm>
          <a:prstGeom prst="rect">
            <a:avLst/>
          </a:prstGeom>
          <a:noFill/>
        </p:spPr>
        <p:txBody>
          <a:bodyPr rtlCol="0" wrap="square">
            <a:spAutoFit/>
          </a:bodyPr>
          <a:lstStyle/>
          <a:p>
            <a:r>
              <a:rPr altLang="zh-CN" kern="1600" lang="en-US" smtClean="0" spc="10" sz="1000">
                <a:solidFill>
                  <a:schemeClr val="bg1"/>
                </a:solidFill>
              </a:rPr>
              <a:t>Donec id elit non mi porta gravida at eget metus. Fusce dapibus, tellus ac cursus. Donec id elit non mi porta gravida at eget metus. Fusce dapibus, tellus ac cursus. Donec id elit non mi porta gravida at eget metus. Fusce dapibus, tellus ac cursus</a:t>
            </a:r>
          </a:p>
        </p:txBody>
      </p:sp>
      <p:pic>
        <p:nvPicPr>
          <p:cNvPr descr="C:\Users\114\Desktop\4d6ca0d54b7959d2710000b2\shutterstock_62646988.jpg" id="2050" name="Picture 2"/>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75635" l="47059" r="1"/>
          <a:stretch>
            <a:fillRect/>
          </a:stretch>
        </p:blipFill>
        <p:spPr bwMode="auto">
          <a:xfrm>
            <a:off x="6092825" y="2879448"/>
            <a:ext cx="2491104" cy="1534358"/>
          </a:xfrm>
          <a:prstGeom prst="rect">
            <a:avLst/>
          </a:prstGeom>
          <a:noFill/>
          <a:extLst>
            <a:ext uri="{909E8E84-426E-40DD-AFC4-6F175D3DCCD1}">
              <a14:hiddenFill>
                <a:solidFill>
                  <a:srgbClr val="FFFFFF"/>
                </a:solidFill>
              </a14:hiddenFill>
            </a:ext>
          </a:extLst>
        </p:spPr>
      </p:pic>
    </p:spTree>
    <p:extLst>
      <p:ext uri="{BB962C8B-B14F-4D97-AF65-F5344CB8AC3E}">
        <p14:creationId val="667000643"/>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114\Desktop\shutterstock_61104619.jpg" id="4098"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bright="20000" contrast="-40000"/>
                    </a14:imgEffect>
                  </a14:imgLayer>
                </a14:imgProps>
              </a:ext>
              <a:ext uri="{28A0092B-C50C-407E-A947-70E740481C1C}">
                <a14:useLocalDpi val="0"/>
              </a:ext>
            </a:extLst>
          </a:blip>
          <a:srcRect b="16213" l="-1373" r="76947" t="53521"/>
          <a:stretch>
            <a:fillRect/>
          </a:stretch>
        </p:blipFill>
        <p:spPr bwMode="auto">
          <a:xfrm>
            <a:off x="892204" y="912134"/>
            <a:ext cx="2880805" cy="3569597"/>
          </a:xfrm>
          <a:prstGeom prst="rect">
            <a:avLst/>
          </a:prstGeom>
          <a:noFill/>
          <a:extLst>
            <a:ext uri="{909E8E84-426E-40DD-AFC4-6F175D3DCCD1}">
              <a14:hiddenFill>
                <a:solidFill>
                  <a:srgbClr val="FFFFFF"/>
                </a:solidFill>
              </a14:hiddenFill>
            </a:ext>
          </a:extLst>
        </p:spPr>
      </p:pic>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15</a:t>
            </a:r>
          </a:p>
        </p:txBody>
      </p:sp>
      <p:sp>
        <p:nvSpPr>
          <p:cNvPr id="6" name="矩形 5"/>
          <p:cNvSpPr/>
          <p:nvPr/>
        </p:nvSpPr>
        <p:spPr>
          <a:xfrm>
            <a:off x="0" y="237495"/>
            <a:ext cx="1837678"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79644" y="327520"/>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Study Case</a:t>
            </a:r>
          </a:p>
        </p:txBody>
      </p:sp>
      <p:sp>
        <p:nvSpPr>
          <p:cNvPr id="8" name="矩形 7"/>
          <p:cNvSpPr/>
          <p:nvPr/>
        </p:nvSpPr>
        <p:spPr>
          <a:xfrm>
            <a:off x="4592240" y="2083690"/>
            <a:ext cx="3686174" cy="5171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TextBox 8"/>
          <p:cNvSpPr txBox="1"/>
          <p:nvPr/>
        </p:nvSpPr>
        <p:spPr>
          <a:xfrm>
            <a:off x="3899991" y="838649"/>
            <a:ext cx="3539034" cy="411480"/>
          </a:xfrm>
          <a:prstGeom prst="rect">
            <a:avLst/>
          </a:prstGeom>
          <a:noFill/>
        </p:spPr>
        <p:txBody>
          <a:bodyPr rtlCol="0" wrap="square">
            <a:spAutoFit/>
          </a:bodyPr>
          <a:lstStyle/>
          <a:p>
            <a:r>
              <a:rPr altLang="zh-CN" b="1" lang="en-US" smtClean="0" sz="2100">
                <a:solidFill>
                  <a:srgbClr val="2E4860"/>
                </a:solidFill>
              </a:rPr>
              <a:t>The world class service</a:t>
            </a:r>
          </a:p>
        </p:txBody>
      </p:sp>
      <p:cxnSp>
        <p:nvCxnSpPr>
          <p:cNvPr id="10" name="直接连接符 9"/>
          <p:cNvCxnSpPr/>
          <p:nvPr/>
        </p:nvCxnSpPr>
        <p:spPr>
          <a:xfrm>
            <a:off x="3998417" y="1355418"/>
            <a:ext cx="42597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6971" y="1441859"/>
            <a:ext cx="4478842" cy="457200"/>
          </a:xfrm>
          <a:prstGeom prst="rect">
            <a:avLst/>
          </a:prstGeom>
          <a:noFill/>
        </p:spPr>
        <p:txBody>
          <a:bodyPr rtlCol="0" wrap="square">
            <a:spAutoFit/>
          </a:bodyPr>
          <a:lstStyle/>
          <a:p>
            <a:r>
              <a:rPr altLang="zh-CN" b="1" kern="1600" lang="en-US" smtClean="0" sz="1200"/>
              <a:t>Donec id elit non mi porta gravida at eget metus. Fusce dapibus, tellus ac cursus commodo.</a:t>
            </a:r>
          </a:p>
        </p:txBody>
      </p:sp>
      <p:sp>
        <p:nvSpPr>
          <p:cNvPr id="12" name="TextBox 11"/>
          <p:cNvSpPr txBox="1"/>
          <p:nvPr/>
        </p:nvSpPr>
        <p:spPr>
          <a:xfrm>
            <a:off x="4657725" y="2193417"/>
            <a:ext cx="2609849" cy="304800"/>
          </a:xfrm>
          <a:prstGeom prst="rect">
            <a:avLst/>
          </a:prstGeom>
          <a:noFill/>
        </p:spPr>
        <p:txBody>
          <a:bodyPr rtlCol="0" wrap="square">
            <a:spAutoFit/>
          </a:bodyPr>
          <a:lstStyle/>
          <a:p>
            <a:r>
              <a:rPr altLang="zh-CN" b="1" lang="en-US" smtClean="0" spc="-20" sz="1400">
                <a:solidFill>
                  <a:schemeClr val="bg1"/>
                </a:solidFill>
              </a:rPr>
              <a:t>Project finish on time</a:t>
            </a:r>
          </a:p>
        </p:txBody>
      </p:sp>
      <p:sp>
        <p:nvSpPr>
          <p:cNvPr id="13" name="TextBox 12"/>
          <p:cNvSpPr txBox="1"/>
          <p:nvPr/>
        </p:nvSpPr>
        <p:spPr>
          <a:xfrm>
            <a:off x="4162425" y="2190750"/>
            <a:ext cx="288925" cy="304800"/>
          </a:xfrm>
          <a:prstGeom prst="rect">
            <a:avLst/>
          </a:prstGeom>
          <a:noFill/>
        </p:spPr>
        <p:txBody>
          <a:bodyPr rtlCol="0" wrap="square">
            <a:spAutoFit/>
          </a:bodyPr>
          <a:lstStyle/>
          <a:p>
            <a:r>
              <a:rPr altLang="zh-CN" b="1" lang="en-US" smtClean="0" sz="1400">
                <a:solidFill>
                  <a:srgbClr val="F8C937"/>
                </a:solidFill>
              </a:rPr>
              <a:t>1</a:t>
            </a:r>
          </a:p>
        </p:txBody>
      </p:sp>
      <p:sp>
        <p:nvSpPr>
          <p:cNvPr id="14" name="矩形 13"/>
          <p:cNvSpPr/>
          <p:nvPr/>
        </p:nvSpPr>
        <p:spPr>
          <a:xfrm>
            <a:off x="4023816" y="2083690"/>
            <a:ext cx="573586" cy="517148"/>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592240" y="2715478"/>
            <a:ext cx="3686174" cy="5171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TextBox 16"/>
          <p:cNvSpPr txBox="1"/>
          <p:nvPr/>
        </p:nvSpPr>
        <p:spPr>
          <a:xfrm>
            <a:off x="4657725" y="2825205"/>
            <a:ext cx="3927475" cy="304800"/>
          </a:xfrm>
          <a:prstGeom prst="rect">
            <a:avLst/>
          </a:prstGeom>
          <a:noFill/>
        </p:spPr>
        <p:txBody>
          <a:bodyPr rtlCol="0" wrap="square">
            <a:spAutoFit/>
          </a:bodyPr>
          <a:lstStyle/>
          <a:p>
            <a:r>
              <a:rPr altLang="zh-CN" b="1" lang="en-US" smtClean="0" spc="-20" sz="1400">
                <a:solidFill>
                  <a:schemeClr val="bg1"/>
                </a:solidFill>
              </a:rPr>
              <a:t>Fair price with extra services</a:t>
            </a:r>
          </a:p>
        </p:txBody>
      </p:sp>
      <p:sp>
        <p:nvSpPr>
          <p:cNvPr id="18" name="TextBox 17"/>
          <p:cNvSpPr txBox="1"/>
          <p:nvPr/>
        </p:nvSpPr>
        <p:spPr>
          <a:xfrm>
            <a:off x="4163613" y="3454400"/>
            <a:ext cx="288925" cy="304800"/>
          </a:xfrm>
          <a:prstGeom prst="rect">
            <a:avLst/>
          </a:prstGeom>
          <a:noFill/>
        </p:spPr>
        <p:txBody>
          <a:bodyPr rtlCol="0" wrap="square">
            <a:spAutoFit/>
          </a:bodyPr>
          <a:lstStyle/>
          <a:p>
            <a:r>
              <a:rPr altLang="zh-CN" b="1" lang="en-US" smtClean="0" sz="1400">
                <a:solidFill>
                  <a:srgbClr val="F8C937"/>
                </a:solidFill>
              </a:rPr>
              <a:t>3</a:t>
            </a:r>
          </a:p>
        </p:txBody>
      </p:sp>
      <p:sp>
        <p:nvSpPr>
          <p:cNvPr id="19" name="矩形 18"/>
          <p:cNvSpPr/>
          <p:nvPr/>
        </p:nvSpPr>
        <p:spPr>
          <a:xfrm>
            <a:off x="4025004" y="3347340"/>
            <a:ext cx="573586" cy="517148"/>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19"/>
          <p:cNvSpPr txBox="1"/>
          <p:nvPr/>
        </p:nvSpPr>
        <p:spPr>
          <a:xfrm>
            <a:off x="4163613" y="4089400"/>
            <a:ext cx="288925" cy="304800"/>
          </a:xfrm>
          <a:prstGeom prst="rect">
            <a:avLst/>
          </a:prstGeom>
          <a:noFill/>
        </p:spPr>
        <p:txBody>
          <a:bodyPr rtlCol="0" wrap="square">
            <a:spAutoFit/>
          </a:bodyPr>
          <a:lstStyle/>
          <a:p>
            <a:r>
              <a:rPr altLang="zh-CN" b="1" lang="en-US" smtClean="0" sz="1400">
                <a:solidFill>
                  <a:srgbClr val="F8C937"/>
                </a:solidFill>
              </a:rPr>
              <a:t>4</a:t>
            </a:r>
          </a:p>
        </p:txBody>
      </p:sp>
      <p:sp>
        <p:nvSpPr>
          <p:cNvPr id="21" name="矩形 20"/>
          <p:cNvSpPr/>
          <p:nvPr/>
        </p:nvSpPr>
        <p:spPr>
          <a:xfrm>
            <a:off x="4025004" y="3982340"/>
            <a:ext cx="573586" cy="517148"/>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4572001" y="3982340"/>
            <a:ext cx="3686174" cy="5171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TextBox 22"/>
          <p:cNvSpPr txBox="1"/>
          <p:nvPr/>
        </p:nvSpPr>
        <p:spPr>
          <a:xfrm>
            <a:off x="4637486" y="4092067"/>
            <a:ext cx="2609849" cy="304800"/>
          </a:xfrm>
          <a:prstGeom prst="rect">
            <a:avLst/>
          </a:prstGeom>
          <a:noFill/>
        </p:spPr>
        <p:txBody>
          <a:bodyPr rtlCol="0" wrap="square">
            <a:spAutoFit/>
          </a:bodyPr>
          <a:lstStyle/>
          <a:p>
            <a:r>
              <a:rPr altLang="zh-CN" b="1" lang="en-US" smtClean="0" spc="-20" sz="1400">
                <a:solidFill>
                  <a:schemeClr val="bg1"/>
                </a:solidFill>
              </a:rPr>
              <a:t>Free concultacy after sales</a:t>
            </a:r>
          </a:p>
        </p:txBody>
      </p:sp>
      <p:sp>
        <p:nvSpPr>
          <p:cNvPr id="24" name="矩形 23"/>
          <p:cNvSpPr/>
          <p:nvPr/>
        </p:nvSpPr>
        <p:spPr>
          <a:xfrm>
            <a:off x="4572001" y="3347340"/>
            <a:ext cx="3686174" cy="5171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TextBox 24"/>
          <p:cNvSpPr txBox="1"/>
          <p:nvPr/>
        </p:nvSpPr>
        <p:spPr>
          <a:xfrm>
            <a:off x="4637486" y="3457067"/>
            <a:ext cx="3927475" cy="304800"/>
          </a:xfrm>
          <a:prstGeom prst="rect">
            <a:avLst/>
          </a:prstGeom>
          <a:noFill/>
        </p:spPr>
        <p:txBody>
          <a:bodyPr rtlCol="0" wrap="square">
            <a:spAutoFit/>
          </a:bodyPr>
          <a:lstStyle/>
          <a:p>
            <a:r>
              <a:rPr altLang="zh-CN" b="1" lang="en-US" smtClean="0" spc="-20" sz="1400">
                <a:solidFill>
                  <a:schemeClr val="bg1"/>
                </a:solidFill>
              </a:rPr>
              <a:t>Past project maintenance up to 1 month</a:t>
            </a:r>
          </a:p>
        </p:txBody>
      </p:sp>
      <p:sp>
        <p:nvSpPr>
          <p:cNvPr id="27" name="TextBox 26"/>
          <p:cNvSpPr txBox="1"/>
          <p:nvPr/>
        </p:nvSpPr>
        <p:spPr>
          <a:xfrm>
            <a:off x="4163613" y="2827579"/>
            <a:ext cx="288925" cy="304800"/>
          </a:xfrm>
          <a:prstGeom prst="rect">
            <a:avLst/>
          </a:prstGeom>
          <a:noFill/>
        </p:spPr>
        <p:txBody>
          <a:bodyPr rtlCol="0" wrap="square">
            <a:spAutoFit/>
          </a:bodyPr>
          <a:lstStyle/>
          <a:p>
            <a:r>
              <a:rPr altLang="zh-CN" b="1" lang="en-US" smtClean="0" sz="1400">
                <a:solidFill>
                  <a:srgbClr val="F8C937"/>
                </a:solidFill>
              </a:rPr>
              <a:t>2</a:t>
            </a:r>
          </a:p>
        </p:txBody>
      </p:sp>
      <p:sp>
        <p:nvSpPr>
          <p:cNvPr id="28" name="矩形 27"/>
          <p:cNvSpPr/>
          <p:nvPr/>
        </p:nvSpPr>
        <p:spPr>
          <a:xfrm>
            <a:off x="4025004" y="2720519"/>
            <a:ext cx="573586" cy="517148"/>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6527647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835790" y="3854284"/>
            <a:ext cx="2078860" cy="502920"/>
          </a:xfrm>
          <a:prstGeom prst="rect">
            <a:avLst/>
          </a:prstGeom>
          <a:noFill/>
        </p:spPr>
        <p:txBody>
          <a:bodyPr rtlCol="0" wrap="square">
            <a:spAutoFit/>
          </a:bodyPr>
          <a:lstStyle/>
          <a:p>
            <a:r>
              <a:rPr altLang="zh-CN" kern="1600" lang="en-US" smtClean="0" sz="900"/>
              <a:t>Donec id elit non mi porta gravida at eget metus. Fusce dapibus, tellus ac cursu</a:t>
            </a:r>
          </a:p>
        </p:txBody>
      </p:sp>
      <p:sp>
        <p:nvSpPr>
          <p:cNvPr id="4" name="TextBox 3"/>
          <p:cNvSpPr txBox="1"/>
          <p:nvPr/>
        </p:nvSpPr>
        <p:spPr>
          <a:xfrm>
            <a:off x="840559" y="3346738"/>
            <a:ext cx="969192" cy="457200"/>
          </a:xfrm>
          <a:prstGeom prst="rect">
            <a:avLst/>
          </a:prstGeom>
          <a:noFill/>
        </p:spPr>
        <p:txBody>
          <a:bodyPr rtlCol="0" wrap="square">
            <a:spAutoFit/>
          </a:bodyPr>
          <a:lstStyle/>
          <a:p>
            <a:r>
              <a:rPr altLang="zh-CN" b="1" lang="en-US" smtClean="0" sz="2400">
                <a:solidFill>
                  <a:srgbClr val="2E4860"/>
                </a:solidFill>
              </a:rPr>
              <a:t>70%</a:t>
            </a:r>
          </a:p>
        </p:txBody>
      </p:sp>
      <p:cxnSp>
        <p:nvCxnSpPr>
          <p:cNvPr id="5" name="直接连接符 4"/>
          <p:cNvCxnSpPr/>
          <p:nvPr/>
        </p:nvCxnSpPr>
        <p:spPr>
          <a:xfrm>
            <a:off x="908822" y="3801439"/>
            <a:ext cx="18978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9" name="矩形 8"/>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9"/>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16</a:t>
            </a:r>
          </a:p>
        </p:txBody>
      </p:sp>
      <p:sp>
        <p:nvSpPr>
          <p:cNvPr id="11" name="矩形 10"/>
          <p:cNvSpPr/>
          <p:nvPr/>
        </p:nvSpPr>
        <p:spPr>
          <a:xfrm>
            <a:off x="0" y="220804"/>
            <a:ext cx="1776413"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p:nvPr/>
        </p:nvSpPr>
        <p:spPr>
          <a:xfrm>
            <a:off x="480257" y="310829"/>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Date Facts</a:t>
            </a:r>
          </a:p>
        </p:txBody>
      </p:sp>
      <p:grpSp>
        <p:nvGrpSpPr>
          <p:cNvPr id="14" name="组合 13"/>
          <p:cNvGrpSpPr/>
          <p:nvPr/>
        </p:nvGrpSpPr>
        <p:grpSpPr>
          <a:xfrm>
            <a:off x="1050925" y="1327150"/>
            <a:ext cx="1701800" cy="1701800"/>
            <a:chOff x="1050925" y="1327150"/>
            <a:chExt cx="1701800" cy="1701800"/>
          </a:xfrm>
        </p:grpSpPr>
        <p:sp>
          <p:nvSpPr>
            <p:cNvPr id="7" name="饼形 6"/>
            <p:cNvSpPr/>
            <p:nvPr/>
          </p:nvSpPr>
          <p:spPr>
            <a:xfrm>
              <a:off x="1117600" y="1393825"/>
              <a:ext cx="1568450" cy="1568450"/>
            </a:xfrm>
            <a:prstGeom prst="pie">
              <a:avLst>
                <a:gd fmla="val 16230288" name="adj1"/>
                <a:gd fmla="val 12256012" name="adj2"/>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椭圆 12"/>
            <p:cNvSpPr/>
            <p:nvPr/>
          </p:nvSpPr>
          <p:spPr>
            <a:xfrm>
              <a:off x="1050925" y="1327150"/>
              <a:ext cx="1701800" cy="170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TextBox 15"/>
          <p:cNvSpPr txBox="1"/>
          <p:nvPr/>
        </p:nvSpPr>
        <p:spPr>
          <a:xfrm>
            <a:off x="3547239" y="3847321"/>
            <a:ext cx="2078860" cy="502920"/>
          </a:xfrm>
          <a:prstGeom prst="rect">
            <a:avLst/>
          </a:prstGeom>
          <a:noFill/>
        </p:spPr>
        <p:txBody>
          <a:bodyPr rtlCol="0" wrap="square">
            <a:spAutoFit/>
          </a:bodyPr>
          <a:lstStyle/>
          <a:p>
            <a:r>
              <a:rPr altLang="zh-CN" kern="1600" lang="en-US" smtClean="0" sz="900"/>
              <a:t>Donec id elit non mi porta gravida at eget metus. Fusce dapibus, tellus ac cursu</a:t>
            </a:r>
          </a:p>
        </p:txBody>
      </p:sp>
      <p:sp>
        <p:nvSpPr>
          <p:cNvPr id="17" name="TextBox 16"/>
          <p:cNvSpPr txBox="1"/>
          <p:nvPr/>
        </p:nvSpPr>
        <p:spPr>
          <a:xfrm>
            <a:off x="3552008" y="3339774"/>
            <a:ext cx="969192" cy="457200"/>
          </a:xfrm>
          <a:prstGeom prst="rect">
            <a:avLst/>
          </a:prstGeom>
          <a:noFill/>
        </p:spPr>
        <p:txBody>
          <a:bodyPr rtlCol="0" wrap="square">
            <a:spAutoFit/>
          </a:bodyPr>
          <a:lstStyle/>
          <a:p>
            <a:r>
              <a:rPr altLang="zh-CN" b="1" lang="en-US" smtClean="0" sz="2400">
                <a:solidFill>
                  <a:srgbClr val="2E4860"/>
                </a:solidFill>
              </a:rPr>
              <a:t>30%</a:t>
            </a:r>
          </a:p>
        </p:txBody>
      </p:sp>
      <p:cxnSp>
        <p:nvCxnSpPr>
          <p:cNvPr id="18" name="直接连接符 17"/>
          <p:cNvCxnSpPr/>
          <p:nvPr/>
        </p:nvCxnSpPr>
        <p:spPr>
          <a:xfrm>
            <a:off x="3620271" y="3794476"/>
            <a:ext cx="18978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3762374" y="1320187"/>
            <a:ext cx="1701800" cy="1701800"/>
            <a:chOff x="1050925" y="1327150"/>
            <a:chExt cx="1701800" cy="1701800"/>
          </a:xfrm>
        </p:grpSpPr>
        <p:sp>
          <p:nvSpPr>
            <p:cNvPr id="20" name="饼形 19"/>
            <p:cNvSpPr/>
            <p:nvPr/>
          </p:nvSpPr>
          <p:spPr>
            <a:xfrm>
              <a:off x="1117600" y="1393825"/>
              <a:ext cx="1568450" cy="1568450"/>
            </a:xfrm>
            <a:prstGeom prst="pie">
              <a:avLst>
                <a:gd fmla="val 12283961" name="adj1"/>
                <a:gd fmla="val 16233538" name="adj2"/>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椭圆 20"/>
            <p:cNvSpPr/>
            <p:nvPr/>
          </p:nvSpPr>
          <p:spPr>
            <a:xfrm>
              <a:off x="1050925" y="1327150"/>
              <a:ext cx="1701800" cy="170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TextBox 21"/>
          <p:cNvSpPr txBox="1"/>
          <p:nvPr/>
        </p:nvSpPr>
        <p:spPr>
          <a:xfrm>
            <a:off x="6260261" y="3851620"/>
            <a:ext cx="2078860" cy="502920"/>
          </a:xfrm>
          <a:prstGeom prst="rect">
            <a:avLst/>
          </a:prstGeom>
          <a:noFill/>
        </p:spPr>
        <p:txBody>
          <a:bodyPr rtlCol="0" wrap="square">
            <a:spAutoFit/>
          </a:bodyPr>
          <a:lstStyle/>
          <a:p>
            <a:r>
              <a:rPr altLang="zh-CN" kern="1600" lang="en-US" smtClean="0" sz="900"/>
              <a:t>Donec id elit non mi porta gravida at eget metus. Fusce dapibus, tellus ac cursu</a:t>
            </a:r>
          </a:p>
        </p:txBody>
      </p:sp>
      <p:sp>
        <p:nvSpPr>
          <p:cNvPr id="23" name="TextBox 22"/>
          <p:cNvSpPr txBox="1"/>
          <p:nvPr/>
        </p:nvSpPr>
        <p:spPr>
          <a:xfrm>
            <a:off x="6265030" y="3344073"/>
            <a:ext cx="969192" cy="457200"/>
          </a:xfrm>
          <a:prstGeom prst="rect">
            <a:avLst/>
          </a:prstGeom>
          <a:noFill/>
        </p:spPr>
        <p:txBody>
          <a:bodyPr rtlCol="0" wrap="square">
            <a:spAutoFit/>
          </a:bodyPr>
          <a:lstStyle/>
          <a:p>
            <a:r>
              <a:rPr altLang="zh-CN" b="1" lang="en-US" smtClean="0" sz="2400">
                <a:solidFill>
                  <a:srgbClr val="2E4860"/>
                </a:solidFill>
              </a:rPr>
              <a:t>60%</a:t>
            </a:r>
          </a:p>
        </p:txBody>
      </p:sp>
      <p:cxnSp>
        <p:nvCxnSpPr>
          <p:cNvPr id="24" name="直接连接符 23"/>
          <p:cNvCxnSpPr/>
          <p:nvPr/>
        </p:nvCxnSpPr>
        <p:spPr>
          <a:xfrm>
            <a:off x="6333293" y="3798775"/>
            <a:ext cx="18978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475396" y="1324486"/>
            <a:ext cx="1701800" cy="1701800"/>
            <a:chOff x="1050925" y="1327150"/>
            <a:chExt cx="1701800" cy="1701800"/>
          </a:xfrm>
        </p:grpSpPr>
        <p:sp>
          <p:nvSpPr>
            <p:cNvPr id="26" name="饼形 25"/>
            <p:cNvSpPr/>
            <p:nvPr/>
          </p:nvSpPr>
          <p:spPr>
            <a:xfrm>
              <a:off x="1117600" y="1393825"/>
              <a:ext cx="1568450" cy="1568450"/>
            </a:xfrm>
            <a:prstGeom prst="pie">
              <a:avLst>
                <a:gd fmla="val 7576676" name="adj1"/>
                <a:gd fmla="val 16233538" name="adj2"/>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椭圆 26"/>
            <p:cNvSpPr/>
            <p:nvPr/>
          </p:nvSpPr>
          <p:spPr>
            <a:xfrm>
              <a:off x="1050925" y="1327150"/>
              <a:ext cx="1701800" cy="170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796794035"/>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17</a:t>
            </a:r>
          </a:p>
        </p:txBody>
      </p:sp>
      <p:sp>
        <p:nvSpPr>
          <p:cNvPr id="6" name="矩形 5"/>
          <p:cNvSpPr/>
          <p:nvPr/>
        </p:nvSpPr>
        <p:spPr>
          <a:xfrm>
            <a:off x="0" y="220804"/>
            <a:ext cx="1776413"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80257" y="310829"/>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Date Facts</a:t>
            </a:r>
          </a:p>
        </p:txBody>
      </p:sp>
      <p:sp>
        <p:nvSpPr>
          <p:cNvPr id="8" name="TextBox 7"/>
          <p:cNvSpPr txBox="1"/>
          <p:nvPr/>
        </p:nvSpPr>
        <p:spPr>
          <a:xfrm>
            <a:off x="5222712" y="1251725"/>
            <a:ext cx="2078860" cy="502920"/>
          </a:xfrm>
          <a:prstGeom prst="rect">
            <a:avLst/>
          </a:prstGeom>
          <a:noFill/>
        </p:spPr>
        <p:txBody>
          <a:bodyPr rtlCol="0" wrap="square">
            <a:spAutoFit/>
          </a:bodyPr>
          <a:lstStyle/>
          <a:p>
            <a:r>
              <a:rPr altLang="zh-CN" kern="1600" lang="en-US" smtClean="0" sz="900"/>
              <a:t>Donec id elit non mi porta gravida at eget metus. Fusce dapibus, tellus ac cursu</a:t>
            </a:r>
          </a:p>
        </p:txBody>
      </p:sp>
      <p:sp>
        <p:nvSpPr>
          <p:cNvPr id="9" name="TextBox 8"/>
          <p:cNvSpPr txBox="1"/>
          <p:nvPr/>
        </p:nvSpPr>
        <p:spPr>
          <a:xfrm>
            <a:off x="5229868" y="744024"/>
            <a:ext cx="1384481" cy="457200"/>
          </a:xfrm>
          <a:prstGeom prst="rect">
            <a:avLst/>
          </a:prstGeom>
          <a:noFill/>
        </p:spPr>
        <p:txBody>
          <a:bodyPr rtlCol="0" wrap="square">
            <a:spAutoFit/>
          </a:bodyPr>
          <a:lstStyle/>
          <a:p>
            <a:r>
              <a:rPr altLang="zh-CN" b="1" lang="en-US" smtClean="0" sz="2400">
                <a:solidFill>
                  <a:srgbClr val="2E4860"/>
                </a:solidFill>
              </a:rPr>
              <a:t>70 Text</a:t>
            </a:r>
          </a:p>
        </p:txBody>
      </p:sp>
      <p:cxnSp>
        <p:nvCxnSpPr>
          <p:cNvPr id="10" name="直接连接符 9"/>
          <p:cNvCxnSpPr/>
          <p:nvPr/>
        </p:nvCxnSpPr>
        <p:spPr>
          <a:xfrm>
            <a:off x="5306060" y="1198546"/>
            <a:ext cx="18978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4073524"/>
            <a:ext cx="515938" cy="251460"/>
          </a:xfrm>
          <a:prstGeom prst="rect">
            <a:avLst/>
          </a:prstGeom>
          <a:noFill/>
        </p:spPr>
        <p:txBody>
          <a:bodyPr rtlCol="0" wrap="square">
            <a:spAutoFit/>
          </a:bodyPr>
          <a:lstStyle/>
          <a:p>
            <a:r>
              <a:rPr altLang="zh-CN" lang="en-US" smtClean="0" sz="1050"/>
              <a:t>Label</a:t>
            </a:r>
          </a:p>
        </p:txBody>
      </p:sp>
      <p:sp>
        <p:nvSpPr>
          <p:cNvPr id="12" name="TextBox 11"/>
          <p:cNvSpPr txBox="1"/>
          <p:nvPr/>
        </p:nvSpPr>
        <p:spPr>
          <a:xfrm>
            <a:off x="1812136" y="4075111"/>
            <a:ext cx="515938" cy="251460"/>
          </a:xfrm>
          <a:prstGeom prst="rect">
            <a:avLst/>
          </a:prstGeom>
          <a:noFill/>
        </p:spPr>
        <p:txBody>
          <a:bodyPr rtlCol="0" wrap="square">
            <a:spAutoFit/>
          </a:bodyPr>
          <a:lstStyle/>
          <a:p>
            <a:r>
              <a:rPr altLang="zh-CN" lang="en-US" smtClean="0" sz="1050"/>
              <a:t>Label</a:t>
            </a:r>
          </a:p>
        </p:txBody>
      </p:sp>
      <p:sp>
        <p:nvSpPr>
          <p:cNvPr id="13" name="TextBox 12"/>
          <p:cNvSpPr txBox="1"/>
          <p:nvPr/>
        </p:nvSpPr>
        <p:spPr>
          <a:xfrm>
            <a:off x="2870202" y="4074317"/>
            <a:ext cx="515938" cy="251460"/>
          </a:xfrm>
          <a:prstGeom prst="rect">
            <a:avLst/>
          </a:prstGeom>
          <a:noFill/>
        </p:spPr>
        <p:txBody>
          <a:bodyPr rtlCol="0" wrap="square">
            <a:spAutoFit/>
          </a:bodyPr>
          <a:lstStyle/>
          <a:p>
            <a:r>
              <a:rPr altLang="zh-CN" lang="en-US" smtClean="0" sz="1050"/>
              <a:t>Label</a:t>
            </a:r>
          </a:p>
        </p:txBody>
      </p:sp>
      <p:sp>
        <p:nvSpPr>
          <p:cNvPr id="14" name="TextBox 13"/>
          <p:cNvSpPr txBox="1"/>
          <p:nvPr/>
        </p:nvSpPr>
        <p:spPr>
          <a:xfrm>
            <a:off x="3926688" y="4075904"/>
            <a:ext cx="515938" cy="251460"/>
          </a:xfrm>
          <a:prstGeom prst="rect">
            <a:avLst/>
          </a:prstGeom>
          <a:noFill/>
        </p:spPr>
        <p:txBody>
          <a:bodyPr rtlCol="0" wrap="square">
            <a:spAutoFit/>
          </a:bodyPr>
          <a:lstStyle/>
          <a:p>
            <a:r>
              <a:rPr altLang="zh-CN" lang="en-US" smtClean="0" sz="1050"/>
              <a:t>Label</a:t>
            </a:r>
          </a:p>
        </p:txBody>
      </p:sp>
      <p:sp>
        <p:nvSpPr>
          <p:cNvPr id="15" name="TextBox 14"/>
          <p:cNvSpPr txBox="1"/>
          <p:nvPr/>
        </p:nvSpPr>
        <p:spPr>
          <a:xfrm>
            <a:off x="4997299" y="4070349"/>
            <a:ext cx="515938" cy="251460"/>
          </a:xfrm>
          <a:prstGeom prst="rect">
            <a:avLst/>
          </a:prstGeom>
          <a:noFill/>
        </p:spPr>
        <p:txBody>
          <a:bodyPr rtlCol="0" wrap="square">
            <a:spAutoFit/>
          </a:bodyPr>
          <a:lstStyle/>
          <a:p>
            <a:r>
              <a:rPr altLang="zh-CN" lang="en-US" smtClean="0" sz="1050"/>
              <a:t>Label</a:t>
            </a:r>
          </a:p>
        </p:txBody>
      </p:sp>
      <p:sp>
        <p:nvSpPr>
          <p:cNvPr id="16" name="TextBox 15"/>
          <p:cNvSpPr txBox="1"/>
          <p:nvPr/>
        </p:nvSpPr>
        <p:spPr>
          <a:xfrm>
            <a:off x="6053785" y="4071936"/>
            <a:ext cx="515938" cy="251460"/>
          </a:xfrm>
          <a:prstGeom prst="rect">
            <a:avLst/>
          </a:prstGeom>
          <a:noFill/>
        </p:spPr>
        <p:txBody>
          <a:bodyPr rtlCol="0" wrap="square">
            <a:spAutoFit/>
          </a:bodyPr>
          <a:lstStyle/>
          <a:p>
            <a:r>
              <a:rPr altLang="zh-CN" lang="en-US" smtClean="0" sz="1050"/>
              <a:t>Label</a:t>
            </a:r>
          </a:p>
        </p:txBody>
      </p:sp>
      <p:sp>
        <p:nvSpPr>
          <p:cNvPr id="17" name="TextBox 16"/>
          <p:cNvSpPr txBox="1"/>
          <p:nvPr/>
        </p:nvSpPr>
        <p:spPr>
          <a:xfrm>
            <a:off x="7111850" y="4071142"/>
            <a:ext cx="515938" cy="251460"/>
          </a:xfrm>
          <a:prstGeom prst="rect">
            <a:avLst/>
          </a:prstGeom>
          <a:noFill/>
        </p:spPr>
        <p:txBody>
          <a:bodyPr rtlCol="0" wrap="square">
            <a:spAutoFit/>
          </a:bodyPr>
          <a:lstStyle/>
          <a:p>
            <a:r>
              <a:rPr altLang="zh-CN" lang="en-US" smtClean="0" sz="1050"/>
              <a:t>Label</a:t>
            </a:r>
          </a:p>
        </p:txBody>
      </p:sp>
      <p:sp>
        <p:nvSpPr>
          <p:cNvPr id="18" name="TextBox 17"/>
          <p:cNvSpPr txBox="1"/>
          <p:nvPr/>
        </p:nvSpPr>
        <p:spPr>
          <a:xfrm>
            <a:off x="8168336" y="4072729"/>
            <a:ext cx="515938" cy="251460"/>
          </a:xfrm>
          <a:prstGeom prst="rect">
            <a:avLst/>
          </a:prstGeom>
          <a:noFill/>
        </p:spPr>
        <p:txBody>
          <a:bodyPr rtlCol="0" wrap="square">
            <a:spAutoFit/>
          </a:bodyPr>
          <a:lstStyle/>
          <a:p>
            <a:r>
              <a:rPr altLang="zh-CN" lang="en-US" smtClean="0" sz="1050"/>
              <a:t>Label</a:t>
            </a:r>
          </a:p>
        </p:txBody>
      </p:sp>
      <p:sp>
        <p:nvSpPr>
          <p:cNvPr id="19" name="TextBox 18"/>
          <p:cNvSpPr txBox="1"/>
          <p:nvPr/>
        </p:nvSpPr>
        <p:spPr>
          <a:xfrm>
            <a:off x="749712" y="3941008"/>
            <a:ext cx="263907" cy="251460"/>
          </a:xfrm>
          <a:prstGeom prst="rect">
            <a:avLst/>
          </a:prstGeom>
          <a:noFill/>
        </p:spPr>
        <p:txBody>
          <a:bodyPr rtlCol="0" wrap="square">
            <a:spAutoFit/>
          </a:bodyPr>
          <a:lstStyle/>
          <a:p>
            <a:r>
              <a:rPr altLang="zh-CN" lang="en-US" smtClean="0" sz="1050"/>
              <a:t>0</a:t>
            </a:r>
          </a:p>
        </p:txBody>
      </p:sp>
      <p:sp>
        <p:nvSpPr>
          <p:cNvPr id="20" name="TextBox 19"/>
          <p:cNvSpPr txBox="1"/>
          <p:nvPr/>
        </p:nvSpPr>
        <p:spPr>
          <a:xfrm>
            <a:off x="678657" y="3352840"/>
            <a:ext cx="400050" cy="251460"/>
          </a:xfrm>
          <a:prstGeom prst="rect">
            <a:avLst/>
          </a:prstGeom>
          <a:noFill/>
        </p:spPr>
        <p:txBody>
          <a:bodyPr rtlCol="0" wrap="square">
            <a:spAutoFit/>
          </a:bodyPr>
          <a:lstStyle/>
          <a:p>
            <a:r>
              <a:rPr altLang="zh-CN" lang="en-US" smtClean="0" sz="1050"/>
              <a:t>25</a:t>
            </a:r>
          </a:p>
        </p:txBody>
      </p:sp>
      <p:sp>
        <p:nvSpPr>
          <p:cNvPr id="21" name="TextBox 20"/>
          <p:cNvSpPr txBox="1"/>
          <p:nvPr/>
        </p:nvSpPr>
        <p:spPr>
          <a:xfrm>
            <a:off x="681036" y="2759910"/>
            <a:ext cx="400050" cy="251460"/>
          </a:xfrm>
          <a:prstGeom prst="rect">
            <a:avLst/>
          </a:prstGeom>
          <a:noFill/>
        </p:spPr>
        <p:txBody>
          <a:bodyPr rtlCol="0" wrap="square">
            <a:spAutoFit/>
          </a:bodyPr>
          <a:lstStyle/>
          <a:p>
            <a:r>
              <a:rPr altLang="zh-CN" lang="en-US" smtClean="0" sz="1050"/>
              <a:t>50</a:t>
            </a:r>
          </a:p>
        </p:txBody>
      </p:sp>
      <p:sp>
        <p:nvSpPr>
          <p:cNvPr id="22" name="TextBox 21"/>
          <p:cNvSpPr txBox="1"/>
          <p:nvPr/>
        </p:nvSpPr>
        <p:spPr>
          <a:xfrm>
            <a:off x="676276" y="2173145"/>
            <a:ext cx="400050" cy="251460"/>
          </a:xfrm>
          <a:prstGeom prst="rect">
            <a:avLst/>
          </a:prstGeom>
          <a:noFill/>
        </p:spPr>
        <p:txBody>
          <a:bodyPr rtlCol="0" wrap="square">
            <a:spAutoFit/>
          </a:bodyPr>
          <a:lstStyle/>
          <a:p>
            <a:r>
              <a:rPr altLang="zh-CN" lang="en-US" smtClean="0" sz="1050"/>
              <a:t>75</a:t>
            </a:r>
          </a:p>
        </p:txBody>
      </p:sp>
      <p:sp>
        <p:nvSpPr>
          <p:cNvPr id="23" name="TextBox 22"/>
          <p:cNvSpPr txBox="1"/>
          <p:nvPr/>
        </p:nvSpPr>
        <p:spPr>
          <a:xfrm>
            <a:off x="600075" y="1580216"/>
            <a:ext cx="478630" cy="251460"/>
          </a:xfrm>
          <a:prstGeom prst="rect">
            <a:avLst/>
          </a:prstGeom>
          <a:noFill/>
        </p:spPr>
        <p:txBody>
          <a:bodyPr rtlCol="0" wrap="square">
            <a:spAutoFit/>
          </a:bodyPr>
          <a:lstStyle/>
          <a:p>
            <a:r>
              <a:rPr altLang="zh-CN" lang="en-US" smtClean="0" sz="1050"/>
              <a:t>100</a:t>
            </a:r>
          </a:p>
        </p:txBody>
      </p:sp>
      <p:sp>
        <p:nvSpPr>
          <p:cNvPr id="11" name="矩形 10"/>
          <p:cNvSpPr/>
          <p:nvPr/>
        </p:nvSpPr>
        <p:spPr>
          <a:xfrm>
            <a:off x="1013619" y="2173146"/>
            <a:ext cx="7412687" cy="1894820"/>
          </a:xfrm>
          <a:custGeom>
            <a:rect b="b" l="l" r="r" t="t"/>
            <a:pathLst>
              <a:path h="1894820" w="7412687">
                <a:moveTo>
                  <a:pt x="4225003" y="0"/>
                </a:moveTo>
                <a:lnTo>
                  <a:pt x="4230445" y="0"/>
                </a:lnTo>
                <a:lnTo>
                  <a:pt x="5283490" y="1525639"/>
                </a:lnTo>
                <a:lnTo>
                  <a:pt x="5283986" y="1525296"/>
                </a:lnTo>
                <a:lnTo>
                  <a:pt x="5292837" y="1539858"/>
                </a:lnTo>
                <a:lnTo>
                  <a:pt x="7412687" y="251263"/>
                </a:lnTo>
                <a:lnTo>
                  <a:pt x="7412687" y="1894820"/>
                </a:lnTo>
                <a:lnTo>
                  <a:pt x="0" y="1894820"/>
                </a:lnTo>
                <a:lnTo>
                  <a:pt x="0" y="951132"/>
                </a:lnTo>
                <a:lnTo>
                  <a:pt x="1048490" y="1348488"/>
                </a:lnTo>
                <a:lnTo>
                  <a:pt x="1053477" y="1353231"/>
                </a:lnTo>
                <a:lnTo>
                  <a:pt x="2111898" y="240372"/>
                </a:lnTo>
                <a:lnTo>
                  <a:pt x="3185781" y="1610000"/>
                </a:lnTo>
                <a:close/>
              </a:path>
            </a:pathLst>
          </a:custGeom>
          <a:solidFill>
            <a:srgbClr val="6978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08" name="矩形 17407"/>
          <p:cNvSpPr/>
          <p:nvPr/>
        </p:nvSpPr>
        <p:spPr>
          <a:xfrm>
            <a:off x="1013619" y="1834132"/>
            <a:ext cx="7412687" cy="2233834"/>
          </a:xfrm>
          <a:custGeom>
            <a:gdLst>
              <a:gd fmla="*/ 7388219 w 7412687" name="connsiteX0"/>
              <a:gd fmla="*/ 0 h 2233834" name="connsiteY0"/>
              <a:gd fmla="*/ 7412687 w 7412687" name="connsiteX1"/>
              <a:gd fmla="*/ 0 h 2233834" name="connsiteY1"/>
              <a:gd fmla="*/ 7412687 w 7412687" name="connsiteX2"/>
              <a:gd fmla="*/ 2233834 h 2233834" name="connsiteY2"/>
              <a:gd fmla="*/ 0 w 7412687" name="connsiteX3"/>
              <a:gd fmla="*/ 2233834 h 2233834" name="connsiteY3"/>
              <a:gd fmla="*/ 0 w 7412687" name="connsiteX4"/>
              <a:gd fmla="*/ 2106449 h 2233834" name="connsiteY4"/>
              <a:gd fmla="*/ 1060719 w 7412687" name="connsiteX5"/>
              <a:gd fmla="*/ 1661861 h 2233834" name="connsiteY5"/>
              <a:gd fmla="*/ 2116328 w 7412687" name="connsiteX6"/>
              <a:gd fmla="*/ 1951941 h 2233834" name="connsiteY6"/>
              <a:gd fmla="*/ 2125104 w 7412687" name="connsiteX7"/>
              <a:gd fmla="*/ 2015367 h 2233834" name="connsiteY7"/>
              <a:gd fmla="*/ 2115253 w 7412687" name="connsiteX8"/>
              <a:gd fmla="*/ 1945792 h 2233834" name="connsiteY8"/>
              <a:gd fmla="*/ 2145322 w 7412687" name="connsiteX9"/>
              <a:gd fmla="*/ 1974769 h 2233834" name="connsiteY9"/>
              <a:gd fmla="*/ 2121931 w 7412687" name="connsiteX10"/>
              <a:gd fmla="*/ 1942250 h 2233834" name="connsiteY10"/>
              <a:gd fmla="*/ 3189110 w 7412687" name="connsiteX11"/>
              <a:gd fmla="*/ 1295108 h 2233834" name="connsiteY11"/>
              <a:gd fmla="*/ 4206275 w 7412687" name="connsiteX12"/>
              <a:gd fmla="*/ 1634661 h 2233834" name="connsiteY12"/>
              <a:gd fmla="*/ 4216350 w 7412687" name="connsiteX13"/>
              <a:gd fmla="*/ 1649128 h 2233834" name="connsiteY13"/>
              <a:gd fmla="*/ 4227127 w 7412687" name="connsiteX14"/>
              <a:gd fmla="*/ 1641622 h 2233834" name="connsiteY14"/>
              <a:gd fmla="*/ 4219086 w 7412687" name="connsiteX15"/>
              <a:gd fmla="*/ 1642121 h 2233834" name="connsiteY15"/>
              <a:gd fmla="*/ 4239620 w 7412687" name="connsiteX16"/>
              <a:gd fmla="*/ 1632921 h 2233834" name="connsiteY16"/>
              <a:gd fmla="*/ 5298804 w 7412687" name="connsiteX17"/>
              <a:gd fmla="*/ 895245 h 2233834" name="connsiteY17"/>
              <a:gd fmla="*/ 6346682 w 7412687" name="connsiteX18"/>
              <a:gd fmla="*/ 1731000 h 2233834" name="connsiteY18"/>
              <a:gd fmla="*/ 7388219 w 7412687" name="connsiteX19"/>
              <a:gd fmla="*/ 0 h 2233834"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33834" w="7412687">
                <a:moveTo>
                  <a:pt x="7388219" y="0"/>
                </a:moveTo>
                <a:lnTo>
                  <a:pt x="7412687" y="0"/>
                </a:lnTo>
                <a:lnTo>
                  <a:pt x="7412687" y="2233834"/>
                </a:lnTo>
                <a:lnTo>
                  <a:pt x="0" y="2233834"/>
                </a:lnTo>
                <a:lnTo>
                  <a:pt x="0" y="2106449"/>
                </a:lnTo>
                <a:lnTo>
                  <a:pt x="1060719" y="1661861"/>
                </a:lnTo>
                <a:lnTo>
                  <a:pt x="2116328" y="1951941"/>
                </a:lnTo>
                <a:lnTo>
                  <a:pt x="2125104" y="2015367"/>
                </a:lnTo>
                <a:lnTo>
                  <a:pt x="2115253" y="1945792"/>
                </a:lnTo>
                <a:lnTo>
                  <a:pt x="2145322" y="1974769"/>
                </a:lnTo>
                <a:lnTo>
                  <a:pt x="2121931" y="1942250"/>
                </a:lnTo>
                <a:lnTo>
                  <a:pt x="3189110" y="1295108"/>
                </a:lnTo>
                <a:lnTo>
                  <a:pt x="4206275" y="1634661"/>
                </a:lnTo>
                <a:lnTo>
                  <a:pt x="4216350" y="1649128"/>
                </a:lnTo>
                <a:lnTo>
                  <a:pt x="4227127" y="1641622"/>
                </a:lnTo>
                <a:lnTo>
                  <a:pt x="4219086" y="1642121"/>
                </a:lnTo>
                <a:lnTo>
                  <a:pt x="4239620" y="1632921"/>
                </a:lnTo>
                <a:lnTo>
                  <a:pt x="5298804" y="895245"/>
                </a:lnTo>
                <a:lnTo>
                  <a:pt x="6346682" y="1731000"/>
                </a:lnTo>
                <a:lnTo>
                  <a:pt x="7388219" y="0"/>
                </a:lnTo>
                <a:close/>
              </a:path>
            </a:pathLst>
          </a:custGeom>
          <a:solidFill>
            <a:srgbClr val="F8C937">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418" name="直接连接符 17417"/>
          <p:cNvCxnSpPr/>
          <p:nvPr/>
        </p:nvCxnSpPr>
        <p:spPr>
          <a:xfrm flipH="1">
            <a:off x="5238587" y="879475"/>
            <a:ext cx="0" cy="1880435"/>
          </a:xfrm>
          <a:prstGeom prst="line">
            <a:avLst/>
          </a:prstGeom>
          <a:ln>
            <a:solidFill>
              <a:schemeClr val="tx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346061"/>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18</a:t>
            </a:r>
          </a:p>
        </p:txBody>
      </p:sp>
      <p:sp>
        <p:nvSpPr>
          <p:cNvPr id="6" name="矩形 5"/>
          <p:cNvSpPr/>
          <p:nvPr/>
        </p:nvSpPr>
        <p:spPr>
          <a:xfrm>
            <a:off x="0" y="220804"/>
            <a:ext cx="1776413"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80257" y="310829"/>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Date Facts</a:t>
            </a:r>
          </a:p>
        </p:txBody>
      </p:sp>
      <p:sp>
        <p:nvSpPr>
          <p:cNvPr id="8" name="TextBox 7"/>
          <p:cNvSpPr txBox="1"/>
          <p:nvPr/>
        </p:nvSpPr>
        <p:spPr>
          <a:xfrm>
            <a:off x="601606" y="3758566"/>
            <a:ext cx="515938" cy="251460"/>
          </a:xfrm>
          <a:prstGeom prst="rect">
            <a:avLst/>
          </a:prstGeom>
          <a:noFill/>
        </p:spPr>
        <p:txBody>
          <a:bodyPr rtlCol="0" wrap="square">
            <a:spAutoFit/>
          </a:bodyPr>
          <a:lstStyle/>
          <a:p>
            <a:r>
              <a:rPr altLang="zh-CN" lang="en-US" smtClean="0" sz="1050"/>
              <a:t>Label</a:t>
            </a:r>
          </a:p>
        </p:txBody>
      </p:sp>
      <p:sp>
        <p:nvSpPr>
          <p:cNvPr id="9" name="TextBox 8"/>
          <p:cNvSpPr txBox="1"/>
          <p:nvPr/>
        </p:nvSpPr>
        <p:spPr>
          <a:xfrm>
            <a:off x="973209" y="4074078"/>
            <a:ext cx="263907" cy="251460"/>
          </a:xfrm>
          <a:prstGeom prst="rect">
            <a:avLst/>
          </a:prstGeom>
          <a:noFill/>
        </p:spPr>
        <p:txBody>
          <a:bodyPr rtlCol="0" wrap="square">
            <a:spAutoFit/>
          </a:bodyPr>
          <a:lstStyle/>
          <a:p>
            <a:r>
              <a:rPr altLang="zh-CN" lang="en-US" smtClean="0" sz="1050"/>
              <a:t>0</a:t>
            </a:r>
          </a:p>
        </p:txBody>
      </p:sp>
      <p:sp>
        <p:nvSpPr>
          <p:cNvPr id="11" name="TextBox 10"/>
          <p:cNvSpPr txBox="1"/>
          <p:nvPr/>
        </p:nvSpPr>
        <p:spPr>
          <a:xfrm>
            <a:off x="2779053" y="4074078"/>
            <a:ext cx="400050" cy="251460"/>
          </a:xfrm>
          <a:prstGeom prst="rect">
            <a:avLst/>
          </a:prstGeom>
          <a:noFill/>
        </p:spPr>
        <p:txBody>
          <a:bodyPr rtlCol="0" wrap="square">
            <a:spAutoFit/>
          </a:bodyPr>
          <a:lstStyle/>
          <a:p>
            <a:r>
              <a:rPr altLang="zh-CN" lang="en-US" smtClean="0" sz="1050"/>
              <a:t>50</a:t>
            </a:r>
          </a:p>
        </p:txBody>
      </p:sp>
      <p:sp>
        <p:nvSpPr>
          <p:cNvPr id="13" name="TextBox 12"/>
          <p:cNvSpPr txBox="1"/>
          <p:nvPr/>
        </p:nvSpPr>
        <p:spPr>
          <a:xfrm>
            <a:off x="4582138" y="4075486"/>
            <a:ext cx="478630" cy="251460"/>
          </a:xfrm>
          <a:prstGeom prst="rect">
            <a:avLst/>
          </a:prstGeom>
          <a:noFill/>
        </p:spPr>
        <p:txBody>
          <a:bodyPr rtlCol="0" wrap="square">
            <a:spAutoFit/>
          </a:bodyPr>
          <a:lstStyle/>
          <a:p>
            <a:r>
              <a:rPr altLang="zh-CN" lang="en-US" smtClean="0" sz="1050"/>
              <a:t>100</a:t>
            </a:r>
          </a:p>
        </p:txBody>
      </p:sp>
      <p:sp>
        <p:nvSpPr>
          <p:cNvPr id="14" name="TextBox 13"/>
          <p:cNvSpPr txBox="1"/>
          <p:nvPr/>
        </p:nvSpPr>
        <p:spPr>
          <a:xfrm>
            <a:off x="6418558" y="4075486"/>
            <a:ext cx="478630" cy="251460"/>
          </a:xfrm>
          <a:prstGeom prst="rect">
            <a:avLst/>
          </a:prstGeom>
          <a:noFill/>
        </p:spPr>
        <p:txBody>
          <a:bodyPr rtlCol="0" wrap="square">
            <a:spAutoFit/>
          </a:bodyPr>
          <a:lstStyle/>
          <a:p>
            <a:r>
              <a:rPr altLang="zh-CN" lang="en-US" smtClean="0" sz="1050"/>
              <a:t>150</a:t>
            </a:r>
          </a:p>
        </p:txBody>
      </p:sp>
      <p:sp>
        <p:nvSpPr>
          <p:cNvPr id="15" name="TextBox 14"/>
          <p:cNvSpPr txBox="1"/>
          <p:nvPr/>
        </p:nvSpPr>
        <p:spPr>
          <a:xfrm>
            <a:off x="603987" y="3394239"/>
            <a:ext cx="515938" cy="251460"/>
          </a:xfrm>
          <a:prstGeom prst="rect">
            <a:avLst/>
          </a:prstGeom>
          <a:noFill/>
        </p:spPr>
        <p:txBody>
          <a:bodyPr rtlCol="0" wrap="square">
            <a:spAutoFit/>
          </a:bodyPr>
          <a:lstStyle/>
          <a:p>
            <a:r>
              <a:rPr altLang="zh-CN" lang="en-US" smtClean="0" sz="1050"/>
              <a:t>Label</a:t>
            </a:r>
          </a:p>
        </p:txBody>
      </p:sp>
      <p:sp>
        <p:nvSpPr>
          <p:cNvPr id="16" name="TextBox 15"/>
          <p:cNvSpPr txBox="1"/>
          <p:nvPr/>
        </p:nvSpPr>
        <p:spPr>
          <a:xfrm>
            <a:off x="606368" y="3034669"/>
            <a:ext cx="515938" cy="251460"/>
          </a:xfrm>
          <a:prstGeom prst="rect">
            <a:avLst/>
          </a:prstGeom>
          <a:noFill/>
        </p:spPr>
        <p:txBody>
          <a:bodyPr rtlCol="0" wrap="square">
            <a:spAutoFit/>
          </a:bodyPr>
          <a:lstStyle/>
          <a:p>
            <a:r>
              <a:rPr altLang="zh-CN" lang="en-US" smtClean="0" sz="1050"/>
              <a:t>Label</a:t>
            </a:r>
          </a:p>
        </p:txBody>
      </p:sp>
      <p:sp>
        <p:nvSpPr>
          <p:cNvPr id="17" name="TextBox 16"/>
          <p:cNvSpPr txBox="1"/>
          <p:nvPr/>
        </p:nvSpPr>
        <p:spPr>
          <a:xfrm>
            <a:off x="608749" y="2670341"/>
            <a:ext cx="515938" cy="251460"/>
          </a:xfrm>
          <a:prstGeom prst="rect">
            <a:avLst/>
          </a:prstGeom>
          <a:noFill/>
        </p:spPr>
        <p:txBody>
          <a:bodyPr rtlCol="0" wrap="square">
            <a:spAutoFit/>
          </a:bodyPr>
          <a:lstStyle/>
          <a:p>
            <a:r>
              <a:rPr altLang="zh-CN" lang="en-US" smtClean="0" sz="1050"/>
              <a:t>Label</a:t>
            </a:r>
          </a:p>
        </p:txBody>
      </p:sp>
      <p:sp>
        <p:nvSpPr>
          <p:cNvPr id="18" name="TextBox 17"/>
          <p:cNvSpPr txBox="1"/>
          <p:nvPr/>
        </p:nvSpPr>
        <p:spPr>
          <a:xfrm>
            <a:off x="601606" y="2301167"/>
            <a:ext cx="515938" cy="251460"/>
          </a:xfrm>
          <a:prstGeom prst="rect">
            <a:avLst/>
          </a:prstGeom>
          <a:noFill/>
        </p:spPr>
        <p:txBody>
          <a:bodyPr rtlCol="0" wrap="square">
            <a:spAutoFit/>
          </a:bodyPr>
          <a:lstStyle/>
          <a:p>
            <a:r>
              <a:rPr altLang="zh-CN" lang="en-US" smtClean="0" sz="1050"/>
              <a:t>Label</a:t>
            </a:r>
          </a:p>
        </p:txBody>
      </p:sp>
      <p:sp>
        <p:nvSpPr>
          <p:cNvPr id="19" name="TextBox 18"/>
          <p:cNvSpPr txBox="1"/>
          <p:nvPr/>
        </p:nvSpPr>
        <p:spPr>
          <a:xfrm>
            <a:off x="603987" y="1936839"/>
            <a:ext cx="515938" cy="251460"/>
          </a:xfrm>
          <a:prstGeom prst="rect">
            <a:avLst/>
          </a:prstGeom>
          <a:noFill/>
        </p:spPr>
        <p:txBody>
          <a:bodyPr rtlCol="0" wrap="square">
            <a:spAutoFit/>
          </a:bodyPr>
          <a:lstStyle/>
          <a:p>
            <a:r>
              <a:rPr altLang="zh-CN" lang="en-US" smtClean="0" sz="1050"/>
              <a:t>Label</a:t>
            </a:r>
          </a:p>
        </p:txBody>
      </p:sp>
      <p:sp>
        <p:nvSpPr>
          <p:cNvPr id="20" name="TextBox 19"/>
          <p:cNvSpPr txBox="1"/>
          <p:nvPr/>
        </p:nvSpPr>
        <p:spPr>
          <a:xfrm>
            <a:off x="606368" y="1577270"/>
            <a:ext cx="515938" cy="251460"/>
          </a:xfrm>
          <a:prstGeom prst="rect">
            <a:avLst/>
          </a:prstGeom>
          <a:noFill/>
        </p:spPr>
        <p:txBody>
          <a:bodyPr rtlCol="0" wrap="square">
            <a:spAutoFit/>
          </a:bodyPr>
          <a:lstStyle/>
          <a:p>
            <a:r>
              <a:rPr altLang="zh-CN" lang="en-US" smtClean="0" sz="1050"/>
              <a:t>Label</a:t>
            </a:r>
          </a:p>
        </p:txBody>
      </p:sp>
      <p:sp>
        <p:nvSpPr>
          <p:cNvPr id="21" name="TextBox 20"/>
          <p:cNvSpPr txBox="1"/>
          <p:nvPr/>
        </p:nvSpPr>
        <p:spPr>
          <a:xfrm>
            <a:off x="608749" y="1212942"/>
            <a:ext cx="515938" cy="251460"/>
          </a:xfrm>
          <a:prstGeom prst="rect">
            <a:avLst/>
          </a:prstGeom>
          <a:noFill/>
        </p:spPr>
        <p:txBody>
          <a:bodyPr rtlCol="0" wrap="square">
            <a:spAutoFit/>
          </a:bodyPr>
          <a:lstStyle/>
          <a:p>
            <a:r>
              <a:rPr altLang="zh-CN" lang="en-US" smtClean="0" sz="1050"/>
              <a:t>Label</a:t>
            </a:r>
          </a:p>
        </p:txBody>
      </p:sp>
      <p:sp>
        <p:nvSpPr>
          <p:cNvPr id="22" name="TextBox 21"/>
          <p:cNvSpPr txBox="1"/>
          <p:nvPr/>
        </p:nvSpPr>
        <p:spPr>
          <a:xfrm>
            <a:off x="6510891" y="2300829"/>
            <a:ext cx="2078860" cy="502920"/>
          </a:xfrm>
          <a:prstGeom prst="rect">
            <a:avLst/>
          </a:prstGeom>
          <a:noFill/>
        </p:spPr>
        <p:txBody>
          <a:bodyPr rtlCol="0" wrap="square">
            <a:spAutoFit/>
          </a:bodyPr>
          <a:lstStyle/>
          <a:p>
            <a:r>
              <a:rPr altLang="zh-CN" kern="1600" lang="en-US" smtClean="0" sz="900"/>
              <a:t>Donec id elit non mi porta gravida at eget metus. Fusce dapibus, tellus ac cursu</a:t>
            </a:r>
          </a:p>
        </p:txBody>
      </p:sp>
      <p:sp>
        <p:nvSpPr>
          <p:cNvPr id="23" name="TextBox 22"/>
          <p:cNvSpPr txBox="1"/>
          <p:nvPr/>
        </p:nvSpPr>
        <p:spPr>
          <a:xfrm>
            <a:off x="6518046" y="1793128"/>
            <a:ext cx="1384481" cy="457200"/>
          </a:xfrm>
          <a:prstGeom prst="rect">
            <a:avLst/>
          </a:prstGeom>
          <a:noFill/>
        </p:spPr>
        <p:txBody>
          <a:bodyPr rtlCol="0" wrap="square">
            <a:spAutoFit/>
          </a:bodyPr>
          <a:lstStyle/>
          <a:p>
            <a:r>
              <a:rPr altLang="zh-CN" b="1" lang="en-US" smtClean="0" sz="2400">
                <a:solidFill>
                  <a:srgbClr val="2E4860"/>
                </a:solidFill>
              </a:rPr>
              <a:t>70 Text</a:t>
            </a:r>
          </a:p>
        </p:txBody>
      </p:sp>
      <p:cxnSp>
        <p:nvCxnSpPr>
          <p:cNvPr id="24" name="直接连接符 23"/>
          <p:cNvCxnSpPr/>
          <p:nvPr/>
        </p:nvCxnSpPr>
        <p:spPr>
          <a:xfrm>
            <a:off x="6594239" y="2247650"/>
            <a:ext cx="18978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12305" y="1149350"/>
            <a:ext cx="0" cy="2924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14688" y="1209767"/>
            <a:ext cx="180712"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1114687" y="1577270"/>
            <a:ext cx="882387"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117861" y="2303914"/>
            <a:ext cx="1457064"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1114896" y="1936842"/>
            <a:ext cx="440985"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1117334" y="3031063"/>
            <a:ext cx="2089416"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1117544" y="2670341"/>
            <a:ext cx="914456"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1118337" y="3754960"/>
            <a:ext cx="3523513"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118548" y="3394238"/>
            <a:ext cx="761052" cy="253916"/>
          </a:xfrm>
          <a:prstGeom prst="rect">
            <a:avLst/>
          </a:prstGeom>
          <a:solidFill>
            <a:srgbClr val="6C7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1295399" y="1212942"/>
            <a:ext cx="1483654"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997073" y="1577270"/>
            <a:ext cx="843030"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1555881" y="1939267"/>
            <a:ext cx="2568444"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p:nvPr/>
        </p:nvCxnSpPr>
        <p:spPr>
          <a:xfrm flipH="1" flipV="1">
            <a:off x="4013200" y="2063799"/>
            <a:ext cx="2472292" cy="1"/>
          </a:xfrm>
          <a:prstGeom prst="line">
            <a:avLst/>
          </a:prstGeom>
          <a:ln>
            <a:solidFill>
              <a:schemeClr val="tx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095498" y="2300828"/>
            <a:ext cx="843030"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2095498" y="2308676"/>
            <a:ext cx="909573"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2037226" y="2670341"/>
            <a:ext cx="2941174"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3206750" y="3031063"/>
            <a:ext cx="558800"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1882642" y="3394238"/>
            <a:ext cx="1476508"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4641087" y="3758566"/>
            <a:ext cx="2569199" cy="253916"/>
          </a:xfrm>
          <a:prstGeom prst="rect">
            <a:avLst/>
          </a:prstGeom>
          <a:solidFill>
            <a:srgbClr val="FAD8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TextBox 50"/>
          <p:cNvSpPr txBox="1"/>
          <p:nvPr/>
        </p:nvSpPr>
        <p:spPr>
          <a:xfrm>
            <a:off x="8252801" y="4075486"/>
            <a:ext cx="478630" cy="251460"/>
          </a:xfrm>
          <a:prstGeom prst="rect">
            <a:avLst/>
          </a:prstGeom>
          <a:noFill/>
        </p:spPr>
        <p:txBody>
          <a:bodyPr rtlCol="0" wrap="square">
            <a:spAutoFit/>
          </a:bodyPr>
          <a:lstStyle/>
          <a:p>
            <a:r>
              <a:rPr altLang="zh-CN" lang="en-US" smtClean="0" sz="1050"/>
              <a:t>200</a:t>
            </a:r>
          </a:p>
        </p:txBody>
      </p:sp>
    </p:spTree>
    <p:extLst>
      <p:ext uri="{BB962C8B-B14F-4D97-AF65-F5344CB8AC3E}">
        <p14:creationId val="2579884515"/>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19</a:t>
            </a:r>
          </a:p>
        </p:txBody>
      </p:sp>
      <p:sp>
        <p:nvSpPr>
          <p:cNvPr id="6" name="矩形 5"/>
          <p:cNvSpPr/>
          <p:nvPr/>
        </p:nvSpPr>
        <p:spPr>
          <a:xfrm>
            <a:off x="0" y="220804"/>
            <a:ext cx="1776413"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80257" y="310829"/>
            <a:ext cx="2140749"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Date Facts</a:t>
            </a:r>
          </a:p>
        </p:txBody>
      </p:sp>
      <p:graphicFrame>
        <p:nvGraphicFramePr>
          <p:cNvPr id="2" name="表格 1"/>
          <p:cNvGraphicFramePr>
            <a:graphicFrameLocks noGrp="1"/>
          </p:cNvGraphicFramePr>
          <p:nvPr>
            <p:extLst>
              <p:ext uri="{D42A27DB-BD31-4B8C-83A1-F6EECF244321}">
                <p14:modId val="3222406496"/>
              </p:ext>
            </p:extLst>
          </p:nvPr>
        </p:nvGraphicFramePr>
        <p:xfrm>
          <a:off x="563610" y="1212539"/>
          <a:ext cx="8038352" cy="2933755"/>
        </p:xfrm>
        <a:graphic>
          <a:graphicData uri="http://schemas.openxmlformats.org/drawingml/2006/table">
            <a:tbl>
              <a:tblPr bandRow="1">
                <a:tableStyleId>{5C22544A-7EE6-4342-B048-85BDC9FD1C3A}</a:tableStyleId>
              </a:tblPr>
              <a:tblGrid>
                <a:gridCol w="1004794"/>
                <a:gridCol w="1004794"/>
                <a:gridCol w="1004794"/>
                <a:gridCol w="1004794"/>
                <a:gridCol w="1004794"/>
                <a:gridCol w="1004794"/>
                <a:gridCol w="1004794"/>
                <a:gridCol w="1004794"/>
              </a:tblGrid>
              <a:tr h="611263">
                <a:tc>
                  <a:txBody>
                    <a:bodyPr vert="horz" wrap="square"/>
                    <a:lstStyle/>
                    <a:p>
                      <a:pPr algn="ct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lgn="ctr" cap="flat" cmpd="sng" w="3175">
                      <a:solidFill>
                        <a:schemeClr val="tx1"/>
                      </a:solidFill>
                      <a:prstDash val="solid"/>
                      <a:round/>
                      <a:headEnd len="med" type="none" w="med"/>
                      <a:tailEnd len="med" type="none" w="med"/>
                    </a:lnTlToBr>
                  </a:tcPr>
                </a:tc>
                <a:tc>
                  <a:txBody>
                    <a:bodyPr vert="horz" wrap="square"/>
                    <a:lstStyle/>
                    <a:p>
                      <a:pPr algn="ctr"/>
                      <a:r>
                        <a:rPr altLang="zh-CN" b="1" lang="en-US" smtClean="0" sz="1150"/>
                        <a:t>Monday</a:t>
                      </a: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ctr"/>
                      <a:r>
                        <a:rPr altLang="zh-CN" b="1" lang="en-US" smtClean="0" sz="1150"/>
                        <a:t>Tuesday</a:t>
                      </a: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ctr"/>
                      <a:r>
                        <a:rPr altLang="zh-CN" b="1" lang="en-US" smtClean="0" sz="1150"/>
                        <a:t>Wednesday</a:t>
                      </a: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ctr"/>
                      <a:r>
                        <a:rPr altLang="zh-CN" b="1" lang="en-US" smtClean="0" sz="1150"/>
                        <a:t>Thursday</a:t>
                      </a: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ctr"/>
                      <a:r>
                        <a:rPr altLang="zh-CN" b="1" lang="en-US" smtClean="0" sz="1150"/>
                        <a:t>Friday</a:t>
                      </a: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ctr"/>
                      <a:r>
                        <a:rPr altLang="zh-CN" b="1" lang="en-US" smtClean="0" sz="1150"/>
                        <a:t>Saturday</a:t>
                      </a: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ctr"/>
                      <a:r>
                        <a:rPr altLang="zh-CN" b="1" lang="en-US" smtClean="0" sz="1150"/>
                        <a:t>Sunday</a:t>
                      </a:r>
                      <a:endParaRPr altLang="en-US" b="1" lang="zh-CN" sz="11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580623">
                <a:tc>
                  <a:txBody>
                    <a:bodyPr vert="horz" wrap="square"/>
                    <a:lstStyle/>
                    <a:p>
                      <a:pPr algn="ctr"/>
                      <a:r>
                        <a:rPr altLang="zh-CN" b="1" lang="en-US" smtClean="0" sz="1200"/>
                        <a:t>Week 1</a:t>
                      </a:r>
                      <a:endParaRPr altLang="en-US" b="1" lang="zh-CN" sz="12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r>
                        <a:rPr altLang="zh-CN" b="0" err="1" lang="en-US" smtClean="0" sz="750"/>
                        <a:t>Aenean eu leo quam. Pellentesque omare sem lacinia</a:t>
                      </a:r>
                      <a:endParaRPr altLang="en-US" b="0"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r>
                        <a:rPr altLang="zh-CN" b="0" err="1" lang="en-US" smtClean="0" sz="800"/>
                        <a:t>Donec ullamcorper</a:t>
                      </a:r>
                      <a:r>
                        <a:rPr altLang="zh-CN" b="0" baseline="0" lang="en-US" smtClean="0" sz="800"/>
                        <a:t> nulla non metus auctor fringilla.</a:t>
                      </a:r>
                      <a:endParaRPr altLang="en-US" b="0" lang="zh-CN" sz="8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580623">
                <a:tc>
                  <a:txBody>
                    <a:bodyPr vert="horz" wrap="square"/>
                    <a:lstStyle/>
                    <a:p>
                      <a:pPr algn="ctr"/>
                      <a:r>
                        <a:rPr altLang="zh-CN" b="1" lang="en-US" smtClean="0" sz="1200"/>
                        <a:t>Week 2</a:t>
                      </a:r>
                      <a:endParaRPr altLang="en-US" b="1" lang="zh-CN" sz="12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zh-CN" b="0" err="1" lang="en-US" smtClean="0" sz="750"/>
                        <a:t>Aenean eu leo quam. Pellentesque omare sem lacinia</a:t>
                      </a:r>
                      <a:endParaRPr altLang="en-US" b="0" lang="zh-CN" smtClean="0"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zh-CN" b="0" err="1" lang="en-US" smtClean="0" sz="750"/>
                        <a:t>Aenean eu leo quam. Pellentesque omare sem lacinia</a:t>
                      </a:r>
                      <a:endParaRPr altLang="en-US" b="0" lang="zh-CN" smtClean="0"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580623">
                <a:tc>
                  <a:txBody>
                    <a:bodyPr vert="horz" wrap="square"/>
                    <a:lstStyle/>
                    <a:p>
                      <a:pPr algn="ctr"/>
                      <a:r>
                        <a:rPr altLang="zh-CN" b="1" lang="en-US" smtClean="0" sz="1200"/>
                        <a:t>Week 3</a:t>
                      </a:r>
                      <a:endParaRPr altLang="en-US" b="1" lang="zh-CN" sz="12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zh-CN" b="0" err="1" lang="en-US" smtClean="0" sz="750"/>
                        <a:t>Aenean eu leo quam. Pellentesque omare sem lacinia</a:t>
                      </a:r>
                      <a:endParaRPr altLang="en-US" b="0" lang="zh-CN" smtClean="0"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r>
                        <a:rPr altLang="zh-CN" b="0" err="1" lang="en-US" smtClean="0" sz="800"/>
                        <a:t>Donec sed odio dui.</a:t>
                      </a:r>
                      <a:endParaRPr altLang="en-US" b="0" lang="zh-CN" sz="800"/>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580623">
                <a:tc>
                  <a:txBody>
                    <a:bodyPr vert="horz" wrap="square"/>
                    <a:lstStyle/>
                    <a:p>
                      <a:pPr algn="ctr"/>
                      <a:r>
                        <a:rPr altLang="zh-CN" b="1" lang="en-US" smtClean="0" sz="1200"/>
                        <a:t>Week 4</a:t>
                      </a:r>
                      <a:endParaRPr altLang="en-US" b="1" lang="zh-CN" sz="12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zh-CN" b="0" err="1" lang="en-US" smtClean="0" sz="750"/>
                        <a:t>Aenean eu leo quam. Pellentesque omare sem lacinia</a:t>
                      </a:r>
                      <a:endParaRPr altLang="en-US" b="0" lang="zh-CN" smtClean="0"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a:endParaRPr altLang="en-US" b="1" lang="zh-CN" sz="75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zh-CN" b="0" err="1" lang="en-US" smtClean="0" sz="800"/>
                        <a:t>Donec ullamcorper</a:t>
                      </a:r>
                      <a:r>
                        <a:rPr altLang="zh-CN" b="0" baseline="0" lang="en-US" smtClean="0" sz="800"/>
                        <a:t> nulla non metus auctor fringilla.</a:t>
                      </a:r>
                      <a:endParaRPr altLang="en-US" b="0" lang="zh-CN" smtClean="0" sz="8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bl>
          </a:graphicData>
        </a:graphic>
      </p:graphicFrame>
      <p:sp>
        <p:nvSpPr>
          <p:cNvPr id="8" name="五边形 7"/>
          <p:cNvSpPr/>
          <p:nvPr/>
        </p:nvSpPr>
        <p:spPr>
          <a:xfrm>
            <a:off x="1574446" y="1832860"/>
            <a:ext cx="1959429" cy="565344"/>
          </a:xfrm>
          <a:prstGeom prst="homePlat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8"/>
          <p:cNvSpPr txBox="1"/>
          <p:nvPr/>
        </p:nvSpPr>
        <p:spPr>
          <a:xfrm>
            <a:off x="1574446" y="1993705"/>
            <a:ext cx="2090057" cy="251460"/>
          </a:xfrm>
          <a:prstGeom prst="rect">
            <a:avLst/>
          </a:prstGeom>
          <a:noFill/>
        </p:spPr>
        <p:txBody>
          <a:bodyPr rtlCol="0" wrap="square">
            <a:spAutoFit/>
          </a:bodyPr>
          <a:lstStyle/>
          <a:p>
            <a:r>
              <a:rPr altLang="zh-CN" b="1" lang="en-US" smtClean="0" sz="1050"/>
              <a:t>Lorem ipsum dolor sit amet</a:t>
            </a:r>
          </a:p>
        </p:txBody>
      </p:sp>
      <p:sp>
        <p:nvSpPr>
          <p:cNvPr id="12" name="五边形 11"/>
          <p:cNvSpPr/>
          <p:nvPr/>
        </p:nvSpPr>
        <p:spPr>
          <a:xfrm>
            <a:off x="2578898" y="2406913"/>
            <a:ext cx="3384369" cy="568461"/>
          </a:xfrm>
          <a:prstGeom prst="homePlate">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a:off x="2578898" y="2578608"/>
            <a:ext cx="3609993" cy="251460"/>
          </a:xfrm>
          <a:prstGeom prst="rect">
            <a:avLst/>
          </a:prstGeom>
          <a:noFill/>
        </p:spPr>
        <p:txBody>
          <a:bodyPr rtlCol="0" wrap="square">
            <a:spAutoFit/>
          </a:bodyPr>
          <a:lstStyle/>
          <a:p>
            <a:pPr algn="ctr"/>
            <a:r>
              <a:rPr altLang="zh-CN" b="1" lang="en-US" smtClean="0" sz="1050">
                <a:solidFill>
                  <a:schemeClr val="bg1"/>
                </a:solidFill>
              </a:rPr>
              <a:t>Lorem ipsum dolor sit amet</a:t>
            </a:r>
          </a:p>
        </p:txBody>
      </p:sp>
      <p:sp>
        <p:nvSpPr>
          <p:cNvPr id="14" name="五边形 13"/>
          <p:cNvSpPr/>
          <p:nvPr/>
        </p:nvSpPr>
        <p:spPr>
          <a:xfrm>
            <a:off x="3587730" y="2984901"/>
            <a:ext cx="3017107" cy="567918"/>
          </a:xfrm>
          <a:prstGeom prst="homePlat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3587730" y="3133001"/>
            <a:ext cx="2521807" cy="251460"/>
          </a:xfrm>
          <a:prstGeom prst="rect">
            <a:avLst/>
          </a:prstGeom>
          <a:noFill/>
        </p:spPr>
        <p:txBody>
          <a:bodyPr rtlCol="0" wrap="square">
            <a:spAutoFit/>
          </a:bodyPr>
          <a:lstStyle/>
          <a:p>
            <a:pPr algn="ctr"/>
            <a:r>
              <a:rPr altLang="zh-CN" b="1" lang="en-US" smtClean="0" sz="1050"/>
              <a:t>Lorem ipsum dolor sit amet</a:t>
            </a:r>
          </a:p>
        </p:txBody>
      </p:sp>
      <p:sp>
        <p:nvSpPr>
          <p:cNvPr id="16" name="五边形 15"/>
          <p:cNvSpPr/>
          <p:nvPr/>
        </p:nvSpPr>
        <p:spPr>
          <a:xfrm>
            <a:off x="4591050" y="3567399"/>
            <a:ext cx="2997726" cy="568461"/>
          </a:xfrm>
          <a:prstGeom prst="homePlate">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6"/>
          <p:cNvSpPr txBox="1"/>
          <p:nvPr/>
        </p:nvSpPr>
        <p:spPr>
          <a:xfrm>
            <a:off x="4261557" y="3738276"/>
            <a:ext cx="3609993" cy="251460"/>
          </a:xfrm>
          <a:prstGeom prst="rect">
            <a:avLst/>
          </a:prstGeom>
          <a:noFill/>
        </p:spPr>
        <p:txBody>
          <a:bodyPr rtlCol="0" wrap="square">
            <a:spAutoFit/>
          </a:bodyPr>
          <a:lstStyle/>
          <a:p>
            <a:pPr algn="ctr"/>
            <a:r>
              <a:rPr altLang="zh-CN" b="1" lang="en-US" smtClean="0" sz="1050">
                <a:solidFill>
                  <a:schemeClr val="bg1"/>
                </a:solidFill>
              </a:rPr>
              <a:t>Lorem ipsum dolor sit amet</a:t>
            </a:r>
          </a:p>
        </p:txBody>
      </p:sp>
    </p:spTree>
    <p:extLst>
      <p:ext uri="{BB962C8B-B14F-4D97-AF65-F5344CB8AC3E}">
        <p14:creationId val="317739312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59064" y="-4"/>
            <a:ext cx="5433134" cy="4607511"/>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3" name="TextBox 2"/>
          <p:cNvSpPr txBox="1"/>
          <p:nvPr/>
        </p:nvSpPr>
        <p:spPr>
          <a:xfrm>
            <a:off x="1019175" y="933450"/>
            <a:ext cx="3362325" cy="2900477"/>
          </a:xfrm>
          <a:prstGeom prst="rect">
            <a:avLst/>
          </a:prstGeom>
          <a:noFill/>
        </p:spPr>
        <p:txBody>
          <a:bodyPr rtlCol="0" wrap="square">
            <a:spAutoFit/>
          </a:bodyPr>
          <a:lstStyle/>
          <a:p>
            <a:pPr>
              <a:lnSpc>
                <a:spcPct val="96000"/>
              </a:lnSpc>
            </a:pPr>
            <a:r>
              <a:rPr altLang="zh-CN" b="1" lang="en-US" smtClean="0" spc="-40" sz="3200">
                <a:solidFill>
                  <a:srgbClr val="232323"/>
                </a:solidFill>
                <a:latin charset="0" panose="020b0604020202020204" pitchFamily="34" typeface="Arial"/>
                <a:cs charset="0" panose="020b0604020202020204" pitchFamily="34" typeface="Arial"/>
              </a:rPr>
              <a:t>Do what you do so well that they will want to see it again and bring more friends.</a:t>
            </a:r>
          </a:p>
        </p:txBody>
      </p:sp>
      <p:cxnSp>
        <p:nvCxnSpPr>
          <p:cNvPr id="6" name="直接连接符 5"/>
          <p:cNvCxnSpPr/>
          <p:nvPr/>
        </p:nvCxnSpPr>
        <p:spPr>
          <a:xfrm>
            <a:off x="1114425" y="3910013"/>
            <a:ext cx="3633788" cy="0"/>
          </a:xfrm>
          <a:prstGeom prst="line">
            <a:avLst/>
          </a:prstGeom>
          <a:ln w="9525">
            <a:solidFill>
              <a:srgbClr val="1A1401"/>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2998" y="3967156"/>
            <a:ext cx="1343025" cy="304800"/>
          </a:xfrm>
          <a:prstGeom prst="rect">
            <a:avLst/>
          </a:prstGeom>
          <a:noFill/>
        </p:spPr>
        <p:txBody>
          <a:bodyPr rtlCol="0" wrap="square">
            <a:spAutoFit/>
          </a:bodyPr>
          <a:lstStyle/>
          <a:p>
            <a:r>
              <a:rPr altLang="zh-CN" lang="en-US" smtClean="0" sz="1400">
                <a:solidFill>
                  <a:srgbClr val="345550"/>
                </a:solidFill>
                <a:latin charset="0" panose="020b0604020202020204" pitchFamily="34" typeface="Arial"/>
                <a:cs charset="0" panose="020b0604020202020204" pitchFamily="34" typeface="Arial"/>
              </a:rPr>
              <a:t>/ Wise man</a:t>
            </a:r>
          </a:p>
        </p:txBody>
      </p:sp>
      <p:sp>
        <p:nvSpPr>
          <p:cNvPr id="10" name="TextBox 9"/>
          <p:cNvSpPr txBox="1"/>
          <p:nvPr/>
        </p:nvSpPr>
        <p:spPr>
          <a:xfrm>
            <a:off x="942975" y="186005"/>
            <a:ext cx="368300" cy="1493520"/>
          </a:xfrm>
          <a:prstGeom prst="rect">
            <a:avLst/>
          </a:prstGeom>
          <a:noFill/>
        </p:spPr>
        <p:txBody>
          <a:bodyPr rtlCol="0" wrap="square">
            <a:spAutoFit/>
          </a:bodyPr>
          <a:lstStyle/>
          <a:p>
            <a:r>
              <a:rPr altLang="zh-CN" b="1" lang="en-US" smtClean="0" sz="9200">
                <a:solidFill>
                  <a:srgbClr val="2E4860"/>
                </a:solidFill>
                <a:latin charset="0" panose="020b0604020202020204" pitchFamily="34" typeface="Arial"/>
                <a:cs charset="0" panose="020b0604020202020204" pitchFamily="34" typeface="Arial"/>
              </a:rPr>
              <a:t>”</a:t>
            </a:r>
          </a:p>
        </p:txBody>
      </p:sp>
      <p:sp>
        <p:nvSpPr>
          <p:cNvPr id="9" name="矩形 8"/>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02</a:t>
            </a:r>
          </a:p>
        </p:txBody>
      </p:sp>
      <p:pic>
        <p:nvPicPr>
          <p:cNvPr descr="C:\Users\114\Desktop\4e6046fb4b79592a6e0000db\1.png" id="2052" name="Picture 4"/>
          <p:cNvPicPr>
            <a:picLocks noChangeArrowheads="1" noChangeAspect="1"/>
          </p:cNvPicPr>
          <p:nvPr/>
        </p:nvPicPr>
        <p:blipFill>
          <a:blip r:embed="rId2">
            <a:extLst>
              <a:ext uri="{28A0092B-C50C-407E-A947-70E740481C1C}">
                <a14:useLocalDpi val="0"/>
              </a:ext>
            </a:extLst>
          </a:blip>
          <a:srcRect b="43211" l="11332" r="68827" t="27381"/>
          <a:stretch>
            <a:fillRect/>
          </a:stretch>
        </p:blipFill>
        <p:spPr bwMode="auto">
          <a:xfrm>
            <a:off x="4910496" y="1758265"/>
            <a:ext cx="2188072" cy="2151748"/>
          </a:xfrm>
          <a:prstGeom prst="ellipse">
            <a:avLst/>
          </a:prstGeom>
          <a:noFill/>
          <a:extLst>
            <a:ext uri="{909E8E84-426E-40DD-AFC4-6F175D3DCCD1}">
              <a14:hiddenFill>
                <a:solidFill>
                  <a:srgbClr val="FFFFFF"/>
                </a:solidFill>
              </a14:hiddenFill>
            </a:ext>
          </a:extLst>
        </p:spPr>
      </p:pic>
    </p:spTree>
    <p:extLst>
      <p:ext uri="{BB962C8B-B14F-4D97-AF65-F5344CB8AC3E}">
        <p14:creationId val="2275455153"/>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4747260" y="958053"/>
            <a:ext cx="3833827" cy="356060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579570" y="3414352"/>
            <a:ext cx="4055930" cy="110430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64870" y="958053"/>
            <a:ext cx="4070630" cy="23439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心形 1"/>
          <p:cNvSpPr/>
          <p:nvPr/>
        </p:nvSpPr>
        <p:spPr>
          <a:xfrm>
            <a:off x="2489286" y="1464468"/>
            <a:ext cx="268202" cy="221455"/>
          </a:xfrm>
          <a:prstGeom prst="hear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5" name="矩形 4"/>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20</a:t>
            </a:r>
          </a:p>
        </p:txBody>
      </p:sp>
      <p:sp>
        <p:nvSpPr>
          <p:cNvPr id="7" name="矩形 6"/>
          <p:cNvSpPr/>
          <p:nvPr/>
        </p:nvSpPr>
        <p:spPr>
          <a:xfrm>
            <a:off x="2199" y="220800"/>
            <a:ext cx="3217251"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486957" y="310825"/>
            <a:ext cx="3308756"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What They Said About Us</a:t>
            </a:r>
          </a:p>
        </p:txBody>
      </p:sp>
      <p:sp>
        <p:nvSpPr>
          <p:cNvPr id="3" name="椭圆 2"/>
          <p:cNvSpPr/>
          <p:nvPr/>
        </p:nvSpPr>
        <p:spPr>
          <a:xfrm>
            <a:off x="2363078" y="1288696"/>
            <a:ext cx="518234" cy="556877"/>
          </a:xfrm>
          <a:custGeom>
            <a:rect b="b" l="l" r="r" t="t"/>
            <a:pathLst>
              <a:path h="556877" w="518234">
                <a:moveTo>
                  <a:pt x="259117" y="0"/>
                </a:moveTo>
                <a:cubicBezTo>
                  <a:pt x="402223" y="0"/>
                  <a:pt x="518234" y="116011"/>
                  <a:pt x="518234" y="259117"/>
                </a:cubicBezTo>
                <a:cubicBezTo>
                  <a:pt x="518234" y="402223"/>
                  <a:pt x="402223" y="518234"/>
                  <a:pt x="259117" y="518234"/>
                </a:cubicBezTo>
                <a:cubicBezTo>
                  <a:pt x="239466" y="518234"/>
                  <a:pt x="220326" y="516047"/>
                  <a:pt x="202027" y="511458"/>
                </a:cubicBezTo>
                <a:lnTo>
                  <a:pt x="111552" y="556877"/>
                </a:lnTo>
                <a:lnTo>
                  <a:pt x="98007" y="460585"/>
                </a:lnTo>
                <a:cubicBezTo>
                  <a:pt x="37979" y="414007"/>
                  <a:pt x="0" y="340997"/>
                  <a:pt x="0" y="259117"/>
                </a:cubicBezTo>
                <a:cubicBezTo>
                  <a:pt x="0" y="116011"/>
                  <a:pt x="116011" y="0"/>
                  <a:pt x="259117" y="0"/>
                </a:cubicBezTo>
                <a:close/>
              </a:path>
            </a:pathLst>
          </a:cu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17"/>
          <p:cNvSpPr txBox="1"/>
          <p:nvPr/>
        </p:nvSpPr>
        <p:spPr>
          <a:xfrm>
            <a:off x="1167267" y="1971486"/>
            <a:ext cx="2866093" cy="1066800"/>
          </a:xfrm>
          <a:prstGeom prst="rect">
            <a:avLst/>
          </a:prstGeom>
          <a:noFill/>
          <a:ln>
            <a:noFill/>
          </a:ln>
        </p:spPr>
        <p:txBody>
          <a:bodyPr rtlCol="0" wrap="square">
            <a:spAutoFit/>
          </a:bodyPr>
          <a:lstStyle/>
          <a:p>
            <a:pPr algn="ctr"/>
            <a:r>
              <a:rPr altLang="zh-CN" b="1" lang="en-US" smtClean="0" sz="1600">
                <a:solidFill>
                  <a:schemeClr val="bg1"/>
                </a:solidFill>
              </a:rPr>
              <a:t>Since 2005.</a:t>
            </a:r>
          </a:p>
          <a:p>
            <a:pPr algn="ctr"/>
            <a:r>
              <a:rPr altLang="zh-CN" b="1" lang="en-US" smtClean="0" sz="1600">
                <a:solidFill>
                  <a:schemeClr val="bg1"/>
                </a:solidFill>
              </a:rPr>
              <a:t>More than 500 clients from arround the globe.</a:t>
            </a:r>
          </a:p>
          <a:p>
            <a:pPr algn="ctr"/>
            <a:r>
              <a:rPr altLang="zh-CN" b="1" lang="en-US" smtClean="0" sz="1600">
                <a:solidFill>
                  <a:schemeClr val="bg1"/>
                </a:solidFill>
              </a:rPr>
              <a:t>Can’t be wrong!</a:t>
            </a:r>
          </a:p>
        </p:txBody>
      </p:sp>
      <p:sp>
        <p:nvSpPr>
          <p:cNvPr id="19" name="TextBox 18"/>
          <p:cNvSpPr txBox="1"/>
          <p:nvPr/>
        </p:nvSpPr>
        <p:spPr>
          <a:xfrm>
            <a:off x="4885508" y="1518346"/>
            <a:ext cx="3172641" cy="2468880"/>
          </a:xfrm>
          <a:prstGeom prst="rect">
            <a:avLst/>
          </a:prstGeom>
          <a:noFill/>
        </p:spPr>
        <p:txBody>
          <a:bodyPr rtlCol="0" wrap="square">
            <a:spAutoFit/>
          </a:bodyPr>
          <a:lstStyle/>
          <a:p>
            <a:r>
              <a:rPr altLang="zh-CN" b="1" lang="en-US" smtClean="0" sz="1950">
                <a:solidFill>
                  <a:srgbClr val="232323"/>
                </a:solidFill>
              </a:rPr>
              <a:t>We are grateful and appreciate your willingness to the extra work. This is a responsible project, but we have no doubt that your team will meet the challenge.</a:t>
            </a:r>
          </a:p>
        </p:txBody>
      </p:sp>
      <p:sp>
        <p:nvSpPr>
          <p:cNvPr id="20" name="TextBox 19"/>
          <p:cNvSpPr txBox="1"/>
          <p:nvPr/>
        </p:nvSpPr>
        <p:spPr>
          <a:xfrm>
            <a:off x="4833254" y="849697"/>
            <a:ext cx="809898" cy="1310640"/>
          </a:xfrm>
          <a:prstGeom prst="rect">
            <a:avLst/>
          </a:prstGeom>
          <a:noFill/>
        </p:spPr>
        <p:txBody>
          <a:bodyPr rtlCol="0" wrap="square">
            <a:spAutoFit/>
          </a:bodyPr>
          <a:lstStyle/>
          <a:p>
            <a:r>
              <a:rPr altLang="zh-CN" b="1" lang="en-US" smtClean="0" sz="8000">
                <a:solidFill>
                  <a:srgbClr val="2E4860"/>
                </a:solidFill>
              </a:rPr>
              <a:t>”</a:t>
            </a:r>
          </a:p>
        </p:txBody>
      </p:sp>
      <p:sp>
        <p:nvSpPr>
          <p:cNvPr id="21" name="TextBox 20"/>
          <p:cNvSpPr txBox="1"/>
          <p:nvPr/>
        </p:nvSpPr>
        <p:spPr>
          <a:xfrm>
            <a:off x="939390" y="3564242"/>
            <a:ext cx="3512357" cy="457200"/>
          </a:xfrm>
          <a:prstGeom prst="rect">
            <a:avLst/>
          </a:prstGeom>
          <a:noFill/>
        </p:spPr>
        <p:txBody>
          <a:bodyPr rtlCol="0" wrap="square">
            <a:spAutoFit/>
          </a:bodyPr>
          <a:lstStyle/>
          <a:p>
            <a:r>
              <a:rPr altLang="zh-CN" b="1" lang="en-US" smtClean="0" sz="1200"/>
              <a:t>Many thanks for your awesome work!, we are so happy with your professionalism.</a:t>
            </a:r>
          </a:p>
        </p:txBody>
      </p:sp>
      <p:sp>
        <p:nvSpPr>
          <p:cNvPr id="23" name="TextBox 22"/>
          <p:cNvSpPr txBox="1"/>
          <p:nvPr/>
        </p:nvSpPr>
        <p:spPr>
          <a:xfrm>
            <a:off x="579570" y="3437212"/>
            <a:ext cx="809898" cy="822960"/>
          </a:xfrm>
          <a:prstGeom prst="rect">
            <a:avLst/>
          </a:prstGeom>
          <a:noFill/>
        </p:spPr>
        <p:txBody>
          <a:bodyPr rtlCol="0" wrap="square">
            <a:spAutoFit/>
          </a:bodyPr>
          <a:lstStyle/>
          <a:p>
            <a:r>
              <a:rPr altLang="zh-CN" b="1" lang="en-US" smtClean="0" sz="4800">
                <a:solidFill>
                  <a:srgbClr val="2E4860"/>
                </a:solidFill>
              </a:rPr>
              <a:t>”</a:t>
            </a:r>
          </a:p>
        </p:txBody>
      </p:sp>
      <p:sp>
        <p:nvSpPr>
          <p:cNvPr id="22" name="TextBox 21"/>
          <p:cNvSpPr txBox="1"/>
          <p:nvPr/>
        </p:nvSpPr>
        <p:spPr>
          <a:xfrm>
            <a:off x="997892" y="4127876"/>
            <a:ext cx="3344460" cy="259080"/>
          </a:xfrm>
          <a:prstGeom prst="rect">
            <a:avLst/>
          </a:prstGeom>
          <a:noFill/>
        </p:spPr>
        <p:txBody>
          <a:bodyPr rtlCol="0" wrap="square">
            <a:spAutoFit/>
          </a:bodyPr>
          <a:lstStyle/>
          <a:p>
            <a:r>
              <a:rPr altLang="zh-CN" lang="en-US" smtClean="0" sz="1100">
                <a:solidFill>
                  <a:srgbClr val="2E4860"/>
                </a:solidFill>
              </a:rPr>
              <a:t>/ Herpina Herpson -The Happiest Company</a:t>
            </a:r>
          </a:p>
        </p:txBody>
      </p:sp>
      <p:cxnSp>
        <p:nvCxnSpPr>
          <p:cNvPr id="25" name="直接连接符 24"/>
          <p:cNvCxnSpPr/>
          <p:nvPr/>
        </p:nvCxnSpPr>
        <p:spPr>
          <a:xfrm>
            <a:off x="997892" y="4076700"/>
            <a:ext cx="3637608"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27604" y="4153919"/>
            <a:ext cx="3344460" cy="274320"/>
          </a:xfrm>
          <a:prstGeom prst="rect">
            <a:avLst/>
          </a:prstGeom>
          <a:noFill/>
        </p:spPr>
        <p:txBody>
          <a:bodyPr rtlCol="0" wrap="square">
            <a:spAutoFit/>
          </a:bodyPr>
          <a:lstStyle/>
          <a:p>
            <a:r>
              <a:rPr altLang="zh-CN" b="1" lang="en-US" smtClean="0" sz="1200">
                <a:solidFill>
                  <a:srgbClr val="2E4860"/>
                </a:solidFill>
              </a:rPr>
              <a:t>/ John Smith -The Awesome Company</a:t>
            </a:r>
          </a:p>
        </p:txBody>
      </p:sp>
      <p:cxnSp>
        <p:nvCxnSpPr>
          <p:cNvPr id="28" name="直接连接符 27"/>
          <p:cNvCxnSpPr/>
          <p:nvPr/>
        </p:nvCxnSpPr>
        <p:spPr>
          <a:xfrm>
            <a:off x="4943479" y="4076702"/>
            <a:ext cx="3637608"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44640660"/>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487680" y="579120"/>
            <a:ext cx="3840480" cy="1920240"/>
          </a:xfrm>
          <a:prstGeom prst="rect">
            <a:avLst/>
          </a:prstGeom>
          <a:noFill/>
        </p:spPr>
        <p:txBody>
          <a:bodyPr rtlCol="0" wrap="square">
            <a:spAutoFit/>
          </a:bodyPr>
          <a:lstStyle/>
          <a:p>
            <a:r>
              <a:rPr altLang="zh-CN" b="1" lang="en-US" smtClean="0" sz="6000">
                <a:solidFill>
                  <a:srgbClr val="2E4860"/>
                </a:solidFill>
              </a:rPr>
              <a:t>Thank you!</a:t>
            </a:r>
          </a:p>
        </p:txBody>
      </p:sp>
      <p:sp>
        <p:nvSpPr>
          <p:cNvPr id="4" name="矩形 3"/>
          <p:cNvSpPr/>
          <p:nvPr/>
        </p:nvSpPr>
        <p:spPr>
          <a:xfrm>
            <a:off x="5748635" y="3686584"/>
            <a:ext cx="2839739" cy="473945"/>
          </a:xfrm>
          <a:prstGeom prst="rect">
            <a:avLst/>
          </a:prstGeom>
          <a:solidFill>
            <a:srgbClr val="2E486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6085181" y="3707903"/>
            <a:ext cx="2156324" cy="518160"/>
          </a:xfrm>
          <a:prstGeom prst="rect">
            <a:avLst/>
          </a:prstGeom>
          <a:noFill/>
        </p:spPr>
        <p:txBody>
          <a:bodyPr rtlCol="0" wrap="square">
            <a:spAutoFit/>
          </a:bodyPr>
          <a:lstStyle/>
          <a:p>
            <a:pPr algn="ctr"/>
            <a:r>
              <a:rPr altLang="zh-CN" b="1" lang="en-US" smtClean="0" sz="1400">
                <a:solidFill>
                  <a:schemeClr val="bg1"/>
                </a:solidFill>
                <a:latin charset="0" panose="020b0604020202020204" pitchFamily="34" typeface="Arial"/>
                <a:cs charset="0" panose="020b0604020202020204" pitchFamily="34" typeface="Arial"/>
              </a:rPr>
              <a:t>Go to our website!</a:t>
            </a:r>
          </a:p>
          <a:p>
            <a:pPr algn="ctr"/>
            <a:r>
              <a:rPr altLang="zh-CN" b="1" lang="en-US" smtClean="0" sz="1400">
                <a:solidFill>
                  <a:schemeClr val="bg1"/>
                </a:solidFill>
                <a:latin charset="0" panose="020b0604020202020204" pitchFamily="34" typeface="Arial"/>
                <a:cs charset="0" panose="020b0604020202020204" pitchFamily="34" typeface="Arial"/>
              </a:rPr>
              <a:t>(click here)</a:t>
            </a:r>
          </a:p>
        </p:txBody>
      </p:sp>
      <p:cxnSp>
        <p:nvCxnSpPr>
          <p:cNvPr id="6" name="直接连接符 5"/>
          <p:cNvCxnSpPr/>
          <p:nvPr/>
        </p:nvCxnSpPr>
        <p:spPr>
          <a:xfrm>
            <a:off x="561975" y="2643188"/>
            <a:ext cx="4600575" cy="0"/>
          </a:xfrm>
          <a:prstGeom prst="line">
            <a:avLst/>
          </a:prstGeom>
          <a:ln>
            <a:solidFill>
              <a:srgbClr val="44444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8154" y="2743507"/>
            <a:ext cx="4351021" cy="335280"/>
          </a:xfrm>
          <a:prstGeom prst="rect">
            <a:avLst/>
          </a:prstGeom>
          <a:noFill/>
        </p:spPr>
        <p:txBody>
          <a:bodyPr rtlCol="0" wrap="square">
            <a:spAutoFit/>
          </a:bodyPr>
          <a:lstStyle/>
          <a:p>
            <a:r>
              <a:rPr altLang="zh-CN" i="1" lang="en-US" smtClean="0" sz="1600"/>
              <a:t>For more info please contact us:</a:t>
            </a:r>
          </a:p>
        </p:txBody>
      </p:sp>
      <p:sp>
        <p:nvSpPr>
          <p:cNvPr id="8" name="矩形 7"/>
          <p:cNvSpPr/>
          <p:nvPr/>
        </p:nvSpPr>
        <p:spPr>
          <a:xfrm>
            <a:off x="487680" y="3050311"/>
            <a:ext cx="3200717" cy="457200"/>
          </a:xfrm>
          <a:prstGeom prst="rect">
            <a:avLst/>
          </a:prstGeom>
        </p:spPr>
        <p:txBody>
          <a:bodyPr wrap="none">
            <a:spAutoFit/>
          </a:bodyPr>
          <a:lstStyle/>
          <a:p>
            <a:r>
              <a:rPr altLang="zh-CN" b="1" lang="en-US" sz="2400"/>
              <a:t>Phone: 022-099-8080</a:t>
            </a:r>
          </a:p>
        </p:txBody>
      </p:sp>
      <p:sp>
        <p:nvSpPr>
          <p:cNvPr id="9" name="矩形 8"/>
          <p:cNvSpPr/>
          <p:nvPr/>
        </p:nvSpPr>
        <p:spPr>
          <a:xfrm>
            <a:off x="487680" y="3534228"/>
            <a:ext cx="4575492" cy="457200"/>
          </a:xfrm>
          <a:prstGeom prst="rect">
            <a:avLst/>
          </a:prstGeom>
        </p:spPr>
        <p:txBody>
          <a:bodyPr wrap="none">
            <a:spAutoFit/>
          </a:bodyPr>
          <a:lstStyle/>
          <a:p>
            <a:r>
              <a:rPr altLang="zh-CN" b="1" lang="en-US" sz="2400"/>
              <a:t>Email: mail.jsmith@gmail.com</a:t>
            </a:r>
          </a:p>
        </p:txBody>
      </p:sp>
      <p:sp>
        <p:nvSpPr>
          <p:cNvPr id="10" name="TextBox 9"/>
          <p:cNvSpPr txBox="1"/>
          <p:nvPr/>
        </p:nvSpPr>
        <p:spPr>
          <a:xfrm>
            <a:off x="486569" y="4241800"/>
            <a:ext cx="2997200" cy="259080"/>
          </a:xfrm>
          <a:prstGeom prst="rect">
            <a:avLst/>
          </a:prstGeom>
          <a:noFill/>
        </p:spPr>
        <p:txBody>
          <a:bodyPr rtlCol="0" wrap="square">
            <a:spAutoFit/>
          </a:bodyPr>
          <a:lstStyle/>
          <a:p>
            <a:r>
              <a:rPr altLang="zh-CN" i="1" lang="en-US" smtClean="0" sz="1100"/>
              <a:t>John Smith - Marketing Ninja</a:t>
            </a:r>
          </a:p>
        </p:txBody>
      </p:sp>
      <p:sp>
        <p:nvSpPr>
          <p:cNvPr id="12" name="矩形 11"/>
          <p:cNvSpPr/>
          <p:nvPr/>
        </p:nvSpPr>
        <p:spPr>
          <a:xfrm>
            <a:off x="542925" y="547683"/>
            <a:ext cx="4595813" cy="71438"/>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542925" y="4124810"/>
            <a:ext cx="4595813" cy="71438"/>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p:nvPr/>
        </p:nvCxnSpPr>
        <p:spPr>
          <a:xfrm>
            <a:off x="6624638" y="1326356"/>
            <a:ext cx="1092993" cy="1090613"/>
          </a:xfrm>
          <a:prstGeom prst="line">
            <a:avLst/>
          </a:prstGeom>
          <a:ln>
            <a:solidFill>
              <a:srgbClr val="F8C937"/>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93693" y="2445154"/>
            <a:ext cx="1447800" cy="228600"/>
          </a:xfrm>
          <a:prstGeom prst="rect">
            <a:avLst/>
          </a:prstGeom>
          <a:noFill/>
        </p:spPr>
        <p:txBody>
          <a:bodyPr rtlCol="0" wrap="square">
            <a:spAutoFit/>
          </a:bodyPr>
          <a:lstStyle/>
          <a:p>
            <a:r>
              <a:rPr altLang="zh-CN" lang="en-US" smtClean="0" sz="900">
                <a:solidFill>
                  <a:srgbClr val="F8C937"/>
                </a:solidFill>
                <a:latin charset="0" panose="020b0604020202020204" pitchFamily="34" typeface="Arial"/>
                <a:cs charset="0" panose="020b0604020202020204" pitchFamily="34" typeface="Arial"/>
              </a:rPr>
              <a:t>Company Logo</a:t>
            </a:r>
          </a:p>
        </p:txBody>
      </p:sp>
      <p:sp>
        <p:nvSpPr>
          <p:cNvPr id="16" name="椭圆 15"/>
          <p:cNvSpPr/>
          <p:nvPr/>
        </p:nvSpPr>
        <p:spPr>
          <a:xfrm>
            <a:off x="5745954" y="521906"/>
            <a:ext cx="2839245" cy="2839245"/>
          </a:xfrm>
          <a:prstGeom prst="ellipse">
            <a:avLst/>
          </a:prstGeom>
          <a:noFill/>
          <a:ln w="9525">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5183122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114\Desktop\4cbb49c48e8012365a8d2100\a beautiful day_1024x768.jpg" id="3074"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506" l="4287" r="37789" t="20264"/>
          <a:stretch>
            <a:fillRect/>
          </a:stretch>
        </p:blipFill>
        <p:spPr bwMode="auto">
          <a:xfrm>
            <a:off x="559592" y="1228726"/>
            <a:ext cx="3176588" cy="3176587"/>
          </a:xfrm>
          <a:prstGeom prst="ellipse">
            <a:avLst/>
          </a:prstGeom>
          <a:noFill/>
          <a:extLst>
            <a:ext uri="{909E8E84-426E-40DD-AFC4-6F175D3DCCD1}">
              <a14:hiddenFill>
                <a:solidFill>
                  <a:srgbClr val="FFFFFF"/>
                </a:solidFill>
              </a14:hiddenFill>
            </a:ext>
          </a:extLst>
        </p:spPr>
      </p:pic>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03</a:t>
            </a:r>
          </a:p>
        </p:txBody>
      </p:sp>
      <p:sp>
        <p:nvSpPr>
          <p:cNvPr id="6" name="矩形 5"/>
          <p:cNvSpPr/>
          <p:nvPr/>
        </p:nvSpPr>
        <p:spPr>
          <a:xfrm>
            <a:off x="2381" y="215884"/>
            <a:ext cx="1957388"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1"/>
          <p:cNvSpPr txBox="1"/>
          <p:nvPr/>
        </p:nvSpPr>
        <p:spPr>
          <a:xfrm>
            <a:off x="466725" y="290520"/>
            <a:ext cx="1664494" cy="365760"/>
          </a:xfrm>
          <a:prstGeom prst="rect">
            <a:avLst/>
          </a:prstGeom>
          <a:noFill/>
        </p:spPr>
        <p:txBody>
          <a:bodyPr rtlCol="0" wrap="square">
            <a:spAutoFit/>
          </a:bodyPr>
          <a:lstStyle/>
          <a:p>
            <a:r>
              <a:rPr altLang="zh-CN" lang="en-US" smtClean="0" spc="-10">
                <a:solidFill>
                  <a:schemeClr val="bg1"/>
                </a:solidFill>
                <a:latin charset="0" panose="020b0604020202020204" pitchFamily="34" typeface="Arial"/>
                <a:cs charset="0" panose="020b0604020202020204" pitchFamily="34" typeface="Arial"/>
              </a:rPr>
              <a:t>/ Introduction</a:t>
            </a:r>
          </a:p>
        </p:txBody>
      </p:sp>
      <p:sp>
        <p:nvSpPr>
          <p:cNvPr id="7" name="椭圆 6"/>
          <p:cNvSpPr/>
          <p:nvPr/>
        </p:nvSpPr>
        <p:spPr>
          <a:xfrm>
            <a:off x="2917826" y="1416050"/>
            <a:ext cx="955674" cy="955674"/>
          </a:xfrm>
          <a:prstGeom prst="ellipse">
            <a:avLst/>
          </a:prstGeom>
          <a:solidFill>
            <a:srgbClr val="293D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3143250" y="1667202"/>
            <a:ext cx="546100" cy="457200"/>
          </a:xfrm>
          <a:prstGeom prst="rect">
            <a:avLst/>
          </a:prstGeom>
          <a:noFill/>
        </p:spPr>
        <p:txBody>
          <a:bodyPr rtlCol="0" wrap="square">
            <a:spAutoFit/>
          </a:bodyPr>
          <a:lstStyle/>
          <a:p>
            <a:r>
              <a:rPr altLang="zh-CN" lang="en-US" smtClean="0" sz="1200">
                <a:solidFill>
                  <a:schemeClr val="bg1"/>
                </a:solidFill>
                <a:latin charset="0" panose="020b0604020202020204" pitchFamily="34" typeface="Arial"/>
                <a:cs charset="0" panose="020b0604020202020204" pitchFamily="34" typeface="Arial"/>
              </a:rPr>
              <a:t>Sept2013</a:t>
            </a:r>
          </a:p>
        </p:txBody>
      </p:sp>
      <p:sp>
        <p:nvSpPr>
          <p:cNvPr id="12" name="椭圆 11"/>
          <p:cNvSpPr/>
          <p:nvPr/>
        </p:nvSpPr>
        <p:spPr>
          <a:xfrm>
            <a:off x="2632075" y="1214437"/>
            <a:ext cx="636588" cy="636588"/>
          </a:xfrm>
          <a:prstGeom prst="ellipse">
            <a:avLst/>
          </a:prstGeom>
          <a:solidFill>
            <a:srgbClr val="F5BB4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 name="TextBox 8"/>
          <p:cNvSpPr txBox="1"/>
          <p:nvPr/>
        </p:nvSpPr>
        <p:spPr>
          <a:xfrm>
            <a:off x="2727939" y="1394231"/>
            <a:ext cx="488950" cy="274320"/>
          </a:xfrm>
          <a:prstGeom prst="rect">
            <a:avLst/>
          </a:prstGeom>
          <a:noFill/>
        </p:spPr>
        <p:txBody>
          <a:bodyPr rtlCol="0" wrap="square">
            <a:spAutoFit/>
          </a:bodyPr>
          <a:lstStyle/>
          <a:p>
            <a:r>
              <a:rPr altLang="zh-CN" lang="en-US" smtClean="0" sz="1200">
                <a:solidFill>
                  <a:schemeClr val="bg1"/>
                </a:solidFill>
              </a:rPr>
              <a:t>text</a:t>
            </a:r>
          </a:p>
        </p:txBody>
      </p:sp>
      <p:sp>
        <p:nvSpPr>
          <p:cNvPr id="14" name="TextBox 13"/>
          <p:cNvSpPr txBox="1"/>
          <p:nvPr/>
        </p:nvSpPr>
        <p:spPr>
          <a:xfrm>
            <a:off x="4217588" y="1827864"/>
            <a:ext cx="3927475" cy="457200"/>
          </a:xfrm>
          <a:prstGeom prst="rect">
            <a:avLst/>
          </a:prstGeom>
          <a:noFill/>
        </p:spPr>
        <p:txBody>
          <a:bodyPr rtlCol="0" wrap="square">
            <a:spAutoFit/>
          </a:bodyPr>
          <a:lstStyle/>
          <a:p>
            <a:r>
              <a:rPr altLang="zh-CN" b="1" lang="en-US" smtClean="0" sz="2400">
                <a:solidFill>
                  <a:srgbClr val="232323"/>
                </a:solidFill>
              </a:rPr>
              <a:t>The Journey Begin</a:t>
            </a:r>
          </a:p>
        </p:txBody>
      </p:sp>
      <p:cxnSp>
        <p:nvCxnSpPr>
          <p:cNvPr id="16" name="直接连接符 15"/>
          <p:cNvCxnSpPr/>
          <p:nvPr/>
        </p:nvCxnSpPr>
        <p:spPr>
          <a:xfrm>
            <a:off x="4333875" y="2383629"/>
            <a:ext cx="42624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31878" y="2493557"/>
            <a:ext cx="4499372" cy="1371600"/>
          </a:xfrm>
          <a:prstGeom prst="rect">
            <a:avLst/>
          </a:prstGeom>
          <a:noFill/>
        </p:spPr>
        <p:txBody>
          <a:bodyPr rtlCol="0" wrap="square">
            <a:spAutoFit/>
          </a:bodyPr>
          <a:lstStyle/>
          <a:p>
            <a:r>
              <a:rPr altLang="zh-CN" lang="en-US" smtClean="0" spc="-10" sz="1400">
                <a:solidFill>
                  <a:srgbClr val="383838"/>
                </a:solidFill>
              </a:rPr>
              <a:t>Donec id elit non mi porta gravida at eget metus. Fusce dapibus, tellus ac cursus commodo, tortor mauris condimentum nibh, ut fermentum massa justo sit amet risus. Fusce dapibus, tellus ac cursus commodo, tortor mauris condimentum nibh, ut fermentum massa justo sit amet risus. Curabitur blandit tempus porttitor.</a:t>
            </a:r>
          </a:p>
        </p:txBody>
      </p:sp>
    </p:spTree>
    <p:extLst>
      <p:ext uri="{BB962C8B-B14F-4D97-AF65-F5344CB8AC3E}">
        <p14:creationId val="3180465006"/>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12" name="矩形 11"/>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04</a:t>
            </a:r>
          </a:p>
        </p:txBody>
      </p:sp>
      <p:sp>
        <p:nvSpPr>
          <p:cNvPr id="14" name="矩形 13"/>
          <p:cNvSpPr/>
          <p:nvPr/>
        </p:nvSpPr>
        <p:spPr>
          <a:xfrm>
            <a:off x="2381" y="215884"/>
            <a:ext cx="1957388"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466725" y="290520"/>
            <a:ext cx="1664494" cy="365760"/>
          </a:xfrm>
          <a:prstGeom prst="rect">
            <a:avLst/>
          </a:prstGeom>
          <a:noFill/>
        </p:spPr>
        <p:txBody>
          <a:bodyPr rtlCol="0" wrap="square">
            <a:spAutoFit/>
          </a:bodyPr>
          <a:lstStyle/>
          <a:p>
            <a:r>
              <a:rPr altLang="zh-CN" lang="en-US" smtClean="0" spc="-10">
                <a:solidFill>
                  <a:schemeClr val="bg1"/>
                </a:solidFill>
                <a:latin charset="0" panose="020b0604020202020204" pitchFamily="34" typeface="Arial"/>
                <a:cs charset="0" panose="020b0604020202020204" pitchFamily="34" typeface="Arial"/>
              </a:rPr>
              <a:t>/ Introduction</a:t>
            </a:r>
          </a:p>
        </p:txBody>
      </p:sp>
      <p:sp>
        <p:nvSpPr>
          <p:cNvPr id="16" name="TextBox 15"/>
          <p:cNvSpPr txBox="1"/>
          <p:nvPr/>
        </p:nvSpPr>
        <p:spPr>
          <a:xfrm>
            <a:off x="489585" y="982044"/>
            <a:ext cx="3927475" cy="457200"/>
          </a:xfrm>
          <a:prstGeom prst="rect">
            <a:avLst/>
          </a:prstGeom>
          <a:noFill/>
        </p:spPr>
        <p:txBody>
          <a:bodyPr rtlCol="0" wrap="square">
            <a:spAutoFit/>
          </a:bodyPr>
          <a:lstStyle/>
          <a:p>
            <a:r>
              <a:rPr altLang="zh-CN" b="1" lang="en-US" smtClean="0" sz="2400">
                <a:solidFill>
                  <a:srgbClr val="232323"/>
                </a:solidFill>
              </a:rPr>
              <a:t>The Journey Begin</a:t>
            </a:r>
          </a:p>
        </p:txBody>
      </p:sp>
      <p:cxnSp>
        <p:nvCxnSpPr>
          <p:cNvPr id="17" name="直接连接符 16"/>
          <p:cNvCxnSpPr/>
          <p:nvPr/>
        </p:nvCxnSpPr>
        <p:spPr>
          <a:xfrm>
            <a:off x="605873" y="1542571"/>
            <a:ext cx="37041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3474" y="1533045"/>
            <a:ext cx="3890248" cy="1798320"/>
          </a:xfrm>
          <a:prstGeom prst="rect">
            <a:avLst/>
          </a:prstGeom>
          <a:noFill/>
        </p:spPr>
        <p:txBody>
          <a:bodyPr rtlCol="0" wrap="square">
            <a:spAutoFit/>
          </a:bodyPr>
          <a:lstStyle/>
          <a:p>
            <a:r>
              <a:rPr altLang="zh-CN" b="1" kern="1600" lang="en-US" smtClean="0" sz="1400"/>
              <a:t>Donec id elit non mi porta gravida at eget metus. Fusce dapibus, tellus ac cursus commodo, tortor mauris condimentum nibh, ut fermentum massa justo sit amet risus. Fusce dapibus, tellus ac cursus commodo, tortor mauris condimentum nibh, ut fermentum massa justo sit amet risus. Curabitur blandit tempus porttitor.</a:t>
            </a:r>
          </a:p>
        </p:txBody>
      </p:sp>
      <p:sp>
        <p:nvSpPr>
          <p:cNvPr id="21" name="TextBox 20"/>
          <p:cNvSpPr txBox="1"/>
          <p:nvPr/>
        </p:nvSpPr>
        <p:spPr>
          <a:xfrm>
            <a:off x="4785078" y="1326480"/>
            <a:ext cx="3854096" cy="1747114"/>
          </a:xfrm>
          <a:prstGeom prst="rect">
            <a:avLst/>
          </a:prstGeom>
          <a:noFill/>
        </p:spPr>
        <p:txBody>
          <a:bodyPr rtlCol="0" wrap="square">
            <a:spAutoFit/>
          </a:bodyPr>
          <a:lstStyle/>
          <a:p>
            <a:pPr>
              <a:lnSpc>
                <a:spcPct val="97000"/>
              </a:lnSpc>
            </a:pPr>
            <a:r>
              <a:rPr altLang="zh-CN" kern="1600" lang="en-US" smtClean="0" spc="-20" sz="1400"/>
              <a:t>Donec id elit non mi porta gravida at eget metus. Fusce dapibus, tellus ac cursus commodo, tortor mauris condimentum nibh, ut fermentum massa justo sit amet risus. Fusce dapibus, tellus ac cursus commodo, tortor mauris condimentum nibh, ut fermentum massa justo sit amet risus. Curabitur blandit tempus porttitor.</a:t>
            </a:r>
          </a:p>
        </p:txBody>
      </p:sp>
      <p:sp>
        <p:nvSpPr>
          <p:cNvPr id="19" name="TextBox 18"/>
          <p:cNvSpPr txBox="1"/>
          <p:nvPr/>
        </p:nvSpPr>
        <p:spPr>
          <a:xfrm>
            <a:off x="4780316" y="3177951"/>
            <a:ext cx="3685821" cy="1333195"/>
          </a:xfrm>
          <a:prstGeom prst="rect">
            <a:avLst/>
          </a:prstGeom>
          <a:noFill/>
        </p:spPr>
        <p:txBody>
          <a:bodyPr rtlCol="0" wrap="square">
            <a:spAutoFit/>
          </a:bodyPr>
          <a:lstStyle/>
          <a:p>
            <a:pPr>
              <a:lnSpc>
                <a:spcPct val="97000"/>
              </a:lnSpc>
            </a:pPr>
            <a:r>
              <a:rPr altLang="zh-CN" kern="1600" lang="en-US" smtClean="0" spc="-20" sz="1400"/>
              <a:t>Donec id elit non mi porta gravida at eget metus. Fusce dapibus, tellus ac cursus commodo, tortor mauris condimentum nibh. </a:t>
            </a:r>
          </a:p>
          <a:p>
            <a:pPr>
              <a:lnSpc>
                <a:spcPct val="97000"/>
              </a:lnSpc>
            </a:pPr>
            <a:r>
              <a:rPr altLang="zh-CN" kern="1600" lang="en-US" smtClean="0" spc="-20" sz="1400"/>
              <a:t>Donec id elit non mi porta gravida at eget metus. Fusce dapibus, tellus ac cursus commodo, tortor mauris condimentum nibh. </a:t>
            </a:r>
          </a:p>
        </p:txBody>
      </p:sp>
      <p:sp>
        <p:nvSpPr>
          <p:cNvPr id="22" name="TextBox 21"/>
          <p:cNvSpPr txBox="1"/>
          <p:nvPr/>
        </p:nvSpPr>
        <p:spPr>
          <a:xfrm>
            <a:off x="513474" y="3391367"/>
            <a:ext cx="3685821" cy="1333195"/>
          </a:xfrm>
          <a:prstGeom prst="rect">
            <a:avLst/>
          </a:prstGeom>
          <a:noFill/>
        </p:spPr>
        <p:txBody>
          <a:bodyPr rtlCol="0" wrap="square">
            <a:spAutoFit/>
          </a:bodyPr>
          <a:lstStyle/>
          <a:p>
            <a:pPr>
              <a:lnSpc>
                <a:spcPct val="97000"/>
              </a:lnSpc>
            </a:pPr>
            <a:r>
              <a:rPr altLang="zh-CN" kern="1600" lang="en-US" smtClean="0" spc="-20" sz="1400"/>
              <a:t>Donec id elit non mi porta gravida at eget metus. Fusce dapibus, tellus ac cursus commodo, tortor mauris condimentum nibh. </a:t>
            </a:r>
          </a:p>
          <a:p>
            <a:pPr>
              <a:lnSpc>
                <a:spcPct val="97000"/>
              </a:lnSpc>
            </a:pPr>
            <a:r>
              <a:rPr altLang="zh-CN" kern="1600" lang="en-US" smtClean="0" spc="-20" sz="1400"/>
              <a:t>Donec id elit non mi porta gravida at eget metus. Fusce dapibus, tellus ac cursus commodo, tortor mauris condimentum nibh. </a:t>
            </a:r>
          </a:p>
        </p:txBody>
      </p:sp>
    </p:spTree>
    <p:extLst>
      <p:ext uri="{BB962C8B-B14F-4D97-AF65-F5344CB8AC3E}">
        <p14:creationId val="1211817423"/>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8" name="直接连接符 17"/>
          <p:cNvCxnSpPr/>
          <p:nvPr/>
        </p:nvCxnSpPr>
        <p:spPr>
          <a:xfrm>
            <a:off x="2381" y="2135691"/>
            <a:ext cx="9141619" cy="0"/>
          </a:xfrm>
          <a:prstGeom prst="line">
            <a:avLst/>
          </a:prstGeom>
          <a:ln w="50800">
            <a:solidFill>
              <a:srgbClr val="232323"/>
            </a:solidFill>
          </a:ln>
        </p:spPr>
        <p:style>
          <a:lnRef idx="1">
            <a:schemeClr val="accent1"/>
          </a:lnRef>
          <a:fillRef idx="0">
            <a:schemeClr val="accent1"/>
          </a:fillRef>
          <a:effectRef idx="0">
            <a:schemeClr val="accent1"/>
          </a:effectRef>
          <a:fontRef idx="minor">
            <a:schemeClr val="tx1"/>
          </a:fontRef>
        </p:style>
      </p:cxnSp>
      <p:pic>
        <p:nvPicPr>
          <p:cNvPr descr="C:\Users\114\Desktop\4e7019674b7959720d0000c2\1.jpg" id="1028" name="Picture 4"/>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l="42442"/>
          <a:stretch>
            <a:fillRect/>
          </a:stretch>
        </p:blipFill>
        <p:spPr bwMode="auto">
          <a:xfrm>
            <a:off x="3617319" y="1188907"/>
            <a:ext cx="1895475" cy="1893568"/>
          </a:xfrm>
          <a:prstGeom prst="ellipse">
            <a:avLst/>
          </a:prstGeom>
          <a:noFill/>
          <a:extLst>
            <a:ext uri="{909E8E84-426E-40DD-AFC4-6F175D3DCCD1}">
              <a14:hiddenFill>
                <a:solidFill>
                  <a:srgbClr val="FFFFFF"/>
                </a:solidFill>
              </a14:hiddenFill>
            </a:ext>
          </a:extLst>
        </p:spPr>
      </p:pic>
      <p:pic>
        <p:nvPicPr>
          <p:cNvPr descr="C:\Users\114\Desktop\4d6ca0d54b7959d2710000b2\shutterstock_62646988.jpg" id="1027"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19295" l="31413" r="-1026" t="29300"/>
          <a:stretch>
            <a:fillRect/>
          </a:stretch>
        </p:blipFill>
        <p:spPr bwMode="auto">
          <a:xfrm>
            <a:off x="6336657" y="1192530"/>
            <a:ext cx="1916102" cy="1893568"/>
          </a:xfrm>
          <a:prstGeom prst="ellipse">
            <a:avLst/>
          </a:prstGeom>
          <a:noFill/>
          <a:extLst>
            <a:ext uri="{909E8E84-426E-40DD-AFC4-6F175D3DCCD1}">
              <a14:hiddenFill>
                <a:solidFill>
                  <a:srgbClr val="FFFFFF"/>
                </a:solidFill>
              </a14:hiddenFill>
            </a:ext>
          </a:extLst>
        </p:spPr>
      </p:pic>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05</a:t>
            </a:r>
          </a:p>
        </p:txBody>
      </p:sp>
      <p:sp>
        <p:nvSpPr>
          <p:cNvPr id="6" name="矩形 5"/>
          <p:cNvSpPr/>
          <p:nvPr/>
        </p:nvSpPr>
        <p:spPr>
          <a:xfrm>
            <a:off x="2381" y="215884"/>
            <a:ext cx="1378744"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66725" y="290520"/>
            <a:ext cx="1028700" cy="365760"/>
          </a:xfrm>
          <a:prstGeom prst="rect">
            <a:avLst/>
          </a:prstGeom>
          <a:noFill/>
        </p:spPr>
        <p:txBody>
          <a:bodyPr rtlCol="0" wrap="square">
            <a:spAutoFit/>
          </a:bodyPr>
          <a:lstStyle/>
          <a:p>
            <a:r>
              <a:rPr altLang="zh-CN" lang="en-US" smtClean="0" spc="-10">
                <a:solidFill>
                  <a:schemeClr val="bg1"/>
                </a:solidFill>
                <a:latin charset="0" panose="020b0604020202020204" pitchFamily="34" typeface="Arial"/>
                <a:cs charset="0" panose="020b0604020202020204" pitchFamily="34" typeface="Arial"/>
              </a:rPr>
              <a:t>/ Vision</a:t>
            </a:r>
          </a:p>
        </p:txBody>
      </p:sp>
      <p:sp>
        <p:nvSpPr>
          <p:cNvPr id="8" name="TextBox 7"/>
          <p:cNvSpPr txBox="1"/>
          <p:nvPr/>
        </p:nvSpPr>
        <p:spPr>
          <a:xfrm>
            <a:off x="832838" y="3861061"/>
            <a:ext cx="2062761" cy="490576"/>
          </a:xfrm>
          <a:prstGeom prst="rect">
            <a:avLst/>
          </a:prstGeom>
          <a:noFill/>
        </p:spPr>
        <p:txBody>
          <a:bodyPr rtlCol="0" wrap="square">
            <a:spAutoFit/>
          </a:bodyPr>
          <a:lstStyle/>
          <a:p>
            <a:pPr>
              <a:lnSpc>
                <a:spcPct val="97000"/>
              </a:lnSpc>
            </a:pPr>
            <a:r>
              <a:rPr altLang="zh-CN" kern="1600" lang="en-US" smtClean="0" sz="900"/>
              <a:t>Donec id elit non mi porta gravida at eget metus. Fusce dapibus, tellus ac cursus </a:t>
            </a:r>
          </a:p>
        </p:txBody>
      </p:sp>
      <p:sp>
        <p:nvSpPr>
          <p:cNvPr id="2" name="TextBox 1"/>
          <p:cNvSpPr txBox="1"/>
          <p:nvPr/>
        </p:nvSpPr>
        <p:spPr>
          <a:xfrm>
            <a:off x="842959" y="3338518"/>
            <a:ext cx="873918" cy="457200"/>
          </a:xfrm>
          <a:prstGeom prst="rect">
            <a:avLst/>
          </a:prstGeom>
          <a:noFill/>
        </p:spPr>
        <p:txBody>
          <a:bodyPr rtlCol="0" wrap="square">
            <a:spAutoFit/>
          </a:bodyPr>
          <a:lstStyle/>
          <a:p>
            <a:r>
              <a:rPr altLang="zh-CN" b="1" lang="en-US" smtClean="0" sz="2400">
                <a:solidFill>
                  <a:srgbClr val="2E4860"/>
                </a:solidFill>
              </a:rPr>
              <a:t>Past</a:t>
            </a:r>
          </a:p>
        </p:txBody>
      </p:sp>
      <p:cxnSp>
        <p:nvCxnSpPr>
          <p:cNvPr id="10" name="直接连接符 9"/>
          <p:cNvCxnSpPr/>
          <p:nvPr/>
        </p:nvCxnSpPr>
        <p:spPr>
          <a:xfrm>
            <a:off x="907256" y="3797802"/>
            <a:ext cx="1895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50638" y="3860114"/>
            <a:ext cx="2062761" cy="490576"/>
          </a:xfrm>
          <a:prstGeom prst="rect">
            <a:avLst/>
          </a:prstGeom>
          <a:noFill/>
        </p:spPr>
        <p:txBody>
          <a:bodyPr rtlCol="0" wrap="square">
            <a:spAutoFit/>
          </a:bodyPr>
          <a:lstStyle/>
          <a:p>
            <a:pPr>
              <a:lnSpc>
                <a:spcPct val="97000"/>
              </a:lnSpc>
            </a:pPr>
            <a:r>
              <a:rPr altLang="zh-CN" kern="1600" lang="en-US" smtClean="0" sz="900"/>
              <a:t>Donec id elit non mi porta gravida at eget metus. Fusce dapibus, tellus ac cursus </a:t>
            </a:r>
          </a:p>
        </p:txBody>
      </p:sp>
      <p:sp>
        <p:nvSpPr>
          <p:cNvPr id="13" name="TextBox 12"/>
          <p:cNvSpPr txBox="1"/>
          <p:nvPr/>
        </p:nvSpPr>
        <p:spPr>
          <a:xfrm>
            <a:off x="3560759" y="3337571"/>
            <a:ext cx="1522416" cy="457200"/>
          </a:xfrm>
          <a:prstGeom prst="rect">
            <a:avLst/>
          </a:prstGeom>
          <a:noFill/>
        </p:spPr>
        <p:txBody>
          <a:bodyPr rtlCol="0" wrap="square">
            <a:spAutoFit/>
          </a:bodyPr>
          <a:lstStyle/>
          <a:p>
            <a:r>
              <a:rPr altLang="zh-CN" b="1" lang="en-US" smtClean="0" sz="2400">
                <a:solidFill>
                  <a:srgbClr val="2E4860"/>
                </a:solidFill>
              </a:rPr>
              <a:t>Present</a:t>
            </a:r>
          </a:p>
        </p:txBody>
      </p:sp>
      <p:cxnSp>
        <p:nvCxnSpPr>
          <p:cNvPr id="14" name="直接连接符 13"/>
          <p:cNvCxnSpPr/>
          <p:nvPr/>
        </p:nvCxnSpPr>
        <p:spPr>
          <a:xfrm>
            <a:off x="3625056" y="3796855"/>
            <a:ext cx="1895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62239" y="3861061"/>
            <a:ext cx="2062761" cy="490576"/>
          </a:xfrm>
          <a:prstGeom prst="rect">
            <a:avLst/>
          </a:prstGeom>
          <a:noFill/>
        </p:spPr>
        <p:txBody>
          <a:bodyPr rtlCol="0" wrap="square">
            <a:spAutoFit/>
          </a:bodyPr>
          <a:lstStyle/>
          <a:p>
            <a:pPr>
              <a:lnSpc>
                <a:spcPct val="97000"/>
              </a:lnSpc>
            </a:pPr>
            <a:r>
              <a:rPr altLang="zh-CN" kern="1600" lang="en-US" smtClean="0" sz="900"/>
              <a:t>Donec id elit non mi porta gravida at eget metus. Fusce dapibus, tellus ac cursus </a:t>
            </a:r>
          </a:p>
        </p:txBody>
      </p:sp>
      <p:sp>
        <p:nvSpPr>
          <p:cNvPr id="16" name="TextBox 15"/>
          <p:cNvSpPr txBox="1"/>
          <p:nvPr/>
        </p:nvSpPr>
        <p:spPr>
          <a:xfrm>
            <a:off x="6272361" y="3338518"/>
            <a:ext cx="1522416" cy="457200"/>
          </a:xfrm>
          <a:prstGeom prst="rect">
            <a:avLst/>
          </a:prstGeom>
          <a:noFill/>
        </p:spPr>
        <p:txBody>
          <a:bodyPr rtlCol="0" wrap="square">
            <a:spAutoFit/>
          </a:bodyPr>
          <a:lstStyle/>
          <a:p>
            <a:r>
              <a:rPr altLang="zh-CN" b="1" lang="en-US" smtClean="0" sz="2400">
                <a:solidFill>
                  <a:srgbClr val="2E4860"/>
                </a:solidFill>
              </a:rPr>
              <a:t>Future</a:t>
            </a:r>
          </a:p>
        </p:txBody>
      </p:sp>
      <p:cxnSp>
        <p:nvCxnSpPr>
          <p:cNvPr id="17" name="直接连接符 16"/>
          <p:cNvCxnSpPr/>
          <p:nvPr/>
        </p:nvCxnSpPr>
        <p:spPr>
          <a:xfrm>
            <a:off x="6336657" y="3797802"/>
            <a:ext cx="1895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descr="C:\Users\114\Desktop\4cbb49c48e8012365a8d2100\a beautiful day_800x600.jpg" id="1026"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Effect>
                      <a14:brightnessContrast bright="19000"/>
                    </a14:imgEffect>
                  </a14:imgLayer>
                </a14:imgProps>
              </a:ext>
              <a:ext uri="{28A0092B-C50C-407E-A947-70E740481C1C}">
                <a14:useLocalDpi val="0"/>
              </a:ext>
            </a:extLst>
          </a:blip>
          <a:srcRect l="4677" r="35473" t="19283"/>
          <a:stretch>
            <a:fillRect/>
          </a:stretch>
        </p:blipFill>
        <p:spPr bwMode="auto">
          <a:xfrm>
            <a:off x="907255" y="1192530"/>
            <a:ext cx="1895475" cy="1917241"/>
          </a:xfrm>
          <a:prstGeom prst="ellipse">
            <a:avLst/>
          </a:prstGeom>
          <a:noFill/>
          <a:extLst>
            <a:ext uri="{909E8E84-426E-40DD-AFC4-6F175D3DCCD1}">
              <a14:hiddenFill>
                <a:solidFill>
                  <a:srgbClr val="FFFFFF"/>
                </a:solidFill>
              </a14:hiddenFill>
            </a:ext>
          </a:extLst>
        </p:spPr>
      </p:pic>
      <p:sp>
        <p:nvSpPr>
          <p:cNvPr id="21" name="椭圆 20"/>
          <p:cNvSpPr/>
          <p:nvPr/>
        </p:nvSpPr>
        <p:spPr>
          <a:xfrm>
            <a:off x="2278856" y="1257300"/>
            <a:ext cx="616743" cy="616743"/>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19"/>
          <p:cNvSpPr txBox="1"/>
          <p:nvPr/>
        </p:nvSpPr>
        <p:spPr>
          <a:xfrm>
            <a:off x="2383635" y="1459706"/>
            <a:ext cx="621504" cy="228600"/>
          </a:xfrm>
          <a:prstGeom prst="rect">
            <a:avLst/>
          </a:prstGeom>
          <a:noFill/>
        </p:spPr>
        <p:txBody>
          <a:bodyPr rtlCol="0" wrap="square">
            <a:spAutoFit/>
          </a:bodyPr>
          <a:lstStyle/>
          <a:p>
            <a:r>
              <a:rPr altLang="zh-CN" b="1" lang="en-US" smtClean="0" sz="900">
                <a:solidFill>
                  <a:srgbClr val="293D53"/>
                </a:solidFill>
              </a:rPr>
              <a:t>Text</a:t>
            </a:r>
          </a:p>
        </p:txBody>
      </p:sp>
      <p:sp>
        <p:nvSpPr>
          <p:cNvPr id="24" name="椭圆 23"/>
          <p:cNvSpPr/>
          <p:nvPr/>
        </p:nvSpPr>
        <p:spPr>
          <a:xfrm>
            <a:off x="4941290" y="1257299"/>
            <a:ext cx="616743" cy="616743"/>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24"/>
          <p:cNvSpPr txBox="1"/>
          <p:nvPr/>
        </p:nvSpPr>
        <p:spPr>
          <a:xfrm>
            <a:off x="5046069" y="1459705"/>
            <a:ext cx="621504" cy="228600"/>
          </a:xfrm>
          <a:prstGeom prst="rect">
            <a:avLst/>
          </a:prstGeom>
          <a:noFill/>
        </p:spPr>
        <p:txBody>
          <a:bodyPr rtlCol="0" wrap="square">
            <a:spAutoFit/>
          </a:bodyPr>
          <a:lstStyle/>
          <a:p>
            <a:r>
              <a:rPr altLang="zh-CN" b="1" lang="en-US" smtClean="0" sz="900">
                <a:solidFill>
                  <a:srgbClr val="293D53"/>
                </a:solidFill>
              </a:rPr>
              <a:t>Text</a:t>
            </a:r>
          </a:p>
        </p:txBody>
      </p:sp>
      <p:sp>
        <p:nvSpPr>
          <p:cNvPr id="27" name="椭圆 26"/>
          <p:cNvSpPr/>
          <p:nvPr/>
        </p:nvSpPr>
        <p:spPr>
          <a:xfrm>
            <a:off x="7708256" y="1257300"/>
            <a:ext cx="616743" cy="616743"/>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27"/>
          <p:cNvSpPr txBox="1"/>
          <p:nvPr/>
        </p:nvSpPr>
        <p:spPr>
          <a:xfrm>
            <a:off x="7813034" y="1459706"/>
            <a:ext cx="621504" cy="228600"/>
          </a:xfrm>
          <a:prstGeom prst="rect">
            <a:avLst/>
          </a:prstGeom>
          <a:noFill/>
        </p:spPr>
        <p:txBody>
          <a:bodyPr rtlCol="0" wrap="square">
            <a:spAutoFit/>
          </a:bodyPr>
          <a:lstStyle/>
          <a:p>
            <a:r>
              <a:rPr altLang="zh-CN" b="1" lang="en-US" smtClean="0" sz="900">
                <a:solidFill>
                  <a:srgbClr val="293D53"/>
                </a:solidFill>
              </a:rPr>
              <a:t>Text</a:t>
            </a:r>
          </a:p>
        </p:txBody>
      </p:sp>
    </p:spTree>
    <p:extLst>
      <p:ext uri="{BB962C8B-B14F-4D97-AF65-F5344CB8AC3E}">
        <p14:creationId val="3164864254"/>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06</a:t>
            </a:r>
          </a:p>
        </p:txBody>
      </p:sp>
      <p:sp>
        <p:nvSpPr>
          <p:cNvPr id="6" name="矩形 5"/>
          <p:cNvSpPr/>
          <p:nvPr/>
        </p:nvSpPr>
        <p:spPr>
          <a:xfrm>
            <a:off x="2381" y="215884"/>
            <a:ext cx="1557338"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81010" y="302425"/>
            <a:ext cx="1121391"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Timeline</a:t>
            </a:r>
          </a:p>
        </p:txBody>
      </p:sp>
      <p:sp>
        <p:nvSpPr>
          <p:cNvPr id="8" name="TextBox 7"/>
          <p:cNvSpPr txBox="1"/>
          <p:nvPr/>
        </p:nvSpPr>
        <p:spPr>
          <a:xfrm>
            <a:off x="487360" y="3916623"/>
            <a:ext cx="1389065" cy="640080"/>
          </a:xfrm>
          <a:prstGeom prst="rect">
            <a:avLst/>
          </a:prstGeom>
          <a:noFill/>
        </p:spPr>
        <p:txBody>
          <a:bodyPr rtlCol="0" wrap="square">
            <a:spAutoFit/>
          </a:bodyPr>
          <a:lstStyle/>
          <a:p>
            <a:r>
              <a:rPr altLang="zh-CN" kern="1600" lang="en-US" smtClean="0" sz="900"/>
              <a:t>Donec id elit non mi porta gravida at eget metus. Fusce dapibus, tellus ac cursus </a:t>
            </a:r>
          </a:p>
        </p:txBody>
      </p:sp>
      <p:cxnSp>
        <p:nvCxnSpPr>
          <p:cNvPr id="10" name="直接连接符 9"/>
          <p:cNvCxnSpPr/>
          <p:nvPr/>
        </p:nvCxnSpPr>
        <p:spPr>
          <a:xfrm>
            <a:off x="555428" y="3921627"/>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2652237"/>
            <a:ext cx="9144000" cy="0"/>
          </a:xfrm>
          <a:prstGeom prst="line">
            <a:avLst/>
          </a:prstGeom>
          <a:ln w="44450">
            <a:solidFill>
              <a:srgbClr val="F8C937"/>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53086" y="2341783"/>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5"/>
          <p:cNvSpPr txBox="1"/>
          <p:nvPr/>
        </p:nvSpPr>
        <p:spPr>
          <a:xfrm>
            <a:off x="933456" y="2540798"/>
            <a:ext cx="450051" cy="228600"/>
          </a:xfrm>
          <a:prstGeom prst="rect">
            <a:avLst/>
          </a:prstGeom>
          <a:noFill/>
        </p:spPr>
        <p:txBody>
          <a:bodyPr rtlCol="0" wrap="square">
            <a:spAutoFit/>
          </a:bodyPr>
          <a:lstStyle/>
          <a:p>
            <a:pPr algn="ctr"/>
            <a:r>
              <a:rPr altLang="zh-CN" b="1" lang="en-US" smtClean="0" sz="900">
                <a:solidFill>
                  <a:srgbClr val="293D53"/>
                </a:solidFill>
              </a:rPr>
              <a:t>2010</a:t>
            </a:r>
          </a:p>
        </p:txBody>
      </p:sp>
      <p:sp>
        <p:nvSpPr>
          <p:cNvPr id="18" name="TextBox 17"/>
          <p:cNvSpPr txBox="1"/>
          <p:nvPr/>
        </p:nvSpPr>
        <p:spPr>
          <a:xfrm>
            <a:off x="2218506" y="1083993"/>
            <a:ext cx="1389065" cy="640080"/>
          </a:xfrm>
          <a:prstGeom prst="rect">
            <a:avLst/>
          </a:prstGeom>
          <a:noFill/>
        </p:spPr>
        <p:txBody>
          <a:bodyPr rtlCol="0" wrap="square">
            <a:spAutoFit/>
          </a:bodyPr>
          <a:lstStyle/>
          <a:p>
            <a:r>
              <a:rPr altLang="zh-CN" kern="1600" lang="en-US" smtClean="0" sz="900"/>
              <a:t>Donec id elit non mi porta gravida at eget metus. Fusce dapibus, tellus ac cursus </a:t>
            </a:r>
          </a:p>
        </p:txBody>
      </p:sp>
      <p:sp>
        <p:nvSpPr>
          <p:cNvPr id="19" name="TextBox 18"/>
          <p:cNvSpPr txBox="1"/>
          <p:nvPr/>
        </p:nvSpPr>
        <p:spPr>
          <a:xfrm>
            <a:off x="2209576" y="734488"/>
            <a:ext cx="1120795" cy="304800"/>
          </a:xfrm>
          <a:prstGeom prst="rect">
            <a:avLst/>
          </a:prstGeom>
          <a:noFill/>
        </p:spPr>
        <p:txBody>
          <a:bodyPr rtlCol="0" wrap="square">
            <a:spAutoFit/>
          </a:bodyPr>
          <a:lstStyle/>
          <a:p>
            <a:r>
              <a:rPr altLang="zh-CN" b="1" lang="en-US" smtClean="0" sz="1400">
                <a:solidFill>
                  <a:srgbClr val="2E4860"/>
                </a:solidFill>
              </a:rPr>
              <a:t>Example</a:t>
            </a:r>
          </a:p>
        </p:txBody>
      </p:sp>
      <p:cxnSp>
        <p:nvCxnSpPr>
          <p:cNvPr id="20" name="直接连接符 19"/>
          <p:cNvCxnSpPr/>
          <p:nvPr/>
        </p:nvCxnSpPr>
        <p:spPr>
          <a:xfrm>
            <a:off x="2286574" y="1088997"/>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558041" y="2340998"/>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21"/>
          <p:cNvSpPr txBox="1"/>
          <p:nvPr/>
        </p:nvSpPr>
        <p:spPr>
          <a:xfrm>
            <a:off x="2638411" y="2540013"/>
            <a:ext cx="450051" cy="228600"/>
          </a:xfrm>
          <a:prstGeom prst="rect">
            <a:avLst/>
          </a:prstGeom>
          <a:noFill/>
        </p:spPr>
        <p:txBody>
          <a:bodyPr rtlCol="0" wrap="square">
            <a:spAutoFit/>
          </a:bodyPr>
          <a:lstStyle/>
          <a:p>
            <a:pPr algn="ctr"/>
            <a:r>
              <a:rPr altLang="zh-CN" b="1" lang="en-US" smtClean="0" sz="900">
                <a:solidFill>
                  <a:srgbClr val="293D53"/>
                </a:solidFill>
              </a:rPr>
              <a:t>2010</a:t>
            </a:r>
          </a:p>
        </p:txBody>
      </p:sp>
      <p:cxnSp>
        <p:nvCxnSpPr>
          <p:cNvPr id="23" name="直接连接符 22"/>
          <p:cNvCxnSpPr/>
          <p:nvPr/>
        </p:nvCxnSpPr>
        <p:spPr>
          <a:xfrm flipH="1" flipV="1">
            <a:off x="1156100" y="2987676"/>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2882252" y="1790932"/>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13278" y="3899958"/>
            <a:ext cx="1389065" cy="640080"/>
          </a:xfrm>
          <a:prstGeom prst="rect">
            <a:avLst/>
          </a:prstGeom>
          <a:noFill/>
        </p:spPr>
        <p:txBody>
          <a:bodyPr rtlCol="0" wrap="square">
            <a:spAutoFit/>
          </a:bodyPr>
          <a:lstStyle/>
          <a:p>
            <a:r>
              <a:rPr altLang="zh-CN" kern="1600" lang="en-US" smtClean="0" sz="900"/>
              <a:t>Donec id elit non mi porta gravida at eget metus. Fusce dapibus, tellus ac cursus </a:t>
            </a:r>
          </a:p>
        </p:txBody>
      </p:sp>
      <p:sp>
        <p:nvSpPr>
          <p:cNvPr id="27" name="TextBox 26"/>
          <p:cNvSpPr txBox="1"/>
          <p:nvPr/>
        </p:nvSpPr>
        <p:spPr>
          <a:xfrm>
            <a:off x="3904348" y="3550453"/>
            <a:ext cx="1120795" cy="304800"/>
          </a:xfrm>
          <a:prstGeom prst="rect">
            <a:avLst/>
          </a:prstGeom>
          <a:noFill/>
        </p:spPr>
        <p:txBody>
          <a:bodyPr rtlCol="0" wrap="square">
            <a:spAutoFit/>
          </a:bodyPr>
          <a:lstStyle/>
          <a:p>
            <a:r>
              <a:rPr altLang="zh-CN" b="1" lang="en-US" smtClean="0" sz="1400">
                <a:solidFill>
                  <a:srgbClr val="2E4860"/>
                </a:solidFill>
              </a:rPr>
              <a:t>Example</a:t>
            </a:r>
          </a:p>
        </p:txBody>
      </p:sp>
      <p:cxnSp>
        <p:nvCxnSpPr>
          <p:cNvPr id="28" name="直接连接符 27"/>
          <p:cNvCxnSpPr/>
          <p:nvPr/>
        </p:nvCxnSpPr>
        <p:spPr>
          <a:xfrm>
            <a:off x="3981346" y="3904962"/>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4266304" y="2344168"/>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TextBox 29"/>
          <p:cNvSpPr txBox="1"/>
          <p:nvPr/>
        </p:nvSpPr>
        <p:spPr>
          <a:xfrm>
            <a:off x="4346673" y="2543183"/>
            <a:ext cx="450051" cy="228600"/>
          </a:xfrm>
          <a:prstGeom prst="rect">
            <a:avLst/>
          </a:prstGeom>
          <a:noFill/>
        </p:spPr>
        <p:txBody>
          <a:bodyPr rtlCol="0" wrap="square">
            <a:spAutoFit/>
          </a:bodyPr>
          <a:lstStyle/>
          <a:p>
            <a:pPr algn="ctr"/>
            <a:r>
              <a:rPr altLang="zh-CN" b="1" lang="en-US" smtClean="0" sz="900">
                <a:solidFill>
                  <a:srgbClr val="293D53"/>
                </a:solidFill>
              </a:rPr>
              <a:t>2010</a:t>
            </a:r>
          </a:p>
        </p:txBody>
      </p:sp>
      <p:sp>
        <p:nvSpPr>
          <p:cNvPr id="31" name="TextBox 30"/>
          <p:cNvSpPr txBox="1"/>
          <p:nvPr/>
        </p:nvSpPr>
        <p:spPr>
          <a:xfrm>
            <a:off x="5513457" y="1074471"/>
            <a:ext cx="1389065" cy="640080"/>
          </a:xfrm>
          <a:prstGeom prst="rect">
            <a:avLst/>
          </a:prstGeom>
          <a:noFill/>
        </p:spPr>
        <p:txBody>
          <a:bodyPr rtlCol="0" wrap="square">
            <a:spAutoFit/>
          </a:bodyPr>
          <a:lstStyle/>
          <a:p>
            <a:r>
              <a:rPr altLang="zh-CN" kern="1600" lang="en-US" smtClean="0" sz="900"/>
              <a:t>Donec id elit non mi porta gravida at eget metus. Fusce dapibus, tellus ac cursus </a:t>
            </a:r>
          </a:p>
        </p:txBody>
      </p:sp>
      <p:sp>
        <p:nvSpPr>
          <p:cNvPr id="32" name="TextBox 31"/>
          <p:cNvSpPr txBox="1"/>
          <p:nvPr/>
        </p:nvSpPr>
        <p:spPr>
          <a:xfrm>
            <a:off x="5504527" y="724966"/>
            <a:ext cx="1120795" cy="304800"/>
          </a:xfrm>
          <a:prstGeom prst="rect">
            <a:avLst/>
          </a:prstGeom>
          <a:noFill/>
        </p:spPr>
        <p:txBody>
          <a:bodyPr rtlCol="0" wrap="square">
            <a:spAutoFit/>
          </a:bodyPr>
          <a:lstStyle/>
          <a:p>
            <a:r>
              <a:rPr altLang="zh-CN" b="1" lang="en-US" smtClean="0" sz="1400">
                <a:solidFill>
                  <a:srgbClr val="2E4860"/>
                </a:solidFill>
              </a:rPr>
              <a:t>Example</a:t>
            </a:r>
          </a:p>
        </p:txBody>
      </p:sp>
      <p:cxnSp>
        <p:nvCxnSpPr>
          <p:cNvPr id="33" name="直接连接符 32"/>
          <p:cNvCxnSpPr/>
          <p:nvPr/>
        </p:nvCxnSpPr>
        <p:spPr>
          <a:xfrm>
            <a:off x="5581525" y="1079475"/>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5879195" y="2314809"/>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TextBox 34"/>
          <p:cNvSpPr txBox="1"/>
          <p:nvPr/>
        </p:nvSpPr>
        <p:spPr>
          <a:xfrm>
            <a:off x="5959565" y="2513824"/>
            <a:ext cx="450051" cy="228600"/>
          </a:xfrm>
          <a:prstGeom prst="rect">
            <a:avLst/>
          </a:prstGeom>
          <a:noFill/>
        </p:spPr>
        <p:txBody>
          <a:bodyPr rtlCol="0" wrap="square">
            <a:spAutoFit/>
          </a:bodyPr>
          <a:lstStyle/>
          <a:p>
            <a:pPr algn="ctr"/>
            <a:r>
              <a:rPr altLang="zh-CN" b="1" lang="en-US" smtClean="0" sz="900">
                <a:solidFill>
                  <a:srgbClr val="293D53"/>
                </a:solidFill>
              </a:rPr>
              <a:t>2010</a:t>
            </a:r>
          </a:p>
        </p:txBody>
      </p:sp>
      <p:cxnSp>
        <p:nvCxnSpPr>
          <p:cNvPr id="36" name="直接连接符 35"/>
          <p:cNvCxnSpPr/>
          <p:nvPr/>
        </p:nvCxnSpPr>
        <p:spPr>
          <a:xfrm flipH="1" flipV="1">
            <a:off x="4582018" y="2971011"/>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6181170" y="1774267"/>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70735" y="3899157"/>
            <a:ext cx="1389065" cy="640080"/>
          </a:xfrm>
          <a:prstGeom prst="rect">
            <a:avLst/>
          </a:prstGeom>
          <a:noFill/>
        </p:spPr>
        <p:txBody>
          <a:bodyPr rtlCol="0" wrap="square">
            <a:spAutoFit/>
          </a:bodyPr>
          <a:lstStyle/>
          <a:p>
            <a:r>
              <a:rPr altLang="zh-CN" kern="1600" lang="en-US" smtClean="0" sz="900"/>
              <a:t>Donec id elit non mi porta gravida at eget metus. Fusce dapibus, tellus ac cursus </a:t>
            </a:r>
          </a:p>
        </p:txBody>
      </p:sp>
      <p:sp>
        <p:nvSpPr>
          <p:cNvPr id="39" name="TextBox 38"/>
          <p:cNvSpPr txBox="1"/>
          <p:nvPr/>
        </p:nvSpPr>
        <p:spPr>
          <a:xfrm>
            <a:off x="7161805" y="3549652"/>
            <a:ext cx="1120795" cy="304800"/>
          </a:xfrm>
          <a:prstGeom prst="rect">
            <a:avLst/>
          </a:prstGeom>
          <a:noFill/>
        </p:spPr>
        <p:txBody>
          <a:bodyPr rtlCol="0" wrap="square">
            <a:spAutoFit/>
          </a:bodyPr>
          <a:lstStyle/>
          <a:p>
            <a:r>
              <a:rPr altLang="zh-CN" b="1" lang="en-US" smtClean="0" sz="1400">
                <a:solidFill>
                  <a:srgbClr val="2E4860"/>
                </a:solidFill>
              </a:rPr>
              <a:t>Example</a:t>
            </a:r>
          </a:p>
        </p:txBody>
      </p:sp>
      <p:cxnSp>
        <p:nvCxnSpPr>
          <p:cNvPr id="40" name="直接连接符 39"/>
          <p:cNvCxnSpPr/>
          <p:nvPr/>
        </p:nvCxnSpPr>
        <p:spPr>
          <a:xfrm>
            <a:off x="7238804" y="3904160"/>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7498362" y="2321141"/>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TextBox 41"/>
          <p:cNvSpPr txBox="1"/>
          <p:nvPr/>
        </p:nvSpPr>
        <p:spPr>
          <a:xfrm>
            <a:off x="7578732" y="2520156"/>
            <a:ext cx="450051" cy="228600"/>
          </a:xfrm>
          <a:prstGeom prst="rect">
            <a:avLst/>
          </a:prstGeom>
          <a:noFill/>
        </p:spPr>
        <p:txBody>
          <a:bodyPr rtlCol="0" wrap="square">
            <a:spAutoFit/>
          </a:bodyPr>
          <a:lstStyle/>
          <a:p>
            <a:pPr algn="ctr"/>
            <a:r>
              <a:rPr altLang="zh-CN" b="1" lang="en-US" smtClean="0" sz="900">
                <a:solidFill>
                  <a:srgbClr val="293D53"/>
                </a:solidFill>
              </a:rPr>
              <a:t>2010</a:t>
            </a:r>
          </a:p>
        </p:txBody>
      </p:sp>
      <p:cxnSp>
        <p:nvCxnSpPr>
          <p:cNvPr id="43" name="直接连接符 42"/>
          <p:cNvCxnSpPr/>
          <p:nvPr/>
        </p:nvCxnSpPr>
        <p:spPr>
          <a:xfrm flipH="1" flipV="1">
            <a:off x="7833126" y="2970209"/>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5428" y="3577435"/>
            <a:ext cx="1120795" cy="304800"/>
          </a:xfrm>
          <a:prstGeom prst="rect">
            <a:avLst/>
          </a:prstGeom>
          <a:noFill/>
        </p:spPr>
        <p:txBody>
          <a:bodyPr rtlCol="0" wrap="square">
            <a:spAutoFit/>
          </a:bodyPr>
          <a:lstStyle/>
          <a:p>
            <a:r>
              <a:rPr altLang="zh-CN" b="1" lang="en-US" smtClean="0" sz="1400">
                <a:solidFill>
                  <a:srgbClr val="2E4860"/>
                </a:solidFill>
              </a:rPr>
              <a:t>Example</a:t>
            </a:r>
          </a:p>
        </p:txBody>
      </p:sp>
    </p:spTree>
    <p:extLst>
      <p:ext uri="{BB962C8B-B14F-4D97-AF65-F5344CB8AC3E}">
        <p14:creationId val="12774449"/>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07</a:t>
            </a:r>
          </a:p>
        </p:txBody>
      </p:sp>
      <p:sp>
        <p:nvSpPr>
          <p:cNvPr id="6" name="矩形 5"/>
          <p:cNvSpPr/>
          <p:nvPr/>
        </p:nvSpPr>
        <p:spPr>
          <a:xfrm>
            <a:off x="2381" y="248463"/>
            <a:ext cx="2216944"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81010" y="335004"/>
            <a:ext cx="2300290"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The Executives</a:t>
            </a:r>
          </a:p>
        </p:txBody>
      </p:sp>
      <p:sp>
        <p:nvSpPr>
          <p:cNvPr id="8" name="TextBox 7"/>
          <p:cNvSpPr txBox="1"/>
          <p:nvPr/>
        </p:nvSpPr>
        <p:spPr>
          <a:xfrm>
            <a:off x="1985950" y="1748126"/>
            <a:ext cx="2408250" cy="548640"/>
          </a:xfrm>
          <a:prstGeom prst="rect">
            <a:avLst/>
          </a:prstGeom>
          <a:noFill/>
        </p:spPr>
        <p:txBody>
          <a:bodyPr rtlCol="0" wrap="square">
            <a:spAutoFit/>
          </a:bodyPr>
          <a:lstStyle/>
          <a:p>
            <a:r>
              <a:rPr altLang="zh-CN" kern="1600" lang="en-US" smtClean="0" spc="10" sz="1000"/>
              <a:t>Donec id elit non mi porta gravida at eget metus. Fusce dapibus, tellus ac cursus commodo. </a:t>
            </a:r>
          </a:p>
        </p:txBody>
      </p:sp>
      <p:sp>
        <p:nvSpPr>
          <p:cNvPr id="9" name="TextBox 8"/>
          <p:cNvSpPr txBox="1"/>
          <p:nvPr/>
        </p:nvSpPr>
        <p:spPr>
          <a:xfrm>
            <a:off x="1985941" y="1145362"/>
            <a:ext cx="1560534" cy="304800"/>
          </a:xfrm>
          <a:prstGeom prst="rect">
            <a:avLst/>
          </a:prstGeom>
          <a:noFill/>
        </p:spPr>
        <p:txBody>
          <a:bodyPr rtlCol="0" wrap="square">
            <a:spAutoFit/>
          </a:bodyPr>
          <a:lstStyle/>
          <a:p>
            <a:r>
              <a:rPr altLang="zh-CN" b="1" lang="en-US" smtClean="0" sz="1400">
                <a:solidFill>
                  <a:srgbClr val="2E4860"/>
                </a:solidFill>
              </a:rPr>
              <a:t>Julian Herpina</a:t>
            </a:r>
          </a:p>
        </p:txBody>
      </p:sp>
      <p:cxnSp>
        <p:nvCxnSpPr>
          <p:cNvPr id="10" name="直接连接符 9"/>
          <p:cNvCxnSpPr/>
          <p:nvPr/>
        </p:nvCxnSpPr>
        <p:spPr>
          <a:xfrm>
            <a:off x="2054029" y="1689630"/>
            <a:ext cx="2089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059488" y="1418351"/>
            <a:ext cx="322458" cy="191374"/>
          </a:xfrm>
          <a:prstGeom prst="rect">
            <a:avLst/>
          </a:prstGeom>
          <a:solidFill>
            <a:srgbClr val="F7C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1982599" y="1388271"/>
            <a:ext cx="672495" cy="251460"/>
          </a:xfrm>
          <a:prstGeom prst="rect">
            <a:avLst/>
          </a:prstGeom>
          <a:noFill/>
        </p:spPr>
        <p:txBody>
          <a:bodyPr rtlCol="0" wrap="square">
            <a:spAutoFit/>
          </a:bodyPr>
          <a:lstStyle/>
          <a:p>
            <a:r>
              <a:rPr altLang="zh-CN" lang="en-US" smtClean="0" sz="1050"/>
              <a:t>CEO</a:t>
            </a:r>
          </a:p>
        </p:txBody>
      </p:sp>
      <p:sp>
        <p:nvSpPr>
          <p:cNvPr id="15" name="TextBox 14"/>
          <p:cNvSpPr txBox="1"/>
          <p:nvPr/>
        </p:nvSpPr>
        <p:spPr>
          <a:xfrm>
            <a:off x="1985950" y="3386425"/>
            <a:ext cx="2408250" cy="548640"/>
          </a:xfrm>
          <a:prstGeom prst="rect">
            <a:avLst/>
          </a:prstGeom>
          <a:noFill/>
        </p:spPr>
        <p:txBody>
          <a:bodyPr rtlCol="0" wrap="square">
            <a:spAutoFit/>
          </a:bodyPr>
          <a:lstStyle/>
          <a:p>
            <a:r>
              <a:rPr altLang="zh-CN" kern="1600" lang="en-US" smtClean="0" spc="10" sz="1000"/>
              <a:t>Donec id elit non mi porta gravida at eget metus. Fusce dapibus, tellus ac cursus commodo. </a:t>
            </a:r>
          </a:p>
        </p:txBody>
      </p:sp>
      <p:sp>
        <p:nvSpPr>
          <p:cNvPr id="16" name="TextBox 15"/>
          <p:cNvSpPr txBox="1"/>
          <p:nvPr/>
        </p:nvSpPr>
        <p:spPr>
          <a:xfrm>
            <a:off x="1976425" y="2782986"/>
            <a:ext cx="1747850" cy="304800"/>
          </a:xfrm>
          <a:prstGeom prst="rect">
            <a:avLst/>
          </a:prstGeom>
          <a:noFill/>
        </p:spPr>
        <p:txBody>
          <a:bodyPr rtlCol="0" wrap="square">
            <a:spAutoFit/>
          </a:bodyPr>
          <a:lstStyle/>
          <a:p>
            <a:r>
              <a:rPr altLang="zh-CN" b="1" lang="en-US" smtClean="0" spc="-20" sz="1400">
                <a:solidFill>
                  <a:srgbClr val="2E4860"/>
                </a:solidFill>
              </a:rPr>
              <a:t>Derp Herpington</a:t>
            </a:r>
          </a:p>
        </p:txBody>
      </p:sp>
      <p:cxnSp>
        <p:nvCxnSpPr>
          <p:cNvPr id="17" name="直接连接符 16"/>
          <p:cNvCxnSpPr/>
          <p:nvPr/>
        </p:nvCxnSpPr>
        <p:spPr>
          <a:xfrm>
            <a:off x="2054029" y="3327930"/>
            <a:ext cx="2089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063062" y="3056651"/>
            <a:ext cx="1156387" cy="191374"/>
          </a:xfrm>
          <a:prstGeom prst="rect">
            <a:avLst/>
          </a:prstGeom>
          <a:solidFill>
            <a:srgbClr val="F7C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1985950" y="3029746"/>
            <a:ext cx="1668475" cy="251460"/>
          </a:xfrm>
          <a:prstGeom prst="rect">
            <a:avLst/>
          </a:prstGeom>
          <a:noFill/>
        </p:spPr>
        <p:txBody>
          <a:bodyPr rtlCol="0" wrap="square">
            <a:spAutoFit/>
          </a:bodyPr>
          <a:lstStyle/>
          <a:p>
            <a:r>
              <a:rPr altLang="zh-CN" lang="en-US" smtClean="0" spc="-20" sz="1050"/>
              <a:t>Executive Manager</a:t>
            </a:r>
          </a:p>
        </p:txBody>
      </p:sp>
      <p:sp>
        <p:nvSpPr>
          <p:cNvPr id="21" name="TextBox 20"/>
          <p:cNvSpPr txBox="1"/>
          <p:nvPr/>
        </p:nvSpPr>
        <p:spPr>
          <a:xfrm>
            <a:off x="6415907" y="1748126"/>
            <a:ext cx="2408250" cy="548640"/>
          </a:xfrm>
          <a:prstGeom prst="rect">
            <a:avLst/>
          </a:prstGeom>
          <a:noFill/>
        </p:spPr>
        <p:txBody>
          <a:bodyPr rtlCol="0" wrap="square">
            <a:spAutoFit/>
          </a:bodyPr>
          <a:lstStyle/>
          <a:p>
            <a:r>
              <a:rPr altLang="zh-CN" kern="1600" lang="en-US" smtClean="0" spc="10" sz="1000"/>
              <a:t>Donec id elit non mi porta gravida at eget metus. Fusce dapibus, tellus ac cursus commodo. </a:t>
            </a:r>
          </a:p>
        </p:txBody>
      </p:sp>
      <p:sp>
        <p:nvSpPr>
          <p:cNvPr id="22" name="TextBox 21"/>
          <p:cNvSpPr txBox="1"/>
          <p:nvPr/>
        </p:nvSpPr>
        <p:spPr>
          <a:xfrm>
            <a:off x="6409556" y="1144686"/>
            <a:ext cx="2004194" cy="304800"/>
          </a:xfrm>
          <a:prstGeom prst="rect">
            <a:avLst/>
          </a:prstGeom>
          <a:noFill/>
        </p:spPr>
        <p:txBody>
          <a:bodyPr rtlCol="0" wrap="square">
            <a:spAutoFit/>
          </a:bodyPr>
          <a:lstStyle/>
          <a:p>
            <a:r>
              <a:rPr altLang="zh-CN" b="1" lang="en-US" smtClean="0" spc="-20" sz="1400">
                <a:solidFill>
                  <a:srgbClr val="2E4860"/>
                </a:solidFill>
              </a:rPr>
              <a:t>Derpina Herpington</a:t>
            </a:r>
          </a:p>
        </p:txBody>
      </p:sp>
      <p:cxnSp>
        <p:nvCxnSpPr>
          <p:cNvPr id="23" name="直接连接符 22"/>
          <p:cNvCxnSpPr/>
          <p:nvPr/>
        </p:nvCxnSpPr>
        <p:spPr>
          <a:xfrm>
            <a:off x="6483986" y="1689630"/>
            <a:ext cx="2089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483985" y="1420732"/>
            <a:ext cx="726439" cy="191374"/>
          </a:xfrm>
          <a:prstGeom prst="rect">
            <a:avLst/>
          </a:prstGeom>
          <a:solidFill>
            <a:srgbClr val="F7C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24"/>
          <p:cNvSpPr txBox="1"/>
          <p:nvPr/>
        </p:nvSpPr>
        <p:spPr>
          <a:xfrm>
            <a:off x="6411144" y="1389461"/>
            <a:ext cx="1072332" cy="251460"/>
          </a:xfrm>
          <a:prstGeom prst="rect">
            <a:avLst/>
          </a:prstGeom>
          <a:noFill/>
        </p:spPr>
        <p:txBody>
          <a:bodyPr rtlCol="0" wrap="square">
            <a:spAutoFit/>
          </a:bodyPr>
          <a:lstStyle/>
          <a:p>
            <a:r>
              <a:rPr altLang="zh-CN" lang="en-US" smtClean="0" spc="-10" sz="1050"/>
              <a:t>Chief Editor</a:t>
            </a:r>
          </a:p>
        </p:txBody>
      </p:sp>
      <p:sp>
        <p:nvSpPr>
          <p:cNvPr id="27" name="TextBox 26"/>
          <p:cNvSpPr txBox="1"/>
          <p:nvPr/>
        </p:nvSpPr>
        <p:spPr>
          <a:xfrm>
            <a:off x="6415907" y="3386425"/>
            <a:ext cx="2408250" cy="548640"/>
          </a:xfrm>
          <a:prstGeom prst="rect">
            <a:avLst/>
          </a:prstGeom>
          <a:noFill/>
        </p:spPr>
        <p:txBody>
          <a:bodyPr rtlCol="0" wrap="square">
            <a:spAutoFit/>
          </a:bodyPr>
          <a:lstStyle/>
          <a:p>
            <a:r>
              <a:rPr altLang="zh-CN" kern="1600" lang="en-US" smtClean="0" spc="10" sz="1000"/>
              <a:t>Donec id elit non mi porta gravida at eget metus. Fusce dapibus, tellus ac cursus commodo. </a:t>
            </a:r>
          </a:p>
        </p:txBody>
      </p:sp>
      <p:sp>
        <p:nvSpPr>
          <p:cNvPr id="28" name="TextBox 27"/>
          <p:cNvSpPr txBox="1"/>
          <p:nvPr/>
        </p:nvSpPr>
        <p:spPr>
          <a:xfrm>
            <a:off x="6415907" y="2779811"/>
            <a:ext cx="1747850" cy="304800"/>
          </a:xfrm>
          <a:prstGeom prst="rect">
            <a:avLst/>
          </a:prstGeom>
          <a:noFill/>
        </p:spPr>
        <p:txBody>
          <a:bodyPr rtlCol="0" wrap="square">
            <a:spAutoFit/>
          </a:bodyPr>
          <a:lstStyle/>
          <a:p>
            <a:r>
              <a:rPr altLang="zh-CN" b="1" lang="en-US" smtClean="0" spc="-20" sz="1400">
                <a:solidFill>
                  <a:srgbClr val="2E4860"/>
                </a:solidFill>
              </a:rPr>
              <a:t>Julian Derpington</a:t>
            </a:r>
          </a:p>
        </p:txBody>
      </p:sp>
      <p:cxnSp>
        <p:nvCxnSpPr>
          <p:cNvPr id="29" name="直接连接符 28"/>
          <p:cNvCxnSpPr/>
          <p:nvPr/>
        </p:nvCxnSpPr>
        <p:spPr>
          <a:xfrm>
            <a:off x="6483986" y="3327930"/>
            <a:ext cx="2089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490338" y="3065407"/>
            <a:ext cx="894712" cy="191374"/>
          </a:xfrm>
          <a:prstGeom prst="rect">
            <a:avLst/>
          </a:prstGeom>
          <a:solidFill>
            <a:srgbClr val="F7C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30"/>
          <p:cNvSpPr txBox="1"/>
          <p:nvPr/>
        </p:nvSpPr>
        <p:spPr>
          <a:xfrm>
            <a:off x="6417721" y="3027367"/>
            <a:ext cx="1668475" cy="251460"/>
          </a:xfrm>
          <a:prstGeom prst="rect">
            <a:avLst/>
          </a:prstGeom>
          <a:noFill/>
        </p:spPr>
        <p:txBody>
          <a:bodyPr rtlCol="0" wrap="square">
            <a:spAutoFit/>
          </a:bodyPr>
          <a:lstStyle/>
          <a:p>
            <a:r>
              <a:rPr altLang="zh-CN" lang="en-US" smtClean="0" spc="-20" sz="1050"/>
              <a:t>Sales Manager</a:t>
            </a:r>
          </a:p>
        </p:txBody>
      </p:sp>
      <p:pic>
        <p:nvPicPr>
          <p:cNvPr descr="C:\Users\114\Desktop\4e7fd7b94b7959e427000114\2031.jpg" id="33" name="Picture 2"/>
          <p:cNvPicPr>
            <a:picLocks noChangeArrowheads="1" noChangeAspect="1"/>
          </p:cNvPicPr>
          <p:nvPr/>
        </p:nvPicPr>
        <p:blipFill>
          <a:blip r:embed="rId2">
            <a:extLst>
              <a:ext uri="{28A0092B-C50C-407E-A947-70E740481C1C}">
                <a14:useLocalDpi val="0"/>
              </a:ext>
            </a:extLst>
          </a:blip>
          <a:srcRect b="35759" l="47442" r="9696" t="-30"/>
          <a:stretch>
            <a:fillRect/>
          </a:stretch>
        </p:blipFill>
        <p:spPr bwMode="auto">
          <a:xfrm>
            <a:off x="4970354" y="2794647"/>
            <a:ext cx="1384300" cy="1384300"/>
          </a:xfrm>
          <a:prstGeom prst="ellipse">
            <a:avLst/>
          </a:prstGeom>
          <a:noFill/>
          <a:extLst>
            <a:ext uri="{909E8E84-426E-40DD-AFC4-6F175D3DCCD1}">
              <a14:hiddenFill>
                <a:solidFill>
                  <a:srgbClr val="FFFFFF"/>
                </a:solidFill>
              </a14:hiddenFill>
            </a:ext>
          </a:extLst>
        </p:spPr>
      </p:pic>
      <p:pic>
        <p:nvPicPr>
          <p:cNvPr descr="C:\Users\114\Desktop\4e769e144b7959e8540000cf\1758.jpg" id="4098"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56433" l="44857" r="20848" t="4822"/>
          <a:stretch>
            <a:fillRect/>
          </a:stretch>
        </p:blipFill>
        <p:spPr bwMode="auto">
          <a:xfrm>
            <a:off x="540397" y="2793706"/>
            <a:ext cx="1384300" cy="1385241"/>
          </a:xfrm>
          <a:prstGeom prst="ellipse">
            <a:avLst/>
          </a:prstGeom>
          <a:noFill/>
          <a:extLst>
            <a:ext uri="{909E8E84-426E-40DD-AFC4-6F175D3DCCD1}">
              <a14:hiddenFill>
                <a:solidFill>
                  <a:srgbClr val="FFFFFF"/>
                </a:solidFill>
              </a14:hiddenFill>
            </a:ext>
          </a:extLst>
        </p:spPr>
      </p:pic>
      <p:pic>
        <p:nvPicPr>
          <p:cNvPr descr="C:\Users\114\Desktop\4d6df1c94b7959e34f0000f6\shutterstock_49948117.jpg" id="4099" name="Picture 3"/>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Effect>
                      <a14:brightnessContrast bright="-20000"/>
                    </a14:imgEffect>
                  </a14:imgLayer>
                </a14:imgProps>
              </a:ext>
              <a:ext uri="{28A0092B-C50C-407E-A947-70E740481C1C}">
                <a14:useLocalDpi val="0"/>
              </a:ext>
            </a:extLst>
          </a:blip>
          <a:srcRect b="14263" l="6212"/>
          <a:stretch>
            <a:fillRect/>
          </a:stretch>
        </p:blipFill>
        <p:spPr bwMode="auto">
          <a:xfrm>
            <a:off x="4970354" y="1165225"/>
            <a:ext cx="1393178" cy="1384300"/>
          </a:xfrm>
          <a:prstGeom prst="ellipse">
            <a:avLst/>
          </a:prstGeom>
          <a:noFill/>
          <a:extLst>
            <a:ext uri="{909E8E84-426E-40DD-AFC4-6F175D3DCCD1}">
              <a14:hiddenFill>
                <a:solidFill>
                  <a:srgbClr val="FFFFFF"/>
                </a:solidFill>
              </a14:hiddenFill>
            </a:ext>
          </a:extLst>
        </p:spPr>
      </p:pic>
      <p:pic>
        <p:nvPicPr>
          <p:cNvPr descr="C:\Users\114\Desktop\shutterstock_55427254.jpg" id="5124" name="Picture 4"/>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rcRect b="58803" l="21139" r="31419"/>
          <a:stretch>
            <a:fillRect/>
          </a:stretch>
        </p:blipFill>
        <p:spPr bwMode="auto">
          <a:xfrm>
            <a:off x="549274" y="1165225"/>
            <a:ext cx="1384301" cy="1384300"/>
          </a:xfrm>
          <a:prstGeom prst="ellipse">
            <a:avLst/>
          </a:prstGeom>
          <a:noFill/>
          <a:extLst>
            <a:ext uri="{909E8E84-426E-40DD-AFC4-6F175D3DCCD1}">
              <a14:hiddenFill>
                <a:solidFill>
                  <a:srgbClr val="FFFFFF"/>
                </a:solidFill>
              </a14:hiddenFill>
            </a:ext>
          </a:extLst>
        </p:spPr>
      </p:pic>
    </p:spTree>
    <p:extLst>
      <p:ext uri="{BB962C8B-B14F-4D97-AF65-F5344CB8AC3E}">
        <p14:creationId val="2324517139"/>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114\Desktop\4e769e144b7959e8540000cf\1758.jpg" id="32"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56433" l="44857" r="20848" t="4822"/>
          <a:stretch>
            <a:fillRect/>
          </a:stretch>
        </p:blipFill>
        <p:spPr bwMode="auto">
          <a:xfrm>
            <a:off x="595300" y="1207533"/>
            <a:ext cx="1384300" cy="1385241"/>
          </a:xfrm>
          <a:prstGeom prst="ellipse">
            <a:avLst/>
          </a:prstGeom>
          <a:noFill/>
          <a:extLst>
            <a:ext uri="{909E8E84-426E-40DD-AFC4-6F175D3DCCD1}">
              <a14:hiddenFill>
                <a:solidFill>
                  <a:srgbClr val="FFFFFF"/>
                </a:solidFill>
              </a14:hiddenFill>
            </a:ext>
          </a:extLst>
        </p:spPr>
      </p:pic>
      <p:sp>
        <p:nvSpPr>
          <p:cNvPr id="6" name="TextBox 5"/>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7" name="矩形 6"/>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08</a:t>
            </a:r>
          </a:p>
        </p:txBody>
      </p:sp>
      <p:sp>
        <p:nvSpPr>
          <p:cNvPr id="9" name="矩形 8"/>
          <p:cNvSpPr/>
          <p:nvPr/>
        </p:nvSpPr>
        <p:spPr>
          <a:xfrm>
            <a:off x="2381" y="248463"/>
            <a:ext cx="2216944"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9"/>
          <p:cNvSpPr txBox="1"/>
          <p:nvPr/>
        </p:nvSpPr>
        <p:spPr>
          <a:xfrm>
            <a:off x="481010" y="335004"/>
            <a:ext cx="2300290"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The Executives</a:t>
            </a:r>
          </a:p>
        </p:txBody>
      </p:sp>
      <p:sp>
        <p:nvSpPr>
          <p:cNvPr id="11" name="TextBox 10"/>
          <p:cNvSpPr txBox="1"/>
          <p:nvPr/>
        </p:nvSpPr>
        <p:spPr>
          <a:xfrm>
            <a:off x="4441021" y="3555410"/>
            <a:ext cx="4207673" cy="304800"/>
          </a:xfrm>
          <a:prstGeom prst="rect">
            <a:avLst/>
          </a:prstGeom>
          <a:noFill/>
        </p:spPr>
        <p:txBody>
          <a:bodyPr rtlCol="0" wrap="square">
            <a:spAutoFit/>
          </a:bodyPr>
          <a:lstStyle/>
          <a:p>
            <a:r>
              <a:rPr altLang="zh-CN" b="1" kern="1600" lang="en-US" smtClean="0" spc="-20" sz="1400">
                <a:solidFill>
                  <a:srgbClr val="2E4860"/>
                </a:solidFill>
              </a:rPr>
              <a:t>Donec id elit non mi porta gravida at eget metus. </a:t>
            </a:r>
          </a:p>
        </p:txBody>
      </p:sp>
      <p:sp>
        <p:nvSpPr>
          <p:cNvPr id="12" name="TextBox 11"/>
          <p:cNvSpPr txBox="1"/>
          <p:nvPr/>
        </p:nvSpPr>
        <p:spPr>
          <a:xfrm>
            <a:off x="2034976" y="1168508"/>
            <a:ext cx="2155045" cy="365760"/>
          </a:xfrm>
          <a:prstGeom prst="rect">
            <a:avLst/>
          </a:prstGeom>
          <a:noFill/>
        </p:spPr>
        <p:txBody>
          <a:bodyPr rtlCol="0" wrap="square">
            <a:spAutoFit/>
          </a:bodyPr>
          <a:lstStyle/>
          <a:p>
            <a:r>
              <a:rPr altLang="zh-CN" b="1" lang="en-US" smtClean="0" spc="-10">
                <a:solidFill>
                  <a:srgbClr val="2E4860"/>
                </a:solidFill>
              </a:rPr>
              <a:t>Derp Herpington</a:t>
            </a:r>
          </a:p>
        </p:txBody>
      </p:sp>
      <p:cxnSp>
        <p:nvCxnSpPr>
          <p:cNvPr id="13" name="直接连接符 12"/>
          <p:cNvCxnSpPr/>
          <p:nvPr/>
        </p:nvCxnSpPr>
        <p:spPr>
          <a:xfrm>
            <a:off x="2100676" y="1803930"/>
            <a:ext cx="2089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100676" y="1537840"/>
            <a:ext cx="1156387" cy="191374"/>
          </a:xfrm>
          <a:prstGeom prst="rect">
            <a:avLst/>
          </a:prstGeom>
          <a:solidFill>
            <a:srgbClr val="F7C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2032598" y="1500984"/>
            <a:ext cx="1668475" cy="251460"/>
          </a:xfrm>
          <a:prstGeom prst="rect">
            <a:avLst/>
          </a:prstGeom>
          <a:noFill/>
        </p:spPr>
        <p:txBody>
          <a:bodyPr rtlCol="0" wrap="square">
            <a:spAutoFit/>
          </a:bodyPr>
          <a:lstStyle/>
          <a:p>
            <a:r>
              <a:rPr altLang="zh-CN" lang="en-US" smtClean="0" spc="-20" sz="1050"/>
              <a:t>Executive Manager</a:t>
            </a:r>
          </a:p>
        </p:txBody>
      </p:sp>
      <p:cxnSp>
        <p:nvCxnSpPr>
          <p:cNvPr id="17" name="直接连接符 16"/>
          <p:cNvCxnSpPr/>
          <p:nvPr/>
        </p:nvCxnSpPr>
        <p:spPr>
          <a:xfrm>
            <a:off x="2100675" y="3868950"/>
            <a:ext cx="2089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82690" y="2311400"/>
            <a:ext cx="1932110" cy="1371600"/>
          </a:xfrm>
          <a:prstGeom prst="rect">
            <a:avLst/>
          </a:prstGeom>
          <a:noFill/>
        </p:spPr>
        <p:txBody>
          <a:bodyPr rtlCol="0" wrap="square">
            <a:spAutoFit/>
          </a:bodyPr>
          <a:lstStyle/>
          <a:p>
            <a:r>
              <a:rPr altLang="zh-CN" i="1" lang="en-US" smtClean="0" sz="1200">
                <a:solidFill>
                  <a:srgbClr val="2E4860"/>
                </a:solidFill>
              </a:rPr>
              <a:t>I’m not after fame and success and fortune and power. It’s mostly that I want to have a good jop and have good friends; that’s the good stuff in life.</a:t>
            </a:r>
          </a:p>
        </p:txBody>
      </p:sp>
      <p:sp>
        <p:nvSpPr>
          <p:cNvPr id="18" name="TextBox 17"/>
          <p:cNvSpPr txBox="1"/>
          <p:nvPr/>
        </p:nvSpPr>
        <p:spPr>
          <a:xfrm>
            <a:off x="2162175" y="1990725"/>
            <a:ext cx="431800" cy="640080"/>
          </a:xfrm>
          <a:prstGeom prst="rect">
            <a:avLst/>
          </a:prstGeom>
          <a:noFill/>
        </p:spPr>
        <p:txBody>
          <a:bodyPr rtlCol="0" wrap="square">
            <a:spAutoFit/>
          </a:bodyPr>
          <a:lstStyle/>
          <a:p>
            <a:r>
              <a:rPr altLang="zh-CN" b="1" lang="en-US" smtClean="0" sz="3600">
                <a:solidFill>
                  <a:srgbClr val="2E4860"/>
                </a:solidFill>
              </a:rPr>
              <a:t>”</a:t>
            </a:r>
          </a:p>
        </p:txBody>
      </p:sp>
      <p:sp>
        <p:nvSpPr>
          <p:cNvPr id="19" name="矩形 18"/>
          <p:cNvSpPr/>
          <p:nvPr/>
        </p:nvSpPr>
        <p:spPr>
          <a:xfrm>
            <a:off x="4436280" y="3065644"/>
            <a:ext cx="3749040" cy="304800"/>
          </a:xfrm>
          <a:prstGeom prst="rect">
            <a:avLst/>
          </a:prstGeom>
        </p:spPr>
        <p:txBody>
          <a:bodyPr wrap="none">
            <a:spAutoFit/>
          </a:bodyPr>
          <a:lstStyle/>
          <a:p>
            <a:r>
              <a:rPr altLang="zh-CN" b="1" lang="en-US" spc="-20" sz="1400">
                <a:solidFill>
                  <a:srgbClr val="2E4860"/>
                </a:solidFill>
              </a:rPr>
              <a:t>Fusce dapibus, tellus ac cursus commodo. </a:t>
            </a:r>
          </a:p>
        </p:txBody>
      </p:sp>
      <p:cxnSp>
        <p:nvCxnSpPr>
          <p:cNvPr id="21" name="直接连接符 20"/>
          <p:cNvCxnSpPr/>
          <p:nvPr/>
        </p:nvCxnSpPr>
        <p:spPr>
          <a:xfrm>
            <a:off x="4515263" y="3882656"/>
            <a:ext cx="4019138" cy="0"/>
          </a:xfrm>
          <a:prstGeom prst="line">
            <a:avLst/>
          </a:prstGeom>
          <a:ln w="228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15259" y="3392469"/>
            <a:ext cx="4019138" cy="0"/>
          </a:xfrm>
          <a:prstGeom prst="line">
            <a:avLst/>
          </a:prstGeom>
          <a:ln w="228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15259" y="2906827"/>
            <a:ext cx="4019138" cy="0"/>
          </a:xfrm>
          <a:prstGeom prst="line">
            <a:avLst/>
          </a:prstGeom>
          <a:ln w="228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15255" y="2416640"/>
            <a:ext cx="4019138" cy="0"/>
          </a:xfrm>
          <a:prstGeom prst="line">
            <a:avLst/>
          </a:prstGeom>
          <a:ln w="228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515259" y="1957391"/>
            <a:ext cx="4019138" cy="0"/>
          </a:xfrm>
          <a:prstGeom prst="line">
            <a:avLst/>
          </a:prstGeom>
          <a:ln w="228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15255" y="1493395"/>
            <a:ext cx="4019138" cy="0"/>
          </a:xfrm>
          <a:prstGeom prst="line">
            <a:avLst/>
          </a:prstGeom>
          <a:ln w="2286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43795" y="2581275"/>
            <a:ext cx="4207673" cy="304800"/>
          </a:xfrm>
          <a:prstGeom prst="rect">
            <a:avLst/>
          </a:prstGeom>
          <a:noFill/>
        </p:spPr>
        <p:txBody>
          <a:bodyPr rtlCol="0" wrap="square">
            <a:spAutoFit/>
          </a:bodyPr>
          <a:lstStyle/>
          <a:p>
            <a:r>
              <a:rPr altLang="zh-CN" b="1" lang="en-US" smtClean="0" spc="-20" sz="1400">
                <a:solidFill>
                  <a:srgbClr val="2E4860"/>
                </a:solidFill>
              </a:rPr>
              <a:t>Expert in marketing management</a:t>
            </a:r>
          </a:p>
        </p:txBody>
      </p:sp>
      <p:sp>
        <p:nvSpPr>
          <p:cNvPr id="29" name="矩形 28"/>
          <p:cNvSpPr/>
          <p:nvPr/>
        </p:nvSpPr>
        <p:spPr>
          <a:xfrm>
            <a:off x="4443810" y="2087465"/>
            <a:ext cx="2823242" cy="304800"/>
          </a:xfrm>
          <a:prstGeom prst="rect">
            <a:avLst/>
          </a:prstGeom>
        </p:spPr>
        <p:txBody>
          <a:bodyPr wrap="none">
            <a:spAutoFit/>
          </a:bodyPr>
          <a:lstStyle/>
          <a:p>
            <a:r>
              <a:rPr altLang="zh-CN" b="1" lang="en-US" smtClean="0" spc="-20" sz="1400">
                <a:solidFill>
                  <a:srgbClr val="2E4860"/>
                </a:solidFill>
              </a:rPr>
              <a:t>Valuable frontman for marketing</a:t>
            </a:r>
          </a:p>
        </p:txBody>
      </p:sp>
      <p:sp>
        <p:nvSpPr>
          <p:cNvPr id="30" name="TextBox 29"/>
          <p:cNvSpPr txBox="1"/>
          <p:nvPr/>
        </p:nvSpPr>
        <p:spPr>
          <a:xfrm>
            <a:off x="4445784" y="1624001"/>
            <a:ext cx="4207673" cy="304800"/>
          </a:xfrm>
          <a:prstGeom prst="rect">
            <a:avLst/>
          </a:prstGeom>
          <a:noFill/>
        </p:spPr>
        <p:txBody>
          <a:bodyPr rtlCol="0" wrap="square">
            <a:spAutoFit/>
          </a:bodyPr>
          <a:lstStyle/>
          <a:p>
            <a:r>
              <a:rPr altLang="zh-CN" b="1" lang="en-US" smtClean="0" spc="-20" sz="1400">
                <a:solidFill>
                  <a:srgbClr val="2E4860"/>
                </a:solidFill>
              </a:rPr>
              <a:t>3 Years experienced</a:t>
            </a:r>
          </a:p>
        </p:txBody>
      </p:sp>
      <p:sp>
        <p:nvSpPr>
          <p:cNvPr id="31" name="矩形 30"/>
          <p:cNvSpPr/>
          <p:nvPr/>
        </p:nvSpPr>
        <p:spPr>
          <a:xfrm>
            <a:off x="4439069" y="1169801"/>
            <a:ext cx="3066097" cy="304800"/>
          </a:xfrm>
          <a:prstGeom prst="rect">
            <a:avLst/>
          </a:prstGeom>
        </p:spPr>
        <p:txBody>
          <a:bodyPr wrap="none">
            <a:spAutoFit/>
          </a:bodyPr>
          <a:lstStyle/>
          <a:p>
            <a:r>
              <a:rPr altLang="zh-CN" b="1" lang="en-US" smtClean="0" spc="-20" sz="1400">
                <a:solidFill>
                  <a:srgbClr val="2E4860"/>
                </a:solidFill>
              </a:rPr>
              <a:t>Graduate from Harvard 5 years ago.</a:t>
            </a:r>
          </a:p>
        </p:txBody>
      </p:sp>
    </p:spTree>
    <p:extLst>
      <p:ext uri="{BB962C8B-B14F-4D97-AF65-F5344CB8AC3E}">
        <p14:creationId val="42773394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4439" y="4767574"/>
            <a:ext cx="2955925" cy="228600"/>
          </a:xfrm>
          <a:prstGeom prst="rect">
            <a:avLst/>
          </a:prstGeom>
          <a:noFill/>
        </p:spPr>
        <p:txBody>
          <a:bodyPr rtlCol="0" wrap="square">
            <a:spAutoFit/>
          </a:bodyPr>
          <a:lstStyle/>
          <a:p>
            <a:r>
              <a:rPr altLang="zh-CN" b="1" lang="en-US" smtClean="0" spc="-10" sz="900">
                <a:solidFill>
                  <a:srgbClr val="232323"/>
                </a:solidFill>
                <a:latin charset="0" panose="020b0604020202020204" pitchFamily="34" typeface="Arial"/>
                <a:cs charset="0" panose="020b0604020202020204" pitchFamily="34" typeface="Arial"/>
              </a:rPr>
              <a:t>Company Name – Keynote Presentation</a:t>
            </a:r>
          </a:p>
        </p:txBody>
      </p:sp>
      <p:sp>
        <p:nvSpPr>
          <p:cNvPr id="4" name="矩形 3"/>
          <p:cNvSpPr/>
          <p:nvPr/>
        </p:nvSpPr>
        <p:spPr>
          <a:xfrm>
            <a:off x="7924802" y="4617752"/>
            <a:ext cx="1219198" cy="535990"/>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8058150" y="4731859"/>
            <a:ext cx="459581" cy="304800"/>
          </a:xfrm>
          <a:prstGeom prst="rect">
            <a:avLst/>
          </a:prstGeom>
          <a:noFill/>
        </p:spPr>
        <p:txBody>
          <a:bodyPr rtlCol="0" wrap="square">
            <a:spAutoFit/>
          </a:bodyPr>
          <a:lstStyle/>
          <a:p>
            <a:r>
              <a:rPr altLang="zh-CN" b="1" lang="en-US" smtClean="0" sz="1400">
                <a:solidFill>
                  <a:schemeClr val="bg1"/>
                </a:solidFill>
                <a:latin charset="0" panose="020b0604020202020204" pitchFamily="34" typeface="Arial"/>
                <a:cs charset="0" panose="020b0604020202020204" pitchFamily="34" typeface="Arial"/>
              </a:rPr>
              <a:t>09</a:t>
            </a:r>
          </a:p>
        </p:txBody>
      </p:sp>
      <p:sp>
        <p:nvSpPr>
          <p:cNvPr id="6" name="矩形 5"/>
          <p:cNvSpPr/>
          <p:nvPr/>
        </p:nvSpPr>
        <p:spPr>
          <a:xfrm>
            <a:off x="1" y="214503"/>
            <a:ext cx="2012155" cy="518604"/>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78627" y="304528"/>
            <a:ext cx="1738315" cy="335280"/>
          </a:xfrm>
          <a:prstGeom prst="rect">
            <a:avLst/>
          </a:prstGeom>
          <a:noFill/>
        </p:spPr>
        <p:txBody>
          <a:bodyPr rtlCol="0" wrap="square">
            <a:spAutoFit/>
          </a:bodyPr>
          <a:lstStyle/>
          <a:p>
            <a:r>
              <a:rPr altLang="zh-CN" b="1" lang="en-US" smtClean="0" spc="-10" sz="1600">
                <a:solidFill>
                  <a:schemeClr val="bg1"/>
                </a:solidFill>
                <a:latin charset="0" panose="020b0604020202020204" pitchFamily="34" typeface="Arial"/>
                <a:cs charset="0" panose="020b0604020202020204" pitchFamily="34" typeface="Arial"/>
              </a:rPr>
              <a:t>/ Our Services</a:t>
            </a:r>
          </a:p>
        </p:txBody>
      </p:sp>
      <p:sp>
        <p:nvSpPr>
          <p:cNvPr id="9" name="TextBox 8"/>
          <p:cNvSpPr txBox="1"/>
          <p:nvPr/>
        </p:nvSpPr>
        <p:spPr>
          <a:xfrm>
            <a:off x="493833" y="2857525"/>
            <a:ext cx="1935042" cy="365760"/>
          </a:xfrm>
          <a:prstGeom prst="rect">
            <a:avLst/>
          </a:prstGeom>
          <a:noFill/>
        </p:spPr>
        <p:txBody>
          <a:bodyPr rtlCol="0" wrap="square">
            <a:spAutoFit/>
          </a:bodyPr>
          <a:lstStyle/>
          <a:p>
            <a:r>
              <a:rPr altLang="zh-CN" b="1" lang="en-US" smtClean="0" spc="-20">
                <a:solidFill>
                  <a:srgbClr val="2E4860"/>
                </a:solidFill>
              </a:rPr>
              <a:t>Super Service 1</a:t>
            </a:r>
          </a:p>
        </p:txBody>
      </p:sp>
      <p:cxnSp>
        <p:nvCxnSpPr>
          <p:cNvPr id="10" name="直接连接符 9"/>
          <p:cNvCxnSpPr/>
          <p:nvPr/>
        </p:nvCxnSpPr>
        <p:spPr>
          <a:xfrm>
            <a:off x="562490" y="3272452"/>
            <a:ext cx="25178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1133" y="3329730"/>
            <a:ext cx="2643067" cy="932688"/>
          </a:xfrm>
          <a:prstGeom prst="rect">
            <a:avLst/>
          </a:prstGeom>
          <a:noFill/>
        </p:spPr>
        <p:txBody>
          <a:bodyPr rtlCol="0" wrap="square">
            <a:spAutoFit/>
          </a:bodyPr>
          <a:lstStyle/>
          <a:p>
            <a:pPr>
              <a:lnSpc>
                <a:spcPct val="92000"/>
              </a:lnSpc>
            </a:pPr>
            <a:r>
              <a:rPr altLang="zh-CN" kern="1600" lang="en-US" smtClean="0" spc="-40" sz="1000"/>
              <a:t>Donec id elit non mi porta gravida at eget metus. Fusce dapibus, tellus ac cursus. Donec id elit non mi porta gravida at eget metus. Fusce dapibus, tellus ac cursus. Donec id elit non mi porta gravida at eget metus. Fusce dapibus, tellus ac cursus</a:t>
            </a:r>
          </a:p>
        </p:txBody>
      </p:sp>
      <p:sp>
        <p:nvSpPr>
          <p:cNvPr id="15" name="TextBox 14"/>
          <p:cNvSpPr txBox="1"/>
          <p:nvPr/>
        </p:nvSpPr>
        <p:spPr>
          <a:xfrm>
            <a:off x="3240704" y="2862287"/>
            <a:ext cx="1935042" cy="365760"/>
          </a:xfrm>
          <a:prstGeom prst="rect">
            <a:avLst/>
          </a:prstGeom>
          <a:noFill/>
        </p:spPr>
        <p:txBody>
          <a:bodyPr rtlCol="0" wrap="square">
            <a:spAutoFit/>
          </a:bodyPr>
          <a:lstStyle/>
          <a:p>
            <a:r>
              <a:rPr altLang="zh-CN" b="1" lang="en-US" smtClean="0" spc="-10">
                <a:solidFill>
                  <a:srgbClr val="2E4860"/>
                </a:solidFill>
              </a:rPr>
              <a:t>Super Service 2</a:t>
            </a:r>
          </a:p>
        </p:txBody>
      </p:sp>
      <p:cxnSp>
        <p:nvCxnSpPr>
          <p:cNvPr id="16" name="直接连接符 15"/>
          <p:cNvCxnSpPr/>
          <p:nvPr/>
        </p:nvCxnSpPr>
        <p:spPr>
          <a:xfrm>
            <a:off x="3309361" y="3277214"/>
            <a:ext cx="25178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28004" y="3334491"/>
            <a:ext cx="2643067" cy="932688"/>
          </a:xfrm>
          <a:prstGeom prst="rect">
            <a:avLst/>
          </a:prstGeom>
          <a:noFill/>
        </p:spPr>
        <p:txBody>
          <a:bodyPr rtlCol="0" wrap="square">
            <a:spAutoFit/>
          </a:bodyPr>
          <a:lstStyle/>
          <a:p>
            <a:pPr>
              <a:lnSpc>
                <a:spcPct val="92000"/>
              </a:lnSpc>
            </a:pPr>
            <a:r>
              <a:rPr altLang="zh-CN" kern="1600" lang="en-US" smtClean="0" spc="-40" sz="1000"/>
              <a:t>Donec id elit non mi porta gravida at eget metus. Fusce dapibus, tellus ac cursus. Donec id elit non mi porta gravida at eget metus. Fusce dapibus, tellus ac cursus. Donec id elit non mi porta gravida at eget metus. Fusce dapibus, tellus ac cursus</a:t>
            </a:r>
          </a:p>
        </p:txBody>
      </p:sp>
      <p:sp>
        <p:nvSpPr>
          <p:cNvPr id="18" name="TextBox 17"/>
          <p:cNvSpPr txBox="1"/>
          <p:nvPr/>
        </p:nvSpPr>
        <p:spPr>
          <a:xfrm>
            <a:off x="5994662" y="2851588"/>
            <a:ext cx="1935042" cy="365760"/>
          </a:xfrm>
          <a:prstGeom prst="rect">
            <a:avLst/>
          </a:prstGeom>
          <a:noFill/>
        </p:spPr>
        <p:txBody>
          <a:bodyPr rtlCol="0" wrap="square">
            <a:spAutoFit/>
          </a:bodyPr>
          <a:lstStyle/>
          <a:p>
            <a:r>
              <a:rPr altLang="zh-CN" b="1" lang="en-US" smtClean="0" spc="-10">
                <a:solidFill>
                  <a:srgbClr val="2E4860"/>
                </a:solidFill>
              </a:rPr>
              <a:t>Super Service 3</a:t>
            </a:r>
          </a:p>
        </p:txBody>
      </p:sp>
      <p:cxnSp>
        <p:nvCxnSpPr>
          <p:cNvPr id="19" name="直接连接符 18"/>
          <p:cNvCxnSpPr/>
          <p:nvPr/>
        </p:nvCxnSpPr>
        <p:spPr>
          <a:xfrm>
            <a:off x="6063319" y="3279215"/>
            <a:ext cx="25178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81962" y="3336493"/>
            <a:ext cx="2643067" cy="932688"/>
          </a:xfrm>
          <a:prstGeom prst="rect">
            <a:avLst/>
          </a:prstGeom>
          <a:noFill/>
        </p:spPr>
        <p:txBody>
          <a:bodyPr rtlCol="0" wrap="square">
            <a:spAutoFit/>
          </a:bodyPr>
          <a:lstStyle/>
          <a:p>
            <a:pPr>
              <a:lnSpc>
                <a:spcPct val="92000"/>
              </a:lnSpc>
            </a:pPr>
            <a:r>
              <a:rPr altLang="zh-CN" kern="1600" lang="en-US" smtClean="0" spc="-40" sz="1000"/>
              <a:t>Donec id elit non mi porta gravida at eget metus. Fusce dapibus, tellus ac cursus. Donec id elit non mi porta gravida at eget metus. Fusce dapibus, tellus ac cursus. Donec id elit non mi porta gravida at eget metus. Fusce dapibus, tellus ac cursus</a:t>
            </a:r>
          </a:p>
        </p:txBody>
      </p:sp>
      <p:grpSp>
        <p:nvGrpSpPr>
          <p:cNvPr id="9237" name="组合 9236"/>
          <p:cNvGrpSpPr/>
          <p:nvPr/>
        </p:nvGrpSpPr>
        <p:grpSpPr>
          <a:xfrm>
            <a:off x="564871" y="1104102"/>
            <a:ext cx="2515493" cy="1607347"/>
            <a:chOff x="564871" y="1104102"/>
            <a:chExt cx="2515493" cy="1607347"/>
          </a:xfrm>
        </p:grpSpPr>
        <p:sp>
          <p:nvSpPr>
            <p:cNvPr id="23" name="矩形 22"/>
            <p:cNvSpPr/>
            <p:nvPr/>
          </p:nvSpPr>
          <p:spPr>
            <a:xfrm>
              <a:off x="564871" y="1104102"/>
              <a:ext cx="2515493" cy="16073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224" name="组合 9223"/>
            <p:cNvGrpSpPr/>
            <p:nvPr/>
          </p:nvGrpSpPr>
          <p:grpSpPr>
            <a:xfrm>
              <a:off x="1635918" y="1621632"/>
              <a:ext cx="376238" cy="547686"/>
              <a:chOff x="1635918" y="1621632"/>
              <a:chExt cx="376238" cy="547686"/>
            </a:xfrm>
          </p:grpSpPr>
          <p:sp>
            <p:nvSpPr>
              <p:cNvPr id="28" name="椭圆 27"/>
              <p:cNvSpPr/>
              <p:nvPr/>
            </p:nvSpPr>
            <p:spPr>
              <a:xfrm>
                <a:off x="1635918" y="1621632"/>
                <a:ext cx="376238" cy="342901"/>
              </a:xfrm>
              <a:custGeom>
                <a:rect b="b" l="l" r="r" t="t"/>
                <a:pathLst>
                  <a:path h="342901" w="376238">
                    <a:moveTo>
                      <a:pt x="188119" y="0"/>
                    </a:moveTo>
                    <a:cubicBezTo>
                      <a:pt x="292014" y="0"/>
                      <a:pt x="376238" y="84224"/>
                      <a:pt x="376238" y="188119"/>
                    </a:cubicBezTo>
                    <a:cubicBezTo>
                      <a:pt x="376238" y="254148"/>
                      <a:pt x="342219" y="312232"/>
                      <a:pt x="288862" y="342901"/>
                    </a:cubicBezTo>
                    <a:lnTo>
                      <a:pt x="87376" y="342901"/>
                    </a:lnTo>
                    <a:cubicBezTo>
                      <a:pt x="34019" y="312232"/>
                      <a:pt x="0" y="254148"/>
                      <a:pt x="0" y="188119"/>
                    </a:cubicBezTo>
                    <a:cubicBezTo>
                      <a:pt x="0" y="84224"/>
                      <a:pt x="84224" y="0"/>
                      <a:pt x="1881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p:cNvCxnSpPr/>
              <p:nvPr/>
            </p:nvCxnSpPr>
            <p:spPr>
              <a:xfrm flipH="1" flipV="1">
                <a:off x="1769269" y="1814512"/>
                <a:ext cx="54768" cy="188119"/>
              </a:xfrm>
              <a:prstGeom prst="line">
                <a:avLst/>
              </a:prstGeom>
              <a:ln>
                <a:solidFill>
                  <a:srgbClr val="F8C937"/>
                </a:solidFill>
              </a:ln>
            </p:spPr>
            <p:style>
              <a:lnRef idx="1">
                <a:schemeClr val="accent1"/>
              </a:lnRef>
              <a:fillRef idx="0">
                <a:schemeClr val="accent1"/>
              </a:fillRef>
              <a:effectRef idx="0">
                <a:schemeClr val="accent1"/>
              </a:effectRef>
              <a:fontRef idx="minor">
                <a:schemeClr val="tx1"/>
              </a:fontRef>
            </p:style>
          </p:cxnSp>
          <p:cxnSp>
            <p:nvCxnSpPr>
              <p:cNvPr id="9216" name="直接连接符 9215"/>
              <p:cNvCxnSpPr/>
              <p:nvPr/>
            </p:nvCxnSpPr>
            <p:spPr>
              <a:xfrm flipV="1">
                <a:off x="1824037" y="1809750"/>
                <a:ext cx="50007" cy="188119"/>
              </a:xfrm>
              <a:prstGeom prst="line">
                <a:avLst/>
              </a:prstGeom>
              <a:ln>
                <a:solidFill>
                  <a:srgbClr val="F8C937"/>
                </a:solidFill>
              </a:ln>
            </p:spPr>
            <p:style>
              <a:lnRef idx="1">
                <a:schemeClr val="accent1"/>
              </a:lnRef>
              <a:fillRef idx="0">
                <a:schemeClr val="accent1"/>
              </a:fillRef>
              <a:effectRef idx="0">
                <a:schemeClr val="accent1"/>
              </a:effectRef>
              <a:fontRef idx="minor">
                <a:schemeClr val="tx1"/>
              </a:fontRef>
            </p:style>
          </p:cxnSp>
          <p:sp>
            <p:nvSpPr>
              <p:cNvPr id="9219" name="圆角矩形 9218"/>
              <p:cNvSpPr/>
              <p:nvPr/>
            </p:nvSpPr>
            <p:spPr>
              <a:xfrm>
                <a:off x="1692411" y="1978818"/>
                <a:ext cx="262239" cy="169069"/>
              </a:xfrm>
              <a:custGeom>
                <a:gdLst>
                  <a:gd fmla="*/ 3039 w 262239" name="connsiteX0"/>
                  <a:gd fmla="*/ 54769 h 185738" name="connsiteY0"/>
                  <a:gd fmla="*/ 19708 w 262239" name="connsiteX1"/>
                  <a:gd fmla="*/ 0 h 185738" name="connsiteY1"/>
                  <a:gd fmla="*/ 241163 w 262239" name="connsiteX2"/>
                  <a:gd fmla="*/ 0 h 185738" name="connsiteY2"/>
                  <a:gd fmla="*/ 260213 w 262239" name="connsiteX3"/>
                  <a:gd fmla="*/ 54769 h 185738" name="connsiteY3"/>
                  <a:gd fmla="*/ 260213 w 262239" name="connsiteX4"/>
                  <a:gd fmla="*/ 130969 h 185738" name="connsiteY4"/>
                  <a:gd fmla="*/ 205444 w 262239" name="connsiteX5"/>
                  <a:gd fmla="*/ 185738 h 185738" name="connsiteY5"/>
                  <a:gd fmla="*/ 57808 w 262239" name="connsiteX6"/>
                  <a:gd fmla="*/ 185738 h 185738" name="connsiteY6"/>
                  <a:gd fmla="*/ 3039 w 262239" name="connsiteX7"/>
                  <a:gd fmla="*/ 130969 h 185738" name="connsiteY7"/>
                  <a:gd fmla="*/ 3039 w 262239" name="connsiteX8"/>
                  <a:gd fmla="*/ 54769 h 18573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5738" w="262239">
                    <a:moveTo>
                      <a:pt x="3039" y="54769"/>
                    </a:moveTo>
                    <a:cubicBezTo>
                      <a:pt x="3039" y="24521"/>
                      <a:pt x="-10540" y="0"/>
                      <a:pt x="19708" y="0"/>
                    </a:cubicBezTo>
                    <a:lnTo>
                      <a:pt x="241163" y="0"/>
                    </a:lnTo>
                    <a:cubicBezTo>
                      <a:pt x="271411" y="0"/>
                      <a:pt x="260213" y="24521"/>
                      <a:pt x="260213" y="54769"/>
                    </a:cubicBezTo>
                    <a:lnTo>
                      <a:pt x="260213" y="130969"/>
                    </a:lnTo>
                    <a:cubicBezTo>
                      <a:pt x="260213" y="161217"/>
                      <a:pt x="235692" y="185738"/>
                      <a:pt x="205444" y="185738"/>
                    </a:cubicBezTo>
                    <a:lnTo>
                      <a:pt x="57808" y="185738"/>
                    </a:lnTo>
                    <a:cubicBezTo>
                      <a:pt x="27560" y="185738"/>
                      <a:pt x="3039" y="161217"/>
                      <a:pt x="3039" y="130969"/>
                    </a:cubicBezTo>
                    <a:lnTo>
                      <a:pt x="3039" y="547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221" name="直接连接符 9220"/>
              <p:cNvCxnSpPr/>
              <p:nvPr/>
            </p:nvCxnSpPr>
            <p:spPr>
              <a:xfrm>
                <a:off x="1764507" y="2169318"/>
                <a:ext cx="121444" cy="0"/>
              </a:xfrm>
              <a:prstGeom prst="line">
                <a:avLst/>
              </a:prstGeom>
              <a:ln cap="rnd" w="254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48" name="矩形 47"/>
          <p:cNvSpPr/>
          <p:nvPr/>
        </p:nvSpPr>
        <p:spPr>
          <a:xfrm>
            <a:off x="3309361" y="1100135"/>
            <a:ext cx="2515493" cy="16073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6065700" y="1100134"/>
            <a:ext cx="2515493" cy="1607347"/>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32" name="弦形 9231"/>
          <p:cNvSpPr/>
          <p:nvPr/>
        </p:nvSpPr>
        <p:spPr>
          <a:xfrm rot="8057819">
            <a:off x="6986714" y="1711131"/>
            <a:ext cx="670904" cy="611419"/>
          </a:xfrm>
          <a:custGeom>
            <a:rect b="b" l="l" r="r" t="t"/>
            <a:pathLst>
              <a:path h="611419" w="670904">
                <a:moveTo>
                  <a:pt x="123563" y="545233"/>
                </a:moveTo>
                <a:cubicBezTo>
                  <a:pt x="79854" y="501751"/>
                  <a:pt x="52607" y="440061"/>
                  <a:pt x="51719" y="370006"/>
                </a:cubicBezTo>
                <a:lnTo>
                  <a:pt x="53474" y="358751"/>
                </a:lnTo>
                <a:cubicBezTo>
                  <a:pt x="89336" y="358095"/>
                  <a:pt x="124330" y="347028"/>
                  <a:pt x="156142" y="328318"/>
                </a:cubicBezTo>
                <a:lnTo>
                  <a:pt x="153681" y="325796"/>
                </a:lnTo>
                <a:cubicBezTo>
                  <a:pt x="115933" y="343920"/>
                  <a:pt x="71043" y="341166"/>
                  <a:pt x="35958" y="317262"/>
                </a:cubicBezTo>
                <a:cubicBezTo>
                  <a:pt x="14514" y="290103"/>
                  <a:pt x="2884" y="256126"/>
                  <a:pt x="467" y="219636"/>
                </a:cubicBezTo>
                <a:cubicBezTo>
                  <a:pt x="-6358" y="116605"/>
                  <a:pt x="62272" y="23729"/>
                  <a:pt x="162765" y="0"/>
                </a:cubicBezTo>
                <a:lnTo>
                  <a:pt x="303582" y="145606"/>
                </a:lnTo>
                <a:lnTo>
                  <a:pt x="379736" y="219907"/>
                </a:lnTo>
                <a:lnTo>
                  <a:pt x="333861" y="264671"/>
                </a:lnTo>
                <a:lnTo>
                  <a:pt x="288505" y="218189"/>
                </a:lnTo>
                <a:lnTo>
                  <a:pt x="278036" y="381447"/>
                </a:lnTo>
                <a:lnTo>
                  <a:pt x="441501" y="374986"/>
                </a:lnTo>
                <a:lnTo>
                  <a:pt x="396146" y="328504"/>
                </a:lnTo>
                <a:lnTo>
                  <a:pt x="443592" y="282209"/>
                </a:lnTo>
                <a:lnTo>
                  <a:pt x="543645" y="379827"/>
                </a:lnTo>
                <a:lnTo>
                  <a:pt x="543092" y="382013"/>
                </a:lnTo>
                <a:lnTo>
                  <a:pt x="670904" y="513000"/>
                </a:lnTo>
                <a:cubicBezTo>
                  <a:pt x="665947" y="529442"/>
                  <a:pt x="656461" y="544522"/>
                  <a:pt x="643368" y="557297"/>
                </a:cubicBezTo>
                <a:cubicBezTo>
                  <a:pt x="596775" y="602761"/>
                  <a:pt x="522148" y="601845"/>
                  <a:pt x="476685" y="555252"/>
                </a:cubicBezTo>
                <a:lnTo>
                  <a:pt x="462872" y="533887"/>
                </a:lnTo>
                <a:cubicBezTo>
                  <a:pt x="418526" y="580000"/>
                  <a:pt x="358630" y="608529"/>
                  <a:pt x="294185" y="611212"/>
                </a:cubicBezTo>
                <a:cubicBezTo>
                  <a:pt x="227445" y="613989"/>
                  <a:pt x="167273" y="588716"/>
                  <a:pt x="123563" y="54523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8101013" y="1104102"/>
            <a:ext cx="480180" cy="396086"/>
          </a:xfrm>
          <a:prstGeom prst="rect">
            <a:avLst/>
          </a:prstGeom>
          <a:solidFill>
            <a:srgbClr val="F09B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236" name="组合 9235"/>
          <p:cNvGrpSpPr/>
          <p:nvPr/>
        </p:nvGrpSpPr>
        <p:grpSpPr>
          <a:xfrm>
            <a:off x="4449841" y="1591597"/>
            <a:ext cx="244513" cy="624872"/>
            <a:chOff x="4449841" y="1591597"/>
            <a:chExt cx="244513" cy="624872"/>
          </a:xfrm>
        </p:grpSpPr>
        <p:sp>
          <p:nvSpPr>
            <p:cNvPr id="9225" name="等腰三角形 9224"/>
            <p:cNvSpPr/>
            <p:nvPr/>
          </p:nvSpPr>
          <p:spPr>
            <a:xfrm rot="2644183">
              <a:off x="4518770" y="1591597"/>
              <a:ext cx="175584" cy="328927"/>
            </a:xfrm>
            <a:prstGeom prst="triangle">
              <a:avLst>
                <a:gd fmla="val 52536" name="adj"/>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rot="13440000">
              <a:off x="4449841" y="1887542"/>
              <a:ext cx="175584" cy="328927"/>
            </a:xfrm>
            <a:prstGeom prst="triangle">
              <a:avLst>
                <a:gd fmla="val 52536" name="adj"/>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TextBox 7"/>
          <p:cNvSpPr txBox="1"/>
          <p:nvPr/>
        </p:nvSpPr>
        <p:spPr>
          <a:xfrm>
            <a:off x="8122445" y="1181104"/>
            <a:ext cx="458747" cy="228600"/>
          </a:xfrm>
          <a:prstGeom prst="rect">
            <a:avLst/>
          </a:prstGeom>
          <a:noFill/>
        </p:spPr>
        <p:txBody>
          <a:bodyPr rtlCol="0" wrap="square">
            <a:spAutoFit/>
          </a:bodyPr>
          <a:lstStyle/>
          <a:p>
            <a:r>
              <a:rPr altLang="zh-CN" lang="en-US" smtClean="0" sz="900">
                <a:solidFill>
                  <a:srgbClr val="FFFFFF"/>
                </a:solidFill>
              </a:rPr>
              <a:t>new!</a:t>
            </a:r>
          </a:p>
        </p:txBody>
      </p:sp>
    </p:spTree>
    <p:extLst>
      <p:ext uri="{BB962C8B-B14F-4D97-AF65-F5344CB8AC3E}">
        <p14:creationId val="3046634382"/>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230</Paragraphs>
  <Slides>21</Slides>
  <Notes>0</Notes>
  <TotalTime>719</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21</vt:i4>
      </vt:variant>
    </vt:vector>
  </HeadingPairs>
  <TitlesOfParts>
    <vt:vector baseType="lpstr" size="27">
      <vt:lpstr>Arial</vt:lpstr>
      <vt:lpstr>宋体</vt:lpstr>
      <vt:lpstr>微软雅黑</vt:lpstr>
      <vt:lpstr>Calibri Light</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2014-04-11T02:33:39Z</dcterms:created>
  <cp:lastModifiedBy>优品PPT</cp:lastModifiedBy>
  <dcterms:modified xsi:type="dcterms:W3CDTF">2021-08-20T11:20:59Z</dcterms:modified>
  <cp:revision>67</cp:revision>
  <dc:title>PowerPoint 演示文稿</dc:title>
</cp:coreProperties>
</file>