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0" r:id="rId2"/>
  </p:sldMasterIdLst>
  <p:notesMasterIdLst>
    <p:notesMasterId r:id="rId3"/>
  </p:notesMasterIdLst>
  <p:sldIdLst>
    <p:sldId id="256" r:id="rId4"/>
    <p:sldId id="257" r:id="rId5"/>
    <p:sldId id="258" r:id="rId6"/>
    <p:sldId id="259" r:id="rId7"/>
    <p:sldId id="260" r:id="rId8"/>
    <p:sldId id="264" r:id="rId9"/>
    <p:sldId id="265" r:id="rId10"/>
    <p:sldId id="266" r:id="rId11"/>
    <p:sldId id="267" r:id="rId12"/>
    <p:sldId id="268" r:id="rId13"/>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9" autoAdjust="0"/>
    <p:restoredTop sz="94660"/>
  </p:normalViewPr>
  <p:slideViewPr>
    <p:cSldViewPr snapToGrid="0" showGuides="1">
      <p:cViewPr varScale="1">
        <p:scale>
          <a:sx n="84" d="100"/>
          <a:sy n="84" d="100"/>
        </p:scale>
        <p:origin x="498" y="8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tags/tag1.xml" Type="http://schemas.openxmlformats.org/officeDocument/2006/relationships/tags"/><Relationship Id="rId15" Target="presProps.xml" Type="http://schemas.openxmlformats.org/officeDocument/2006/relationships/presProps"/><Relationship Id="rId16" Target="viewProps.xml" Type="http://schemas.openxmlformats.org/officeDocument/2006/relationships/viewProps"/><Relationship Id="rId17" Target="theme/theme1.xml" Type="http://schemas.openxmlformats.org/officeDocument/2006/relationships/theme"/><Relationship Id="rId18"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FFE68-60FE-42B6-8ABA-D6EDCBF56502}" type="datetimeFigureOut">
              <a:rPr lang="zh-CN" altLang="en-US" smtClean="0"/>
              <a:t>2019/5/16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D27C5-EE11-423C-8439-AADC3E8408A8}" type="slidenum">
              <a:rPr lang="zh-CN" altLang="en-US" smtClean="0"/>
              <a:t>‹#›</a:t>
            </a:fld>
            <a:endParaRPr lang="zh-CN" altLang="en-US"/>
          </a:p>
        </p:txBody>
      </p:sp>
    </p:spTree>
    <p:extLst>
      <p:ext uri="{BB962C8B-B14F-4D97-AF65-F5344CB8AC3E}">
        <p14:creationId val="92369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304145827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524119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988734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412997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60584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068943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119548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782771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465403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210640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262153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278056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2286996771"/>
      </p:ext>
    </p:extLst>
  </p:cSld>
  <p:clrMap bg1="lt1" tx1="dk1" bg2="lt2" tx2="dk2" accent1="accent1" accent2="accent2" accent3="accent3" accent4="accent4" accent5="accent5" accent6="accent6" hlink="hlink" folHlink="folHlink"/>
  <p:sldLayoutIdLst>
    <p:sldLayoutId id="2147483649"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2019/5/16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990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png" Type="http://schemas.openxmlformats.org/officeDocument/2006/relationships/image"/><Relationship Id="rId3"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3.png" Type="http://schemas.openxmlformats.org/officeDocument/2006/relationships/image"/><Relationship Id="rId3" Target="../media/image5.png" Type="http://schemas.openxmlformats.org/officeDocument/2006/relationships/image"/><Relationship Id="rId4"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4.png" Type="http://schemas.openxmlformats.org/officeDocument/2006/relationships/image"/><Relationship Id="rId3" Target="../media/image1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a:extLst>
              <a:ext uri="{FF2B5EF4-FFF2-40B4-BE49-F238E27FC236}">
                <a16:creationId xmlns:a16="http://schemas.microsoft.com/office/drawing/2014/main" id="{B7762A6C-26C0-4B60-B7D6-ECB2FAF86E46}"/>
              </a:ext>
            </a:extLst>
          </p:cNvPr>
          <p:cNvSpPr/>
          <p:nvPr/>
        </p:nvSpPr>
        <p:spPr>
          <a:xfrm>
            <a:off x="0" y="0"/>
            <a:ext cx="12192000" cy="4953000"/>
          </a:xfrm>
          <a:prstGeom prst="rect">
            <a:avLst/>
          </a:prstGeom>
          <a:gradFill flip="none" rotWithShape="1">
            <a:gsLst>
              <a:gs pos="0">
                <a:srgbClr val="FFEDE8"/>
              </a:gs>
              <a:gs pos="100000">
                <a:srgbClr val="FFE1D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0B9DE803-0504-4273-B84E-8E02B306DCE1}"/>
              </a:ext>
            </a:extLst>
          </p:cNvPr>
          <p:cNvSpPr/>
          <p:nvPr/>
        </p:nvSpPr>
        <p:spPr>
          <a:xfrm>
            <a:off x="0" y="4953000"/>
            <a:ext cx="12192000" cy="1905000"/>
          </a:xfrm>
          <a:prstGeom prst="rect">
            <a:avLst/>
          </a:prstGeom>
          <a:solidFill>
            <a:srgbClr val="FFF2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a:extLst>
              <a:ext uri="{FF2B5EF4-FFF2-40B4-BE49-F238E27FC236}">
                <a16:creationId xmlns:a16="http://schemas.microsoft.com/office/drawing/2014/main" id="{57A19338-1BE2-4556-9BD4-3EF09F3E093C}"/>
              </a:ext>
            </a:extLst>
          </p:cNvPr>
          <p:cNvSpPr/>
          <p:nvPr/>
        </p:nvSpPr>
        <p:spPr>
          <a:xfrm>
            <a:off x="2240607" y="5529649"/>
            <a:ext cx="7710787" cy="526976"/>
          </a:xfrm>
          <a:prstGeom prst="ellipse">
            <a:avLst/>
          </a:prstGeom>
          <a:solidFill>
            <a:srgbClr val="C7ACA4"/>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a:extLst>
              <a:ext uri="{FF2B5EF4-FFF2-40B4-BE49-F238E27FC236}">
                <a16:creationId xmlns:a16="http://schemas.microsoft.com/office/drawing/2014/main" id="{78F8F319-26A5-455F-95FA-FE4D4C72318D}"/>
              </a:ext>
            </a:extLst>
          </p:cNvPr>
          <p:cNvSpPr/>
          <p:nvPr/>
        </p:nvSpPr>
        <p:spPr>
          <a:xfrm>
            <a:off x="6430217" y="4892362"/>
            <a:ext cx="5279183" cy="1237120"/>
          </a:xfrm>
          <a:prstGeom prst="ellipse">
            <a:avLst/>
          </a:prstGeom>
          <a:solidFill>
            <a:srgbClr val="C7ACA4"/>
          </a:solidFill>
          <a:ln>
            <a:noFill/>
          </a:ln>
          <a:effectLst>
            <a:softEdge rad="292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图片包含 墙壁, 室内, 就坐  描述已自动生成" id="12" name="图片 11">
            <a:extLst>
              <a:ext uri="{FF2B5EF4-FFF2-40B4-BE49-F238E27FC236}">
                <a16:creationId xmlns:a16="http://schemas.microsoft.com/office/drawing/2014/main" id="{550C9A8D-450D-4296-B6B5-ADCFDB1BD038}"/>
              </a:ext>
            </a:extLst>
          </p:cNvPr>
          <p:cNvPicPr>
            <a:picLocks noChangeAspect="1"/>
          </p:cNvPicPr>
          <p:nvPr/>
        </p:nvPicPr>
        <p:blipFill>
          <a:blip r:embed="rId2">
            <a:extLst>
              <a:ext uri="{28A0092B-C50C-407E-A947-70E740481C1C}">
                <a14:useLocalDpi val="0"/>
              </a:ext>
            </a:extLst>
          </a:blip>
          <a:srcRect b="2511"/>
          <a:stretch>
            <a:fillRect/>
          </a:stretch>
        </p:blipFill>
        <p:spPr>
          <a:xfrm>
            <a:off x="2425700" y="1253964"/>
            <a:ext cx="7340600" cy="4618199"/>
          </a:xfrm>
          <a:prstGeom prst="rect">
            <a:avLst/>
          </a:prstGeom>
          <a:effectLst/>
        </p:spPr>
      </p:pic>
      <p:sp>
        <p:nvSpPr>
          <p:cNvPr id="14" name="文本框 13">
            <a:extLst>
              <a:ext uri="{FF2B5EF4-FFF2-40B4-BE49-F238E27FC236}">
                <a16:creationId xmlns:a16="http://schemas.microsoft.com/office/drawing/2014/main" id="{58690DB7-AE5B-4866-A7D8-6D04E23C49E2}"/>
              </a:ext>
            </a:extLst>
          </p:cNvPr>
          <p:cNvSpPr txBox="1"/>
          <p:nvPr/>
        </p:nvSpPr>
        <p:spPr>
          <a:xfrm>
            <a:off x="6175374" y="3363008"/>
            <a:ext cx="2759076" cy="701040"/>
          </a:xfrm>
          <a:prstGeom prst="rect">
            <a:avLst/>
          </a:prstGeom>
          <a:noFill/>
        </p:spPr>
        <p:txBody>
          <a:bodyPr rtlCol="0" wrap="square">
            <a:spAutoFit/>
          </a:bodyPr>
          <a:lstStyle/>
          <a:p>
            <a:pPr algn="ctr"/>
            <a:r>
              <a:rPr altLang="zh-CN" lang="en-US" sz="2000">
                <a:latin charset="0" panose="020b0602030504020804" pitchFamily="34" typeface="Eras Medium ITC"/>
                <a:ea charset="-122" panose="02000600000000000000" pitchFamily="2" typeface="851tegakizatsu"/>
                <a:cs charset="-122" panose="02000600000000000000" pitchFamily="2" typeface="851tegakizatsu"/>
              </a:rPr>
              <a:t>POWER YOUR POINT</a:t>
            </a:r>
          </a:p>
        </p:txBody>
      </p:sp>
      <p:sp>
        <p:nvSpPr>
          <p:cNvPr id="20" name="文本框 19">
            <a:extLst>
              <a:ext uri="{FF2B5EF4-FFF2-40B4-BE49-F238E27FC236}">
                <a16:creationId xmlns:a16="http://schemas.microsoft.com/office/drawing/2014/main" id="{834C5B38-F567-4470-8AEC-92E8D7F5D5B9}"/>
              </a:ext>
            </a:extLst>
          </p:cNvPr>
          <p:cNvSpPr txBox="1"/>
          <p:nvPr/>
        </p:nvSpPr>
        <p:spPr>
          <a:xfrm>
            <a:off x="3835398" y="2356497"/>
            <a:ext cx="1638600" cy="2286000"/>
          </a:xfrm>
          <a:prstGeom prst="rect">
            <a:avLst/>
          </a:prstGeom>
          <a:noFill/>
        </p:spPr>
        <p:txBody>
          <a:bodyPr rtlCol="0" wrap="square">
            <a:spAutoFit/>
          </a:bodyPr>
          <a:lstStyle/>
          <a:p>
            <a:pPr algn="ctr">
              <a:lnSpc>
                <a:spcPct val="200000"/>
              </a:lnSpc>
            </a:pPr>
            <a:r>
              <a:rPr altLang="zh-CN" lang="en-US" sz="1200">
                <a:latin charset="0" panose="020b0402030504020804" pitchFamily="34" typeface="Eras Light ITC"/>
                <a:ea charset="-122" panose="02000600000000000000" pitchFamily="2" typeface="851tegakizatsu"/>
                <a:cs charset="-122" panose="02000600000000000000" pitchFamily="2" typeface="851tegakizatsu"/>
              </a:rPr>
              <a:t>Lorem ipsum dolor sit amet, consectetuer adipiscing elit. Maecenas porttitor congue massa</a:t>
            </a:r>
          </a:p>
          <a:p>
            <a:pPr algn="ctr">
              <a:lnSpc>
                <a:spcPct val="200000"/>
              </a:lnSpc>
            </a:pPr>
            <a:r>
              <a:rPr altLang="zh-CN" lang="en-US" sz="1200">
                <a:latin charset="0" panose="020b0402030504020804" pitchFamily="34" typeface="Eras Light ITC"/>
                <a:ea charset="-122" panose="02000600000000000000" pitchFamily="2" typeface="851tegakizatsu"/>
                <a:cs charset="-122" panose="02000600000000000000" pitchFamily="2" typeface="851tegakizatsu"/>
              </a:rPr>
              <a:t>Fusce</a:t>
            </a:r>
          </a:p>
        </p:txBody>
      </p:sp>
      <p:cxnSp>
        <p:nvCxnSpPr>
          <p:cNvPr id="23" name="直接连接符 22">
            <a:extLst>
              <a:ext uri="{FF2B5EF4-FFF2-40B4-BE49-F238E27FC236}">
                <a16:creationId xmlns:a16="http://schemas.microsoft.com/office/drawing/2014/main" id="{1ADB8076-326C-48E3-BBF7-539000E3CD67}"/>
              </a:ext>
            </a:extLst>
          </p:cNvPr>
          <p:cNvCxnSpPr/>
          <p:nvPr/>
        </p:nvCxnSpPr>
        <p:spPr>
          <a:xfrm>
            <a:off x="4499992" y="4825687"/>
            <a:ext cx="3094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617218953"/>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a:extLst>
              <a:ext uri="{FF2B5EF4-FFF2-40B4-BE49-F238E27FC236}">
                <a16:creationId xmlns:a16="http://schemas.microsoft.com/office/drawing/2014/main" id="{B7762A6C-26C0-4B60-B7D6-ECB2FAF86E46}"/>
              </a:ext>
            </a:extLst>
          </p:cNvPr>
          <p:cNvSpPr/>
          <p:nvPr/>
        </p:nvSpPr>
        <p:spPr>
          <a:xfrm>
            <a:off x="0" y="0"/>
            <a:ext cx="12192000" cy="4953000"/>
          </a:xfrm>
          <a:prstGeom prst="rect">
            <a:avLst/>
          </a:prstGeom>
          <a:gradFill flip="none" rotWithShape="1">
            <a:gsLst>
              <a:gs pos="0">
                <a:srgbClr val="FFEDE8"/>
              </a:gs>
              <a:gs pos="100000">
                <a:srgbClr val="FFE1D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0B9DE803-0504-4273-B84E-8E02B306DCE1}"/>
              </a:ext>
            </a:extLst>
          </p:cNvPr>
          <p:cNvSpPr/>
          <p:nvPr/>
        </p:nvSpPr>
        <p:spPr>
          <a:xfrm>
            <a:off x="0" y="4953000"/>
            <a:ext cx="12192000" cy="1905000"/>
          </a:xfrm>
          <a:prstGeom prst="rect">
            <a:avLst/>
          </a:prstGeom>
          <a:solidFill>
            <a:srgbClr val="FFF2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a:extLst>
              <a:ext uri="{FF2B5EF4-FFF2-40B4-BE49-F238E27FC236}">
                <a16:creationId xmlns:a16="http://schemas.microsoft.com/office/drawing/2014/main" id="{57A19338-1BE2-4556-9BD4-3EF09F3E093C}"/>
              </a:ext>
            </a:extLst>
          </p:cNvPr>
          <p:cNvSpPr/>
          <p:nvPr/>
        </p:nvSpPr>
        <p:spPr>
          <a:xfrm>
            <a:off x="2240607" y="5529649"/>
            <a:ext cx="7710787" cy="526976"/>
          </a:xfrm>
          <a:prstGeom prst="ellipse">
            <a:avLst/>
          </a:prstGeom>
          <a:solidFill>
            <a:srgbClr val="C7ACA4"/>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a:extLst>
              <a:ext uri="{FF2B5EF4-FFF2-40B4-BE49-F238E27FC236}">
                <a16:creationId xmlns:a16="http://schemas.microsoft.com/office/drawing/2014/main" id="{78F8F319-26A5-455F-95FA-FE4D4C72318D}"/>
              </a:ext>
            </a:extLst>
          </p:cNvPr>
          <p:cNvSpPr/>
          <p:nvPr/>
        </p:nvSpPr>
        <p:spPr>
          <a:xfrm>
            <a:off x="6430217" y="4892362"/>
            <a:ext cx="5279183" cy="1237120"/>
          </a:xfrm>
          <a:prstGeom prst="ellipse">
            <a:avLst/>
          </a:prstGeom>
          <a:solidFill>
            <a:srgbClr val="C7ACA4"/>
          </a:solidFill>
          <a:ln>
            <a:noFill/>
          </a:ln>
          <a:effectLst>
            <a:softEdge rad="292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图片包含 墙壁, 室内, 就坐  描述已自动生成" id="12" name="图片 11">
            <a:extLst>
              <a:ext uri="{FF2B5EF4-FFF2-40B4-BE49-F238E27FC236}">
                <a16:creationId xmlns:a16="http://schemas.microsoft.com/office/drawing/2014/main" id="{550C9A8D-450D-4296-B6B5-ADCFDB1BD038}"/>
              </a:ext>
            </a:extLst>
          </p:cNvPr>
          <p:cNvPicPr>
            <a:picLocks noChangeAspect="1"/>
          </p:cNvPicPr>
          <p:nvPr/>
        </p:nvPicPr>
        <p:blipFill>
          <a:blip r:embed="rId2">
            <a:extLst>
              <a:ext uri="{28A0092B-C50C-407E-A947-70E740481C1C}">
                <a14:useLocalDpi val="0"/>
              </a:ext>
            </a:extLst>
          </a:blip>
          <a:srcRect b="2511"/>
          <a:stretch>
            <a:fillRect/>
          </a:stretch>
        </p:blipFill>
        <p:spPr>
          <a:xfrm>
            <a:off x="2425700" y="1253964"/>
            <a:ext cx="7340600" cy="4618199"/>
          </a:xfrm>
          <a:prstGeom prst="rect">
            <a:avLst/>
          </a:prstGeom>
          <a:effectLst/>
        </p:spPr>
      </p:pic>
      <p:sp>
        <p:nvSpPr>
          <p:cNvPr id="14" name="文本框 13">
            <a:extLst>
              <a:ext uri="{FF2B5EF4-FFF2-40B4-BE49-F238E27FC236}">
                <a16:creationId xmlns:a16="http://schemas.microsoft.com/office/drawing/2014/main" id="{58690DB7-AE5B-4866-A7D8-6D04E23C49E2}"/>
              </a:ext>
            </a:extLst>
          </p:cNvPr>
          <p:cNvSpPr txBox="1"/>
          <p:nvPr/>
        </p:nvSpPr>
        <p:spPr>
          <a:xfrm>
            <a:off x="6175374" y="3363008"/>
            <a:ext cx="2759076" cy="396240"/>
          </a:xfrm>
          <a:prstGeom prst="rect">
            <a:avLst/>
          </a:prstGeom>
          <a:noFill/>
        </p:spPr>
        <p:txBody>
          <a:bodyPr rtlCol="0" wrap="square">
            <a:spAutoFit/>
          </a:bodyPr>
          <a:lstStyle/>
          <a:p>
            <a:pPr algn="ctr"/>
            <a:r>
              <a:rPr altLang="zh-CN" lang="en-US" sz="2000">
                <a:latin charset="0" panose="020b0602030504020804" pitchFamily="34" typeface="Eras Medium ITC"/>
                <a:ea charset="-122" panose="02000600000000000000" pitchFamily="2" typeface="851tegakizatsu"/>
                <a:cs charset="-122" panose="02000600000000000000" pitchFamily="2" typeface="851tegakizatsu"/>
              </a:rPr>
              <a:t>THANK YOU</a:t>
            </a:r>
          </a:p>
        </p:txBody>
      </p:sp>
      <p:sp>
        <p:nvSpPr>
          <p:cNvPr id="20" name="文本框 19">
            <a:extLst>
              <a:ext uri="{FF2B5EF4-FFF2-40B4-BE49-F238E27FC236}">
                <a16:creationId xmlns:a16="http://schemas.microsoft.com/office/drawing/2014/main" id="{834C5B38-F567-4470-8AEC-92E8D7F5D5B9}"/>
              </a:ext>
            </a:extLst>
          </p:cNvPr>
          <p:cNvSpPr txBox="1"/>
          <p:nvPr/>
        </p:nvSpPr>
        <p:spPr>
          <a:xfrm>
            <a:off x="3835398" y="2356497"/>
            <a:ext cx="1638600" cy="2286000"/>
          </a:xfrm>
          <a:prstGeom prst="rect">
            <a:avLst/>
          </a:prstGeom>
          <a:noFill/>
        </p:spPr>
        <p:txBody>
          <a:bodyPr rtlCol="0" wrap="square">
            <a:spAutoFit/>
          </a:bodyPr>
          <a:lstStyle/>
          <a:p>
            <a:pPr algn="ctr">
              <a:lnSpc>
                <a:spcPct val="200000"/>
              </a:lnSpc>
            </a:pPr>
            <a:r>
              <a:rPr altLang="zh-CN" lang="en-US" sz="1200">
                <a:latin charset="0" panose="020b0402030504020804" pitchFamily="34" typeface="Eras Light ITC"/>
                <a:ea charset="-122" panose="02000600000000000000" pitchFamily="2" typeface="851tegakizatsu"/>
                <a:cs charset="-122" panose="02000600000000000000" pitchFamily="2" typeface="851tegakizatsu"/>
              </a:rPr>
              <a:t>Lorem ipsum dolor sit amet, consectetuer adipiscing elit. Maecenas porttitor congue massa</a:t>
            </a:r>
          </a:p>
          <a:p>
            <a:pPr algn="ctr">
              <a:lnSpc>
                <a:spcPct val="200000"/>
              </a:lnSpc>
            </a:pPr>
            <a:r>
              <a:rPr altLang="zh-CN" lang="en-US" sz="1200">
                <a:latin charset="0" panose="020b0402030504020804" pitchFamily="34" typeface="Eras Light ITC"/>
                <a:ea charset="-122" panose="02000600000000000000" pitchFamily="2" typeface="851tegakizatsu"/>
                <a:cs charset="-122" panose="02000600000000000000" pitchFamily="2" typeface="851tegakizatsu"/>
              </a:rPr>
              <a:t>Fusce</a:t>
            </a:r>
          </a:p>
        </p:txBody>
      </p:sp>
      <p:cxnSp>
        <p:nvCxnSpPr>
          <p:cNvPr id="23" name="直接连接符 22">
            <a:extLst>
              <a:ext uri="{FF2B5EF4-FFF2-40B4-BE49-F238E27FC236}">
                <a16:creationId xmlns:a16="http://schemas.microsoft.com/office/drawing/2014/main" id="{1ADB8076-326C-48E3-BBF7-539000E3CD67}"/>
              </a:ext>
            </a:extLst>
          </p:cNvPr>
          <p:cNvCxnSpPr/>
          <p:nvPr/>
        </p:nvCxnSpPr>
        <p:spPr>
          <a:xfrm>
            <a:off x="4499992" y="4825687"/>
            <a:ext cx="3094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427107236"/>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7D237059-5BA6-418D-91AE-6138CF548F23}"/>
              </a:ext>
            </a:extLst>
          </p:cNvPr>
          <p:cNvSpPr/>
          <p:nvPr/>
        </p:nvSpPr>
        <p:spPr>
          <a:xfrm>
            <a:off x="0" y="0"/>
            <a:ext cx="12192000" cy="6858000"/>
          </a:xfrm>
          <a:prstGeom prst="rect">
            <a:avLst/>
          </a:prstGeom>
          <a:gradFill flip="none" rotWithShape="1">
            <a:gsLst>
              <a:gs pos="0">
                <a:srgbClr val="F1D4B6"/>
              </a:gs>
              <a:gs pos="100000">
                <a:srgbClr val="FFE1D9"/>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任意多边形: 形状 46">
            <a:extLst>
              <a:ext uri="{FF2B5EF4-FFF2-40B4-BE49-F238E27FC236}">
                <a16:creationId xmlns:a16="http://schemas.microsoft.com/office/drawing/2014/main" id="{42F68B97-DA07-4FFA-B97D-4063B68DA949}"/>
              </a:ext>
            </a:extLst>
          </p:cNvPr>
          <p:cNvSpPr/>
          <p:nvPr/>
        </p:nvSpPr>
        <p:spPr>
          <a:xfrm>
            <a:off x="2572798" y="4675259"/>
            <a:ext cx="3700377" cy="1422140"/>
          </a:xfrm>
          <a:custGeom>
            <a:gdLst>
              <a:gd fmla="*/ 233579 w 3448336" name="connsiteX0"/>
              <a:gd fmla="*/ 365823 h 1097458" name="connsiteY0"/>
              <a:gd fmla="*/ 279096 w 3448336" name="connsiteX1"/>
              <a:gd fmla="*/ 833493 h 1097458" name="connsiteY1"/>
              <a:gd fmla="*/ 2282735 w 3448336" name="connsiteX2"/>
              <a:gd fmla="*/ 1090527 h 1097458" name="connsiteY2"/>
              <a:gd fmla="*/ 3447791 w 3448336" name="connsiteX3"/>
              <a:gd fmla="*/ 595446 h 1097458" name="connsiteY3"/>
              <a:gd fmla="*/ 2049297 w 3448336" name="connsiteX4"/>
              <a:gd fmla="*/ 3775 h 1097458" name="connsiteY4"/>
              <a:gd fmla="*/ 233579 w 3448336" name="connsiteX5"/>
              <a:gd fmla="*/ 365823 h 10974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97458" w="3448336">
                <a:moveTo>
                  <a:pt x="233579" y="365823"/>
                </a:moveTo>
                <a:cubicBezTo>
                  <a:pt x="-61454" y="504109"/>
                  <a:pt x="-109434" y="742015"/>
                  <a:pt x="279096" y="833493"/>
                </a:cubicBezTo>
                <a:cubicBezTo>
                  <a:pt x="667626" y="924971"/>
                  <a:pt x="1694469" y="1138503"/>
                  <a:pt x="2282735" y="1090527"/>
                </a:cubicBezTo>
                <a:cubicBezTo>
                  <a:pt x="2871001" y="1042551"/>
                  <a:pt x="3468945" y="769222"/>
                  <a:pt x="3447791" y="595446"/>
                </a:cubicBezTo>
                <a:cubicBezTo>
                  <a:pt x="3426637" y="421670"/>
                  <a:pt x="2584999" y="42045"/>
                  <a:pt x="2049297" y="3775"/>
                </a:cubicBezTo>
                <a:cubicBezTo>
                  <a:pt x="1513595" y="-34495"/>
                  <a:pt x="528612" y="227537"/>
                  <a:pt x="233579" y="365823"/>
                </a:cubicBezTo>
                <a:close/>
              </a:path>
            </a:pathLst>
          </a:custGeom>
          <a:solidFill>
            <a:srgbClr val="C7ACA4"/>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任意多边形: 形状 47">
            <a:extLst>
              <a:ext uri="{FF2B5EF4-FFF2-40B4-BE49-F238E27FC236}">
                <a16:creationId xmlns:a16="http://schemas.microsoft.com/office/drawing/2014/main" id="{ADA1416A-9243-4218-ADB3-4CFB9FF89B98}"/>
              </a:ext>
            </a:extLst>
          </p:cNvPr>
          <p:cNvSpPr/>
          <p:nvPr/>
        </p:nvSpPr>
        <p:spPr>
          <a:xfrm flipH="1">
            <a:off x="5843722" y="4679889"/>
            <a:ext cx="3767483" cy="1255325"/>
          </a:xfrm>
          <a:custGeom>
            <a:gdLst>
              <a:gd fmla="*/ 10532 w 3510869" name="connsiteX0"/>
              <a:gd fmla="*/ 538085 h 968728" name="connsiteY0"/>
              <a:gd fmla="*/ 2368339 w 3510869" name="connsiteX1"/>
              <a:gd fmla="*/ 927696 h 968728" name="connsiteY1"/>
              <a:gd fmla="*/ 3506767 w 3510869" name="connsiteX2"/>
              <a:gd fmla="*/ 591874 h 968728" name="connsiteY2"/>
              <a:gd fmla="*/ 2108273 w 3510869" name="connsiteX3"/>
              <a:gd fmla="*/ 203 h 968728" name="connsiteY3"/>
              <a:gd fmla="*/ 10532 w 3510869" name="connsiteX4"/>
              <a:gd fmla="*/ 538085 h 9687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8728" w="3510868">
                <a:moveTo>
                  <a:pt x="10532" y="538085"/>
                </a:moveTo>
                <a:cubicBezTo>
                  <a:pt x="169267" y="795573"/>
                  <a:pt x="1412832" y="1075540"/>
                  <a:pt x="2368339" y="927696"/>
                </a:cubicBezTo>
                <a:cubicBezTo>
                  <a:pt x="3323846" y="779852"/>
                  <a:pt x="3434720" y="746456"/>
                  <a:pt x="3506767" y="591874"/>
                </a:cubicBezTo>
                <a:cubicBezTo>
                  <a:pt x="3578814" y="437292"/>
                  <a:pt x="2685600" y="9168"/>
                  <a:pt x="2108273" y="203"/>
                </a:cubicBezTo>
                <a:cubicBezTo>
                  <a:pt x="1530946" y="-8762"/>
                  <a:pt x="-148203" y="280597"/>
                  <a:pt x="10532" y="538085"/>
                </a:cubicBezTo>
                <a:close/>
              </a:path>
            </a:pathLst>
          </a:custGeom>
          <a:solidFill>
            <a:srgbClr val="C7ACA4"/>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a:extLst>
              <a:ext uri="{FF2B5EF4-FFF2-40B4-BE49-F238E27FC236}">
                <a16:creationId xmlns:a16="http://schemas.microsoft.com/office/drawing/2014/main" id="{EE2D82EB-D913-4C16-8CC8-A7137BE4A311}"/>
              </a:ext>
            </a:extLst>
          </p:cNvPr>
          <p:cNvSpPr/>
          <p:nvPr/>
        </p:nvSpPr>
        <p:spPr>
          <a:xfrm>
            <a:off x="2656114" y="1360714"/>
            <a:ext cx="3439886" cy="4136572"/>
          </a:xfrm>
          <a:prstGeom prst="rect">
            <a:avLst/>
          </a:prstGeom>
          <a:gradFill flip="none" rotWithShape="1">
            <a:gsLst>
              <a:gs pos="81000">
                <a:srgbClr val="FFFFFF"/>
              </a:gs>
              <a:gs pos="100000">
                <a:srgbClr val="EDECE8"/>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a:extLst>
              <a:ext uri="{FF2B5EF4-FFF2-40B4-BE49-F238E27FC236}">
                <a16:creationId xmlns:a16="http://schemas.microsoft.com/office/drawing/2014/main" id="{4BE68C9B-1B1A-469E-AF6E-99A1FE64383E}"/>
              </a:ext>
            </a:extLst>
          </p:cNvPr>
          <p:cNvSpPr/>
          <p:nvPr/>
        </p:nvSpPr>
        <p:spPr>
          <a:xfrm flipH="1">
            <a:off x="6096000" y="1360714"/>
            <a:ext cx="3439886" cy="4136572"/>
          </a:xfrm>
          <a:prstGeom prst="rect">
            <a:avLst/>
          </a:prstGeom>
          <a:gradFill flip="none" rotWithShape="1">
            <a:gsLst>
              <a:gs pos="81000">
                <a:srgbClr val="FFFFFF"/>
              </a:gs>
              <a:gs pos="100000">
                <a:srgbClr val="EDECE8"/>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4" name="直接连接符 53">
            <a:extLst>
              <a:ext uri="{FF2B5EF4-FFF2-40B4-BE49-F238E27FC236}">
                <a16:creationId xmlns:a16="http://schemas.microsoft.com/office/drawing/2014/main" id="{2C0D12DC-795A-465D-89B4-71B5A3277976}"/>
              </a:ext>
            </a:extLst>
          </p:cNvPr>
          <p:cNvCxnSpPr/>
          <p:nvPr/>
        </p:nvCxnSpPr>
        <p:spPr>
          <a:xfrm flipH="1">
            <a:off x="6096000" y="1360714"/>
            <a:ext cx="0" cy="4025871"/>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BD459CD5-2F0E-4FC8-99D9-6AABCC713313}"/>
              </a:ext>
            </a:extLst>
          </p:cNvPr>
          <p:cNvSpPr txBox="1"/>
          <p:nvPr/>
        </p:nvSpPr>
        <p:spPr>
          <a:xfrm>
            <a:off x="2656113" y="1360714"/>
            <a:ext cx="2568578" cy="304800"/>
          </a:xfrm>
          <a:prstGeom prst="rect">
            <a:avLst/>
          </a:prstGeom>
          <a:noFill/>
        </p:spPr>
        <p:txBody>
          <a:bodyPr rtlCol="0" wrap="square">
            <a:spAutoFit/>
          </a:bodyPr>
          <a:lstStyle/>
          <a:p>
            <a:r>
              <a:rPr altLang="zh-CN" lang="da-DK" sz="1400">
                <a:solidFill>
                  <a:srgbClr val="C7ACA4"/>
                </a:solidFill>
                <a:latin charset="0" panose="020b0402030504020804" pitchFamily="34" typeface="Eras Light ITC"/>
                <a:ea charset="-122" panose="02000600000000000000" pitchFamily="2" typeface="851tegakizatsu"/>
                <a:cs charset="-122" panose="02000600000000000000" pitchFamily="2" typeface="851tegakizatsu"/>
              </a:rPr>
              <a:t>Lorem ipsum dolor sit amet</a:t>
            </a:r>
          </a:p>
        </p:txBody>
      </p:sp>
      <p:sp>
        <p:nvSpPr>
          <p:cNvPr id="62" name="文本框 61">
            <a:extLst>
              <a:ext uri="{FF2B5EF4-FFF2-40B4-BE49-F238E27FC236}">
                <a16:creationId xmlns:a16="http://schemas.microsoft.com/office/drawing/2014/main" id="{E6A53BE0-09F3-45A9-A0DE-481CD04C7ABA}"/>
              </a:ext>
            </a:extLst>
          </p:cNvPr>
          <p:cNvSpPr txBox="1"/>
          <p:nvPr/>
        </p:nvSpPr>
        <p:spPr>
          <a:xfrm>
            <a:off x="3138697" y="1967472"/>
            <a:ext cx="2568578" cy="1188720"/>
          </a:xfrm>
          <a:prstGeom prst="rect">
            <a:avLst/>
          </a:prstGeom>
          <a:noFill/>
        </p:spPr>
        <p:txBody>
          <a:bodyPr rtlCol="0" wrap="square">
            <a:spAutoFit/>
          </a:bodyPr>
          <a:lstStyle/>
          <a:p>
            <a:r>
              <a:rPr altLang="zh-CN" lang="en-US" sz="2400">
                <a:solidFill>
                  <a:srgbClr val="C7ACA4"/>
                </a:solidFill>
                <a:latin charset="0" panose="020b0602030504020804" pitchFamily="34" typeface="Eras Medium ITC"/>
                <a:ea charset="-122" panose="02000600000000000000" pitchFamily="2" typeface="851tegakizatsu"/>
                <a:cs charset="-122" panose="02000600000000000000" pitchFamily="2" typeface="851tegakizatsu"/>
              </a:rPr>
              <a:t>——SUPPORTERS </a:t>
            </a:r>
          </a:p>
          <a:p>
            <a:r>
              <a:rPr altLang="zh-CN" lang="en-US" sz="2400">
                <a:solidFill>
                  <a:srgbClr val="C7ACA4"/>
                </a:solidFill>
                <a:latin charset="0" panose="020b0602030504020804" pitchFamily="34" typeface="Eras Medium ITC"/>
                <a:ea charset="-122" panose="02000600000000000000" pitchFamily="2" typeface="851tegakizatsu"/>
                <a:cs charset="-122" panose="02000600000000000000" pitchFamily="2" typeface="851tegakizatsu"/>
              </a:rPr>
              <a:t>SAY</a:t>
            </a:r>
          </a:p>
        </p:txBody>
      </p:sp>
      <p:pic>
        <p:nvPicPr>
          <p:cNvPr descr="图片包含 建筑物  描述已自动生成" id="64" name="图片 63">
            <a:extLst>
              <a:ext uri="{FF2B5EF4-FFF2-40B4-BE49-F238E27FC236}">
                <a16:creationId xmlns:a16="http://schemas.microsoft.com/office/drawing/2014/main" id="{B593460A-2508-40F9-A0B7-C171B3DCCEA9}"/>
              </a:ext>
            </a:extLst>
          </p:cNvPr>
          <p:cNvPicPr>
            <a:picLocks noChangeAspect="1"/>
          </p:cNvPicPr>
          <p:nvPr/>
        </p:nvPicPr>
        <p:blipFill>
          <a:blip r:embed="rId2">
            <a:extLst>
              <a:ext uri="{28A0092B-C50C-407E-A947-70E740481C1C}">
                <a14:useLocalDpi val="0"/>
              </a:ext>
            </a:extLst>
          </a:blip>
          <a:stretch>
            <a:fillRect/>
          </a:stretch>
        </p:blipFill>
        <p:spPr>
          <a:xfrm>
            <a:off x="6657823" y="1714500"/>
            <a:ext cx="2316239" cy="3429001"/>
          </a:xfrm>
          <a:prstGeom prst="rect">
            <a:avLst/>
          </a:prstGeom>
        </p:spPr>
      </p:pic>
      <p:sp>
        <p:nvSpPr>
          <p:cNvPr id="65" name="文本框 64">
            <a:extLst>
              <a:ext uri="{FF2B5EF4-FFF2-40B4-BE49-F238E27FC236}">
                <a16:creationId xmlns:a16="http://schemas.microsoft.com/office/drawing/2014/main" id="{14C13064-0509-443A-B9FA-40B670E668B8}"/>
              </a:ext>
            </a:extLst>
          </p:cNvPr>
          <p:cNvSpPr txBox="1"/>
          <p:nvPr/>
        </p:nvSpPr>
        <p:spPr>
          <a:xfrm>
            <a:off x="3135597" y="2951711"/>
            <a:ext cx="2568577" cy="2011680"/>
          </a:xfrm>
          <a:prstGeom prst="rect">
            <a:avLst/>
          </a:prstGeom>
          <a:noFill/>
        </p:spPr>
        <p:txBody>
          <a:bodyPr rtlCol="0" wrap="square">
            <a:spAutoFit/>
          </a:bodyPr>
          <a:lstStyle/>
          <a:p>
            <a:r>
              <a:rPr altLang="zh-CN" lang="da-DK" sz="1400">
                <a:solidFill>
                  <a:srgbClr val="C7ACA4"/>
                </a:solidFill>
                <a:latin charset="0" panose="020b0402030504020804" pitchFamily="34" typeface="Eras Light ITC"/>
                <a:ea charset="-122" panose="02000600000000000000" pitchFamily="2" typeface="851tegakizatsu"/>
                <a:cs charset="-122" panose="02000600000000000000" pitchFamily="2" typeface="851tegakizatsu"/>
              </a:rPr>
              <a:t>Lorem ipsum dolor sit amet, consectetuer adipiscing elit. Maecenas porttitor congue massa. Fusce posuere, magna sed pulvinar ultricies, purus lectus malesuada libero, sit amet commodo magna eros quis urna. Nunc viverra imperdiet enim.</a:t>
            </a:r>
          </a:p>
        </p:txBody>
      </p:sp>
      <p:sp>
        <p:nvSpPr>
          <p:cNvPr id="66" name="文本框 65">
            <a:extLst>
              <a:ext uri="{FF2B5EF4-FFF2-40B4-BE49-F238E27FC236}">
                <a16:creationId xmlns:a16="http://schemas.microsoft.com/office/drawing/2014/main" id="{A9D5CE8E-FF07-45A9-BD03-5788A0242275}"/>
              </a:ext>
            </a:extLst>
          </p:cNvPr>
          <p:cNvSpPr txBox="1"/>
          <p:nvPr/>
        </p:nvSpPr>
        <p:spPr>
          <a:xfrm>
            <a:off x="2698689" y="5158732"/>
            <a:ext cx="448650" cy="335280"/>
          </a:xfrm>
          <a:prstGeom prst="rect">
            <a:avLst/>
          </a:prstGeom>
          <a:noFill/>
        </p:spPr>
        <p:txBody>
          <a:bodyPr rtlCol="0" wrap="square">
            <a:spAutoFit/>
          </a:bodyPr>
          <a:lstStyle/>
          <a:p>
            <a:pPr algn="ctr"/>
            <a:r>
              <a:rPr altLang="zh-CN" lang="da-DK" sz="1600">
                <a:solidFill>
                  <a:srgbClr val="C7ACA4"/>
                </a:solidFill>
                <a:latin charset="0" panose="020b0602030504020804" pitchFamily="34" typeface="Eras Medium ITC"/>
                <a:ea charset="-122" panose="02000600000000000000" pitchFamily="2" typeface="851tegakizatsu"/>
                <a:cs charset="-122" panose="02000600000000000000" pitchFamily="2" typeface="851tegakizatsu"/>
              </a:rPr>
              <a:t>01</a:t>
            </a:r>
          </a:p>
        </p:txBody>
      </p:sp>
      <p:sp>
        <p:nvSpPr>
          <p:cNvPr id="67" name="文本框 66">
            <a:extLst>
              <a:ext uri="{FF2B5EF4-FFF2-40B4-BE49-F238E27FC236}">
                <a16:creationId xmlns:a16="http://schemas.microsoft.com/office/drawing/2014/main" id="{5F2F6EA4-17D6-4FF1-AE6F-92670D6CDA4A}"/>
              </a:ext>
            </a:extLst>
          </p:cNvPr>
          <p:cNvSpPr txBox="1"/>
          <p:nvPr/>
        </p:nvSpPr>
        <p:spPr>
          <a:xfrm>
            <a:off x="9044662" y="5158732"/>
            <a:ext cx="448650" cy="335280"/>
          </a:xfrm>
          <a:prstGeom prst="rect">
            <a:avLst/>
          </a:prstGeom>
          <a:noFill/>
        </p:spPr>
        <p:txBody>
          <a:bodyPr rtlCol="0" wrap="square">
            <a:spAutoFit/>
          </a:bodyPr>
          <a:lstStyle/>
          <a:p>
            <a:pPr algn="ctr"/>
            <a:r>
              <a:rPr altLang="zh-CN" lang="da-DK" sz="1600">
                <a:solidFill>
                  <a:srgbClr val="C7ACA4"/>
                </a:solidFill>
                <a:latin charset="0" panose="020b0602030504020804" pitchFamily="34" typeface="Eras Medium ITC"/>
                <a:ea charset="-122" panose="02000600000000000000" pitchFamily="2" typeface="851tegakizatsu"/>
                <a:cs charset="-122" panose="02000600000000000000" pitchFamily="2" typeface="851tegakizatsu"/>
              </a:rPr>
              <a:t>02</a:t>
            </a:r>
          </a:p>
        </p:txBody>
      </p:sp>
    </p:spTree>
    <p:extLst>
      <p:ext uri="{BB962C8B-B14F-4D97-AF65-F5344CB8AC3E}">
        <p14:creationId val="3966816632"/>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C1B3096F-7065-4D0C-A65B-3E3A1A1AF5FD}"/>
              </a:ext>
            </a:extLst>
          </p:cNvPr>
          <p:cNvSpPr/>
          <p:nvPr/>
        </p:nvSpPr>
        <p:spPr>
          <a:xfrm>
            <a:off x="0" y="0"/>
            <a:ext cx="12192000" cy="6858000"/>
          </a:xfrm>
          <a:prstGeom prst="rect">
            <a:avLst/>
          </a:prstGeom>
          <a:gradFill flip="none" rotWithShape="1">
            <a:gsLst>
              <a:gs pos="100000">
                <a:srgbClr val="F1D4B6"/>
              </a:gs>
              <a:gs pos="0">
                <a:srgbClr val="EEE8D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图片包含 建筑物, 室内, 就坐  描述已自动生成" id="24" name="图片 23">
            <a:extLst>
              <a:ext uri="{FF2B5EF4-FFF2-40B4-BE49-F238E27FC236}">
                <a16:creationId xmlns:a16="http://schemas.microsoft.com/office/drawing/2014/main" id="{635BFCAD-3561-43C3-83E0-F58F117CD997}"/>
              </a:ext>
            </a:extLst>
          </p:cNvPr>
          <p:cNvPicPr>
            <a:picLocks noChangeAspect="1"/>
          </p:cNvPicPr>
          <p:nvPr/>
        </p:nvPicPr>
        <p:blipFill>
          <a:blip r:embed="rId2">
            <a:extLst>
              <a:ext uri="{28A0092B-C50C-407E-A947-70E740481C1C}">
                <a14:useLocalDpi val="0"/>
              </a:ext>
            </a:extLst>
          </a:blip>
          <a:stretch>
            <a:fillRect/>
          </a:stretch>
        </p:blipFill>
        <p:spPr>
          <a:xfrm flipH="1" flipV="1" rot="5400000">
            <a:off x="7641801" y="3605770"/>
            <a:ext cx="4322073" cy="2389637"/>
          </a:xfrm>
          <a:prstGeom prst="rect">
            <a:avLst/>
          </a:prstGeom>
          <a:effectLst/>
        </p:spPr>
      </p:pic>
      <p:pic>
        <p:nvPicPr>
          <p:cNvPr id="17" name="图片 16">
            <a:extLst>
              <a:ext uri="{FF2B5EF4-FFF2-40B4-BE49-F238E27FC236}">
                <a16:creationId xmlns:a16="http://schemas.microsoft.com/office/drawing/2014/main" id="{956C52B9-8EF6-4DDC-B875-C757A5396382}"/>
              </a:ext>
            </a:extLst>
          </p:cNvPr>
          <p:cNvPicPr>
            <a:picLocks noChangeAspect="1"/>
          </p:cNvPicPr>
          <p:nvPr/>
        </p:nvPicPr>
        <p:blipFill>
          <a:blip r:embed="rId3">
            <a:extLst>
              <a:ext uri="{28A0092B-C50C-407E-A947-70E740481C1C}">
                <a14:useLocalDpi val="0"/>
              </a:ext>
            </a:extLst>
          </a:blip>
          <a:srcRect b="7601" l="12799" r="13216" t="8820"/>
          <a:stretch>
            <a:fillRect/>
          </a:stretch>
        </p:blipFill>
        <p:spPr>
          <a:xfrm>
            <a:off x="1194344" y="1318219"/>
            <a:ext cx="5658523" cy="4260028"/>
          </a:xfrm>
          <a:prstGeom prst="rect">
            <a:avLst/>
          </a:prstGeom>
          <a:noFill/>
          <a:ln>
            <a:noFill/>
          </a:ln>
          <a:effectLst>
            <a:outerShdw algn="tl" blurRad="50800" dir="2700000" dist="63500" rotWithShape="0">
              <a:srgbClr val="DFB18C"/>
            </a:outerShdw>
          </a:effectLst>
        </p:spPr>
      </p:pic>
      <p:pic>
        <p:nvPicPr>
          <p:cNvPr descr="图片包含 室内  描述已自动生成" id="15" name="图片 14">
            <a:extLst>
              <a:ext uri="{FF2B5EF4-FFF2-40B4-BE49-F238E27FC236}">
                <a16:creationId xmlns:a16="http://schemas.microsoft.com/office/drawing/2014/main" id="{9D2C2C20-CDE9-4B13-BA99-B643698FE9A0}"/>
              </a:ext>
            </a:extLst>
          </p:cNvPr>
          <p:cNvPicPr>
            <a:picLocks noChangeAspect="1"/>
          </p:cNvPicPr>
          <p:nvPr/>
        </p:nvPicPr>
        <p:blipFill>
          <a:blip r:embed="rId4">
            <a:extLst>
              <a:ext uri="{28A0092B-C50C-407E-A947-70E740481C1C}">
                <a14:useLocalDpi val="0"/>
              </a:ext>
            </a:extLst>
          </a:blip>
          <a:stretch>
            <a:fillRect/>
          </a:stretch>
        </p:blipFill>
        <p:spPr>
          <a:xfrm>
            <a:off x="3631802" y="892476"/>
            <a:ext cx="809007" cy="640734"/>
          </a:xfrm>
          <a:prstGeom prst="rect">
            <a:avLst/>
          </a:prstGeom>
          <a:effectLst>
            <a:outerShdw algn="br" blurRad="50800" dir="13500000" dist="88900" rotWithShape="0" sx="95000" sy="95000">
              <a:srgbClr val="DFB18C"/>
            </a:outerShdw>
          </a:effectLst>
        </p:spPr>
      </p:pic>
      <p:sp>
        <p:nvSpPr>
          <p:cNvPr id="30" name="文本框 29">
            <a:extLst>
              <a:ext uri="{FF2B5EF4-FFF2-40B4-BE49-F238E27FC236}">
                <a16:creationId xmlns:a16="http://schemas.microsoft.com/office/drawing/2014/main" id="{48BE2BD7-599C-47FD-A12B-FAC7031DACF3}"/>
              </a:ext>
            </a:extLst>
          </p:cNvPr>
          <p:cNvSpPr txBox="1"/>
          <p:nvPr/>
        </p:nvSpPr>
        <p:spPr>
          <a:xfrm>
            <a:off x="1376572" y="2837018"/>
            <a:ext cx="2568578" cy="822960"/>
          </a:xfrm>
          <a:prstGeom prst="rect">
            <a:avLst/>
          </a:prstGeom>
          <a:noFill/>
        </p:spPr>
        <p:txBody>
          <a:bodyPr rtlCol="0" wrap="square">
            <a:spAutoFit/>
          </a:bodyPr>
          <a:lstStyle/>
          <a:p>
            <a:r>
              <a:rPr altLang="zh-CN" lang="en-US" sz="2400">
                <a:solidFill>
                  <a:srgbClr val="DFB18C"/>
                </a:solidFill>
                <a:latin charset="0" panose="020b0602030504020804" pitchFamily="34" typeface="Eras Medium ITC"/>
                <a:ea charset="-122" panose="02000600000000000000" pitchFamily="2" typeface="851tegakizatsu"/>
                <a:cs charset="-122" panose="02000600000000000000" pitchFamily="2" typeface="851tegakizatsu"/>
              </a:rPr>
              <a:t>——TO BE </a:t>
            </a:r>
          </a:p>
          <a:p>
            <a:r>
              <a:rPr altLang="zh-CN" lang="en-US" sz="2400">
                <a:solidFill>
                  <a:srgbClr val="DFB18C"/>
                </a:solidFill>
                <a:latin charset="0" panose="020b0602030504020804" pitchFamily="34" typeface="Eras Medium ITC"/>
                <a:ea charset="-122" panose="02000600000000000000" pitchFamily="2" typeface="851tegakizatsu"/>
                <a:cs charset="-122" panose="02000600000000000000" pitchFamily="2" typeface="851tegakizatsu"/>
              </a:rPr>
              <a:t>CONTINUE</a:t>
            </a:r>
          </a:p>
        </p:txBody>
      </p:sp>
      <p:sp>
        <p:nvSpPr>
          <p:cNvPr id="31" name="文本框 30">
            <a:extLst>
              <a:ext uri="{FF2B5EF4-FFF2-40B4-BE49-F238E27FC236}">
                <a16:creationId xmlns:a16="http://schemas.microsoft.com/office/drawing/2014/main" id="{774BB2D7-4E21-47F7-99EC-3E89F0B38BA9}"/>
              </a:ext>
            </a:extLst>
          </p:cNvPr>
          <p:cNvSpPr txBox="1"/>
          <p:nvPr/>
        </p:nvSpPr>
        <p:spPr>
          <a:xfrm>
            <a:off x="1376572" y="3628561"/>
            <a:ext cx="2568577" cy="304800"/>
          </a:xfrm>
          <a:prstGeom prst="rect">
            <a:avLst/>
          </a:prstGeom>
          <a:noFill/>
        </p:spPr>
        <p:txBody>
          <a:bodyPr rtlCol="0" wrap="square">
            <a:spAutoFit/>
          </a:bodyPr>
          <a:lstStyle/>
          <a:p>
            <a:r>
              <a:rPr altLang="zh-CN" lang="da-DK" sz="1400">
                <a:solidFill>
                  <a:srgbClr val="DFB18C"/>
                </a:solidFill>
                <a:latin charset="0" panose="020b0402030504020804" pitchFamily="34" typeface="Eras Light ITC"/>
                <a:ea charset="-122" panose="02000600000000000000" pitchFamily="2" typeface="851tegakizatsu"/>
                <a:cs charset="-122" panose="02000600000000000000" pitchFamily="2" typeface="851tegakizatsu"/>
              </a:rPr>
              <a:t>Lorem ipsum dolor sit amet</a:t>
            </a:r>
          </a:p>
        </p:txBody>
      </p:sp>
      <p:sp>
        <p:nvSpPr>
          <p:cNvPr id="32" name="文本框 31">
            <a:extLst>
              <a:ext uri="{FF2B5EF4-FFF2-40B4-BE49-F238E27FC236}">
                <a16:creationId xmlns:a16="http://schemas.microsoft.com/office/drawing/2014/main" id="{4D3551B6-C7EB-4202-AA8A-E939A535FC7C}"/>
              </a:ext>
            </a:extLst>
          </p:cNvPr>
          <p:cNvSpPr txBox="1"/>
          <p:nvPr/>
        </p:nvSpPr>
        <p:spPr>
          <a:xfrm>
            <a:off x="4173764" y="1616691"/>
            <a:ext cx="2568577" cy="2011680"/>
          </a:xfrm>
          <a:prstGeom prst="rect">
            <a:avLst/>
          </a:prstGeom>
          <a:noFill/>
        </p:spPr>
        <p:txBody>
          <a:bodyPr rtlCol="0" wrap="square">
            <a:spAutoFit/>
          </a:bodyPr>
          <a:lstStyle/>
          <a:p>
            <a:r>
              <a:rPr altLang="zh-CN" lang="da-DK" sz="1400">
                <a:solidFill>
                  <a:srgbClr val="DFB18C"/>
                </a:solidFill>
                <a:latin charset="0" panose="020b0402030504020804" pitchFamily="34" typeface="Eras Light ITC"/>
                <a:ea charset="-122" panose="02000600000000000000" pitchFamily="2" typeface="851tegakizatsu"/>
                <a:cs charset="-122" panose="02000600000000000000" pitchFamily="2" typeface="851tegakizatsu"/>
              </a:rPr>
              <a:t>Lorem ipsum dolor sit amet, consectetuer adipiscing elit. Maecenas porttitor congue massa. Fusce posuere, magna sed pulvinar ultricies, purus lectus malesuada libero, sit amet commodo magna eros quis urna. Nunc viverra imperdiet enim.</a:t>
            </a:r>
          </a:p>
        </p:txBody>
      </p:sp>
      <p:sp>
        <p:nvSpPr>
          <p:cNvPr id="35" name="文本框 34">
            <a:extLst>
              <a:ext uri="{FF2B5EF4-FFF2-40B4-BE49-F238E27FC236}">
                <a16:creationId xmlns:a16="http://schemas.microsoft.com/office/drawing/2014/main" id="{A600FB38-189F-451E-B0F6-8B9F91A48FB7}"/>
              </a:ext>
            </a:extLst>
          </p:cNvPr>
          <p:cNvSpPr txBox="1"/>
          <p:nvPr/>
        </p:nvSpPr>
        <p:spPr>
          <a:xfrm>
            <a:off x="4171088" y="4045924"/>
            <a:ext cx="2568577" cy="1371600"/>
          </a:xfrm>
          <a:prstGeom prst="rect">
            <a:avLst/>
          </a:prstGeom>
          <a:noFill/>
        </p:spPr>
        <p:txBody>
          <a:bodyPr rtlCol="0" wrap="square">
            <a:spAutoFit/>
          </a:bodyPr>
          <a:lstStyle/>
          <a:p>
            <a:r>
              <a:rPr altLang="zh-CN" lang="da-DK" sz="1400">
                <a:solidFill>
                  <a:srgbClr val="DFB18C"/>
                </a:solidFill>
                <a:latin charset="0" panose="020b0402030504020804" pitchFamily="34" typeface="Eras Light ITC"/>
                <a:ea charset="-122" panose="02000600000000000000" pitchFamily="2" typeface="851tegakizatsu"/>
                <a:cs charset="-122" panose="02000600000000000000" pitchFamily="2" typeface="851tegakizatsu"/>
              </a:rPr>
              <a:t>Fusce est. Vivamus a tellus. Pellentesque habitant morbi tristique senectus et netus et malesuada fames ac turpis egestas. Proin pharetra nonummy pede.</a:t>
            </a:r>
          </a:p>
        </p:txBody>
      </p:sp>
      <p:sp>
        <p:nvSpPr>
          <p:cNvPr id="37" name="文本框 36">
            <a:extLst>
              <a:ext uri="{FF2B5EF4-FFF2-40B4-BE49-F238E27FC236}">
                <a16:creationId xmlns:a16="http://schemas.microsoft.com/office/drawing/2014/main" id="{CF881316-2497-49C8-843F-8E7142FAB1B6}"/>
              </a:ext>
            </a:extLst>
          </p:cNvPr>
          <p:cNvSpPr txBox="1"/>
          <p:nvPr/>
        </p:nvSpPr>
        <p:spPr>
          <a:xfrm>
            <a:off x="10488997" y="3001792"/>
            <a:ext cx="326431" cy="2529840"/>
          </a:xfrm>
          <a:prstGeom prst="rect">
            <a:avLst/>
          </a:prstGeom>
          <a:noFill/>
        </p:spPr>
        <p:txBody>
          <a:bodyPr rtlCol="0" wrap="square">
            <a:spAutoFit/>
          </a:bodyPr>
          <a:lstStyle/>
          <a:p>
            <a:pPr algn="ctr"/>
            <a:r>
              <a:rPr altLang="zh-CN" lang="en-US" sz="2000">
                <a:solidFill>
                  <a:srgbClr val="C3B993"/>
                </a:solidFill>
                <a:latin charset="0" panose="020b0602030504020804" pitchFamily="34" typeface="Eras Medium ITC"/>
                <a:ea charset="-122" panose="02000600000000000000" pitchFamily="2" typeface="851tegakizatsu"/>
                <a:cs charset="-122" panose="02000600000000000000" pitchFamily="2" typeface="851tegakizatsu"/>
              </a:rPr>
              <a:t>TEXT HERE</a:t>
            </a:r>
          </a:p>
        </p:txBody>
      </p:sp>
      <p:sp>
        <p:nvSpPr>
          <p:cNvPr id="38" name="文本框 37">
            <a:extLst>
              <a:ext uri="{FF2B5EF4-FFF2-40B4-BE49-F238E27FC236}">
                <a16:creationId xmlns:a16="http://schemas.microsoft.com/office/drawing/2014/main" id="{6E1B6282-B408-41E4-A768-15428066E002}"/>
              </a:ext>
            </a:extLst>
          </p:cNvPr>
          <p:cNvSpPr txBox="1"/>
          <p:nvPr/>
        </p:nvSpPr>
        <p:spPr>
          <a:xfrm>
            <a:off x="9790992" y="3001792"/>
            <a:ext cx="326431" cy="2529840"/>
          </a:xfrm>
          <a:prstGeom prst="rect">
            <a:avLst/>
          </a:prstGeom>
          <a:noFill/>
        </p:spPr>
        <p:txBody>
          <a:bodyPr rtlCol="0" wrap="square">
            <a:spAutoFit/>
          </a:bodyPr>
          <a:lstStyle/>
          <a:p>
            <a:pPr algn="ctr"/>
            <a:r>
              <a:rPr altLang="zh-CN" lang="en-US" sz="2000">
                <a:solidFill>
                  <a:srgbClr val="C3B993"/>
                </a:solidFill>
                <a:latin charset="0" panose="020b0602030504020804" pitchFamily="34" typeface="Eras Medium ITC"/>
                <a:ea charset="-122" panose="02000600000000000000" pitchFamily="2" typeface="851tegakizatsu"/>
                <a:cs charset="-122" panose="02000600000000000000" pitchFamily="2" typeface="851tegakizatsu"/>
              </a:rPr>
              <a:t>TEXT HERE</a:t>
            </a:r>
          </a:p>
        </p:txBody>
      </p:sp>
      <p:sp>
        <p:nvSpPr>
          <p:cNvPr id="39" name="文本框 38">
            <a:extLst>
              <a:ext uri="{FF2B5EF4-FFF2-40B4-BE49-F238E27FC236}">
                <a16:creationId xmlns:a16="http://schemas.microsoft.com/office/drawing/2014/main" id="{C2420BD3-BBE5-47FB-8AB7-23D9E0E0BA14}"/>
              </a:ext>
            </a:extLst>
          </p:cNvPr>
          <p:cNvSpPr txBox="1"/>
          <p:nvPr/>
        </p:nvSpPr>
        <p:spPr>
          <a:xfrm>
            <a:off x="9092988" y="3001792"/>
            <a:ext cx="326431" cy="2529840"/>
          </a:xfrm>
          <a:prstGeom prst="rect">
            <a:avLst/>
          </a:prstGeom>
          <a:noFill/>
        </p:spPr>
        <p:txBody>
          <a:bodyPr rtlCol="0" wrap="square">
            <a:spAutoFit/>
          </a:bodyPr>
          <a:lstStyle/>
          <a:p>
            <a:pPr algn="ctr"/>
            <a:r>
              <a:rPr altLang="zh-CN" lang="en-US" sz="2000">
                <a:solidFill>
                  <a:srgbClr val="C3B993"/>
                </a:solidFill>
                <a:latin charset="0" panose="020b0602030504020804" pitchFamily="34" typeface="Eras Medium ITC"/>
                <a:ea charset="-122" panose="02000600000000000000" pitchFamily="2" typeface="851tegakizatsu"/>
                <a:cs charset="-122" panose="02000600000000000000" pitchFamily="2" typeface="851tegakizatsu"/>
              </a:rPr>
              <a:t>TEXT HERE</a:t>
            </a:r>
          </a:p>
        </p:txBody>
      </p:sp>
    </p:spTree>
    <p:extLst>
      <p:ext uri="{BB962C8B-B14F-4D97-AF65-F5344CB8AC3E}">
        <p14:creationId val="4106430769"/>
      </p:ext>
    </p:extLst>
  </p:cSld>
  <p:clrMapOvr>
    <a:masterClrMapping/>
  </p:clrMapOvr>
  <mc:AlternateContent>
    <mc:Choice Requires="p15">
      <p:transition p14:dur="1250" spd="slow">
        <p15:prstTrans invX="1" prst="peelOff"/>
      </p:transition>
    </mc:Choice>
    <mc:Fallback>
      <p:transition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89EDCE7-BB7A-4E8A-AD63-5510C5D83E42}"/>
              </a:ext>
            </a:extLst>
          </p:cNvPr>
          <p:cNvSpPr/>
          <p:nvPr/>
        </p:nvSpPr>
        <p:spPr>
          <a:xfrm>
            <a:off x="0" y="0"/>
            <a:ext cx="12192000" cy="6858000"/>
          </a:xfrm>
          <a:prstGeom prst="rect">
            <a:avLst/>
          </a:prstGeom>
          <a:gradFill flip="none" rotWithShape="1">
            <a:gsLst>
              <a:gs pos="0">
                <a:srgbClr val="C4CFC7"/>
              </a:gs>
              <a:gs pos="100000">
                <a:srgbClr val="EEE8D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图片包含 计算机, 室内, 办公桌, 监视器  描述已自动生成" id="10" name="图片 9">
            <a:extLst>
              <a:ext uri="{FF2B5EF4-FFF2-40B4-BE49-F238E27FC236}">
                <a16:creationId xmlns:a16="http://schemas.microsoft.com/office/drawing/2014/main" id="{ADDEA811-0227-401D-BC28-B5673692BF9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7000"/>
                    </a14:imgEffect>
                  </a14:imgLayer>
                </a14:imgProps>
              </a:ext>
              <a:ext uri="{28A0092B-C50C-407E-A947-70E740481C1C}">
                <a14:useLocalDpi val="0"/>
              </a:ext>
            </a:extLst>
          </a:blip>
          <a:stretch>
            <a:fillRect/>
          </a:stretch>
        </p:blipFill>
        <p:spPr>
          <a:xfrm>
            <a:off x="3161331" y="1299231"/>
            <a:ext cx="5869338" cy="4460009"/>
          </a:xfrm>
          <a:prstGeom prst="rect">
            <a:avLst/>
          </a:prstGeom>
          <a:effectLst>
            <a:outerShdw algn="tr" blurRad="50800" dir="7200000" dist="88900" rotWithShape="0">
              <a:srgbClr val="8B9185"/>
            </a:outerShdw>
          </a:effectLst>
        </p:spPr>
      </p:pic>
      <p:pic>
        <p:nvPicPr>
          <p:cNvPr descr="图片包含 墙壁, 室内  描述已自动生成" id="49" name="图片 48">
            <a:extLst>
              <a:ext uri="{FF2B5EF4-FFF2-40B4-BE49-F238E27FC236}">
                <a16:creationId xmlns:a16="http://schemas.microsoft.com/office/drawing/2014/main" id="{B8584B02-B83D-4565-8934-B2841102418D}"/>
              </a:ext>
            </a:extLst>
          </p:cNvPr>
          <p:cNvPicPr>
            <a:picLocks noChangeAspect="1"/>
          </p:cNvPicPr>
          <p:nvPr/>
        </p:nvPicPr>
        <p:blipFill>
          <a:blip r:embed="rId3">
            <a:extLst>
              <a:ext uri="{28A0092B-C50C-407E-A947-70E740481C1C}">
                <a14:useLocalDpi val="0"/>
              </a:ext>
            </a:extLst>
          </a:blip>
          <a:stretch>
            <a:fillRect/>
          </a:stretch>
        </p:blipFill>
        <p:spPr>
          <a:xfrm>
            <a:off x="8332882" y="839690"/>
            <a:ext cx="2278452" cy="2903910"/>
          </a:xfrm>
          <a:prstGeom prst="rect">
            <a:avLst/>
          </a:prstGeom>
          <a:effectLst>
            <a:outerShdw algn="tr" blurRad="50800" dir="7200000" dist="50800" rotWithShape="0">
              <a:srgbClr val="8B9185"/>
            </a:outerShdw>
          </a:effectLst>
        </p:spPr>
      </p:pic>
      <p:grpSp>
        <p:nvGrpSpPr>
          <p:cNvPr id="51" name="组合 50">
            <a:extLst>
              <a:ext uri="{FF2B5EF4-FFF2-40B4-BE49-F238E27FC236}">
                <a16:creationId xmlns:a16="http://schemas.microsoft.com/office/drawing/2014/main" id="{5259AC33-F450-4ABF-B0A7-D72C4AE1674B}"/>
              </a:ext>
            </a:extLst>
          </p:cNvPr>
          <p:cNvGrpSpPr/>
          <p:nvPr/>
        </p:nvGrpSpPr>
        <p:grpSpPr>
          <a:xfrm>
            <a:off x="2392680" y="1299231"/>
            <a:ext cx="344090" cy="4259539"/>
            <a:chOff x="2393997" y="957729"/>
            <a:chExt cx="525416" cy="4259539"/>
          </a:xfrm>
          <a:effectLst>
            <a:outerShdw algn="tr" blurRad="63500" dir="1800000" dist="50800" rotWithShape="0" sx="99000" sy="99000">
              <a:srgbClr val="8B9185">
                <a:alpha val="50000"/>
              </a:srgbClr>
            </a:outerShdw>
          </a:effectLst>
        </p:grpSpPr>
        <p:sp>
          <p:nvSpPr>
            <p:cNvPr id="52" name="矩形: 圆角 51">
              <a:extLst>
                <a:ext uri="{FF2B5EF4-FFF2-40B4-BE49-F238E27FC236}">
                  <a16:creationId xmlns:a16="http://schemas.microsoft.com/office/drawing/2014/main" id="{48F52C43-0494-4B05-BE09-4EB6D07E5825}"/>
                </a:ext>
              </a:extLst>
            </p:cNvPr>
            <p:cNvSpPr/>
            <p:nvPr/>
          </p:nvSpPr>
          <p:spPr>
            <a:xfrm>
              <a:off x="2512276" y="1586929"/>
              <a:ext cx="260043" cy="3630339"/>
            </a:xfrm>
            <a:prstGeom prst="roundRect">
              <a:avLst>
                <a:gd fmla="val 22161" name="adj"/>
              </a:avLst>
            </a:prstGeom>
            <a:gradFill>
              <a:gsLst>
                <a:gs pos="58000">
                  <a:srgbClr val="65858D"/>
                </a:gs>
                <a:gs pos="0">
                  <a:srgbClr val="B8C3B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图片包含 铅笔  描述已自动生成" id="53" name="图片 52">
              <a:extLst>
                <a:ext uri="{FF2B5EF4-FFF2-40B4-BE49-F238E27FC236}">
                  <a16:creationId xmlns:a16="http://schemas.microsoft.com/office/drawing/2014/main" id="{B68F575D-ABC7-4928-AF9A-56D24D4CF234}"/>
                </a:ext>
              </a:extLst>
            </p:cNvPr>
            <p:cNvPicPr>
              <a:picLocks noChangeAspect="1"/>
            </p:cNvPicPr>
            <p:nvPr/>
          </p:nvPicPr>
          <p:blipFill>
            <a:blip r:embed="rId4">
              <a:extLst>
                <a:ext uri="{28A0092B-C50C-407E-A947-70E740481C1C}">
                  <a14:useLocalDpi val="0"/>
                </a:ext>
              </a:extLst>
            </a:blip>
            <a:stretch>
              <a:fillRect/>
            </a:stretch>
          </p:blipFill>
          <p:spPr>
            <a:xfrm>
              <a:off x="2393997" y="957729"/>
              <a:ext cx="525416" cy="829773"/>
            </a:xfrm>
            <a:prstGeom prst="rect">
              <a:avLst/>
            </a:prstGeom>
          </p:spPr>
        </p:pic>
      </p:grpSp>
      <p:sp>
        <p:nvSpPr>
          <p:cNvPr id="56" name="文本框 55">
            <a:extLst>
              <a:ext uri="{FF2B5EF4-FFF2-40B4-BE49-F238E27FC236}">
                <a16:creationId xmlns:a16="http://schemas.microsoft.com/office/drawing/2014/main" id="{3A410645-D130-4A1A-9D88-E5916DB3CA23}"/>
              </a:ext>
            </a:extLst>
          </p:cNvPr>
          <p:cNvSpPr txBox="1"/>
          <p:nvPr/>
        </p:nvSpPr>
        <p:spPr>
          <a:xfrm>
            <a:off x="3441302" y="1699446"/>
            <a:ext cx="2568578" cy="822960"/>
          </a:xfrm>
          <a:prstGeom prst="rect">
            <a:avLst/>
          </a:prstGeom>
          <a:noFill/>
        </p:spPr>
        <p:txBody>
          <a:bodyPr rtlCol="0" wrap="square">
            <a:spAutoFit/>
          </a:bodyPr>
          <a:lstStyle/>
          <a:p>
            <a:r>
              <a:rPr altLang="zh-CN" lang="en-US" sz="2400">
                <a:solidFill>
                  <a:srgbClr val="65858D"/>
                </a:solidFill>
                <a:latin charset="0" panose="020b0602030504020804" pitchFamily="34" typeface="Eras Medium ITC"/>
                <a:ea charset="-122" panose="02000600000000000000" pitchFamily="2" typeface="851tegakizatsu"/>
                <a:cs charset="-122" panose="02000600000000000000" pitchFamily="2" typeface="851tegakizatsu"/>
              </a:rPr>
              <a:t>——TO BE </a:t>
            </a:r>
          </a:p>
          <a:p>
            <a:r>
              <a:rPr altLang="zh-CN" lang="en-US" sz="2400">
                <a:solidFill>
                  <a:srgbClr val="65858D"/>
                </a:solidFill>
                <a:latin charset="0" panose="020b0602030504020804" pitchFamily="34" typeface="Eras Medium ITC"/>
                <a:ea charset="-122" panose="02000600000000000000" pitchFamily="2" typeface="851tegakizatsu"/>
                <a:cs charset="-122" panose="02000600000000000000" pitchFamily="2" typeface="851tegakizatsu"/>
              </a:rPr>
              <a:t>CONTINUE</a:t>
            </a:r>
          </a:p>
        </p:txBody>
      </p:sp>
      <p:sp>
        <p:nvSpPr>
          <p:cNvPr id="57" name="文本框 56">
            <a:extLst>
              <a:ext uri="{FF2B5EF4-FFF2-40B4-BE49-F238E27FC236}">
                <a16:creationId xmlns:a16="http://schemas.microsoft.com/office/drawing/2014/main" id="{ED6CFB5B-7D48-40FD-A9CE-5BE83FAC2067}"/>
              </a:ext>
            </a:extLst>
          </p:cNvPr>
          <p:cNvSpPr txBox="1"/>
          <p:nvPr/>
        </p:nvSpPr>
        <p:spPr>
          <a:xfrm>
            <a:off x="3441302" y="2930658"/>
            <a:ext cx="2654699" cy="2011680"/>
          </a:xfrm>
          <a:prstGeom prst="rect">
            <a:avLst/>
          </a:prstGeom>
          <a:noFill/>
        </p:spPr>
        <p:txBody>
          <a:bodyPr rtlCol="0" wrap="square">
            <a:spAutoFit/>
          </a:bodyPr>
          <a:lstStyle/>
          <a:p>
            <a:r>
              <a:rPr altLang="zh-CN" lang="da-DK" sz="1400">
                <a:solidFill>
                  <a:srgbClr val="65858D"/>
                </a:solidFill>
                <a:latin charset="0" panose="020b0402030504020804" pitchFamily="34" typeface="Eras Light ITC"/>
                <a:ea charset="-122" panose="02000600000000000000" pitchFamily="2" typeface="851tegakizatsu"/>
                <a:cs charset="-122" panose="02000600000000000000" pitchFamily="2" typeface="851tegakizatsu"/>
              </a:rPr>
              <a:t>Lorem ipsum dolor sit amet, consectetuer adipiscing elit. Maecenas porttitor congue massa. Fusce posuere, magna sed pulvinar ultricies, purus lectus malesuada libero, sit amet commodo magna eros quis urna. Nunc viverra imperdiet enim.</a:t>
            </a:r>
          </a:p>
        </p:txBody>
      </p:sp>
      <p:sp>
        <p:nvSpPr>
          <p:cNvPr id="58" name="文本框 57">
            <a:extLst>
              <a:ext uri="{FF2B5EF4-FFF2-40B4-BE49-F238E27FC236}">
                <a16:creationId xmlns:a16="http://schemas.microsoft.com/office/drawing/2014/main" id="{32CE7F38-2C2D-4116-9867-710860EAFD7B}"/>
              </a:ext>
            </a:extLst>
          </p:cNvPr>
          <p:cNvSpPr txBox="1"/>
          <p:nvPr/>
        </p:nvSpPr>
        <p:spPr>
          <a:xfrm>
            <a:off x="6235985" y="1714117"/>
            <a:ext cx="1956912" cy="2011680"/>
          </a:xfrm>
          <a:prstGeom prst="rect">
            <a:avLst/>
          </a:prstGeom>
          <a:noFill/>
        </p:spPr>
        <p:txBody>
          <a:bodyPr rtlCol="0" wrap="square">
            <a:spAutoFit/>
          </a:bodyPr>
          <a:lstStyle/>
          <a:p>
            <a:r>
              <a:rPr altLang="zh-CN" lang="da-DK" sz="1400">
                <a:solidFill>
                  <a:srgbClr val="65858D"/>
                </a:solidFill>
                <a:latin charset="0" panose="020b0402030504020804" pitchFamily="34" typeface="Eras Light ITC"/>
                <a:ea charset="-122" panose="02000600000000000000" pitchFamily="2" typeface="851tegakizatsu"/>
                <a:cs charset="-122" panose="02000600000000000000" pitchFamily="2" typeface="851tegakizatsu"/>
              </a:rPr>
              <a:t>Fusce est. Vivamus a tellus. Pellentesque habitant morbi tristique senectus et netus et malesuada fames ac turpis egestas. Proin pharetra nonummy pede.</a:t>
            </a:r>
          </a:p>
        </p:txBody>
      </p:sp>
      <p:sp>
        <p:nvSpPr>
          <p:cNvPr id="59" name="文本框 58">
            <a:extLst>
              <a:ext uri="{FF2B5EF4-FFF2-40B4-BE49-F238E27FC236}">
                <a16:creationId xmlns:a16="http://schemas.microsoft.com/office/drawing/2014/main" id="{5C7B992B-2D75-44A1-A9FA-0A735372AB17}"/>
              </a:ext>
            </a:extLst>
          </p:cNvPr>
          <p:cNvSpPr txBox="1"/>
          <p:nvPr/>
        </p:nvSpPr>
        <p:spPr>
          <a:xfrm>
            <a:off x="6235985" y="4189776"/>
            <a:ext cx="2278452" cy="944880"/>
          </a:xfrm>
          <a:prstGeom prst="rect">
            <a:avLst/>
          </a:prstGeom>
          <a:noFill/>
        </p:spPr>
        <p:txBody>
          <a:bodyPr rtlCol="0" wrap="square">
            <a:spAutoFit/>
          </a:bodyPr>
          <a:lstStyle/>
          <a:p>
            <a:r>
              <a:rPr altLang="zh-CN" lang="da-DK" sz="1400">
                <a:solidFill>
                  <a:srgbClr val="65858D"/>
                </a:solidFill>
                <a:latin charset="0" panose="020b0402030504020804" pitchFamily="34" typeface="Eras Light ITC"/>
                <a:ea charset="-122" panose="02000600000000000000" pitchFamily="2" typeface="851tegakizatsu"/>
                <a:cs charset="-122" panose="02000600000000000000" pitchFamily="2" typeface="851tegakizatsu"/>
              </a:rPr>
              <a:t>tristique senectus et netus et malesuada fames ac turpis egestas. Proin pharetra nonummy pede.</a:t>
            </a:r>
          </a:p>
        </p:txBody>
      </p:sp>
    </p:spTree>
    <p:extLst>
      <p:ext uri="{BB962C8B-B14F-4D97-AF65-F5344CB8AC3E}">
        <p14:creationId val="3273240633"/>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 name="矩形 50">
            <a:extLst>
              <a:ext uri="{FF2B5EF4-FFF2-40B4-BE49-F238E27FC236}">
                <a16:creationId xmlns:a16="http://schemas.microsoft.com/office/drawing/2014/main" id="{BDDB92B6-97EE-4082-94F7-A86726C1AFA0}"/>
              </a:ext>
            </a:extLst>
          </p:cNvPr>
          <p:cNvSpPr/>
          <p:nvPr/>
        </p:nvSpPr>
        <p:spPr>
          <a:xfrm>
            <a:off x="0" y="0"/>
            <a:ext cx="12192000" cy="6858000"/>
          </a:xfrm>
          <a:prstGeom prst="rect">
            <a:avLst/>
          </a:prstGeom>
          <a:gradFill flip="none" rotWithShape="1">
            <a:gsLst>
              <a:gs pos="100000">
                <a:srgbClr val="C4CFC7"/>
              </a:gs>
              <a:gs pos="0">
                <a:srgbClr val="DEE9EE"/>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1" name="图片 30">
            <a:extLst>
              <a:ext uri="{FF2B5EF4-FFF2-40B4-BE49-F238E27FC236}">
                <a16:creationId xmlns:a16="http://schemas.microsoft.com/office/drawing/2014/main" id="{17460D36-9F36-4109-A479-BA05FBFE9B3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0" y="0"/>
            <a:ext cx="12191997" cy="6857999"/>
          </a:xfrm>
          <a:prstGeom prst="rect">
            <a:avLst/>
          </a:prstGeom>
          <a:solidFill>
            <a:schemeClr val="bg1"/>
          </a:solidFill>
        </p:spPr>
      </p:pic>
      <p:sp>
        <p:nvSpPr>
          <p:cNvPr id="48" name="矩形 47">
            <a:extLst>
              <a:ext uri="{FF2B5EF4-FFF2-40B4-BE49-F238E27FC236}">
                <a16:creationId xmlns:a16="http://schemas.microsoft.com/office/drawing/2014/main" id="{58591EE6-AE60-49DD-B4AC-BB05CE1FDDCB}"/>
              </a:ext>
            </a:extLst>
          </p:cNvPr>
          <p:cNvSpPr/>
          <p:nvPr/>
        </p:nvSpPr>
        <p:spPr>
          <a:xfrm>
            <a:off x="0" y="0"/>
            <a:ext cx="12192000" cy="6858000"/>
          </a:xfrm>
          <a:prstGeom prst="rect">
            <a:avLst/>
          </a:prstGeom>
          <a:gradFill flip="none" rotWithShape="1">
            <a:gsLst>
              <a:gs pos="100000">
                <a:srgbClr val="C4CFC7">
                  <a:alpha val="45000"/>
                </a:srgbClr>
              </a:gs>
              <a:gs pos="0">
                <a:srgbClr val="DEE9EE">
                  <a:alpha val="45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a:extLst>
              <a:ext uri="{FF2B5EF4-FFF2-40B4-BE49-F238E27FC236}">
                <a16:creationId xmlns:a16="http://schemas.microsoft.com/office/drawing/2014/main" id="{211F7CFB-8677-4413-9ED3-A69008F475ED}"/>
              </a:ext>
            </a:extLst>
          </p:cNvPr>
          <p:cNvSpPr txBox="1"/>
          <p:nvPr/>
        </p:nvSpPr>
        <p:spPr>
          <a:xfrm rot="21120000">
            <a:off x="3577405" y="1173930"/>
            <a:ext cx="3300204" cy="822960"/>
          </a:xfrm>
          <a:prstGeom prst="rect">
            <a:avLst/>
          </a:prstGeom>
          <a:noFill/>
        </p:spPr>
        <p:txBody>
          <a:bodyPr rtlCol="0" wrap="square">
            <a:spAutoFit/>
          </a:bodyPr>
          <a:lstStyle/>
          <a:p>
            <a:r>
              <a:rPr altLang="zh-CN" lang="en-US" sz="2400">
                <a:latin charset="0" panose="020b0602030504020804" pitchFamily="34" typeface="Eras Medium ITC"/>
                <a:ea charset="-122" panose="02000600000000000000" pitchFamily="2" typeface="851tegakizatsu"/>
                <a:cs charset="-122" panose="02000600000000000000" pitchFamily="2" typeface="851tegakizatsu"/>
              </a:rPr>
              <a:t>——POWER YOUR</a:t>
            </a:r>
          </a:p>
          <a:p>
            <a:r>
              <a:rPr altLang="zh-CN" lang="en-US" sz="2400">
                <a:latin charset="0" panose="020b0602030504020804" pitchFamily="34" typeface="Eras Medium ITC"/>
                <a:ea charset="-122" panose="02000600000000000000" pitchFamily="2" typeface="851tegakizatsu"/>
                <a:cs charset="-122" panose="02000600000000000000" pitchFamily="2" typeface="851tegakizatsu"/>
              </a:rPr>
              <a:t> POINT</a:t>
            </a:r>
          </a:p>
        </p:txBody>
      </p:sp>
      <p:sp>
        <p:nvSpPr>
          <p:cNvPr id="38" name="文本框 37">
            <a:extLst>
              <a:ext uri="{FF2B5EF4-FFF2-40B4-BE49-F238E27FC236}">
                <a16:creationId xmlns:a16="http://schemas.microsoft.com/office/drawing/2014/main" id="{89E6E5ED-B7D1-4527-8B34-ABA467980462}"/>
              </a:ext>
            </a:extLst>
          </p:cNvPr>
          <p:cNvSpPr txBox="1"/>
          <p:nvPr/>
        </p:nvSpPr>
        <p:spPr>
          <a:xfrm rot="21120000">
            <a:off x="3685370" y="2226801"/>
            <a:ext cx="2568578" cy="304800"/>
          </a:xfrm>
          <a:prstGeom prst="rect">
            <a:avLst/>
          </a:prstGeom>
          <a:noFill/>
        </p:spPr>
        <p:txBody>
          <a:bodyPr rtlCol="0" wrap="square">
            <a:spAutoFit/>
          </a:bodyPr>
          <a:lstStyle/>
          <a:p>
            <a:r>
              <a:rPr altLang="zh-CN" lang="da-DK" sz="1400">
                <a:latin charset="0" panose="020b0402030504020804" pitchFamily="34" typeface="Eras Light ITC"/>
                <a:ea charset="-122" panose="02000600000000000000" pitchFamily="2" typeface="851tegakizatsu"/>
                <a:cs charset="-122" panose="02000600000000000000" pitchFamily="2" typeface="851tegakizatsu"/>
              </a:rPr>
              <a:t>Lorem ipsum dolor sit amet</a:t>
            </a:r>
          </a:p>
        </p:txBody>
      </p:sp>
      <p:sp>
        <p:nvSpPr>
          <p:cNvPr id="39" name="文本框 38">
            <a:extLst>
              <a:ext uri="{FF2B5EF4-FFF2-40B4-BE49-F238E27FC236}">
                <a16:creationId xmlns:a16="http://schemas.microsoft.com/office/drawing/2014/main" id="{D7F0DAD6-2523-4632-BF77-57E34BEDCC64}"/>
              </a:ext>
            </a:extLst>
          </p:cNvPr>
          <p:cNvSpPr txBox="1"/>
          <p:nvPr/>
        </p:nvSpPr>
        <p:spPr>
          <a:xfrm rot="21120000">
            <a:off x="3788416" y="2516248"/>
            <a:ext cx="6106904" cy="944880"/>
          </a:xfrm>
          <a:prstGeom prst="rect">
            <a:avLst/>
          </a:prstGeom>
          <a:noFill/>
        </p:spPr>
        <p:txBody>
          <a:bodyPr rtlCol="0" wrap="square">
            <a:spAutoFit/>
          </a:bodyPr>
          <a:lstStyle/>
          <a:p>
            <a:r>
              <a:rPr altLang="zh-CN" lang="da-DK" sz="1400">
                <a:latin charset="0" panose="020b0402030504020804" pitchFamily="34" typeface="Eras Light ITC"/>
                <a:ea charset="-122" panose="02000600000000000000" pitchFamily="2" typeface="851tegakizatsu"/>
                <a:cs charset="-122" panose="02000600000000000000" pitchFamily="2" typeface="851tegakizatsu"/>
              </a:rPr>
              <a:t>Lorem ipsum dolor sit amet, consectetuer adipiscing elit. Maecenas porttitor congue massa. Fusce posuere, magna sed pulvinar ultricies, purus lectus malesuada libero, sit amet commodo magna eros quis urna. Nunc viverra imperdiet enim.</a:t>
            </a:r>
          </a:p>
        </p:txBody>
      </p:sp>
      <p:sp>
        <p:nvSpPr>
          <p:cNvPr id="40" name="文本框 39">
            <a:extLst>
              <a:ext uri="{FF2B5EF4-FFF2-40B4-BE49-F238E27FC236}">
                <a16:creationId xmlns:a16="http://schemas.microsoft.com/office/drawing/2014/main" id="{68AC4A6E-B994-43B1-A33D-CD8E3C19E1E0}"/>
              </a:ext>
            </a:extLst>
          </p:cNvPr>
          <p:cNvSpPr txBox="1"/>
          <p:nvPr/>
        </p:nvSpPr>
        <p:spPr>
          <a:xfrm rot="21120000">
            <a:off x="3956706" y="3855460"/>
            <a:ext cx="5103604" cy="731520"/>
          </a:xfrm>
          <a:prstGeom prst="rect">
            <a:avLst/>
          </a:prstGeom>
          <a:noFill/>
        </p:spPr>
        <p:txBody>
          <a:bodyPr rtlCol="0" wrap="square">
            <a:spAutoFit/>
          </a:bodyPr>
          <a:lstStyle/>
          <a:p>
            <a:r>
              <a:rPr altLang="zh-CN" lang="da-DK" sz="1400">
                <a:latin charset="0" panose="020b0402030504020804" pitchFamily="34" typeface="Eras Light ITC"/>
                <a:ea charset="-122" panose="02000600000000000000" pitchFamily="2" typeface="851tegakizatsu"/>
                <a:cs charset="-122" panose="02000600000000000000" pitchFamily="2" typeface="851tegakizatsu"/>
              </a:rPr>
              <a:t>Fusce est. Vivamus a tellus. Pellentesque habitant morbi tristique senectus et netus et malesuada fames ac turpis egestas. Proin pharetra nonummy pede.</a:t>
            </a:r>
          </a:p>
        </p:txBody>
      </p:sp>
      <p:sp>
        <p:nvSpPr>
          <p:cNvPr id="46" name="文本框 45">
            <a:extLst>
              <a:ext uri="{FF2B5EF4-FFF2-40B4-BE49-F238E27FC236}">
                <a16:creationId xmlns:a16="http://schemas.microsoft.com/office/drawing/2014/main" id="{B60514E5-D4EA-4B58-985E-2832124C2F84}"/>
              </a:ext>
            </a:extLst>
          </p:cNvPr>
          <p:cNvSpPr txBox="1"/>
          <p:nvPr/>
        </p:nvSpPr>
        <p:spPr>
          <a:xfrm rot="21120000">
            <a:off x="4077017" y="4840005"/>
            <a:ext cx="7531123" cy="304800"/>
          </a:xfrm>
          <a:prstGeom prst="rect">
            <a:avLst/>
          </a:prstGeom>
          <a:noFill/>
        </p:spPr>
        <p:txBody>
          <a:bodyPr rtlCol="0" wrap="square">
            <a:spAutoFit/>
          </a:bodyPr>
          <a:lstStyle/>
          <a:p>
            <a:r>
              <a:rPr altLang="zh-CN" lang="da-DK" sz="1400">
                <a:latin charset="0" panose="020b0402030504020804" pitchFamily="34" typeface="Eras Light ITC"/>
                <a:ea charset="-122" panose="02000600000000000000" pitchFamily="2" typeface="851tegakizatsu"/>
                <a:cs charset="-122" panose="02000600000000000000" pitchFamily="2" typeface="851tegakizatsu"/>
              </a:rPr>
              <a:t>senectus et netus et malesuada fames ac turpis egestas. Proin pharetra nonummy pede.</a:t>
            </a:r>
          </a:p>
        </p:txBody>
      </p:sp>
    </p:spTree>
    <p:extLst>
      <p:ext uri="{BB962C8B-B14F-4D97-AF65-F5344CB8AC3E}">
        <p14:creationId val="3895835786"/>
      </p:ext>
    </p:extLst>
  </p:cSld>
  <p:clrMapOvr>
    <a:masterClrMapping/>
  </p:clrMapOvr>
  <mc:AlternateContent>
    <mc:Choice Requires="p15">
      <p:transition p14:dur="1250" spd="slow">
        <p15:prstTrans invX="1" prst="peelOff"/>
      </p:transition>
    </mc:Choice>
    <mc:Fallback>
      <p:transition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5CD7851B-CE72-4397-97F2-E7C188760607}"/>
              </a:ext>
            </a:extLst>
          </p:cNvPr>
          <p:cNvSpPr/>
          <p:nvPr/>
        </p:nvSpPr>
        <p:spPr>
          <a:xfrm>
            <a:off x="0" y="0"/>
            <a:ext cx="12192000" cy="6858000"/>
          </a:xfrm>
          <a:prstGeom prst="rect">
            <a:avLst/>
          </a:prstGeom>
          <a:gradFill flip="none" rotWithShape="1">
            <a:gsLst>
              <a:gs pos="24000">
                <a:srgbClr val="C4CFC7"/>
              </a:gs>
              <a:gs pos="100000">
                <a:srgbClr val="DEE9EE"/>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617F87"/>
              </a:solidFill>
            </a:endParaRPr>
          </a:p>
        </p:txBody>
      </p:sp>
      <p:sp>
        <p:nvSpPr>
          <p:cNvPr id="11" name="任意多边形: 形状 10">
            <a:extLst>
              <a:ext uri="{FF2B5EF4-FFF2-40B4-BE49-F238E27FC236}">
                <a16:creationId xmlns:a16="http://schemas.microsoft.com/office/drawing/2014/main" id="{65E0EF3A-2A59-4565-855E-84DB0B30787D}"/>
              </a:ext>
            </a:extLst>
          </p:cNvPr>
          <p:cNvSpPr/>
          <p:nvPr/>
        </p:nvSpPr>
        <p:spPr>
          <a:xfrm>
            <a:off x="2572798" y="4675259"/>
            <a:ext cx="3700377" cy="1422140"/>
          </a:xfrm>
          <a:custGeom>
            <a:gdLst>
              <a:gd fmla="*/ 233579 w 3448336" name="connsiteX0"/>
              <a:gd fmla="*/ 365823 h 1097458" name="connsiteY0"/>
              <a:gd fmla="*/ 279096 w 3448336" name="connsiteX1"/>
              <a:gd fmla="*/ 833493 h 1097458" name="connsiteY1"/>
              <a:gd fmla="*/ 2282735 w 3448336" name="connsiteX2"/>
              <a:gd fmla="*/ 1090527 h 1097458" name="connsiteY2"/>
              <a:gd fmla="*/ 3447791 w 3448336" name="connsiteX3"/>
              <a:gd fmla="*/ 595446 h 1097458" name="connsiteY3"/>
              <a:gd fmla="*/ 2049297 w 3448336" name="connsiteX4"/>
              <a:gd fmla="*/ 3775 h 1097458" name="connsiteY4"/>
              <a:gd fmla="*/ 233579 w 3448336" name="connsiteX5"/>
              <a:gd fmla="*/ 365823 h 10974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97458" w="3448336">
                <a:moveTo>
                  <a:pt x="233579" y="365823"/>
                </a:moveTo>
                <a:cubicBezTo>
                  <a:pt x="-61454" y="504109"/>
                  <a:pt x="-109434" y="742015"/>
                  <a:pt x="279096" y="833493"/>
                </a:cubicBezTo>
                <a:cubicBezTo>
                  <a:pt x="667626" y="924971"/>
                  <a:pt x="1694469" y="1138503"/>
                  <a:pt x="2282735" y="1090527"/>
                </a:cubicBezTo>
                <a:cubicBezTo>
                  <a:pt x="2871001" y="1042551"/>
                  <a:pt x="3468945" y="769222"/>
                  <a:pt x="3447791" y="595446"/>
                </a:cubicBezTo>
                <a:cubicBezTo>
                  <a:pt x="3426637" y="421670"/>
                  <a:pt x="2584999" y="42045"/>
                  <a:pt x="2049297" y="3775"/>
                </a:cubicBezTo>
                <a:cubicBezTo>
                  <a:pt x="1513595" y="-34495"/>
                  <a:pt x="528612" y="227537"/>
                  <a:pt x="233579" y="365823"/>
                </a:cubicBezTo>
                <a:close/>
              </a:path>
            </a:pathLst>
          </a:custGeom>
          <a:solidFill>
            <a:srgbClr val="93A798"/>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617F87"/>
              </a:solidFill>
            </a:endParaRPr>
          </a:p>
        </p:txBody>
      </p:sp>
      <p:sp>
        <p:nvSpPr>
          <p:cNvPr id="12" name="任意多边形: 形状 11">
            <a:extLst>
              <a:ext uri="{FF2B5EF4-FFF2-40B4-BE49-F238E27FC236}">
                <a16:creationId xmlns:a16="http://schemas.microsoft.com/office/drawing/2014/main" id="{2F778E4C-B2B3-4E05-98D2-B4C066157E4C}"/>
              </a:ext>
            </a:extLst>
          </p:cNvPr>
          <p:cNvSpPr/>
          <p:nvPr/>
        </p:nvSpPr>
        <p:spPr>
          <a:xfrm flipH="1">
            <a:off x="5843722" y="4679889"/>
            <a:ext cx="3767483" cy="1255325"/>
          </a:xfrm>
          <a:custGeom>
            <a:gdLst>
              <a:gd fmla="*/ 10532 w 3510869" name="connsiteX0"/>
              <a:gd fmla="*/ 538085 h 968728" name="connsiteY0"/>
              <a:gd fmla="*/ 2368339 w 3510869" name="connsiteX1"/>
              <a:gd fmla="*/ 927696 h 968728" name="connsiteY1"/>
              <a:gd fmla="*/ 3506767 w 3510869" name="connsiteX2"/>
              <a:gd fmla="*/ 591874 h 968728" name="connsiteY2"/>
              <a:gd fmla="*/ 2108273 w 3510869" name="connsiteX3"/>
              <a:gd fmla="*/ 203 h 968728" name="connsiteY3"/>
              <a:gd fmla="*/ 10532 w 3510869" name="connsiteX4"/>
              <a:gd fmla="*/ 538085 h 9687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8728" w="3510868">
                <a:moveTo>
                  <a:pt x="10532" y="538085"/>
                </a:moveTo>
                <a:cubicBezTo>
                  <a:pt x="169267" y="795573"/>
                  <a:pt x="1412832" y="1075540"/>
                  <a:pt x="2368339" y="927696"/>
                </a:cubicBezTo>
                <a:cubicBezTo>
                  <a:pt x="3323846" y="779852"/>
                  <a:pt x="3434720" y="746456"/>
                  <a:pt x="3506767" y="591874"/>
                </a:cubicBezTo>
                <a:cubicBezTo>
                  <a:pt x="3578814" y="437292"/>
                  <a:pt x="2685600" y="9168"/>
                  <a:pt x="2108273" y="203"/>
                </a:cubicBezTo>
                <a:cubicBezTo>
                  <a:pt x="1530946" y="-8762"/>
                  <a:pt x="-148203" y="280597"/>
                  <a:pt x="10532" y="538085"/>
                </a:cubicBezTo>
                <a:close/>
              </a:path>
            </a:pathLst>
          </a:custGeom>
          <a:solidFill>
            <a:srgbClr val="93A798"/>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617F87"/>
              </a:solidFill>
            </a:endParaRPr>
          </a:p>
        </p:txBody>
      </p:sp>
      <p:sp>
        <p:nvSpPr>
          <p:cNvPr id="13" name="矩形 12">
            <a:extLst>
              <a:ext uri="{FF2B5EF4-FFF2-40B4-BE49-F238E27FC236}">
                <a16:creationId xmlns:a16="http://schemas.microsoft.com/office/drawing/2014/main" id="{A673DC1F-741E-431C-8F09-A60093DC3F61}"/>
              </a:ext>
            </a:extLst>
          </p:cNvPr>
          <p:cNvSpPr/>
          <p:nvPr/>
        </p:nvSpPr>
        <p:spPr>
          <a:xfrm>
            <a:off x="2656114" y="1360714"/>
            <a:ext cx="3439886" cy="4136572"/>
          </a:xfrm>
          <a:prstGeom prst="rect">
            <a:avLst/>
          </a:prstGeom>
          <a:gradFill flip="none" rotWithShape="1">
            <a:gsLst>
              <a:gs pos="81000">
                <a:srgbClr val="FFFFFF"/>
              </a:gs>
              <a:gs pos="100000">
                <a:srgbClr val="EDECE8"/>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617F87"/>
              </a:solidFill>
            </a:endParaRPr>
          </a:p>
        </p:txBody>
      </p:sp>
      <p:sp>
        <p:nvSpPr>
          <p:cNvPr id="14" name="矩形 13">
            <a:extLst>
              <a:ext uri="{FF2B5EF4-FFF2-40B4-BE49-F238E27FC236}">
                <a16:creationId xmlns:a16="http://schemas.microsoft.com/office/drawing/2014/main" id="{FAAB54B0-1A72-4C45-828B-55625D03FB2C}"/>
              </a:ext>
            </a:extLst>
          </p:cNvPr>
          <p:cNvSpPr/>
          <p:nvPr/>
        </p:nvSpPr>
        <p:spPr>
          <a:xfrm flipH="1">
            <a:off x="6096000" y="1360714"/>
            <a:ext cx="3439886" cy="4136572"/>
          </a:xfrm>
          <a:prstGeom prst="rect">
            <a:avLst/>
          </a:prstGeom>
          <a:gradFill flip="none" rotWithShape="1">
            <a:gsLst>
              <a:gs pos="81000">
                <a:srgbClr val="FFFFFF"/>
              </a:gs>
              <a:gs pos="100000">
                <a:srgbClr val="EDECE8"/>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617F87"/>
              </a:solidFill>
            </a:endParaRPr>
          </a:p>
        </p:txBody>
      </p:sp>
      <p:cxnSp>
        <p:nvCxnSpPr>
          <p:cNvPr id="15" name="直接连接符 14">
            <a:extLst>
              <a:ext uri="{FF2B5EF4-FFF2-40B4-BE49-F238E27FC236}">
                <a16:creationId xmlns:a16="http://schemas.microsoft.com/office/drawing/2014/main" id="{14D0E9FA-5E98-49DB-85F9-692724212141}"/>
              </a:ext>
            </a:extLst>
          </p:cNvPr>
          <p:cNvCxnSpPr/>
          <p:nvPr/>
        </p:nvCxnSpPr>
        <p:spPr>
          <a:xfrm flipH="1">
            <a:off x="6096000" y="1360714"/>
            <a:ext cx="0" cy="4025871"/>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44249953-C8A5-419A-8FAF-F73A2325436C}"/>
              </a:ext>
            </a:extLst>
          </p:cNvPr>
          <p:cNvSpPr txBox="1"/>
          <p:nvPr/>
        </p:nvSpPr>
        <p:spPr>
          <a:xfrm>
            <a:off x="2656113" y="1360714"/>
            <a:ext cx="2568578" cy="304800"/>
          </a:xfrm>
          <a:prstGeom prst="rect">
            <a:avLst/>
          </a:prstGeom>
          <a:noFill/>
        </p:spPr>
        <p:txBody>
          <a:bodyPr rtlCol="0" wrap="square">
            <a:spAutoFit/>
          </a:bodyPr>
          <a:lstStyle/>
          <a:p>
            <a:r>
              <a:rPr altLang="zh-CN" lang="da-DK" sz="1400">
                <a:solidFill>
                  <a:srgbClr val="617F87"/>
                </a:solidFill>
                <a:latin charset="0" panose="020b0402030504020804" pitchFamily="34" typeface="Eras Light ITC"/>
                <a:ea charset="-122" panose="02000600000000000000" pitchFamily="2" typeface="851tegakizatsu"/>
                <a:cs charset="-122" panose="02000600000000000000" pitchFamily="2" typeface="851tegakizatsu"/>
              </a:rPr>
              <a:t>Lorem ipsum dolor sit amet</a:t>
            </a:r>
          </a:p>
        </p:txBody>
      </p:sp>
      <p:sp>
        <p:nvSpPr>
          <p:cNvPr id="17" name="文本框 16">
            <a:extLst>
              <a:ext uri="{FF2B5EF4-FFF2-40B4-BE49-F238E27FC236}">
                <a16:creationId xmlns:a16="http://schemas.microsoft.com/office/drawing/2014/main" id="{DEEF3B47-FAFE-427A-A383-03313C50A8B4}"/>
              </a:ext>
            </a:extLst>
          </p:cNvPr>
          <p:cNvSpPr txBox="1"/>
          <p:nvPr/>
        </p:nvSpPr>
        <p:spPr>
          <a:xfrm>
            <a:off x="3138697" y="1967472"/>
            <a:ext cx="2568578" cy="1188720"/>
          </a:xfrm>
          <a:prstGeom prst="rect">
            <a:avLst/>
          </a:prstGeom>
          <a:noFill/>
        </p:spPr>
        <p:txBody>
          <a:bodyPr rtlCol="0" wrap="square">
            <a:spAutoFit/>
          </a:bodyPr>
          <a:lstStyle/>
          <a:p>
            <a:r>
              <a:rPr altLang="zh-CN" lang="en-US" sz="2400">
                <a:solidFill>
                  <a:srgbClr val="617F87"/>
                </a:solidFill>
                <a:latin charset="0" panose="020b0602030504020804" pitchFamily="34" typeface="Eras Medium ITC"/>
                <a:ea charset="-122" panose="02000600000000000000" pitchFamily="2" typeface="851tegakizatsu"/>
                <a:cs charset="-122" panose="02000600000000000000" pitchFamily="2" typeface="851tegakizatsu"/>
              </a:rPr>
              <a:t>——SUPPORTERS </a:t>
            </a:r>
          </a:p>
          <a:p>
            <a:r>
              <a:rPr altLang="zh-CN" lang="en-US" sz="2400">
                <a:solidFill>
                  <a:srgbClr val="617F87"/>
                </a:solidFill>
                <a:latin charset="0" panose="020b0602030504020804" pitchFamily="34" typeface="Eras Medium ITC"/>
                <a:ea charset="-122" panose="02000600000000000000" pitchFamily="2" typeface="851tegakizatsu"/>
                <a:cs charset="-122" panose="02000600000000000000" pitchFamily="2" typeface="851tegakizatsu"/>
              </a:rPr>
              <a:t>SAY</a:t>
            </a:r>
          </a:p>
        </p:txBody>
      </p:sp>
      <p:sp>
        <p:nvSpPr>
          <p:cNvPr id="19" name="文本框 18">
            <a:extLst>
              <a:ext uri="{FF2B5EF4-FFF2-40B4-BE49-F238E27FC236}">
                <a16:creationId xmlns:a16="http://schemas.microsoft.com/office/drawing/2014/main" id="{EE361B92-329D-46C8-B2F2-D57A247E1105}"/>
              </a:ext>
            </a:extLst>
          </p:cNvPr>
          <p:cNvSpPr txBox="1"/>
          <p:nvPr/>
        </p:nvSpPr>
        <p:spPr>
          <a:xfrm>
            <a:off x="3135597" y="2951711"/>
            <a:ext cx="2568577" cy="2011680"/>
          </a:xfrm>
          <a:prstGeom prst="rect">
            <a:avLst/>
          </a:prstGeom>
          <a:noFill/>
        </p:spPr>
        <p:txBody>
          <a:bodyPr rtlCol="0" wrap="square">
            <a:spAutoFit/>
          </a:bodyPr>
          <a:lstStyle/>
          <a:p>
            <a:r>
              <a:rPr altLang="zh-CN" lang="da-DK" sz="1400">
                <a:solidFill>
                  <a:srgbClr val="617F87"/>
                </a:solidFill>
                <a:latin charset="0" panose="020b0402030504020804" pitchFamily="34" typeface="Eras Light ITC"/>
                <a:ea charset="-122" panose="02000600000000000000" pitchFamily="2" typeface="851tegakizatsu"/>
                <a:cs charset="-122" panose="02000600000000000000" pitchFamily="2" typeface="851tegakizatsu"/>
              </a:rPr>
              <a:t>Lorem ipsum dolor sit amet, consectetuer adipiscing elit. Maecenas porttitor congue massa. Fusce posuere, magna sed pulvinar ultricies, purus lectus malesuada libero, sit amet commodo magna eros quis urna. Nunc viverra imperdiet enim.</a:t>
            </a:r>
          </a:p>
        </p:txBody>
      </p:sp>
      <p:sp>
        <p:nvSpPr>
          <p:cNvPr id="20" name="文本框 19">
            <a:extLst>
              <a:ext uri="{FF2B5EF4-FFF2-40B4-BE49-F238E27FC236}">
                <a16:creationId xmlns:a16="http://schemas.microsoft.com/office/drawing/2014/main" id="{0B5782F4-94F5-4BC1-806E-83DBB8994E36}"/>
              </a:ext>
            </a:extLst>
          </p:cNvPr>
          <p:cNvSpPr txBox="1"/>
          <p:nvPr/>
        </p:nvSpPr>
        <p:spPr>
          <a:xfrm>
            <a:off x="2698689" y="5158732"/>
            <a:ext cx="448650" cy="335280"/>
          </a:xfrm>
          <a:prstGeom prst="rect">
            <a:avLst/>
          </a:prstGeom>
          <a:noFill/>
        </p:spPr>
        <p:txBody>
          <a:bodyPr rtlCol="0" wrap="square">
            <a:spAutoFit/>
          </a:bodyPr>
          <a:lstStyle/>
          <a:p>
            <a:pPr algn="ctr"/>
            <a:r>
              <a:rPr altLang="zh-CN" lang="da-DK" sz="1600">
                <a:solidFill>
                  <a:srgbClr val="617F87"/>
                </a:solidFill>
                <a:latin charset="0" panose="020b0602030504020804" pitchFamily="34" typeface="Eras Medium ITC"/>
                <a:ea charset="-122" panose="02000600000000000000" pitchFamily="2" typeface="851tegakizatsu"/>
                <a:cs charset="-122" panose="02000600000000000000" pitchFamily="2" typeface="851tegakizatsu"/>
              </a:rPr>
              <a:t>03</a:t>
            </a:r>
          </a:p>
        </p:txBody>
      </p:sp>
      <p:sp>
        <p:nvSpPr>
          <p:cNvPr id="21" name="文本框 20">
            <a:extLst>
              <a:ext uri="{FF2B5EF4-FFF2-40B4-BE49-F238E27FC236}">
                <a16:creationId xmlns:a16="http://schemas.microsoft.com/office/drawing/2014/main" id="{209683DF-D700-4810-A6A7-4A9B058D8B11}"/>
              </a:ext>
            </a:extLst>
          </p:cNvPr>
          <p:cNvSpPr txBox="1"/>
          <p:nvPr/>
        </p:nvSpPr>
        <p:spPr>
          <a:xfrm>
            <a:off x="9044662" y="5158732"/>
            <a:ext cx="448650" cy="335280"/>
          </a:xfrm>
          <a:prstGeom prst="rect">
            <a:avLst/>
          </a:prstGeom>
          <a:noFill/>
        </p:spPr>
        <p:txBody>
          <a:bodyPr rtlCol="0" wrap="square">
            <a:spAutoFit/>
          </a:bodyPr>
          <a:lstStyle/>
          <a:p>
            <a:pPr algn="ctr"/>
            <a:r>
              <a:rPr altLang="zh-CN" lang="da-DK" sz="1600">
                <a:solidFill>
                  <a:srgbClr val="617F87"/>
                </a:solidFill>
                <a:latin charset="0" panose="020b0602030504020804" pitchFamily="34" typeface="Eras Medium ITC"/>
                <a:ea charset="-122" panose="02000600000000000000" pitchFamily="2" typeface="851tegakizatsu"/>
                <a:cs charset="-122" panose="02000600000000000000" pitchFamily="2" typeface="851tegakizatsu"/>
              </a:rPr>
              <a:t>04</a:t>
            </a:r>
          </a:p>
        </p:txBody>
      </p:sp>
      <p:pic>
        <p:nvPicPr>
          <p:cNvPr descr="图片包含 植物, 鲜花, 餐桌, 室内  描述已自动生成" id="25" name="图片 24">
            <a:extLst>
              <a:ext uri="{FF2B5EF4-FFF2-40B4-BE49-F238E27FC236}">
                <a16:creationId xmlns:a16="http://schemas.microsoft.com/office/drawing/2014/main" id="{B052E471-BA62-48D4-A8B2-2BA00C98302B}"/>
              </a:ext>
            </a:extLst>
          </p:cNvPr>
          <p:cNvPicPr>
            <a:picLocks noChangeAspect="1"/>
          </p:cNvPicPr>
          <p:nvPr/>
        </p:nvPicPr>
        <p:blipFill>
          <a:blip r:embed="rId2">
            <a:extLst>
              <a:ext uri="{28A0092B-C50C-407E-A947-70E740481C1C}">
                <a14:useLocalDpi val="0"/>
              </a:ext>
            </a:extLst>
          </a:blip>
          <a:srcRect r="11664"/>
          <a:stretch>
            <a:fillRect/>
          </a:stretch>
        </p:blipFill>
        <p:spPr>
          <a:xfrm>
            <a:off x="6657823" y="1714499"/>
            <a:ext cx="2311734" cy="3429001"/>
          </a:xfrm>
          <a:prstGeom prst="rect">
            <a:avLst/>
          </a:prstGeom>
        </p:spPr>
      </p:pic>
    </p:spTree>
    <p:extLst>
      <p:ext uri="{BB962C8B-B14F-4D97-AF65-F5344CB8AC3E}">
        <p14:creationId val="1397949092"/>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D45C6BBB-141C-4542-95E6-38BC51890A0A}"/>
              </a:ext>
            </a:extLst>
          </p:cNvPr>
          <p:cNvSpPr/>
          <p:nvPr/>
        </p:nvSpPr>
        <p:spPr>
          <a:xfrm>
            <a:off x="0" y="0"/>
            <a:ext cx="12192000" cy="6858000"/>
          </a:xfrm>
          <a:prstGeom prst="rect">
            <a:avLst/>
          </a:prstGeom>
          <a:gradFill flip="none" rotWithShape="1">
            <a:gsLst>
              <a:gs pos="100000">
                <a:srgbClr val="C4CFC7"/>
              </a:gs>
              <a:gs pos="0">
                <a:srgbClr val="EEE8D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a:extLst>
              <a:ext uri="{FF2B5EF4-FFF2-40B4-BE49-F238E27FC236}">
                <a16:creationId xmlns:a16="http://schemas.microsoft.com/office/drawing/2014/main" id="{005935E1-FBAD-4CD4-A77F-1DA33B4EBF4F}"/>
              </a:ext>
            </a:extLst>
          </p:cNvPr>
          <p:cNvGrpSpPr/>
          <p:nvPr/>
        </p:nvGrpSpPr>
        <p:grpSpPr>
          <a:xfrm>
            <a:off x="537634" y="687351"/>
            <a:ext cx="4210323" cy="2823845"/>
            <a:chOff x="330698" y="2065989"/>
            <a:chExt cx="4210323" cy="2823845"/>
          </a:xfrm>
        </p:grpSpPr>
        <p:sp>
          <p:nvSpPr>
            <p:cNvPr id="30" name="直角三角形 29">
              <a:extLst>
                <a:ext uri="{FF2B5EF4-FFF2-40B4-BE49-F238E27FC236}">
                  <a16:creationId xmlns:a16="http://schemas.microsoft.com/office/drawing/2014/main" id="{4577488D-92C5-40BC-A1C9-150B47BB75C3}"/>
                </a:ext>
              </a:extLst>
            </p:cNvPr>
            <p:cNvSpPr/>
            <p:nvPr/>
          </p:nvSpPr>
          <p:spPr>
            <a:xfrm flipH="1">
              <a:off x="330698" y="2065989"/>
              <a:ext cx="4210323" cy="2823845"/>
            </a:xfrm>
            <a:custGeom>
              <a:gdLst>
                <a:gd fmla="*/ 5352 w 4210323" name="connsiteX0"/>
                <a:gd fmla="*/ 2823845 h 2823845" name="connsiteY0"/>
                <a:gd fmla="*/ 122827 w 4210323" name="connsiteX1"/>
                <a:gd fmla="*/ 0 h 2823845" name="connsiteY1"/>
                <a:gd fmla="*/ 4210323 w 4210323" name="connsiteX2"/>
                <a:gd fmla="*/ 2533650 h 2823845" name="connsiteY2"/>
                <a:gd fmla="*/ 5352 w 4210323" name="connsiteX3"/>
                <a:gd fmla="*/ 2823845 h 2823845" name="connsiteY3"/>
              </a:gdLst>
              <a:cxnLst>
                <a:cxn ang="0">
                  <a:pos x="connsiteX0" y="connsiteY0"/>
                </a:cxn>
                <a:cxn ang="0">
                  <a:pos x="connsiteX1" y="connsiteY1"/>
                </a:cxn>
                <a:cxn ang="0">
                  <a:pos x="connsiteX2" y="connsiteY2"/>
                </a:cxn>
                <a:cxn ang="0">
                  <a:pos x="connsiteX3" y="connsiteY3"/>
                </a:cxn>
              </a:cxnLst>
              <a:rect b="b" l="l" r="r" t="t"/>
              <a:pathLst>
                <a:path h="2823845" w="4210323">
                  <a:moveTo>
                    <a:pt x="5352" y="2823845"/>
                  </a:moveTo>
                  <a:cubicBezTo>
                    <a:pt x="-26610" y="1890183"/>
                    <a:pt x="93829" y="941282"/>
                    <a:pt x="122827" y="0"/>
                  </a:cubicBezTo>
                  <a:lnTo>
                    <a:pt x="4210323" y="2533650"/>
                  </a:lnTo>
                  <a:lnTo>
                    <a:pt x="5352" y="2823845"/>
                  </a:lnTo>
                  <a:close/>
                </a:path>
              </a:pathLst>
            </a:custGeom>
            <a:solidFill>
              <a:srgbClr val="809885">
                <a:alpha val="70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a:extLst>
                <a:ext uri="{FF2B5EF4-FFF2-40B4-BE49-F238E27FC236}">
                  <a16:creationId xmlns:a16="http://schemas.microsoft.com/office/drawing/2014/main" id="{FDCA3776-7F18-4412-9A67-E58CF6B0F6A4}"/>
                </a:ext>
              </a:extLst>
            </p:cNvPr>
            <p:cNvSpPr/>
            <p:nvPr/>
          </p:nvSpPr>
          <p:spPr>
            <a:xfrm>
              <a:off x="997714" y="2351739"/>
              <a:ext cx="3244322" cy="2143462"/>
            </a:xfrm>
            <a:prstGeom prst="rect">
              <a:avLst/>
            </a:prstGeom>
            <a:solidFill>
              <a:srgbClr val="F8F5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42" name="组合 41">
            <a:extLst>
              <a:ext uri="{FF2B5EF4-FFF2-40B4-BE49-F238E27FC236}">
                <a16:creationId xmlns:a16="http://schemas.microsoft.com/office/drawing/2014/main" id="{1D3CCB3A-AE53-4D4B-9304-4BE60D4EA696}"/>
              </a:ext>
            </a:extLst>
          </p:cNvPr>
          <p:cNvGrpSpPr/>
          <p:nvPr/>
        </p:nvGrpSpPr>
        <p:grpSpPr>
          <a:xfrm>
            <a:off x="537634" y="3368321"/>
            <a:ext cx="4210323" cy="2823845"/>
            <a:chOff x="330698" y="2065989"/>
            <a:chExt cx="4210323" cy="2823845"/>
          </a:xfrm>
        </p:grpSpPr>
        <p:sp>
          <p:nvSpPr>
            <p:cNvPr id="43" name="直角三角形 29">
              <a:extLst>
                <a:ext uri="{FF2B5EF4-FFF2-40B4-BE49-F238E27FC236}">
                  <a16:creationId xmlns:a16="http://schemas.microsoft.com/office/drawing/2014/main" id="{85256283-DBA0-4118-95F3-2A2BA88EF3A8}"/>
                </a:ext>
              </a:extLst>
            </p:cNvPr>
            <p:cNvSpPr/>
            <p:nvPr/>
          </p:nvSpPr>
          <p:spPr>
            <a:xfrm flipH="1">
              <a:off x="330698" y="2065989"/>
              <a:ext cx="4210323" cy="2823845"/>
            </a:xfrm>
            <a:custGeom>
              <a:gdLst>
                <a:gd fmla="*/ 5352 w 4210323" name="connsiteX0"/>
                <a:gd fmla="*/ 2823845 h 2823845" name="connsiteY0"/>
                <a:gd fmla="*/ 122827 w 4210323" name="connsiteX1"/>
                <a:gd fmla="*/ 0 h 2823845" name="connsiteY1"/>
                <a:gd fmla="*/ 4210323 w 4210323" name="connsiteX2"/>
                <a:gd fmla="*/ 2533650 h 2823845" name="connsiteY2"/>
                <a:gd fmla="*/ 5352 w 4210323" name="connsiteX3"/>
                <a:gd fmla="*/ 2823845 h 2823845" name="connsiteY3"/>
              </a:gdLst>
              <a:cxnLst>
                <a:cxn ang="0">
                  <a:pos x="connsiteX0" y="connsiteY0"/>
                </a:cxn>
                <a:cxn ang="0">
                  <a:pos x="connsiteX1" y="connsiteY1"/>
                </a:cxn>
                <a:cxn ang="0">
                  <a:pos x="connsiteX2" y="connsiteY2"/>
                </a:cxn>
                <a:cxn ang="0">
                  <a:pos x="connsiteX3" y="connsiteY3"/>
                </a:cxn>
              </a:cxnLst>
              <a:rect b="b" l="l" r="r" t="t"/>
              <a:pathLst>
                <a:path h="2823845" w="4210323">
                  <a:moveTo>
                    <a:pt x="5352" y="2823845"/>
                  </a:moveTo>
                  <a:cubicBezTo>
                    <a:pt x="-26610" y="1890183"/>
                    <a:pt x="93829" y="941282"/>
                    <a:pt x="122827" y="0"/>
                  </a:cubicBezTo>
                  <a:lnTo>
                    <a:pt x="4210323" y="2533650"/>
                  </a:lnTo>
                  <a:lnTo>
                    <a:pt x="5352" y="2823845"/>
                  </a:lnTo>
                  <a:close/>
                </a:path>
              </a:pathLst>
            </a:custGeom>
            <a:solidFill>
              <a:srgbClr val="809885">
                <a:alpha val="70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a:extLst>
                <a:ext uri="{FF2B5EF4-FFF2-40B4-BE49-F238E27FC236}">
                  <a16:creationId xmlns:a16="http://schemas.microsoft.com/office/drawing/2014/main" id="{406DC813-AF50-4B8E-B667-BF18A7747D2C}"/>
                </a:ext>
              </a:extLst>
            </p:cNvPr>
            <p:cNvSpPr/>
            <p:nvPr/>
          </p:nvSpPr>
          <p:spPr>
            <a:xfrm>
              <a:off x="997714" y="2351739"/>
              <a:ext cx="3244322" cy="2143462"/>
            </a:xfrm>
            <a:prstGeom prst="rect">
              <a:avLst/>
            </a:prstGeom>
            <a:solidFill>
              <a:srgbClr val="F8F5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pic>
        <p:nvPicPr>
          <p:cNvPr descr="图片包含 墙壁, 就坐, 室内  描述已自动生成" id="50" name="图片 49">
            <a:extLst>
              <a:ext uri="{FF2B5EF4-FFF2-40B4-BE49-F238E27FC236}">
                <a16:creationId xmlns:a16="http://schemas.microsoft.com/office/drawing/2014/main" id="{B1D41F7E-DFA9-48CD-B03A-1120D5C485AA}"/>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6039365" y="1676400"/>
            <a:ext cx="4861226" cy="3505200"/>
          </a:xfrm>
          <a:prstGeom prst="rect">
            <a:avLst/>
          </a:prstGeom>
          <a:effectLst>
            <a:outerShdw algn="tl" blurRad="50800" dir="2700000" dist="63500" rotWithShape="0">
              <a:srgbClr val="809885"/>
            </a:outerShdw>
          </a:effectLst>
        </p:spPr>
      </p:pic>
      <p:pic>
        <p:nvPicPr>
          <p:cNvPr descr="图片包含 服装  描述已自动生成" id="52" name="图片 51">
            <a:extLst>
              <a:ext uri="{FF2B5EF4-FFF2-40B4-BE49-F238E27FC236}">
                <a16:creationId xmlns:a16="http://schemas.microsoft.com/office/drawing/2014/main" id="{9A25B157-297D-48F4-A756-7129735511BD}"/>
              </a:ext>
            </a:extLst>
          </p:cNvPr>
          <p:cNvPicPr>
            <a:picLocks noChangeAspect="1"/>
          </p:cNvPicPr>
          <p:nvPr/>
        </p:nvPicPr>
        <p:blipFill>
          <a:blip r:embed="rId3">
            <a:extLst>
              <a:ext uri="{28A0092B-C50C-407E-A947-70E740481C1C}">
                <a14:useLocalDpi val="0"/>
              </a:ext>
            </a:extLst>
          </a:blip>
          <a:srcRect b="5370" l="7568" r="6570" t="5000"/>
          <a:stretch>
            <a:fillRect/>
          </a:stretch>
        </p:blipFill>
        <p:spPr>
          <a:xfrm>
            <a:off x="8788400" y="2231804"/>
            <a:ext cx="1701800" cy="2394392"/>
          </a:xfrm>
          <a:prstGeom prst="rect">
            <a:avLst/>
          </a:prstGeom>
        </p:spPr>
      </p:pic>
      <p:sp>
        <p:nvSpPr>
          <p:cNvPr id="53" name="文本框 52">
            <a:extLst>
              <a:ext uri="{FF2B5EF4-FFF2-40B4-BE49-F238E27FC236}">
                <a16:creationId xmlns:a16="http://schemas.microsoft.com/office/drawing/2014/main" id="{AF1D3471-E80D-4DAF-A32B-5303DBE2E8EE}"/>
              </a:ext>
            </a:extLst>
          </p:cNvPr>
          <p:cNvSpPr txBox="1"/>
          <p:nvPr/>
        </p:nvSpPr>
        <p:spPr>
          <a:xfrm>
            <a:off x="1393031" y="1312214"/>
            <a:ext cx="2867560" cy="822960"/>
          </a:xfrm>
          <a:prstGeom prst="rect">
            <a:avLst/>
          </a:prstGeom>
          <a:noFill/>
        </p:spPr>
        <p:txBody>
          <a:bodyPr rtlCol="0" wrap="square">
            <a:spAutoFit/>
          </a:bodyPr>
          <a:lstStyle/>
          <a:p>
            <a:pPr algn="ctr"/>
            <a:r>
              <a:rPr altLang="zh-CN" lang="en-US" sz="2400">
                <a:solidFill>
                  <a:srgbClr val="65858D"/>
                </a:solidFill>
                <a:latin charset="0" panose="020b0602030504020804" pitchFamily="34" typeface="Eras Medium ITC"/>
                <a:ea charset="-122" panose="02000600000000000000" pitchFamily="2" typeface="851tegakizatsu"/>
                <a:cs charset="-122" panose="02000600000000000000" pitchFamily="2" typeface="851tegakizatsu"/>
              </a:rPr>
              <a:t>TITLE GOES HERE</a:t>
            </a:r>
          </a:p>
        </p:txBody>
      </p:sp>
      <p:sp>
        <p:nvSpPr>
          <p:cNvPr id="54" name="文本框 53">
            <a:extLst>
              <a:ext uri="{FF2B5EF4-FFF2-40B4-BE49-F238E27FC236}">
                <a16:creationId xmlns:a16="http://schemas.microsoft.com/office/drawing/2014/main" id="{7048A201-6CC9-4C15-B98B-6CD14D905D6E}"/>
              </a:ext>
            </a:extLst>
          </p:cNvPr>
          <p:cNvSpPr txBox="1"/>
          <p:nvPr/>
        </p:nvSpPr>
        <p:spPr>
          <a:xfrm>
            <a:off x="1204650" y="2027149"/>
            <a:ext cx="3244324" cy="731520"/>
          </a:xfrm>
          <a:prstGeom prst="rect">
            <a:avLst/>
          </a:prstGeom>
          <a:noFill/>
        </p:spPr>
        <p:txBody>
          <a:bodyPr rtlCol="0" wrap="square">
            <a:spAutoFit/>
          </a:bodyPr>
          <a:lstStyle/>
          <a:p>
            <a:pPr algn="ctr"/>
            <a:r>
              <a:rPr altLang="zh-CN" lang="da-DK" sz="1400">
                <a:solidFill>
                  <a:srgbClr val="65858D"/>
                </a:solidFill>
                <a:latin charset="0" panose="020b0402030504020804" pitchFamily="34" typeface="Eras Light ITC"/>
                <a:ea charset="-122" panose="02000600000000000000" pitchFamily="2" typeface="851tegakizatsu"/>
                <a:cs charset="-122" panose="02000600000000000000" pitchFamily="2" typeface="851tegakizatsu"/>
              </a:rPr>
              <a:t>Lorem ipsum dolor sit amet, consectetuer adipiscing elit. Maecenas porttitor congue massa</a:t>
            </a:r>
          </a:p>
        </p:txBody>
      </p:sp>
      <p:sp>
        <p:nvSpPr>
          <p:cNvPr id="55" name="文本框 54">
            <a:extLst>
              <a:ext uri="{FF2B5EF4-FFF2-40B4-BE49-F238E27FC236}">
                <a16:creationId xmlns:a16="http://schemas.microsoft.com/office/drawing/2014/main" id="{5615F248-8367-49AC-92AD-97AB6D65F4CF}"/>
              </a:ext>
            </a:extLst>
          </p:cNvPr>
          <p:cNvSpPr txBox="1"/>
          <p:nvPr/>
        </p:nvSpPr>
        <p:spPr>
          <a:xfrm>
            <a:off x="1273770" y="4141026"/>
            <a:ext cx="3106082" cy="1158240"/>
          </a:xfrm>
          <a:prstGeom prst="rect">
            <a:avLst/>
          </a:prstGeom>
          <a:noFill/>
        </p:spPr>
        <p:txBody>
          <a:bodyPr rtlCol="0" wrap="square">
            <a:spAutoFit/>
          </a:bodyPr>
          <a:lstStyle/>
          <a:p>
            <a:pPr algn="ctr"/>
            <a:r>
              <a:rPr altLang="zh-CN" lang="da-DK" sz="1400">
                <a:solidFill>
                  <a:srgbClr val="65858D"/>
                </a:solidFill>
                <a:latin charset="0" panose="020b0402030504020804" pitchFamily="34" typeface="Eras Light ITC"/>
                <a:ea charset="-122" panose="02000600000000000000" pitchFamily="2" typeface="851tegakizatsu"/>
                <a:cs charset="-122" panose="02000600000000000000" pitchFamily="2" typeface="851tegakizatsu"/>
              </a:rPr>
              <a:t>Fusce est. Vivamus a tellus. Pellentesque habitant morbi tristique senectus et netus et malesuada fames ac turpis egestas. Proin pharetra nonummy pede.</a:t>
            </a:r>
          </a:p>
        </p:txBody>
      </p:sp>
      <p:sp>
        <p:nvSpPr>
          <p:cNvPr id="56" name="文本框 55">
            <a:extLst>
              <a:ext uri="{FF2B5EF4-FFF2-40B4-BE49-F238E27FC236}">
                <a16:creationId xmlns:a16="http://schemas.microsoft.com/office/drawing/2014/main" id="{FD146630-27F1-4C22-B652-916605840A11}"/>
              </a:ext>
            </a:extLst>
          </p:cNvPr>
          <p:cNvSpPr txBox="1"/>
          <p:nvPr/>
        </p:nvSpPr>
        <p:spPr>
          <a:xfrm>
            <a:off x="6348892" y="2971221"/>
            <a:ext cx="2007355" cy="822960"/>
          </a:xfrm>
          <a:prstGeom prst="rect">
            <a:avLst/>
          </a:prstGeom>
          <a:noFill/>
        </p:spPr>
        <p:txBody>
          <a:bodyPr rtlCol="0" wrap="square">
            <a:spAutoFit/>
          </a:bodyPr>
          <a:lstStyle/>
          <a:p>
            <a:r>
              <a:rPr altLang="zh-CN" lang="en-US" sz="2400">
                <a:solidFill>
                  <a:srgbClr val="65858D"/>
                </a:solidFill>
                <a:latin charset="0" panose="020b0602030504020804" pitchFamily="34" typeface="Eras Medium ITC"/>
                <a:ea charset="-122" panose="02000600000000000000" pitchFamily="2" typeface="851tegakizatsu"/>
                <a:cs charset="-122" panose="02000600000000000000" pitchFamily="2" typeface="851tegakizatsu"/>
              </a:rPr>
              <a:t>TO BE </a:t>
            </a:r>
          </a:p>
          <a:p>
            <a:r>
              <a:rPr altLang="zh-CN" lang="en-US" sz="2400">
                <a:solidFill>
                  <a:srgbClr val="65858D"/>
                </a:solidFill>
                <a:latin charset="0" panose="020b0602030504020804" pitchFamily="34" typeface="Eras Medium ITC"/>
                <a:ea charset="-122" panose="02000600000000000000" pitchFamily="2" typeface="851tegakizatsu"/>
                <a:cs charset="-122" panose="02000600000000000000" pitchFamily="2" typeface="851tegakizatsu"/>
              </a:rPr>
              <a:t>CONTINUE</a:t>
            </a:r>
          </a:p>
        </p:txBody>
      </p:sp>
      <p:cxnSp>
        <p:nvCxnSpPr>
          <p:cNvPr id="62" name="直接连接符 61">
            <a:extLst>
              <a:ext uri="{FF2B5EF4-FFF2-40B4-BE49-F238E27FC236}">
                <a16:creationId xmlns:a16="http://schemas.microsoft.com/office/drawing/2014/main" id="{850D1EAA-BA41-4FA7-8BB0-2461EAD12908}"/>
              </a:ext>
            </a:extLst>
          </p:cNvPr>
          <p:cNvCxnSpPr/>
          <p:nvPr/>
        </p:nvCxnSpPr>
        <p:spPr>
          <a:xfrm>
            <a:off x="7175500" y="3985013"/>
            <a:ext cx="1079500" cy="0"/>
          </a:xfrm>
          <a:prstGeom prst="line">
            <a:avLst/>
          </a:prstGeom>
          <a:ln w="12700">
            <a:solidFill>
              <a:srgbClr val="6585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954723505"/>
      </p:ext>
    </p:extLst>
  </p:cSld>
  <p:clrMapOvr>
    <a:masterClrMapping/>
  </p:clrMapOvr>
  <mc:AlternateContent>
    <mc:Choice Requires="p15">
      <p:transition p14:dur="1250" spd="slow">
        <p15:prstTrans invX="1" prst="peelOff"/>
      </p:transition>
    </mc:Choice>
    <mc:Fallback>
      <p:transition spd="slow">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81D4424-5A63-4861-88CA-8794CBA8AACA}"/>
              </a:ext>
            </a:extLst>
          </p:cNvPr>
          <p:cNvSpPr/>
          <p:nvPr/>
        </p:nvSpPr>
        <p:spPr>
          <a:xfrm>
            <a:off x="0" y="0"/>
            <a:ext cx="12192000" cy="6858000"/>
          </a:xfrm>
          <a:prstGeom prst="rect">
            <a:avLst/>
          </a:prstGeom>
          <a:gradFill flip="none" rotWithShape="1">
            <a:gsLst>
              <a:gs pos="0">
                <a:srgbClr val="F1D4B6"/>
              </a:gs>
              <a:gs pos="100000">
                <a:srgbClr val="EEE8D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形状 8">
            <a:extLst>
              <a:ext uri="{FF2B5EF4-FFF2-40B4-BE49-F238E27FC236}">
                <a16:creationId xmlns:a16="http://schemas.microsoft.com/office/drawing/2014/main" id="{78DEFBEC-F422-4399-BC85-8A4B04997C51}"/>
              </a:ext>
            </a:extLst>
          </p:cNvPr>
          <p:cNvSpPr/>
          <p:nvPr/>
        </p:nvSpPr>
        <p:spPr>
          <a:xfrm>
            <a:off x="2806700" y="4486824"/>
            <a:ext cx="3743138" cy="1355177"/>
          </a:xfrm>
          <a:custGeom>
            <a:gdLst>
              <a:gd fmla="*/ 1635 w 3072436" name="connsiteX0"/>
              <a:gd fmla="*/ 518121 h 1244338" name="connsiteY0"/>
              <a:gd fmla="*/ 2465435 w 3072436" name="connsiteX1"/>
              <a:gd fmla="*/ 1229321 h 1244338" name="connsiteY1"/>
              <a:gd fmla="*/ 2859135 w 3072436" name="connsiteX2"/>
              <a:gd fmla="*/ 22821 h 1244338" name="connsiteY2"/>
              <a:gd fmla="*/ 1635 w 3072436" name="connsiteX3"/>
              <a:gd fmla="*/ 518121 h 1244338" name="connsiteY3"/>
            </a:gdLst>
            <a:cxnLst>
              <a:cxn ang="0">
                <a:pos x="connsiteX0" y="connsiteY0"/>
              </a:cxn>
              <a:cxn ang="0">
                <a:pos x="connsiteX1" y="connsiteY1"/>
              </a:cxn>
              <a:cxn ang="0">
                <a:pos x="connsiteX2" y="connsiteY2"/>
              </a:cxn>
              <a:cxn ang="0">
                <a:pos x="connsiteX3" y="connsiteY3"/>
              </a:cxn>
            </a:cxnLst>
            <a:rect b="b" l="l" r="r" t="t"/>
            <a:pathLst>
              <a:path h="1244338" w="3072436">
                <a:moveTo>
                  <a:pt x="1635" y="518121"/>
                </a:moveTo>
                <a:cubicBezTo>
                  <a:pt x="-63982" y="719204"/>
                  <a:pt x="1863236" y="1349095"/>
                  <a:pt x="2465435" y="1229321"/>
                </a:cubicBezTo>
                <a:cubicBezTo>
                  <a:pt x="3067634" y="1109547"/>
                  <a:pt x="3265535" y="147704"/>
                  <a:pt x="2859135" y="22821"/>
                </a:cubicBezTo>
                <a:cubicBezTo>
                  <a:pt x="2452735" y="-102062"/>
                  <a:pt x="67252" y="317038"/>
                  <a:pt x="1635" y="518121"/>
                </a:cubicBezTo>
                <a:close/>
              </a:path>
            </a:pathLst>
          </a:custGeom>
          <a:solidFill>
            <a:srgbClr val="B5987D"/>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形状 13">
            <a:extLst>
              <a:ext uri="{FF2B5EF4-FFF2-40B4-BE49-F238E27FC236}">
                <a16:creationId xmlns:a16="http://schemas.microsoft.com/office/drawing/2014/main" id="{097B6670-8930-420F-9A37-C545A2CF9D93}"/>
              </a:ext>
            </a:extLst>
          </p:cNvPr>
          <p:cNvSpPr/>
          <p:nvPr/>
        </p:nvSpPr>
        <p:spPr>
          <a:xfrm>
            <a:off x="5476546" y="4486823"/>
            <a:ext cx="3743138" cy="1355177"/>
          </a:xfrm>
          <a:custGeom>
            <a:gdLst>
              <a:gd fmla="*/ 1635 w 3072436" name="connsiteX0"/>
              <a:gd fmla="*/ 518121 h 1244338" name="connsiteY0"/>
              <a:gd fmla="*/ 2465435 w 3072436" name="connsiteX1"/>
              <a:gd fmla="*/ 1229321 h 1244338" name="connsiteY1"/>
              <a:gd fmla="*/ 2859135 w 3072436" name="connsiteX2"/>
              <a:gd fmla="*/ 22821 h 1244338" name="connsiteY2"/>
              <a:gd fmla="*/ 1635 w 3072436" name="connsiteX3"/>
              <a:gd fmla="*/ 518121 h 1244338" name="connsiteY3"/>
            </a:gdLst>
            <a:cxnLst>
              <a:cxn ang="0">
                <a:pos x="connsiteX0" y="connsiteY0"/>
              </a:cxn>
              <a:cxn ang="0">
                <a:pos x="connsiteX1" y="connsiteY1"/>
              </a:cxn>
              <a:cxn ang="0">
                <a:pos x="connsiteX2" y="connsiteY2"/>
              </a:cxn>
              <a:cxn ang="0">
                <a:pos x="connsiteX3" y="connsiteY3"/>
              </a:cxn>
            </a:cxnLst>
            <a:rect b="b" l="l" r="r" t="t"/>
            <a:pathLst>
              <a:path h="1244338" w="3072436">
                <a:moveTo>
                  <a:pt x="1635" y="518121"/>
                </a:moveTo>
                <a:cubicBezTo>
                  <a:pt x="-63982" y="719204"/>
                  <a:pt x="1863236" y="1349095"/>
                  <a:pt x="2465435" y="1229321"/>
                </a:cubicBezTo>
                <a:cubicBezTo>
                  <a:pt x="3067634" y="1109547"/>
                  <a:pt x="3265535" y="147704"/>
                  <a:pt x="2859135" y="22821"/>
                </a:cubicBezTo>
                <a:cubicBezTo>
                  <a:pt x="2452735" y="-102062"/>
                  <a:pt x="67252" y="317038"/>
                  <a:pt x="1635" y="518121"/>
                </a:cubicBezTo>
                <a:close/>
              </a:path>
            </a:pathLst>
          </a:custGeom>
          <a:solidFill>
            <a:srgbClr val="B5987D"/>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图片包含 墙壁, 室内, 冰箱  描述已自动生成" id="6" name="图片 5">
            <a:extLst>
              <a:ext uri="{FF2B5EF4-FFF2-40B4-BE49-F238E27FC236}">
                <a16:creationId xmlns:a16="http://schemas.microsoft.com/office/drawing/2014/main" id="{9FA89D05-D818-4666-BD0F-72A9C9A57D87}"/>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2972316" y="1206500"/>
            <a:ext cx="6247368" cy="3987800"/>
          </a:xfrm>
          <a:prstGeom prst="rect">
            <a:avLst/>
          </a:prstGeom>
        </p:spPr>
      </p:pic>
      <p:sp>
        <p:nvSpPr>
          <p:cNvPr id="15" name="文本框 14">
            <a:extLst>
              <a:ext uri="{FF2B5EF4-FFF2-40B4-BE49-F238E27FC236}">
                <a16:creationId xmlns:a16="http://schemas.microsoft.com/office/drawing/2014/main" id="{8839D2B3-FC19-4A90-9882-320F891C8732}"/>
              </a:ext>
            </a:extLst>
          </p:cNvPr>
          <p:cNvSpPr txBox="1"/>
          <p:nvPr/>
        </p:nvSpPr>
        <p:spPr>
          <a:xfrm>
            <a:off x="3810333" y="1452312"/>
            <a:ext cx="1998308" cy="457200"/>
          </a:xfrm>
          <a:prstGeom prst="rect">
            <a:avLst/>
          </a:prstGeom>
          <a:noFill/>
        </p:spPr>
        <p:txBody>
          <a:bodyPr rtlCol="0" wrap="square">
            <a:spAutoFit/>
          </a:bodyPr>
          <a:lstStyle/>
          <a:p>
            <a:pPr algn="ctr"/>
            <a:r>
              <a:rPr altLang="zh-CN" lang="en-US" sz="2400">
                <a:solidFill>
                  <a:srgbClr val="B5987D"/>
                </a:solidFill>
                <a:latin charset="0" panose="020b0602030504020804" pitchFamily="34" typeface="Eras Medium ITC"/>
                <a:ea charset="-122" panose="02000600000000000000" pitchFamily="2" typeface="851tegakizatsu"/>
                <a:cs charset="-122" panose="02000600000000000000" pitchFamily="2" typeface="851tegakizatsu"/>
              </a:rPr>
              <a:t>TEXT HERE</a:t>
            </a:r>
          </a:p>
        </p:txBody>
      </p:sp>
      <p:sp>
        <p:nvSpPr>
          <p:cNvPr id="16" name="文本框 15">
            <a:extLst>
              <a:ext uri="{FF2B5EF4-FFF2-40B4-BE49-F238E27FC236}">
                <a16:creationId xmlns:a16="http://schemas.microsoft.com/office/drawing/2014/main" id="{20EB793F-0553-4EC2-96C4-900EBA678C77}"/>
              </a:ext>
            </a:extLst>
          </p:cNvPr>
          <p:cNvSpPr txBox="1"/>
          <p:nvPr/>
        </p:nvSpPr>
        <p:spPr>
          <a:xfrm>
            <a:off x="6383359" y="1452312"/>
            <a:ext cx="1998308" cy="457200"/>
          </a:xfrm>
          <a:prstGeom prst="rect">
            <a:avLst/>
          </a:prstGeom>
          <a:noFill/>
        </p:spPr>
        <p:txBody>
          <a:bodyPr rtlCol="0" wrap="square">
            <a:spAutoFit/>
          </a:bodyPr>
          <a:lstStyle/>
          <a:p>
            <a:pPr algn="ctr"/>
            <a:r>
              <a:rPr altLang="zh-CN" lang="en-US" sz="2400">
                <a:solidFill>
                  <a:srgbClr val="B5987D"/>
                </a:solidFill>
                <a:latin charset="0" panose="020b0602030504020804" pitchFamily="34" typeface="Eras Medium ITC"/>
                <a:ea charset="-122" panose="02000600000000000000" pitchFamily="2" typeface="851tegakizatsu"/>
                <a:cs charset="-122" panose="02000600000000000000" pitchFamily="2" typeface="851tegakizatsu"/>
              </a:rPr>
              <a:t>TEXT HERE</a:t>
            </a:r>
          </a:p>
        </p:txBody>
      </p:sp>
      <p:sp>
        <p:nvSpPr>
          <p:cNvPr id="18" name="文本框 17">
            <a:extLst>
              <a:ext uri="{FF2B5EF4-FFF2-40B4-BE49-F238E27FC236}">
                <a16:creationId xmlns:a16="http://schemas.microsoft.com/office/drawing/2014/main" id="{D1357E79-9C81-47FE-9018-CF4A5BAD9348}"/>
              </a:ext>
            </a:extLst>
          </p:cNvPr>
          <p:cNvSpPr txBox="1"/>
          <p:nvPr/>
        </p:nvSpPr>
        <p:spPr>
          <a:xfrm>
            <a:off x="3685311" y="2139093"/>
            <a:ext cx="2410689" cy="2225040"/>
          </a:xfrm>
          <a:prstGeom prst="rect">
            <a:avLst/>
          </a:prstGeom>
          <a:noFill/>
        </p:spPr>
        <p:txBody>
          <a:bodyPr rtlCol="0" wrap="square">
            <a:spAutoFit/>
          </a:bodyPr>
          <a:lstStyle/>
          <a:p>
            <a:r>
              <a:rPr altLang="zh-CN" lang="da-DK" sz="1400">
                <a:solidFill>
                  <a:srgbClr val="B5987D"/>
                </a:solidFill>
                <a:latin charset="0" panose="020b0402030504020804" pitchFamily="34" typeface="Eras Light ITC"/>
                <a:ea charset="-122" panose="02000600000000000000" pitchFamily="2" typeface="851tegakizatsu"/>
                <a:cs charset="-122" panose="02000600000000000000" pitchFamily="2" typeface="851tegakizatsu"/>
              </a:rPr>
              <a:t>Lorem ipsum dolor sit amet, consectetuer adipiscing elit. Maecenas porttitor congue massa. Fusce posuere, magna sed pulvinar ultricies, purus lectus malesuada libero, sit amet commodo magna eros quis urna. Nunc viverra imperdiet enim.</a:t>
            </a:r>
          </a:p>
        </p:txBody>
      </p:sp>
      <p:sp>
        <p:nvSpPr>
          <p:cNvPr id="19" name="文本框 18">
            <a:extLst>
              <a:ext uri="{FF2B5EF4-FFF2-40B4-BE49-F238E27FC236}">
                <a16:creationId xmlns:a16="http://schemas.microsoft.com/office/drawing/2014/main" id="{57765FA1-2E46-4882-A118-8565831998E2}"/>
              </a:ext>
            </a:extLst>
          </p:cNvPr>
          <p:cNvSpPr txBox="1"/>
          <p:nvPr/>
        </p:nvSpPr>
        <p:spPr>
          <a:xfrm>
            <a:off x="6261617" y="2139093"/>
            <a:ext cx="2410690" cy="1371600"/>
          </a:xfrm>
          <a:prstGeom prst="rect">
            <a:avLst/>
          </a:prstGeom>
          <a:noFill/>
        </p:spPr>
        <p:txBody>
          <a:bodyPr rtlCol="0" wrap="square">
            <a:spAutoFit/>
          </a:bodyPr>
          <a:lstStyle/>
          <a:p>
            <a:r>
              <a:rPr altLang="zh-CN" lang="da-DK" sz="1400">
                <a:solidFill>
                  <a:srgbClr val="B5987D"/>
                </a:solidFill>
                <a:latin charset="0" panose="020b0402030504020804" pitchFamily="34" typeface="Eras Light ITC"/>
                <a:ea charset="-122" panose="02000600000000000000" pitchFamily="2" typeface="851tegakizatsu"/>
                <a:cs charset="-122" panose="02000600000000000000" pitchFamily="2" typeface="851tegakizatsu"/>
              </a:rPr>
              <a:t>Fusce est. Vivamus a tellus. Pellentesque habitant morbi tristique senectus et netus et malesuada fames ac turpis egestas. Proin pharetra nonummy pede.</a:t>
            </a:r>
          </a:p>
        </p:txBody>
      </p:sp>
      <p:sp>
        <p:nvSpPr>
          <p:cNvPr id="20" name="文本框 19">
            <a:extLst>
              <a:ext uri="{FF2B5EF4-FFF2-40B4-BE49-F238E27FC236}">
                <a16:creationId xmlns:a16="http://schemas.microsoft.com/office/drawing/2014/main" id="{47FD5B98-A35F-434D-B72B-AF635FD9511A}"/>
              </a:ext>
            </a:extLst>
          </p:cNvPr>
          <p:cNvSpPr txBox="1"/>
          <p:nvPr/>
        </p:nvSpPr>
        <p:spPr>
          <a:xfrm>
            <a:off x="6261618" y="3749204"/>
            <a:ext cx="2410689" cy="731520"/>
          </a:xfrm>
          <a:prstGeom prst="rect">
            <a:avLst/>
          </a:prstGeom>
          <a:noFill/>
        </p:spPr>
        <p:txBody>
          <a:bodyPr rtlCol="0" wrap="square">
            <a:spAutoFit/>
          </a:bodyPr>
          <a:lstStyle/>
          <a:p>
            <a:r>
              <a:rPr altLang="zh-CN" lang="da-DK" sz="1400">
                <a:solidFill>
                  <a:srgbClr val="B5987D"/>
                </a:solidFill>
                <a:latin charset="0" panose="020b0402030504020804" pitchFamily="34" typeface="Eras Light ITC"/>
                <a:ea charset="-122" panose="02000600000000000000" pitchFamily="2" typeface="851tegakizatsu"/>
                <a:cs charset="-122" panose="02000600000000000000" pitchFamily="2" typeface="851tegakizatsu"/>
              </a:rPr>
              <a:t>amet commodo magna eros quis urna. Nunc viverra imperdiet enim.</a:t>
            </a:r>
          </a:p>
        </p:txBody>
      </p:sp>
      <p:pic>
        <p:nvPicPr>
          <p:cNvPr descr="图片包含 室内  描述已自动生成" id="24" name="图片 23">
            <a:extLst>
              <a:ext uri="{FF2B5EF4-FFF2-40B4-BE49-F238E27FC236}">
                <a16:creationId xmlns:a16="http://schemas.microsoft.com/office/drawing/2014/main" id="{27AFBC3B-BF54-4524-81EC-024CF20E0CC1}"/>
              </a:ext>
            </a:extLst>
          </p:cNvPr>
          <p:cNvPicPr>
            <a:picLocks noChangeAspect="1"/>
          </p:cNvPicPr>
          <p:nvPr/>
        </p:nvPicPr>
        <p:blipFill>
          <a:blip r:embed="rId3">
            <a:extLst>
              <a:ext uri="{28A0092B-C50C-407E-A947-70E740481C1C}">
                <a14:useLocalDpi val="0"/>
              </a:ext>
            </a:extLst>
          </a:blip>
          <a:stretch>
            <a:fillRect/>
          </a:stretch>
        </p:blipFill>
        <p:spPr>
          <a:xfrm>
            <a:off x="6943611" y="799547"/>
            <a:ext cx="809007" cy="640734"/>
          </a:xfrm>
          <a:prstGeom prst="rect">
            <a:avLst/>
          </a:prstGeom>
          <a:effectLst>
            <a:outerShdw algn="br" blurRad="63500" dir="13500000" dist="114300" rotWithShape="0" sx="87000" sy="87000">
              <a:srgbClr val="B5987D">
                <a:alpha val="60000"/>
              </a:srgbClr>
            </a:outerShdw>
          </a:effectLst>
        </p:spPr>
      </p:pic>
      <p:grpSp>
        <p:nvGrpSpPr>
          <p:cNvPr id="25" name="组合 24">
            <a:extLst>
              <a:ext uri="{FF2B5EF4-FFF2-40B4-BE49-F238E27FC236}">
                <a16:creationId xmlns:a16="http://schemas.microsoft.com/office/drawing/2014/main" id="{89868CC8-0BBF-4B88-931F-8936B797E683}"/>
              </a:ext>
            </a:extLst>
          </p:cNvPr>
          <p:cNvGrpSpPr/>
          <p:nvPr/>
        </p:nvGrpSpPr>
        <p:grpSpPr>
          <a:xfrm flipV="1" rot="16200000">
            <a:off x="3794185" y="4087475"/>
            <a:ext cx="344090" cy="4259539"/>
            <a:chOff x="2393997" y="957729"/>
            <a:chExt cx="525416" cy="4259539"/>
          </a:xfrm>
          <a:effectLst>
            <a:outerShdw algn="tr" blurRad="63500" dir="1800000" dist="50800" rotWithShape="0" sx="99000" sy="99000">
              <a:srgbClr val="B5987D"/>
            </a:outerShdw>
          </a:effectLst>
        </p:grpSpPr>
        <p:sp>
          <p:nvSpPr>
            <p:cNvPr id="26" name="矩形: 圆角 25">
              <a:extLst>
                <a:ext uri="{FF2B5EF4-FFF2-40B4-BE49-F238E27FC236}">
                  <a16:creationId xmlns:a16="http://schemas.microsoft.com/office/drawing/2014/main" id="{4EEF78DD-3AB1-4D07-8DB1-006B3634F84D}"/>
                </a:ext>
              </a:extLst>
            </p:cNvPr>
            <p:cNvSpPr/>
            <p:nvPr/>
          </p:nvSpPr>
          <p:spPr>
            <a:xfrm>
              <a:off x="2512276" y="1586929"/>
              <a:ext cx="260043" cy="3630339"/>
            </a:xfrm>
            <a:prstGeom prst="roundRect">
              <a:avLst>
                <a:gd fmla="val 22161" name="adj"/>
              </a:avLst>
            </a:prstGeom>
            <a:gradFill>
              <a:gsLst>
                <a:gs pos="58000">
                  <a:srgbClr val="B5987D"/>
                </a:gs>
                <a:gs pos="0">
                  <a:srgbClr val="F1D5B8"/>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图片包含 铅笔  描述已自动生成" id="27" name="图片 26">
              <a:extLst>
                <a:ext uri="{FF2B5EF4-FFF2-40B4-BE49-F238E27FC236}">
                  <a16:creationId xmlns:a16="http://schemas.microsoft.com/office/drawing/2014/main" id="{C0E135DA-3F28-4E2B-A123-0E3FA521AFDA}"/>
                </a:ext>
              </a:extLst>
            </p:cNvPr>
            <p:cNvPicPr>
              <a:picLocks noChangeAspect="1"/>
            </p:cNvPicPr>
            <p:nvPr/>
          </p:nvPicPr>
          <p:blipFill>
            <a:blip r:embed="rId4">
              <a:extLst>
                <a:ext uri="{28A0092B-C50C-407E-A947-70E740481C1C}">
                  <a14:useLocalDpi val="0"/>
                </a:ext>
              </a:extLst>
            </a:blip>
            <a:stretch>
              <a:fillRect/>
            </a:stretch>
          </p:blipFill>
          <p:spPr>
            <a:xfrm>
              <a:off x="2393997" y="957729"/>
              <a:ext cx="525416" cy="829773"/>
            </a:xfrm>
            <a:prstGeom prst="rect">
              <a:avLst/>
            </a:prstGeom>
          </p:spPr>
        </p:pic>
      </p:grpSp>
    </p:spTree>
    <p:extLst>
      <p:ext uri="{BB962C8B-B14F-4D97-AF65-F5344CB8AC3E}">
        <p14:creationId val="2130718411"/>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1D0E56D0-F807-4310-AE0C-29774C043B5A}"/>
              </a:ext>
            </a:extLst>
          </p:cNvPr>
          <p:cNvSpPr/>
          <p:nvPr/>
        </p:nvSpPr>
        <p:spPr>
          <a:xfrm>
            <a:off x="0" y="0"/>
            <a:ext cx="12192000" cy="6858000"/>
          </a:xfrm>
          <a:prstGeom prst="rect">
            <a:avLst/>
          </a:prstGeom>
          <a:gradFill flip="none" rotWithShape="1">
            <a:gsLst>
              <a:gs pos="100000">
                <a:srgbClr val="F1D4B6"/>
              </a:gs>
              <a:gs pos="0">
                <a:srgbClr val="FFE1D9"/>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图片包含 定居者  描述已自动生成" id="42" name="图片 41">
            <a:extLst>
              <a:ext uri="{FF2B5EF4-FFF2-40B4-BE49-F238E27FC236}">
                <a16:creationId xmlns:a16="http://schemas.microsoft.com/office/drawing/2014/main" id="{2F301F53-40FD-4DC0-A53A-35A51AEB3705}"/>
              </a:ext>
            </a:extLst>
          </p:cNvPr>
          <p:cNvPicPr>
            <a:picLocks noChangeAspect="1"/>
          </p:cNvPicPr>
          <p:nvPr/>
        </p:nvPicPr>
        <p:blipFill>
          <a:blip r:embed="rId2">
            <a:extLst>
              <a:ext uri="{28A0092B-C50C-407E-A947-70E740481C1C}">
                <a14:useLocalDpi val="0"/>
              </a:ext>
            </a:extLst>
          </a:blip>
          <a:stretch>
            <a:fillRect/>
          </a:stretch>
        </p:blipFill>
        <p:spPr>
          <a:xfrm>
            <a:off x="4473718" y="3411220"/>
            <a:ext cx="7906233" cy="5445763"/>
          </a:xfrm>
          <a:prstGeom prst="rect">
            <a:avLst/>
          </a:prstGeom>
          <a:effectLst>
            <a:outerShdw algn="tl" blurRad="127000" dir="1200000" dist="127000" rotWithShape="0">
              <a:srgbClr val="8B726C"/>
            </a:outerShdw>
          </a:effectLst>
        </p:spPr>
      </p:pic>
      <p:sp>
        <p:nvSpPr>
          <p:cNvPr id="43" name="文本框 42">
            <a:extLst>
              <a:ext uri="{FF2B5EF4-FFF2-40B4-BE49-F238E27FC236}">
                <a16:creationId xmlns:a16="http://schemas.microsoft.com/office/drawing/2014/main" id="{F0E3ED6E-5438-40B9-AA1F-1E643B520D75}"/>
              </a:ext>
            </a:extLst>
          </p:cNvPr>
          <p:cNvSpPr txBox="1"/>
          <p:nvPr/>
        </p:nvSpPr>
        <p:spPr>
          <a:xfrm rot="21138872">
            <a:off x="8455744" y="4157471"/>
            <a:ext cx="2568578" cy="1188720"/>
          </a:xfrm>
          <a:prstGeom prst="rect">
            <a:avLst/>
          </a:prstGeom>
          <a:noFill/>
        </p:spPr>
        <p:txBody>
          <a:bodyPr rtlCol="0" wrap="square">
            <a:spAutoFit/>
          </a:bodyPr>
          <a:lstStyle/>
          <a:p>
            <a:r>
              <a:rPr altLang="zh-CN" lang="en-US" sz="2400">
                <a:solidFill>
                  <a:srgbClr val="C7ACA4"/>
                </a:solidFill>
                <a:latin charset="0" panose="020b0602030504020804" pitchFamily="34" typeface="Eras Medium ITC"/>
                <a:ea charset="-122" panose="02000600000000000000" pitchFamily="2" typeface="851tegakizatsu"/>
                <a:cs charset="-122" panose="02000600000000000000" pitchFamily="2" typeface="851tegakizatsu"/>
              </a:rPr>
              <a:t>——SUPPORTERS </a:t>
            </a:r>
          </a:p>
          <a:p>
            <a:r>
              <a:rPr altLang="zh-CN" lang="en-US" sz="2400">
                <a:solidFill>
                  <a:srgbClr val="C7ACA4"/>
                </a:solidFill>
                <a:latin charset="0" panose="020b0602030504020804" pitchFamily="34" typeface="Eras Medium ITC"/>
                <a:ea charset="-122" panose="02000600000000000000" pitchFamily="2" typeface="851tegakizatsu"/>
                <a:cs charset="-122" panose="02000600000000000000" pitchFamily="2" typeface="851tegakizatsu"/>
              </a:rPr>
              <a:t>SAY</a:t>
            </a:r>
          </a:p>
        </p:txBody>
      </p:sp>
      <p:sp>
        <p:nvSpPr>
          <p:cNvPr id="44" name="文本框 43">
            <a:extLst>
              <a:ext uri="{FF2B5EF4-FFF2-40B4-BE49-F238E27FC236}">
                <a16:creationId xmlns:a16="http://schemas.microsoft.com/office/drawing/2014/main" id="{F917CC6E-E3F5-43F7-A2FD-05C12E49D45B}"/>
              </a:ext>
            </a:extLst>
          </p:cNvPr>
          <p:cNvSpPr txBox="1"/>
          <p:nvPr/>
        </p:nvSpPr>
        <p:spPr>
          <a:xfrm rot="21114300">
            <a:off x="8703722" y="5214349"/>
            <a:ext cx="2741940" cy="2011680"/>
          </a:xfrm>
          <a:prstGeom prst="rect">
            <a:avLst/>
          </a:prstGeom>
          <a:noFill/>
        </p:spPr>
        <p:txBody>
          <a:bodyPr rtlCol="0" wrap="square">
            <a:spAutoFit/>
          </a:bodyPr>
          <a:lstStyle/>
          <a:p>
            <a:r>
              <a:rPr altLang="zh-CN" lang="da-DK" sz="1400">
                <a:solidFill>
                  <a:srgbClr val="C7ACA4"/>
                </a:solidFill>
                <a:latin charset="0" panose="020b0402030504020804" pitchFamily="34" typeface="Eras Light ITC"/>
                <a:ea charset="-122" panose="02000600000000000000" pitchFamily="2" typeface="851tegakizatsu"/>
                <a:cs charset="-122" panose="02000600000000000000" pitchFamily="2" typeface="851tegakizatsu"/>
              </a:rPr>
              <a:t>Lorem ipsum dolor sit amet, consectetuer adipiscing elit. Maecenas porttitor congue massa. Fusce posuere, magna sed pulvinar ultricies, purus lectus malesuada libero, sit amet commodo magna eros quis urna. Nunc viverra imperdiet enim.</a:t>
            </a:r>
          </a:p>
        </p:txBody>
      </p:sp>
      <p:pic>
        <p:nvPicPr>
          <p:cNvPr descr="图片包含 草  描述已自动生成" id="45" name="图片 44">
            <a:extLst>
              <a:ext uri="{FF2B5EF4-FFF2-40B4-BE49-F238E27FC236}">
                <a16:creationId xmlns:a16="http://schemas.microsoft.com/office/drawing/2014/main" id="{FFF7071D-1A52-4283-AE10-263D97F7F156}"/>
              </a:ext>
            </a:extLst>
          </p:cNvPr>
          <p:cNvPicPr>
            <a:picLocks noChangeAspect="1"/>
          </p:cNvPicPr>
          <p:nvPr/>
        </p:nvPicPr>
        <p:blipFill>
          <a:blip r:embed="rId3">
            <a:extLst>
              <a:ext uri="{28A0092B-C50C-407E-A947-70E740481C1C}">
                <a14:useLocalDpi val="0"/>
              </a:ext>
            </a:extLst>
          </a:blip>
          <a:srcRect l="53297"/>
          <a:stretch>
            <a:fillRect/>
          </a:stretch>
        </p:blipFill>
        <p:spPr>
          <a:xfrm rot="20948228">
            <a:off x="5388775" y="4523878"/>
            <a:ext cx="2324067" cy="3423648"/>
          </a:xfrm>
          <a:prstGeom prst="rect">
            <a:avLst/>
          </a:prstGeom>
        </p:spPr>
      </p:pic>
      <p:pic>
        <p:nvPicPr>
          <p:cNvPr descr="图片包含 定居者  描述已自动生成" id="18" name="图片 17">
            <a:extLst>
              <a:ext uri="{FF2B5EF4-FFF2-40B4-BE49-F238E27FC236}">
                <a16:creationId xmlns:a16="http://schemas.microsoft.com/office/drawing/2014/main" id="{BE441AC0-0405-4556-8FAF-447DB9744FF2}"/>
              </a:ext>
            </a:extLst>
          </p:cNvPr>
          <p:cNvPicPr>
            <a:picLocks noChangeAspect="1"/>
          </p:cNvPicPr>
          <p:nvPr/>
        </p:nvPicPr>
        <p:blipFill>
          <a:blip r:embed="rId2">
            <a:extLst>
              <a:ext uri="{28A0092B-C50C-407E-A947-70E740481C1C}">
                <a14:useLocalDpi val="0"/>
              </a:ext>
            </a:extLst>
          </a:blip>
          <a:stretch>
            <a:fillRect/>
          </a:stretch>
        </p:blipFill>
        <p:spPr>
          <a:xfrm>
            <a:off x="-843505" y="370838"/>
            <a:ext cx="7906233" cy="5445763"/>
          </a:xfrm>
          <a:prstGeom prst="rect">
            <a:avLst/>
          </a:prstGeom>
          <a:effectLst>
            <a:outerShdw algn="tl" blurRad="127000" dir="1200000" dist="127000" rotWithShape="0">
              <a:srgbClr val="8B726C"/>
            </a:outerShdw>
          </a:effectLst>
        </p:spPr>
      </p:pic>
      <p:sp>
        <p:nvSpPr>
          <p:cNvPr id="24" name="文本框 23">
            <a:extLst>
              <a:ext uri="{FF2B5EF4-FFF2-40B4-BE49-F238E27FC236}">
                <a16:creationId xmlns:a16="http://schemas.microsoft.com/office/drawing/2014/main" id="{2586C8A9-DAA5-41F3-9640-4996C1CE4829}"/>
              </a:ext>
            </a:extLst>
          </p:cNvPr>
          <p:cNvSpPr txBox="1"/>
          <p:nvPr/>
        </p:nvSpPr>
        <p:spPr>
          <a:xfrm rot="21138872">
            <a:off x="3138520" y="1117089"/>
            <a:ext cx="2568578" cy="1188720"/>
          </a:xfrm>
          <a:prstGeom prst="rect">
            <a:avLst/>
          </a:prstGeom>
          <a:noFill/>
        </p:spPr>
        <p:txBody>
          <a:bodyPr rtlCol="0" wrap="square">
            <a:spAutoFit/>
          </a:bodyPr>
          <a:lstStyle/>
          <a:p>
            <a:r>
              <a:rPr altLang="zh-CN" lang="en-US" sz="2400">
                <a:solidFill>
                  <a:srgbClr val="C7ACA4"/>
                </a:solidFill>
                <a:latin charset="0" panose="020b0602030504020804" pitchFamily="34" typeface="Eras Medium ITC"/>
                <a:ea charset="-122" panose="02000600000000000000" pitchFamily="2" typeface="851tegakizatsu"/>
                <a:cs charset="-122" panose="02000600000000000000" pitchFamily="2" typeface="851tegakizatsu"/>
              </a:rPr>
              <a:t>——SUPPORTERS </a:t>
            </a:r>
          </a:p>
          <a:p>
            <a:r>
              <a:rPr altLang="zh-CN" lang="en-US" sz="2400">
                <a:solidFill>
                  <a:srgbClr val="C7ACA4"/>
                </a:solidFill>
                <a:latin charset="0" panose="020b0602030504020804" pitchFamily="34" typeface="Eras Medium ITC"/>
                <a:ea charset="-122" panose="02000600000000000000" pitchFamily="2" typeface="851tegakizatsu"/>
                <a:cs charset="-122" panose="02000600000000000000" pitchFamily="2" typeface="851tegakizatsu"/>
              </a:rPr>
              <a:t>SAY</a:t>
            </a:r>
          </a:p>
        </p:txBody>
      </p:sp>
      <p:sp>
        <p:nvSpPr>
          <p:cNvPr id="25" name="文本框 24">
            <a:extLst>
              <a:ext uri="{FF2B5EF4-FFF2-40B4-BE49-F238E27FC236}">
                <a16:creationId xmlns:a16="http://schemas.microsoft.com/office/drawing/2014/main" id="{A6EABC6A-16BD-4FF0-891E-9269C4598B61}"/>
              </a:ext>
            </a:extLst>
          </p:cNvPr>
          <p:cNvSpPr txBox="1"/>
          <p:nvPr/>
        </p:nvSpPr>
        <p:spPr>
          <a:xfrm rot="21114300">
            <a:off x="3386499" y="2173967"/>
            <a:ext cx="2741940" cy="2011680"/>
          </a:xfrm>
          <a:prstGeom prst="rect">
            <a:avLst/>
          </a:prstGeom>
          <a:noFill/>
        </p:spPr>
        <p:txBody>
          <a:bodyPr rtlCol="0" wrap="square">
            <a:spAutoFit/>
          </a:bodyPr>
          <a:lstStyle/>
          <a:p>
            <a:r>
              <a:rPr altLang="zh-CN" lang="da-DK" sz="1400">
                <a:solidFill>
                  <a:srgbClr val="C7ACA4"/>
                </a:solidFill>
                <a:latin charset="0" panose="020b0402030504020804" pitchFamily="34" typeface="Eras Light ITC"/>
                <a:ea charset="-122" panose="02000600000000000000" pitchFamily="2" typeface="851tegakizatsu"/>
                <a:cs charset="-122" panose="02000600000000000000" pitchFamily="2" typeface="851tegakizatsu"/>
              </a:rPr>
              <a:t>Lorem ipsum dolor sit amet, consectetuer adipiscing elit. Maecenas porttitor congue massa. Fusce posuere, magna sed pulvinar ultricies, purus lectus malesuada libero, sit amet commodo magna eros quis urna. Nunc viverra imperdiet enim.</a:t>
            </a:r>
          </a:p>
        </p:txBody>
      </p:sp>
      <p:pic>
        <p:nvPicPr>
          <p:cNvPr descr="图片包含 草  描述已自动生成" id="32" name="图片 31">
            <a:extLst>
              <a:ext uri="{FF2B5EF4-FFF2-40B4-BE49-F238E27FC236}">
                <a16:creationId xmlns:a16="http://schemas.microsoft.com/office/drawing/2014/main" id="{3F8B82B1-4F7D-4A77-80A0-EEF2D386E193}"/>
              </a:ext>
            </a:extLst>
          </p:cNvPr>
          <p:cNvPicPr>
            <a:picLocks noChangeAspect="1"/>
          </p:cNvPicPr>
          <p:nvPr/>
        </p:nvPicPr>
        <p:blipFill>
          <a:blip r:embed="rId3">
            <a:extLst>
              <a:ext uri="{28A0092B-C50C-407E-A947-70E740481C1C}">
                <a14:useLocalDpi val="0"/>
              </a:ext>
            </a:extLst>
          </a:blip>
          <a:srcRect l="53297"/>
          <a:stretch>
            <a:fillRect/>
          </a:stretch>
        </p:blipFill>
        <p:spPr>
          <a:xfrm rot="20948228">
            <a:off x="71552" y="1483496"/>
            <a:ext cx="2324067" cy="3423648"/>
          </a:xfrm>
          <a:prstGeom prst="rect">
            <a:avLst/>
          </a:prstGeom>
        </p:spPr>
      </p:pic>
    </p:spTree>
    <p:extLst>
      <p:ext uri="{BB962C8B-B14F-4D97-AF65-F5344CB8AC3E}">
        <p14:creationId val="2356226855"/>
      </p:ext>
    </p:extLst>
  </p:cSld>
  <p:clrMapOvr>
    <a:masterClrMapping/>
  </p:clrMapOvr>
  <mc:AlternateContent>
    <mc:Choice Requires="p15">
      <p:transition p14:dur="1250" spd="slow">
        <p15:prstTrans invX="1" prst="peelOff"/>
      </p:transition>
    </mc:Choice>
    <mc:Fallback>
      <p:transition spd="slow">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53</Paragraphs>
  <Slides>10</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10</vt:i4>
      </vt:variant>
    </vt:vector>
  </HeadingPairs>
  <TitlesOfParts>
    <vt:vector baseType="lpstr" size="19">
      <vt:lpstr>Arial</vt:lpstr>
      <vt:lpstr>等线 Light</vt:lpstr>
      <vt:lpstr>等线</vt:lpstr>
      <vt:lpstr>Calibri Light</vt:lpstr>
      <vt:lpstr>Calibri</vt:lpstr>
      <vt:lpstr>Eras Medium ITC</vt:lpstr>
      <vt:lpstr>851tegakizatsu</vt:lpstr>
      <vt:lpstr>Eras Light ITC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2021-08-22T11:47:47Z</dcterms:created>
  <cp:lastPrinted>2021-08-22T11:47:47Z</cp:lastPrinted>
  <dcterms:modified xsi:type="dcterms:W3CDTF">2021-08-22T05:34:17Z</dcterms:modified>
  <cp:revision>1</cp:revision>
</cp:coreProperties>
</file>