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xml" PartName="/customXml/item1.xml"/>
  <Override ContentType="application/xml" PartName="/customXml/item2.xml"/>
  <Override ContentType="application/xml" PartName="/customXml/item3.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48" r:id="rId4"/>
    <p:sldMasterId id="2147483663" r:id="rId5"/>
  </p:sldMasterIdLst>
  <p:notesMasterIdLst>
    <p:notesMasterId r:id="rId6"/>
  </p:notesMasterIdLst>
  <p:handoutMasterIdLst>
    <p:handoutMasterId r:id="rId7"/>
  </p:handoutMasterIdLst>
  <p:sldIdLst>
    <p:sldId id="257" r:id="rId8"/>
    <p:sldId id="258" r:id="rId9"/>
    <p:sldId id="260" r:id="rId10"/>
    <p:sldId id="261" r:id="rId11"/>
    <p:sldId id="262" r:id="rId12"/>
    <p:sldId id="267" r:id="rId13"/>
    <p:sldId id="268" r:id="rId14"/>
    <p:sldId id="269" r:id="rId15"/>
    <p:sldId id="263" r:id="rId16"/>
    <p:sldId id="264" r:id="rId17"/>
    <p:sldId id="265" r:id="rId18"/>
    <p:sldId id="270" r:id="rId19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F5AB1C69-6EDB-4FF4-983F-18BD219EF322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fill>
          <a:solidFill>
            <a:schemeClr val="accent3">
              <a:tint val="40000"/>
            </a:schemeClr>
          </a:solidFill>
        </a:fill>
      </a:tcStyle>
    </a:band1H>
    <a:band1V>
      <a:tcStyle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slides/slide3.xml" Type="http://schemas.openxmlformats.org/officeDocument/2006/relationships/slide"/><Relationship Id="rId11" Target="slides/slide4.xml" Type="http://schemas.openxmlformats.org/officeDocument/2006/relationships/slide"/><Relationship Id="rId12" Target="slides/slide5.xml" Type="http://schemas.openxmlformats.org/officeDocument/2006/relationships/slide"/><Relationship Id="rId13" Target="slides/slide6.xml" Type="http://schemas.openxmlformats.org/officeDocument/2006/relationships/slide"/><Relationship Id="rId14" Target="slides/slide7.xml" Type="http://schemas.openxmlformats.org/officeDocument/2006/relationships/slide"/><Relationship Id="rId15" Target="slides/slide8.xml" Type="http://schemas.openxmlformats.org/officeDocument/2006/relationships/slide"/><Relationship Id="rId16" Target="slides/slide9.xml" Type="http://schemas.openxmlformats.org/officeDocument/2006/relationships/slide"/><Relationship Id="rId17" Target="slides/slide10.xml" Type="http://schemas.openxmlformats.org/officeDocument/2006/relationships/slide"/><Relationship Id="rId18" Target="slides/slide11.xml" Type="http://schemas.openxmlformats.org/officeDocument/2006/relationships/slide"/><Relationship Id="rId19" Target="slides/slide12.xml" Type="http://schemas.openxmlformats.org/officeDocument/2006/relationships/slide"/><Relationship Id="rId2" Target="../customXml/item2.xml" Type="http://schemas.openxmlformats.org/officeDocument/2006/relationships/customXml"/><Relationship Id="rId20" Target="tags/tag1.xml" Type="http://schemas.openxmlformats.org/officeDocument/2006/relationships/tags"/><Relationship Id="rId21" Target="presProps.xml" Type="http://schemas.openxmlformats.org/officeDocument/2006/relationships/presProps"/><Relationship Id="rId22" Target="viewProps.xml" Type="http://schemas.openxmlformats.org/officeDocument/2006/relationships/viewProps"/><Relationship Id="rId23" Target="theme/theme1.xml" Type="http://schemas.openxmlformats.org/officeDocument/2006/relationships/theme"/><Relationship Id="rId24" Target="tableStyles.xml" Type="http://schemas.openxmlformats.org/officeDocument/2006/relationships/tableStyles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Masters/slideMaster2.xml" Type="http://schemas.openxmlformats.org/officeDocument/2006/relationships/slideMaster"/><Relationship Id="rId6" Target="notesMasters/notesMaster1.xml" Type="http://schemas.openxmlformats.org/officeDocument/2006/relationships/notesMaster"/><Relationship Id="rId7" Target="handoutMasters/handoutMaster1.xml" Type="http://schemas.openxmlformats.org/officeDocument/2006/relationships/handoutMaster"/><Relationship Id="rId8" Target="slides/slide1.xml" Type="http://schemas.openxmlformats.org/officeDocument/2006/relationships/slide"/><Relationship Id="rId9" Target="slides/slide2.xml" Type="http://schemas.openxmlformats.org/officeDocument/2006/relationships/slide"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EA5C60-BA03-45CE-8AE4-87E8350E817F}" type="parTrans" cxnId="{DA1FA3E4-FB76-43C5-93C0-4BEBF41AF0A6}">
      <dgm:prSet/>
      <dgm:spPr/>
      <dgm:t>
        <a:bodyPr/>
        <a:lstStyle/>
        <a:p>
          <a:endParaRPr lang="en-US"/>
        </a:p>
      </dgm:t>
    </dgm:pt>
    <dgm:pt modelId="{0EFAF7DB-220E-474B-A306-B18848A2E64E}">
      <dgm:prSet phldrT="[Text]"/>
      <dgm:spPr/>
      <dgm:t>
        <a:bodyPr/>
        <a:lstStyle/>
        <a:p>
          <a:r>
            <a:rPr lang="en-US" smtClean="0"/>
            <a:t>Group 1</a:t>
          </a:r>
          <a:endParaRPr lang="en-US"/>
        </a:p>
      </dgm:t>
    </dgm:pt>
    <dgm:pt modelId="{8655DB40-16AB-41AF-B7B9-C009642A6E8E}" type="sibTrans" cxnId="{DA1FA3E4-FB76-43C5-93C0-4BEBF41AF0A6}">
      <dgm:prSet/>
      <dgm:spPr/>
      <dgm:t>
        <a:bodyPr/>
        <a:lstStyle/>
        <a:p>
          <a:endParaRPr lang="en-US"/>
        </a:p>
      </dgm:t>
    </dgm:pt>
    <dgm:pt modelId="{5C383048-3A83-419C-82E9-AA46D2B4FFD3}" type="parTrans" cxnId="{B8FDCAE9-D2C6-4581-B0D2-1308B5330B9E}">
      <dgm:prSet/>
      <dgm:spPr/>
      <dgm:t>
        <a:bodyPr/>
        <a:lstStyle/>
        <a:p>
          <a:endParaRPr lang="en-US"/>
        </a:p>
      </dgm:t>
    </dgm:pt>
    <dgm:pt modelId="{9CA7C66F-6CF9-4093-95BD-C861D9811AA0}">
      <dgm:prSet phldrT="[Text]"/>
      <dgm:spPr/>
      <dgm:t>
        <a:bodyPr/>
        <a:lstStyle/>
        <a:p>
          <a:r>
            <a:rPr lang="en-US" smtClean="0"/>
            <a:t>Group 2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 descr="Basic Block List"/>
        </a:ext>
      </dgm:extLst>
    </dgm:pt>
    <dgm:pt modelId="{9AC506A7-F034-46F5-B26F-46FD22856FB4}" type="sibTrans" cxnId="{B8FDCAE9-D2C6-4581-B0D2-1308B5330B9E}">
      <dgm:prSet/>
      <dgm:spPr/>
      <dgm:t>
        <a:bodyPr/>
        <a:lstStyle/>
        <a:p>
          <a:endParaRPr lang="en-US"/>
        </a:p>
      </dgm:t>
    </dgm:pt>
    <dgm:pt modelId="{526DBE94-00A7-461E-AF61-51DFFA468BD0}" type="parTrans" cxnId="{722E2DBE-6525-481D-B5FE-9F5C085473BD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/>
      <dgm:spPr/>
      <dgm:t>
        <a:bodyPr/>
        <a:lstStyle/>
        <a:p>
          <a:r>
            <a:rPr lang="en-US" smtClean="0"/>
            <a:t>Group 3</a:t>
          </a:r>
          <a:endParaRPr lang="en-US"/>
        </a:p>
      </dgm:t>
    </dgm:pt>
    <dgm:pt modelId="{C81D2561-AE20-4589-919A-5479573342B0}" type="sibTrans" cxnId="{722E2DBE-6525-481D-B5FE-9F5C085473BD}">
      <dgm:prSet/>
      <dgm:spPr/>
      <dgm:t>
        <a:bodyPr/>
        <a:lstStyle/>
        <a:p>
          <a:endParaRPr lang="en-US"/>
        </a:p>
      </dgm:t>
    </dgm:pt>
    <dgm:pt modelId="{001921C4-E4A3-488C-B466-13D798BB2038}" type="parTrans" cxnId="{6B8EA2A4-2767-448B-BFE7-B4AD3EFC1038}">
      <dgm:prSet/>
      <dgm:spPr/>
      <dgm:t>
        <a:bodyPr/>
        <a:lstStyle/>
        <a:p>
          <a:endParaRPr lang="en-US"/>
        </a:p>
      </dgm:t>
    </dgm:pt>
    <dgm:pt modelId="{056BF56F-CC43-4DDD-9D89-CA94DE101ECC}">
      <dgm:prSet phldrT="[Text]"/>
      <dgm:spPr/>
      <dgm:t>
        <a:bodyPr/>
        <a:lstStyle/>
        <a:p>
          <a:r>
            <a:rPr lang="en-US" smtClean="0"/>
            <a:t>Group 4</a:t>
          </a:r>
          <a:endParaRPr lang="en-US"/>
        </a:p>
      </dgm:t>
    </dgm:pt>
    <dgm:pt modelId="{B28DA56B-359A-427D-B40B-7C9A5E29DAD4}" type="sibTrans" cxnId="{6B8EA2A4-2767-448B-BFE7-B4AD3EFC1038}">
      <dgm:prSet/>
      <dgm:spPr/>
      <dgm:t>
        <a:bodyPr/>
        <a:lstStyle/>
        <a:p>
          <a:endParaRPr lang="en-US"/>
        </a:p>
      </dgm:t>
    </dgm:pt>
    <dgm:pt modelId="{10182E5A-267A-4FF5-8BE4-365E5F0F59FD}" type="parTrans" cxnId="{487AF5BD-2521-41DA-9EC4-2579F78CD4E9}">
      <dgm:prSet/>
      <dgm:spPr/>
      <dgm:t>
        <a:bodyPr/>
        <a:lstStyle/>
        <a:p>
          <a:endParaRPr lang="en-US"/>
        </a:p>
      </dgm:t>
    </dgm:pt>
    <dgm:pt modelId="{204779DA-9EFD-416C-AA17-3047285492E6}">
      <dgm:prSet phldrT="[Text]"/>
      <dgm:spPr/>
      <dgm:t>
        <a:bodyPr/>
        <a:lstStyle/>
        <a:p>
          <a:r>
            <a:rPr lang="en-US" smtClean="0"/>
            <a:t>Group 5</a:t>
          </a:r>
          <a:endParaRPr lang="en-US"/>
        </a:p>
      </dgm:t>
    </dgm:pt>
    <dgm:pt modelId="{89F8EF12-ABE9-4852-AA60-32F3BE4FD92C}" type="sibTrans" cxnId="{487AF5BD-2521-41DA-9EC4-2579F78CD4E9}">
      <dgm:prSet/>
      <dgm:spPr/>
      <dgm:t>
        <a:bodyPr/>
        <a:lstStyle/>
        <a:p>
          <a:endParaRPr lang="en-US"/>
        </a:p>
      </dgm:t>
    </dgm:pt>
    <dgm:pt modelId="{22E9EA7B-06A1-4DB0-8C13-4FDDC38F5300}" type="parTrans" cxnId="{165F5495-BC4D-4FEC-A413-6F1FCEC8CA68}">
      <dgm:prSet/>
      <dgm:spPr/>
      <dgm:t>
        <a:bodyPr/>
        <a:lstStyle/>
        <a:p>
          <a:endParaRPr lang="en-US"/>
        </a:p>
      </dgm:t>
    </dgm:pt>
    <dgm:pt modelId="{FBE57202-63C6-4AC6-8A48-2F7EEDE18422}">
      <dgm:prSet phldrT="[Text]"/>
      <dgm:spPr/>
      <dgm:t>
        <a:bodyPr/>
        <a:lstStyle/>
        <a:p>
          <a:r>
            <a:rPr lang="en-US" smtClean="0"/>
            <a:t>Group 6</a:t>
          </a:r>
          <a:endParaRPr lang="en-US"/>
        </a:p>
      </dgm:t>
    </dgm:pt>
    <dgm:pt modelId="{29B1D402-63E0-4277-B9B1-DE1AE207061C}" type="sibTrans" cxnId="{165F5495-BC4D-4FEC-A413-6F1FCEC8CA68}">
      <dgm:prSet/>
      <dgm:spPr/>
      <dgm:t>
        <a:bodyPr/>
        <a:lstStyle/>
        <a:p>
          <a:endParaRPr lang="en-US"/>
        </a:p>
      </dgm:t>
    </dgm:pt>
    <dgm:pt modelId="{068CCA7D-1404-4068-AB93-6968EFC37502}" type="pres">
      <dgm:prSet presAssocID="{B842BC11-90CF-49FF-8D61-E8A8AAFE1BB6}" presName="diagram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4FAF7-2B1B-440D-AB04-52061A8327A8}" type="pres">
      <dgm:prSet presAssocID="{0EFAF7DB-220E-474B-A306-B18848A2E64E}" presName="node" presStyleLbl="node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C629E-FD24-4979-AD6C-FF765663342C}" type="pres">
      <dgm:prSet presAssocID="{8655DB40-16AB-41AF-B7B9-C009642A6E8E}" presName="sibTrans"/>
      <dgm:spPr/>
      <dgm:t>
        <a:bodyPr/>
        <a:lstStyle/>
        <a:p/>
      </dgm:t>
    </dgm:pt>
    <dgm:pt modelId="{C593AB34-4B84-4F47-A09D-1663F9F71AFC}" type="pres">
      <dgm:prSet presAssocID="{9CA7C66F-6CF9-4093-95BD-C861D9811AA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466A-5AEB-4BDD-BDCC-43ADA92E714A}" type="pres">
      <dgm:prSet presAssocID="{9AC506A7-F034-46F5-B26F-46FD22856FB4}" presName="sibTrans"/>
      <dgm:spPr/>
      <dgm:t>
        <a:bodyPr/>
        <a:lstStyle/>
        <a:p/>
      </dgm:t>
    </dgm:pt>
    <dgm:pt modelId="{917D3CD9-BA5B-404E-931F-223BF970C99B}" type="pres">
      <dgm:prSet presAssocID="{8AEC6483-23EF-4414-8E2A-6A005181899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BB6F-28BD-4A03-B872-7769C680243B}" type="pres">
      <dgm:prSet presAssocID="{C81D2561-AE20-4589-919A-5479573342B0}" presName="sibTrans"/>
      <dgm:spPr/>
      <dgm:t>
        <a:bodyPr/>
        <a:lstStyle/>
        <a:p/>
      </dgm:t>
    </dgm:pt>
    <dgm:pt modelId="{4F7EBD7D-DFCF-42D9-919C-E6E65091B79C}" type="pres">
      <dgm:prSet presAssocID="{056BF56F-CC43-4DDD-9D89-CA94DE101E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926FB-9294-4D9C-9214-4CEF0275C497}" type="pres">
      <dgm:prSet presAssocID="{B28DA56B-359A-427D-B40B-7C9A5E29DAD4}" presName="sibTrans"/>
      <dgm:spPr/>
      <dgm:t>
        <a:bodyPr/>
        <a:lstStyle/>
        <a:p/>
      </dgm:t>
    </dgm:pt>
    <dgm:pt modelId="{CB52FD11-6E75-4074-AC8F-10E0FD59B7A0}" type="pres">
      <dgm:prSet presAssocID="{204779DA-9EFD-416C-AA17-3047285492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88CD8-2C19-489E-9D24-02924B217C45}" type="pres">
      <dgm:prSet presAssocID="{89F8EF12-ABE9-4852-AA60-32F3BE4FD92C}" presName="sibTrans"/>
      <dgm:spPr/>
      <dgm:t>
        <a:bodyPr/>
        <a:lstStyle/>
        <a:p/>
      </dgm:t>
    </dgm:pt>
    <dgm:pt modelId="{76049CD1-75A7-4C80-9C4F-81F0D3E4B5DC}" type="pres">
      <dgm:prSet presAssocID="{FBE57202-63C6-4AC6-8A48-2F7EEDE1842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1FA3E4-FB76-43C5-93C0-4BEBF41AF0A6}" srcId="{B842BC11-90CF-49FF-8D61-E8A8AAFE1BB6}" destId="{0EFAF7DB-220E-474B-A306-B18848A2E64E}" srcOrd="0" destOrd="0" parTransId="{ADEA5C60-BA03-45CE-8AE4-87E8350E817F}" sibTransId="{8655DB40-16AB-41AF-B7B9-C009642A6E8E}"/>
    <dgm:cxn modelId="{B8FDCAE9-D2C6-4581-B0D2-1308B5330B9E}" srcId="{B842BC11-90CF-49FF-8D61-E8A8AAFE1BB6}" destId="{9CA7C66F-6CF9-4093-95BD-C861D9811AA0}" srcOrd="1" destOrd="0" parTransId="{5C383048-3A83-419C-82E9-AA46D2B4FFD3}" sibTransId="{9AC506A7-F034-46F5-B26F-46FD22856FB4}"/>
    <dgm:cxn modelId="{722E2DBE-6525-481D-B5FE-9F5C085473BD}" srcId="{B842BC11-90CF-49FF-8D61-E8A8AAFE1BB6}" destId="{8AEC6483-23EF-4414-8E2A-6A005181899E}" srcOrd="2" destOrd="0" parTransId="{526DBE94-00A7-461E-AF61-51DFFA468BD0}" sibTransId="{C81D2561-AE20-4589-919A-5479573342B0}"/>
    <dgm:cxn modelId="{6B8EA2A4-2767-448B-BFE7-B4AD3EFC1038}" srcId="{B842BC11-90CF-49FF-8D61-E8A8AAFE1BB6}" destId="{056BF56F-CC43-4DDD-9D89-CA94DE101ECC}" srcOrd="3" destOrd="0" parTransId="{001921C4-E4A3-488C-B466-13D798BB2038}" sibTransId="{B28DA56B-359A-427D-B40B-7C9A5E29DAD4}"/>
    <dgm:cxn modelId="{487AF5BD-2521-41DA-9EC4-2579F78CD4E9}" srcId="{B842BC11-90CF-49FF-8D61-E8A8AAFE1BB6}" destId="{204779DA-9EFD-416C-AA17-3047285492E6}" srcOrd="4" destOrd="0" parTransId="{10182E5A-267A-4FF5-8BE4-365E5F0F59FD}" sibTransId="{89F8EF12-ABE9-4852-AA60-32F3BE4FD92C}"/>
    <dgm:cxn modelId="{165F5495-BC4D-4FEC-A413-6F1FCEC8CA68}" srcId="{B842BC11-90CF-49FF-8D61-E8A8AAFE1BB6}" destId="{FBE57202-63C6-4AC6-8A48-2F7EEDE18422}" srcOrd="5" destOrd="0" parTransId="{22E9EA7B-06A1-4DB0-8C13-4FDDC38F5300}" sibTransId="{29B1D402-63E0-4277-B9B1-DE1AE207061C}"/>
    <dgm:cxn modelId="{97C1E443-33E9-4EB0-A00F-6EAE10C931CC}" type="presOf" srcId="{B842BC11-90CF-49FF-8D61-E8A8AAFE1BB6}" destId="{068CCA7D-1404-4068-AB93-6968EFC37502}" srcOrd="0" destOrd="0" presId="urn:microsoft.com/office/officeart/2005/8/layout/default"/>
    <dgm:cxn modelId="{ECA5F2C0-9B46-4DFB-9BDC-DB001796727F}" type="presParOf" srcId="{068CCA7D-1404-4068-AB93-6968EFC37502}" destId="{EAA4FAF7-2B1B-440D-AB04-52061A8327A8}" srcOrd="0" destOrd="0" presId="urn:microsoft.com/office/officeart/2005/8/layout/default"/>
    <dgm:cxn modelId="{FFFE73C9-CCA2-4FE7-BBE8-BF3297206029}" type="presOf" srcId="{0EFAF7DB-220E-474B-A306-B18848A2E64E}" destId="{EAA4FAF7-2B1B-440D-AB04-52061A8327A8}" srcOrd="0" destOrd="0" presId="urn:microsoft.com/office/officeart/2005/8/layout/default"/>
    <dgm:cxn modelId="{FBB7B027-F1D1-4A22-9C06-88CBB0611510}" type="presParOf" srcId="{068CCA7D-1404-4068-AB93-6968EFC37502}" destId="{D86C629E-FD24-4979-AD6C-FF765663342C}" srcOrd="1" destOrd="0" presId="urn:microsoft.com/office/officeart/2005/8/layout/default"/>
    <dgm:cxn modelId="{DDB7E95A-F3E0-4791-BD54-1A81E5CBAB32}" type="presParOf" srcId="{068CCA7D-1404-4068-AB93-6968EFC37502}" destId="{C593AB34-4B84-4F47-A09D-1663F9F71AFC}" srcOrd="2" destOrd="0" presId="urn:microsoft.com/office/officeart/2005/8/layout/default"/>
    <dgm:cxn modelId="{39D91929-A0EC-48CA-AF5C-5D81F0101625}" type="presOf" srcId="{9CA7C66F-6CF9-4093-95BD-C861D9811AA0}" destId="{C593AB34-4B84-4F47-A09D-1663F9F71AFC}" srcOrd="0" destOrd="0" presId="urn:microsoft.com/office/officeart/2005/8/layout/default"/>
    <dgm:cxn modelId="{2C8A7F32-F2BA-4E9E-959F-4E05BF1466BA}" type="presParOf" srcId="{068CCA7D-1404-4068-AB93-6968EFC37502}" destId="{5AD6466A-5AEB-4BDD-BDCC-43ADA92E714A}" srcOrd="3" destOrd="0" presId="urn:microsoft.com/office/officeart/2005/8/layout/default"/>
    <dgm:cxn modelId="{4807C80F-F28E-46D4-8207-69F2399D7343}" type="presParOf" srcId="{068CCA7D-1404-4068-AB93-6968EFC37502}" destId="{917D3CD9-BA5B-404E-931F-223BF970C99B}" srcOrd="4" destOrd="0" presId="urn:microsoft.com/office/officeart/2005/8/layout/default"/>
    <dgm:cxn modelId="{83254CB0-2F6D-4451-9600-24FB68D60455}" type="presOf" srcId="{8AEC6483-23EF-4414-8E2A-6A005181899E}" destId="{917D3CD9-BA5B-404E-931F-223BF970C99B}" srcOrd="0" destOrd="0" presId="urn:microsoft.com/office/officeart/2005/8/layout/default"/>
    <dgm:cxn modelId="{BAB15AE5-73A5-45A0-85D5-3DD9F4D2735B}" type="presParOf" srcId="{068CCA7D-1404-4068-AB93-6968EFC37502}" destId="{D803BB6F-28BD-4A03-B872-7769C680243B}" srcOrd="5" destOrd="0" presId="urn:microsoft.com/office/officeart/2005/8/layout/default"/>
    <dgm:cxn modelId="{46AE7B8D-90FC-4769-882B-744C787D277D}" type="presParOf" srcId="{068CCA7D-1404-4068-AB93-6968EFC37502}" destId="{4F7EBD7D-DFCF-42D9-919C-E6E65091B79C}" srcOrd="6" destOrd="0" presId="urn:microsoft.com/office/officeart/2005/8/layout/default"/>
    <dgm:cxn modelId="{A7F29624-4D30-4E88-B23E-95DBCFDC6EED}" type="presOf" srcId="{056BF56F-CC43-4DDD-9D89-CA94DE101ECC}" destId="{4F7EBD7D-DFCF-42D9-919C-E6E65091B79C}" srcOrd="0" destOrd="0" presId="urn:microsoft.com/office/officeart/2005/8/layout/default"/>
    <dgm:cxn modelId="{54E20712-6039-48AA-96D3-7AC8ED1C0D11}" type="presParOf" srcId="{068CCA7D-1404-4068-AB93-6968EFC37502}" destId="{371926FB-9294-4D9C-9214-4CEF0275C497}" srcOrd="7" destOrd="0" presId="urn:microsoft.com/office/officeart/2005/8/layout/default"/>
    <dgm:cxn modelId="{DDB6E2B1-7A4C-4057-905A-CCBFD810E792}" type="presParOf" srcId="{068CCA7D-1404-4068-AB93-6968EFC37502}" destId="{CB52FD11-6E75-4074-AC8F-10E0FD59B7A0}" srcOrd="8" destOrd="0" presId="urn:microsoft.com/office/officeart/2005/8/layout/default"/>
    <dgm:cxn modelId="{6B7383ED-FA02-43DE-9DF3-F6DD0C9AC486}" type="presOf" srcId="{204779DA-9EFD-416C-AA17-3047285492E6}" destId="{CB52FD11-6E75-4074-AC8F-10E0FD59B7A0}" srcOrd="0" destOrd="0" presId="urn:microsoft.com/office/officeart/2005/8/layout/default"/>
    <dgm:cxn modelId="{4FE962CC-24AE-432C-8164-40615E20E008}" type="presParOf" srcId="{068CCA7D-1404-4068-AB93-6968EFC37502}" destId="{08588CD8-2C19-489E-9D24-02924B217C45}" srcOrd="9" destOrd="0" presId="urn:microsoft.com/office/officeart/2005/8/layout/default"/>
    <dgm:cxn modelId="{0B013CB7-C026-4A4D-99F3-E5F5365B4E33}" type="presParOf" srcId="{068CCA7D-1404-4068-AB93-6968EFC37502}" destId="{76049CD1-75A7-4C80-9C4F-81F0D3E4B5DC}" srcOrd="10" destOrd="0" presId="urn:microsoft.com/office/officeart/2005/8/layout/default"/>
    <dgm:cxn modelId="{9217E7E8-6574-452B-AD8F-D309D9F970CA}" type="presOf" srcId="{FBE57202-63C6-4AC6-8A48-2F7EEDE18422}" destId="{76049CD1-75A7-4C80-9C4F-81F0D3E4B5D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0" name=""/>
      <dsp:cNvGrpSpPr/>
    </dsp:nvGrpSpPr>
    <dsp:grpSpPr/>
    <dsp:sp modelId="{EAA4FAF7-2B1B-440D-AB04-52061A8327A8}">
      <dsp:nvSpPr>
        <dsp:cNvPr id="11" name=""/>
        <dsp:cNvSpPr/>
      </dsp:nvSpPr>
      <dsp:spPr>
        <a:xfrm>
          <a:off x="277308" y="199"/>
          <a:ext cx="2093712" cy="12562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Group 1</a:t>
          </a:r>
          <a:endParaRPr lang="en-US" sz="3400" kern="1200"/>
        </a:p>
      </dsp:txBody>
      <dsp:txXfrm>
        <a:off x="277308" y="199"/>
        <a:ext cx="2093712" cy="1256227"/>
      </dsp:txXfrm>
    </dsp:sp>
    <dsp:sp modelId="{C593AB34-4B84-4F47-A09D-1663F9F71AFC}">
      <dsp:nvSpPr>
        <dsp:cNvPr id="12" name=""/>
        <dsp:cNvSpPr/>
      </dsp:nvSpPr>
      <dsp:spPr>
        <a:xfrm>
          <a:off x="2580392" y="199"/>
          <a:ext cx="2093712" cy="12562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Group 2</a:t>
          </a:r>
          <a:endParaRPr lang="en-US" sz="3400" kern="1200"/>
        </a:p>
      </dsp:txBody>
      <dsp:txXfrm>
        <a:off x="2580392" y="199"/>
        <a:ext cx="2093712" cy="1256227"/>
      </dsp:txXfrm>
    </dsp:sp>
    <dsp:sp modelId="{917D3CD9-BA5B-404E-931F-223BF970C99B}">
      <dsp:nvSpPr>
        <dsp:cNvPr id="13" name=""/>
        <dsp:cNvSpPr/>
      </dsp:nvSpPr>
      <dsp:spPr>
        <a:xfrm>
          <a:off x="277308" y="1465798"/>
          <a:ext cx="2093712" cy="1256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Group 3</a:t>
          </a:r>
          <a:endParaRPr lang="en-US" sz="3400" kern="1200"/>
        </a:p>
      </dsp:txBody>
      <dsp:txXfrm>
        <a:off x="277308" y="1465798"/>
        <a:ext cx="2093712" cy="1256227"/>
      </dsp:txXfrm>
    </dsp:sp>
    <dsp:sp modelId="{4F7EBD7D-DFCF-42D9-919C-E6E65091B79C}">
      <dsp:nvSpPr>
        <dsp:cNvPr id="14" name=""/>
        <dsp:cNvSpPr/>
      </dsp:nvSpPr>
      <dsp:spPr>
        <a:xfrm>
          <a:off x="2580392" y="1465798"/>
          <a:ext cx="2093712" cy="12562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Group 4</a:t>
          </a:r>
          <a:endParaRPr lang="en-US" sz="3400" kern="1200"/>
        </a:p>
      </dsp:txBody>
      <dsp:txXfrm>
        <a:off x="2580392" y="1465798"/>
        <a:ext cx="2093712" cy="1256227"/>
      </dsp:txXfrm>
    </dsp:sp>
    <dsp:sp modelId="{CB52FD11-6E75-4074-AC8F-10E0FD59B7A0}">
      <dsp:nvSpPr>
        <dsp:cNvPr id="15" name=""/>
        <dsp:cNvSpPr/>
      </dsp:nvSpPr>
      <dsp:spPr>
        <a:xfrm>
          <a:off x="277308" y="2931397"/>
          <a:ext cx="2093712" cy="12562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Group 5</a:t>
          </a:r>
          <a:endParaRPr lang="en-US" sz="3400" kern="1200"/>
        </a:p>
      </dsp:txBody>
      <dsp:txXfrm>
        <a:off x="277308" y="2931397"/>
        <a:ext cx="2093712" cy="1256227"/>
      </dsp:txXfrm>
    </dsp:sp>
    <dsp:sp modelId="{76049CD1-75A7-4C80-9C4F-81F0D3E4B5DC}">
      <dsp:nvSpPr>
        <dsp:cNvPr id="16" name=""/>
        <dsp:cNvSpPr/>
      </dsp:nvSpPr>
      <dsp:spPr>
        <a:xfrm>
          <a:off x="2580392" y="2931397"/>
          <a:ext cx="2093712" cy="12562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Group 6</a:t>
          </a:r>
          <a:endParaRPr lang="en-US" sz="3400" kern="1200"/>
        </a:p>
      </dsp:txBody>
      <dsp:txXfrm>
        <a:off x="2580392" y="2931397"/>
        <a:ext cx="2093712" cy="1256227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forEach name="Name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9/13/2015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9/13/2015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ct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val="2981203631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9/13/2015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6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6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6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val="787425146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9/13/2015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val="1239762651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/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/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/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6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/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val="2659575804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val="2447936214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  <p:extLst mod="1">
    <p:ext uri="{DCECCB84-F9BA-43D5-87BE-67443E8EF086}">
      <p15:sldGuideLst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val="4205803309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7558528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835532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9017057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56914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68753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val="339630955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4792220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1805529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2246681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4278796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02066360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935753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val="1229257918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val="2972755191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9/13/2015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val="2318571645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val="3512816421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9/13/2015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val="847874879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9/13/2015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6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6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val="1168274800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9/13/2015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6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6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6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val="1681935021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media/image4.png" Type="http://schemas.openxmlformats.org/officeDocument/2006/relationships/image"/><Relationship Id="rId16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10" Target="../slideLayouts/slideLayout24.xml" Type="http://schemas.openxmlformats.org/officeDocument/2006/relationships/slideLayout"/><Relationship Id="rId11" Target="../slideLayouts/slideLayout25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6.xml" Type="http://schemas.openxmlformats.org/officeDocument/2006/relationships/slideLayout"/><Relationship Id="rId3" Target="../slideLayouts/slideLayout17.xml" Type="http://schemas.openxmlformats.org/officeDocument/2006/relationships/slideLayout"/><Relationship Id="rId4" Target="../slideLayouts/slideLayout18.xml" Type="http://schemas.openxmlformats.org/officeDocument/2006/relationships/slideLayout"/><Relationship Id="rId5" Target="../slideLayouts/slideLayout19.xml" Type="http://schemas.openxmlformats.org/officeDocument/2006/relationships/slideLayout"/><Relationship Id="rId6" Target="../slideLayouts/slideLayout20.xml" Type="http://schemas.openxmlformats.org/officeDocument/2006/relationships/slideLayout"/><Relationship Id="rId7" Target="../slideLayouts/slideLayout21.xml" Type="http://schemas.openxmlformats.org/officeDocument/2006/relationships/slideLayout"/><Relationship Id="rId8" Target="../slideLayouts/slideLayout22.xml" Type="http://schemas.openxmlformats.org/officeDocument/2006/relationships/slideLayout"/><Relationship Id="rId9" Target="../slideLayouts/slideLayout2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t>9/13/2015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56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diagrams/drawing1.xml" Type="http://schemas.microsoft.com/office/2007/relationships/diagramDrawing"/><Relationship Id="rId3" Target="../diagrams/data1.xml" Type="http://schemas.openxmlformats.org/officeDocument/2006/relationships/diagramData"/><Relationship Id="rId4" Target="../diagrams/layout1.xml" Type="http://schemas.openxmlformats.org/officeDocument/2006/relationships/diagramLayout"/><Relationship Id="rId5" Target="../diagrams/quickStyle1.xml" Type="http://schemas.openxmlformats.org/officeDocument/2006/relationships/diagramQuickStyle"/><Relationship Id="rId6" Target="../diagrams/colors1.xml" Type="http://schemas.openxmlformats.org/officeDocument/2006/relationships/diagramColors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Title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r>
              <a:rPr lang="en-US" smtClean="0"/>
              <a:t>Subtitle</a:t>
            </a:r>
          </a:p>
        </p:txBody>
      </p:sp>
    </p:spTree>
    <p:extLst>
      <p:ext uri="{BB962C8B-B14F-4D97-AF65-F5344CB8AC3E}">
        <p14:creationId val="76967509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val="401740395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val="342752253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val="400572882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Title and Content Layout with List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/>
              <a:t>Add your first bullet point here</a:t>
            </a:r>
          </a:p>
          <a:p>
            <a:r>
              <a:rPr/>
              <a:t>Add your second bullet point here</a:t>
            </a:r>
          </a:p>
          <a:p>
            <a:r>
              <a:rPr/>
              <a:t>Add your third bullet point here</a:t>
            </a:r>
          </a:p>
        </p:txBody>
      </p:sp>
    </p:spTree>
    <p:extLst>
      <p:ext uri="{BB962C8B-B14F-4D97-AF65-F5344CB8AC3E}">
        <p14:creationId val="308107410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Content Layout with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r>
              <a:rPr lang="en-US" smtClean="0"/>
              <a:t>First bullet point here</a:t>
            </a:r>
          </a:p>
          <a:p>
            <a:r>
              <a:rPr lang="en-US" smtClean="0"/>
              <a:t>Second bullet point here</a:t>
            </a:r>
          </a:p>
          <a:p>
            <a:r>
              <a:rPr lang="en-US" smtClean="0"/>
              <a:t>Third bullet point here</a:t>
            </a:r>
          </a:p>
        </p:txBody>
      </p:sp>
      <p:graphicFrame>
        <p:nvGraphicFramePr>
          <p:cNvPr descr="Sample table with 3 columns, 4 rows" id="5" name="Content Placeholder 4" title="Table"/>
          <p:cNvGraphicFramePr>
            <a:graphicFrameLocks noGrp="1"/>
          </p:cNvGraphicFramePr>
          <p:nvPr>
            <p:ph idx="2" sz="half"/>
            <p:extLst>
              <p:ext uri="{D42A27DB-BD31-4B8C-83A1-F6EECF244321}">
                <p14:modId val="2904868318"/>
              </p:ext>
            </p:extLst>
          </p:nvPr>
        </p:nvGraphicFramePr>
        <p:xfrm>
          <a:off x="6172200" y="1825623"/>
          <a:ext cx="4951413" cy="2136776"/>
        </p:xfrm>
        <a:graphic>
          <a:graphicData uri="http://schemas.openxmlformats.org/drawingml/2006/table">
            <a:tbl>
              <a:tblPr bandRow="1" firstRow="1">
                <a:tableStyleId>{F5AB1C69-6EDB-4FF4-983F-18BD219EF322}</a:tableStyleId>
              </a:tblPr>
              <a:tblGrid>
                <a:gridCol w="1650471"/>
                <a:gridCol w="1650471"/>
                <a:gridCol w="1650471"/>
              </a:tblGrid>
              <a:tr h="534194">
                <a:tc>
                  <a:txBody>
                    <a:bodyPr vert="horz" wrap="square"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/>
                        <a:t>Group 1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/>
                        <a:t>Group 2</a:t>
                      </a:r>
                    </a:p>
                  </a:txBody>
                  <a:tcPr anchor="ctr"/>
                </a:tc>
              </a:tr>
              <a:tr h="534194">
                <a:tc>
                  <a:txBody>
                    <a:bodyPr vert="horz" wrap="square"/>
                    <a:lstStyle/>
                    <a:p>
                      <a:r>
                        <a:rPr/>
                        <a:t>Class 1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/>
                        <a:t>82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/>
                        <a:t>95</a:t>
                      </a:r>
                    </a:p>
                  </a:txBody>
                  <a:tcPr anchor="ctr"/>
                </a:tc>
              </a:tr>
              <a:tr h="534194">
                <a:tc>
                  <a:txBody>
                    <a:bodyPr vert="horz" wrap="square"/>
                    <a:lstStyle/>
                    <a:p>
                      <a:r>
                        <a:rPr/>
                        <a:t>Class</a:t>
                      </a:r>
                      <a:r>
                        <a:rPr baseline="0"/>
                        <a:t> 2</a:t>
                      </a:r>
                      <a:endParaRPr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/>
                        <a:t>76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/>
                        <a:t>88</a:t>
                      </a:r>
                    </a:p>
                  </a:txBody>
                  <a:tcPr anchor="ctr"/>
                </a:tc>
              </a:tr>
              <a:tr h="534194">
                <a:tc>
                  <a:txBody>
                    <a:bodyPr vert="horz" wrap="square"/>
                    <a:lstStyle/>
                    <a:p>
                      <a:r>
                        <a:rPr/>
                        <a:t>Class 3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/>
                        <a:t>84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/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val="9233000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Content Layout with SmartArt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r>
              <a:rPr lang="en-US" smtClean="0"/>
              <a:t>Add your first bullet point here</a:t>
            </a:r>
          </a:p>
          <a:p>
            <a:r>
              <a:rPr lang="en-US" smtClean="0"/>
              <a:t>Add your second bullet point here</a:t>
            </a:r>
          </a:p>
          <a:p>
            <a:r>
              <a:rPr lang="en-US" smtClean="0"/>
              <a:t>Add your third bullet point here</a:t>
            </a:r>
          </a:p>
        </p:txBody>
      </p:sp>
      <p:graphicFrame>
        <p:nvGraphicFramePr>
          <p:cNvPr descr="Basic Block List" id="9" name="Content Placeholder 8" title="SmartArt"/>
          <p:cNvGraphicFramePr>
            <a:graphicFrameLocks noGrp="1"/>
          </p:cNvGraphicFramePr>
          <p:nvPr>
            <p:ph idx="2" sz="half"/>
            <p:extLst>
              <p:ext uri="{D42A27DB-BD31-4B8C-83A1-F6EECF244321}">
                <p14:modId val="2211553866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</p:spTree>
    <p:extLst>
      <p:ext uri="{BB962C8B-B14F-4D97-AF65-F5344CB8AC3E}">
        <p14:creationId val="202469441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Picture with Caption Layout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r>
              <a:rPr lang="en-US" smtClean="0"/>
              <a:t>Caption</a:t>
            </a:r>
          </a:p>
        </p:txBody>
      </p:sp>
      <p:pic>
        <p:nvPicPr>
          <p:cNvPr descr="Three young children in raincoats holding hands and playing outside" id="9" name="Picture Placeholder 8" title="Sample Picture"/>
          <p:cNvPicPr>
            <a:picLocks noChangeAspect="1" noGrp="1"/>
          </p:cNvPicPr>
          <p:nvPr>
            <p:ph idx="1" type="pic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val="21971531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icture Placeholder 1"/>
          <p:cNvSpPr>
            <a:spLocks noGrp="1"/>
          </p:cNvSpPr>
          <p:nvPr>
            <p:ph idx="17" sz="quarter" type="pic"/>
          </p:nvPr>
        </p:nvSpPr>
        <p:spPr/>
        <p:txBody>
          <a:bodyPr/>
          <a:lstStyle/>
          <a:p/>
        </p:txBody>
      </p:sp>
      <p:sp>
        <p:nvSpPr>
          <p:cNvPr id="3" name="Picture Placeholder 2"/>
          <p:cNvSpPr>
            <a:spLocks noGrp="1"/>
          </p:cNvSpPr>
          <p:nvPr>
            <p:ph idx="18" sz="quarter" type="pic"/>
          </p:nvPr>
        </p:nvSpPr>
        <p:spPr/>
        <p:txBody>
          <a:bodyPr/>
          <a:lstStyle/>
          <a:p/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19" sz="half" type="body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val="216163376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icture Placeholder 1"/>
          <p:cNvSpPr>
            <a:spLocks noGrp="1"/>
          </p:cNvSpPr>
          <p:nvPr>
            <p:ph idx="18" sz="quarter" type="pic"/>
          </p:nvPr>
        </p:nvSpPr>
        <p:spPr/>
        <p:txBody>
          <a:bodyPr/>
          <a:lstStyle/>
          <a:p/>
        </p:txBody>
      </p:sp>
      <p:sp>
        <p:nvSpPr>
          <p:cNvPr id="3" name="Picture Placeholder 2"/>
          <p:cNvSpPr>
            <a:spLocks noGrp="1"/>
          </p:cNvSpPr>
          <p:nvPr>
            <p:ph idx="19" sz="quarter" type="pic"/>
          </p:nvPr>
        </p:nvSpPr>
        <p:spPr/>
        <p:txBody>
          <a:bodyPr/>
          <a:lstStyle/>
          <a:p/>
        </p:txBody>
      </p:sp>
      <p:sp>
        <p:nvSpPr>
          <p:cNvPr id="4" name="Picture Placeholder 3"/>
          <p:cNvSpPr>
            <a:spLocks noGrp="1"/>
          </p:cNvSpPr>
          <p:nvPr>
            <p:ph idx="20" sz="quarter" type="pic"/>
          </p:nvPr>
        </p:nvSpPr>
        <p:spPr/>
        <p:txBody>
          <a:bodyPr/>
          <a:lstStyle/>
          <a:p/>
        </p:txBody>
      </p:sp>
      <p:sp>
        <p:nvSpPr>
          <p:cNvPr id="5" name="Text Placeholder 4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21" sz="half" type="body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idx="22" sz="half" type="body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val="324230316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icture Placeholder 1"/>
          <p:cNvSpPr>
            <a:spLocks noGrp="1"/>
          </p:cNvSpPr>
          <p:nvPr>
            <p:ph idx="17" sz="quarter" type="pic"/>
          </p:nvPr>
        </p:nvSpPr>
        <p:spPr/>
        <p:txBody>
          <a:bodyPr/>
          <a:lstStyle/>
          <a:p/>
        </p:txBody>
      </p:sp>
      <p:sp>
        <p:nvSpPr>
          <p:cNvPr id="3" name="Picture Placeholder 2"/>
          <p:cNvSpPr>
            <a:spLocks noGrp="1"/>
          </p:cNvSpPr>
          <p:nvPr>
            <p:ph idx="18" sz="quarter" type="pic"/>
          </p:nvPr>
        </p:nvSpPr>
        <p:spPr/>
        <p:txBody>
          <a:bodyPr/>
          <a:lstStyle/>
          <a:p/>
        </p:txBody>
      </p:sp>
      <p:sp>
        <p:nvSpPr>
          <p:cNvPr id="4" name="Picture Placeholder 3"/>
          <p:cNvSpPr>
            <a:spLocks noGrp="1"/>
          </p:cNvSpPr>
          <p:nvPr>
            <p:ph idx="19" sz="quarter" type="pic"/>
          </p:nvPr>
        </p:nvSpPr>
        <p:spPr/>
        <p:txBody>
          <a:bodyPr/>
          <a:lstStyle/>
          <a:p/>
        </p:txBody>
      </p:sp>
      <p:sp>
        <p:nvSpPr>
          <p:cNvPr id="5" name="Text Placeholder 4"/>
          <p:cNvSpPr>
            <a:spLocks noGrp="1"/>
          </p:cNvSpPr>
          <p:nvPr>
            <p:ph idx="21" sz="half" type="body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val="346041902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val="180574826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Arial"/>
        <a:cs typeface="Arial"/>
      </a:majorFont>
      <a:minorFont>
        <a:latin typeface="Segoe Print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Arial"/>
        <a:cs typeface="Arial"/>
      </a:majorFont>
      <a:minorFont>
        <a:latin typeface="Segoe Print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egoe Print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B2A3E7-B135-4E1F-BCE7-FDF1A0024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8F2BFE-8BB5-4138-9232-B12804F47F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3374BC-E25E-4BAE-AD72-418F94B7FFDC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22</Paragraphs>
  <Slides>12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7">
      <vt:lpstr>Arial</vt:lpstr>
      <vt:lpstr>Segoe Print</vt:lpstr>
      <vt:lpstr>Calibri Light</vt:lpstr>
      <vt:lpstr>Calibri</vt:lpstr>
      <vt:lpstr>Nature Illustration 16x9</vt:lpstr>
      <vt:lpstr>Title Layout</vt:lpstr>
      <vt:lpstr>Title and Content Layout with List</vt:lpstr>
      <vt:lpstr>Two Content Layout with Table</vt:lpstr>
      <vt:lpstr>Two Content Layout with SmartArt</vt:lpstr>
      <vt:lpstr>Picture with Caption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2021-08-22T12:03:04Z</dcterms:created>
  <cp:lastPrinted>2021-08-22T12:03:04Z</cp:lastPrinted>
  <dcterms:modified xsi:type="dcterms:W3CDTF">2021-08-22T05:50:17Z</dcterms:modified>
  <cp:revision>1</cp:revision>
</cp:coreProperties>
</file>