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 id="2147483664" r:id="rId3"/>
    <p:sldMasterId id="2147483665" r:id="rId4"/>
    <p:sldMasterId id="2147483666" r:id="rId5"/>
    <p:sldMasterId id="2147483667" r:id="rId6"/>
    <p:sldMasterId id="2147483668" r:id="rId7"/>
    <p:sldMasterId id="2147483669" r:id="rId8"/>
    <p:sldMasterId id="2147483670" r:id="rId9"/>
    <p:sldMasterId id="2147483671" r:id="rId10"/>
    <p:sldMasterId id="2147483672" r:id="rId11"/>
    <p:sldMasterId id="2147483673" r:id="rId12"/>
    <p:sldMasterId id="2147483806" r:id="rId13"/>
  </p:sldMasterIdLst>
  <p:notesMasterIdLst>
    <p:notesMasterId r:id="rId14"/>
  </p:notesMasterIdLst>
  <p:sldIdLst>
    <p:sldId id="256" r:id="rId15"/>
    <p:sldId id="276" r:id="rId16"/>
    <p:sldId id="268" r:id="rId17"/>
    <p:sldId id="261" r:id="rId18"/>
    <p:sldId id="258" r:id="rId19"/>
    <p:sldId id="259" r:id="rId20"/>
    <p:sldId id="262" r:id="rId21"/>
    <p:sldId id="267" r:id="rId22"/>
    <p:sldId id="277" r:id="rId23"/>
    <p:sldId id="260" r:id="rId24"/>
    <p:sldId id="257" r:id="rId25"/>
    <p:sldId id="271" r:id="rId26"/>
    <p:sldId id="265" r:id="rId27"/>
    <p:sldId id="264" r:id="rId28"/>
    <p:sldId id="273" r:id="rId29"/>
    <p:sldId id="278" r:id="rId30"/>
    <p:sldId id="263" r:id="rId31"/>
    <p:sldId id="266" r:id="rId32"/>
    <p:sldId id="270" r:id="rId33"/>
    <p:sldId id="272" r:id="rId34"/>
    <p:sldId id="269" r:id="rId35"/>
    <p:sldId id="274" r:id="rId36"/>
    <p:sldId id="275" r:id="rId37"/>
  </p:sldIdLst>
  <p:sldSz cx="12192000" cy="6858000"/>
  <p:notesSz cx="6858000" cy="9144000"/>
  <p:custDataLst>
    <p:tags r:id="rId38"/>
  </p:custDataLst>
  <p:defaultTextStyle>
    <a:defPPr>
      <a:defRPr lang="zh-TW"/>
    </a:defPPr>
    <a:lvl1pPr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96"/>
      </p:cViewPr>
      <p:guideLst>
        <p:guide orient="horz" pos="2160"/>
        <p:guide pos="384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notesMasters/notesMaster1.xml" Type="http://schemas.openxmlformats.org/officeDocument/2006/relationships/notesMaster"/><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slideMasters/slideMaster2.xml" Type="http://schemas.openxmlformats.org/officeDocument/2006/relationships/slideMaster"/><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slideMasters/slideMaster3.xml" Type="http://schemas.openxmlformats.org/officeDocument/2006/relationships/slideMaster"/><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slides/slide19.xml" Type="http://schemas.openxmlformats.org/officeDocument/2006/relationships/slide"/><Relationship Id="rId34" Target="slides/slide20.xml" Type="http://schemas.openxmlformats.org/officeDocument/2006/relationships/slide"/><Relationship Id="rId35" Target="slides/slide21.xml" Type="http://schemas.openxmlformats.org/officeDocument/2006/relationships/slide"/><Relationship Id="rId36" Target="slides/slide22.xml" Type="http://schemas.openxmlformats.org/officeDocument/2006/relationships/slide"/><Relationship Id="rId37" Target="slides/slide23.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slideMasters/slideMaster4.xml" Type="http://schemas.openxmlformats.org/officeDocument/2006/relationships/slide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drawings/_rels/vmlDrawing1.vml.rels><?xml version="1.0" encoding="UTF-8" standalone="yes"?><Relationships xmlns="http://schemas.openxmlformats.org/package/2006/relationships"><Relationship Id="rId1" Target="../media/image15.pn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1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9D0F1-1971-40E2-A9A0-53083675B8A9}"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99012-A2E5-4FB8-8F79-4787F9FC57AE}" type="slidenum">
              <a:rPr lang="zh-CN" altLang="en-US" smtClean="0"/>
              <a:t>‹#›</a:t>
            </a:fld>
            <a:endParaRPr lang="zh-CN" altLang="en-US"/>
          </a:p>
        </p:txBody>
      </p:sp>
    </p:spTree>
    <p:extLst>
      <p:ext uri="{BB962C8B-B14F-4D97-AF65-F5344CB8AC3E}">
        <p14:creationId val="249778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3F74ACA-53ED-47CF-BD5A-9F77440D18D2}" type="datetimeFigureOut">
              <a:rPr lang="zh-TW" altLang="en-US"/>
              <a:pPr>
                <a:defRPr/>
              </a:pPr>
              <a:t>2018/6/3</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44A5790A-EA8F-444A-9ED5-29BEF2F8A1A2}" type="slidenum">
              <a:rPr lang="zh-TW" altLang="en-US"/>
              <a:t>‹#›</a:t>
            </a:fld>
            <a:endParaRPr lang="zh-TW" altLang="en-US"/>
          </a:p>
        </p:txBody>
      </p:sp>
    </p:spTree>
    <p:extLst>
      <p:ext uri="{BB962C8B-B14F-4D97-AF65-F5344CB8AC3E}">
        <p14:creationId val="232862920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746C915-C98B-40DC-9998-ABB6AB6E312C}" type="datetimeFigureOut">
              <a:rPr lang="zh-TW" altLang="en-US"/>
              <a:pPr>
                <a:defRPr/>
              </a:pPr>
              <a:t>2018/6/3</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1FAA892D-5385-42F9-86AA-DEA6EFBF417A}" type="slidenum">
              <a:rPr lang="zh-TW" altLang="en-US"/>
              <a:t>‹#›</a:t>
            </a:fld>
            <a:endParaRPr lang="zh-TW" altLang="en-US"/>
          </a:p>
        </p:txBody>
      </p:sp>
    </p:spTree>
    <p:extLst>
      <p:ext uri="{BB962C8B-B14F-4D97-AF65-F5344CB8AC3E}">
        <p14:creationId val="4251282696"/>
      </p:ext>
    </p:extLst>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337851993"/>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66699704"/>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682056414"/>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567605335"/>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43942506"/>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321305307"/>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519731519"/>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743887335"/>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881833729"/>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658175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AF7E5B9-D2DD-4D88-A753-7C09A115C592}" type="datetimeFigureOut">
              <a:rPr lang="zh-TW" altLang="en-US"/>
              <a:pPr>
                <a:defRPr/>
              </a:pPr>
              <a:t>2018/6/3</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E3F08812-54BD-48D8-8A23-F646B97610B1}" type="slidenum">
              <a:rPr lang="zh-TW" altLang="en-US"/>
              <a:t>‹#›</a:t>
            </a:fld>
            <a:endParaRPr lang="zh-TW" altLang="en-US"/>
          </a:p>
        </p:txBody>
      </p:sp>
    </p:spTree>
    <p:extLst>
      <p:ext uri="{BB962C8B-B14F-4D97-AF65-F5344CB8AC3E}">
        <p14:creationId val="53719273"/>
      </p:ext>
    </p:extLst>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612567265"/>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897265540"/>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707447780"/>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100099654"/>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254212591"/>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973518972"/>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493467412"/>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900396237"/>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625144270"/>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7519037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671508183"/>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044489863"/>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448282103"/>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1767557582"/>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85593335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841221073"/>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7242741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41107399"/>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854798097"/>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321674681"/>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7029267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597439594"/>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515584915"/>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035179910"/>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57331169"/>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9743075"/>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4199545"/>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2548229"/>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2794648"/>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574659"/>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6261908"/>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589238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709781996"/>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1328137"/>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8229624"/>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1476381"/>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69175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41562666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725155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63420317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3762807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9558753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42DAF5E-3FFB-490C-BDE1-9C271A11709F}" type="datetimeFigureOut">
              <a:rPr lang="zh-TW" altLang="en-US"/>
              <a:pPr>
                <a:defRPr/>
              </a:pPr>
              <a:t>2018/6/3</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FC78D1B9-E284-46BD-9503-7624203496C9}" type="slidenum">
              <a:rPr lang="zh-TW" altLang="en-US"/>
              <a:t>‹#›</a:t>
            </a:fld>
            <a:endParaRPr lang="zh-TW" altLang="en-US"/>
          </a:p>
        </p:txBody>
      </p:sp>
    </p:spTree>
    <p:extLst>
      <p:ext uri="{BB962C8B-B14F-4D97-AF65-F5344CB8AC3E}">
        <p14:creationId val="41551960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88442769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0173766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424499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9847187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68066384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51561650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529016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2602934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42371692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31045302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A202BC6E-7EF1-4DFE-AEC1-14CD6DF6E4D9}" type="datetimeFigureOut">
              <a:rPr lang="zh-TW" altLang="en-US"/>
              <a:pPr>
                <a:defRPr/>
              </a:pPr>
              <a:t>2018/6/3</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34E95535-C044-42C9-A051-DD0C33CC3D61}" type="slidenum">
              <a:rPr lang="zh-TW" altLang="en-US"/>
              <a:t>‹#›</a:t>
            </a:fld>
            <a:endParaRPr lang="zh-TW" altLang="en-US"/>
          </a:p>
        </p:txBody>
      </p:sp>
    </p:spTree>
    <p:extLst>
      <p:ext uri="{BB962C8B-B14F-4D97-AF65-F5344CB8AC3E}">
        <p14:creationId val="370958930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91383085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888835880"/>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0385211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21398053"/>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86234438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6088812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94195893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54478567"/>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80124780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2753275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FEA9E49-7DEF-4922-93BD-C0532FA87C8D}" type="datetimeFigureOut">
              <a:rPr lang="zh-TW" altLang="en-US"/>
              <a:pPr>
                <a:defRPr/>
              </a:pPr>
              <a:t>2018/6/3</a:t>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fld id="{0AF6CF7E-A459-432B-B18E-998B46CEF9A2}" type="slidenum">
              <a:rPr lang="zh-TW" altLang="en-US"/>
              <a:t>‹#›</a:t>
            </a:fld>
            <a:endParaRPr lang="zh-TW" altLang="en-US"/>
          </a:p>
        </p:txBody>
      </p:sp>
    </p:spTree>
    <p:extLst>
      <p:ext uri="{BB962C8B-B14F-4D97-AF65-F5344CB8AC3E}">
        <p14:creationId val="67118510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88929454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77235145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388105751"/>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242309086"/>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964663191"/>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974983733"/>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8518492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71471920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40608453"/>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82015746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67F0E0E2-9ED8-450F-BA52-8D687A7D254C}" type="datetimeFigureOut">
              <a:rPr lang="zh-TW" altLang="en-US"/>
              <a:pPr>
                <a:defRPr/>
              </a:pPr>
              <a:t>2018/6/3</a:t>
            </a:fld>
            <a:endParaRPr lang="zh-TW"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9" name="灯片编号占位符 5"/>
          <p:cNvSpPr>
            <a:spLocks noGrp="1" noChangeArrowheads="1"/>
          </p:cNvSpPr>
          <p:nvPr>
            <p:ph type="sldNum" sz="quarter" idx="12"/>
          </p:nvPr>
        </p:nvSpPr>
        <p:spPr/>
        <p:txBody>
          <a:bodyPr/>
          <a:lstStyle>
            <a:lvl1pPr>
              <a:defRPr/>
            </a:lvl1pPr>
          </a:lstStyle>
          <a:p>
            <a:fld id="{DC538160-2FC8-400C-9BE5-DB6C4D25C523}" type="slidenum">
              <a:rPr lang="zh-TW" altLang="en-US"/>
              <a:t>‹#›</a:t>
            </a:fld>
            <a:endParaRPr lang="zh-TW" altLang="en-US"/>
          </a:p>
        </p:txBody>
      </p:sp>
    </p:spTree>
    <p:extLst>
      <p:ext uri="{BB962C8B-B14F-4D97-AF65-F5344CB8AC3E}">
        <p14:creationId val="2514443560"/>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093867382"/>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683458931"/>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278607386"/>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732369004"/>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82487078"/>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40384236"/>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1959079668"/>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8021317"/>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918751905"/>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33275329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EA225C3-A7D6-4E91-96A6-0BCF3ADC6FA4}" type="datetimeFigureOut">
              <a:rPr lang="zh-TW" altLang="en-US"/>
              <a:pPr>
                <a:defRPr/>
              </a:pPr>
              <a:t>2018/6/3</a:t>
            </a:fld>
            <a:endParaRPr lang="zh-TW"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5" name="灯片编号占位符 5"/>
          <p:cNvSpPr>
            <a:spLocks noGrp="1" noChangeArrowheads="1"/>
          </p:cNvSpPr>
          <p:nvPr>
            <p:ph type="sldNum" sz="quarter" idx="12"/>
          </p:nvPr>
        </p:nvSpPr>
        <p:spPr/>
        <p:txBody>
          <a:bodyPr/>
          <a:lstStyle>
            <a:lvl1pPr>
              <a:defRPr/>
            </a:lvl1pPr>
          </a:lstStyle>
          <a:p>
            <a:fld id="{FB803174-507C-486E-A03A-DAC52B8A3A6F}" type="slidenum">
              <a:rPr lang="zh-TW" altLang="en-US"/>
              <a:t>‹#›</a:t>
            </a:fld>
            <a:endParaRPr lang="zh-TW" altLang="en-US"/>
          </a:p>
        </p:txBody>
      </p:sp>
    </p:spTree>
    <p:extLst>
      <p:ext uri="{BB962C8B-B14F-4D97-AF65-F5344CB8AC3E}">
        <p14:creationId val="1570952051"/>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5608252"/>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832213236"/>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100073101"/>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268015531"/>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676914238"/>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586675462"/>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56460062"/>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49244942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572798601"/>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90097337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CD0DC5E5-3C76-4737-B373-D5302FD80F52}" type="datetimeFigureOut">
              <a:rPr lang="zh-TW" altLang="en-US"/>
              <a:pPr>
                <a:defRPr/>
              </a:pPr>
              <a:t>2018/6/3</a:t>
            </a:fld>
            <a:endParaRPr lang="zh-TW"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4" name="灯片编号占位符 5"/>
          <p:cNvSpPr>
            <a:spLocks noGrp="1" noChangeArrowheads="1"/>
          </p:cNvSpPr>
          <p:nvPr>
            <p:ph type="sldNum" sz="quarter" idx="12"/>
          </p:nvPr>
        </p:nvSpPr>
        <p:spPr/>
        <p:txBody>
          <a:bodyPr/>
          <a:lstStyle>
            <a:lvl1pPr>
              <a:defRPr/>
            </a:lvl1pPr>
          </a:lstStyle>
          <a:p>
            <a:fld id="{F7D1657B-4BA8-497A-B2D8-EE31D2C52087}" type="slidenum">
              <a:rPr lang="zh-TW" altLang="en-US"/>
              <a:t>‹#›</a:t>
            </a:fld>
            <a:endParaRPr lang="zh-TW" altLang="en-US"/>
          </a:p>
        </p:txBody>
      </p:sp>
    </p:spTree>
    <p:extLst>
      <p:ext uri="{BB962C8B-B14F-4D97-AF65-F5344CB8AC3E}">
        <p14:creationId val="3932095344"/>
      </p:ext>
    </p:extLst>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799827850"/>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59579804"/>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209891368"/>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53879106"/>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13579031"/>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576829598"/>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32280430"/>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213485"/>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705048819"/>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4028437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0882C7E-B11C-4BEA-A652-0E434FCFCED9}" type="datetimeFigureOut">
              <a:rPr lang="zh-TW" altLang="en-US"/>
              <a:pPr>
                <a:defRPr/>
              </a:pPr>
              <a:t>2018/6/3</a:t>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fld id="{5FEB5681-40EC-4E47-B50C-3B2BD7D99F5A}" type="slidenum">
              <a:rPr lang="zh-TW" altLang="en-US"/>
              <a:t>‹#›</a:t>
            </a:fld>
            <a:endParaRPr lang="zh-TW" altLang="en-US"/>
          </a:p>
        </p:txBody>
      </p:sp>
    </p:spTree>
    <p:extLst>
      <p:ext uri="{BB962C8B-B14F-4D97-AF65-F5344CB8AC3E}">
        <p14:creationId val="3766912923"/>
      </p:ext>
    </p:extLst>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764584168"/>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863120764"/>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7122769"/>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527833742"/>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770751721"/>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4279225438"/>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734313963"/>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914108959"/>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512970749"/>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78325481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EFFB9EF-1B24-486B-89DA-C56D5C788C70}" type="datetimeFigureOut">
              <a:rPr lang="zh-TW" altLang="en-US"/>
              <a:pPr>
                <a:defRPr/>
              </a:pPr>
              <a:t>2018/6/3</a:t>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fld id="{FA5C7D64-FCEA-4382-9FA2-21B573A68D91}" type="slidenum">
              <a:rPr lang="zh-TW" altLang="en-US"/>
              <a:t>‹#›</a:t>
            </a:fld>
            <a:endParaRPr lang="zh-TW" altLang="en-US"/>
          </a:p>
        </p:txBody>
      </p:sp>
    </p:spTree>
    <p:extLst>
      <p:ext uri="{BB962C8B-B14F-4D97-AF65-F5344CB8AC3E}">
        <p14:creationId val="3447398507"/>
      </p:ext>
    </p:extLst>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13441781"/>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045258492"/>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13544956"/>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391108702"/>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937426569"/>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893833580"/>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914899962"/>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820952481"/>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124301174"/>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3645818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0.xml" Type="http://schemas.openxmlformats.org/officeDocument/2006/relationships/slideLayout"/><Relationship Id="rId10" Target="../slideLayouts/slideLayout109.xml" Type="http://schemas.openxmlformats.org/officeDocument/2006/relationships/slideLayout"/><Relationship Id="rId11" Target="../slideLayouts/slideLayout110.xml" Type="http://schemas.openxmlformats.org/officeDocument/2006/relationships/slideLayout"/><Relationship Id="rId12" Target="../media/image1.jpeg" Type="http://schemas.openxmlformats.org/officeDocument/2006/relationships/image"/><Relationship Id="rId13" Target="../theme/theme10.xml" Type="http://schemas.openxmlformats.org/officeDocument/2006/relationships/theme"/><Relationship Id="rId2" Target="../slideLayouts/slideLayout101.xml" Type="http://schemas.openxmlformats.org/officeDocument/2006/relationships/slideLayout"/><Relationship Id="rId3" Target="../slideLayouts/slideLayout102.xml" Type="http://schemas.openxmlformats.org/officeDocument/2006/relationships/slideLayout"/><Relationship Id="rId4" Target="../slideLayouts/slideLayout103.xml" Type="http://schemas.openxmlformats.org/officeDocument/2006/relationships/slideLayout"/><Relationship Id="rId5" Target="../slideLayouts/slideLayout104.xml" Type="http://schemas.openxmlformats.org/officeDocument/2006/relationships/slideLayout"/><Relationship Id="rId6" Target="../slideLayouts/slideLayout105.xml" Type="http://schemas.openxmlformats.org/officeDocument/2006/relationships/slideLayout"/><Relationship Id="rId7" Target="../slideLayouts/slideLayout106.xml" Type="http://schemas.openxmlformats.org/officeDocument/2006/relationships/slideLayout"/><Relationship Id="rId8" Target="../slideLayouts/slideLayout107.xml" Type="http://schemas.openxmlformats.org/officeDocument/2006/relationships/slideLayout"/><Relationship Id="rId9" Target="../slideLayouts/slideLayout108.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1.xml" Type="http://schemas.openxmlformats.org/officeDocument/2006/relationships/slideLayout"/><Relationship Id="rId10" Target="../slideLayouts/slideLayout120.xml" Type="http://schemas.openxmlformats.org/officeDocument/2006/relationships/slideLayout"/><Relationship Id="rId11" Target="../slideLayouts/slideLayout121.xml" Type="http://schemas.openxmlformats.org/officeDocument/2006/relationships/slideLayout"/><Relationship Id="rId12" Target="../media/image1.jpeg" Type="http://schemas.openxmlformats.org/officeDocument/2006/relationships/image"/><Relationship Id="rId13" Target="../theme/theme11.xml" Type="http://schemas.openxmlformats.org/officeDocument/2006/relationships/theme"/><Relationship Id="rId2" Target="../slideLayouts/slideLayout112.xml" Type="http://schemas.openxmlformats.org/officeDocument/2006/relationships/slideLayout"/><Relationship Id="rId3" Target="../slideLayouts/slideLayout113.xml" Type="http://schemas.openxmlformats.org/officeDocument/2006/relationships/slideLayout"/><Relationship Id="rId4" Target="../slideLayouts/slideLayout114.xml" Type="http://schemas.openxmlformats.org/officeDocument/2006/relationships/slideLayout"/><Relationship Id="rId5" Target="../slideLayouts/slideLayout115.xml" Type="http://schemas.openxmlformats.org/officeDocument/2006/relationships/slideLayout"/><Relationship Id="rId6" Target="../slideLayouts/slideLayout116.xml" Type="http://schemas.openxmlformats.org/officeDocument/2006/relationships/slideLayout"/><Relationship Id="rId7" Target="../slideLayouts/slideLayout117.xml" Type="http://schemas.openxmlformats.org/officeDocument/2006/relationships/slideLayout"/><Relationship Id="rId8" Target="../slideLayouts/slideLayout118.xml" Type="http://schemas.openxmlformats.org/officeDocument/2006/relationships/slideLayout"/><Relationship Id="rId9" Target="../slideLayouts/slideLayout119.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2.xml" Type="http://schemas.openxmlformats.org/officeDocument/2006/relationships/slideLayout"/><Relationship Id="rId10" Target="../slideLayouts/slideLayout131.xml" Type="http://schemas.openxmlformats.org/officeDocument/2006/relationships/slideLayout"/><Relationship Id="rId11" Target="../slideLayouts/slideLayout132.xml" Type="http://schemas.openxmlformats.org/officeDocument/2006/relationships/slideLayout"/><Relationship Id="rId12" Target="http://chn.docer.com/works?userid=25324357" TargetMode="External" Type="http://schemas.openxmlformats.org/officeDocument/2006/relationships/hyperlink"/><Relationship Id="rId13" Target="../media/image1.jpeg" Type="http://schemas.openxmlformats.org/officeDocument/2006/relationships/image"/><Relationship Id="rId14" Target="../theme/theme12.xml" Type="http://schemas.openxmlformats.org/officeDocument/2006/relationships/theme"/><Relationship Id="rId2" Target="../slideLayouts/slideLayout123.xml" Type="http://schemas.openxmlformats.org/officeDocument/2006/relationships/slideLayout"/><Relationship Id="rId3" Target="../slideLayouts/slideLayout124.xml" Type="http://schemas.openxmlformats.org/officeDocument/2006/relationships/slideLayout"/><Relationship Id="rId4" Target="../slideLayouts/slideLayout125.xml" Type="http://schemas.openxmlformats.org/officeDocument/2006/relationships/slideLayout"/><Relationship Id="rId5" Target="../slideLayouts/slideLayout126.xml" Type="http://schemas.openxmlformats.org/officeDocument/2006/relationships/slideLayout"/><Relationship Id="rId6" Target="../slideLayouts/slideLayout127.xml" Type="http://schemas.openxmlformats.org/officeDocument/2006/relationships/slideLayout"/><Relationship Id="rId7" Target="../slideLayouts/slideLayout128.xml" Type="http://schemas.openxmlformats.org/officeDocument/2006/relationships/slideLayout"/><Relationship Id="rId8" Target="../slideLayouts/slideLayout129.xml" Type="http://schemas.openxmlformats.org/officeDocument/2006/relationships/slideLayout"/><Relationship Id="rId9" Target="../slideLayouts/slideLayout130.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133.xml" Type="http://schemas.openxmlformats.org/officeDocument/2006/relationships/slideLayout"/><Relationship Id="rId10" Target="../slideLayouts/slideLayout142.xml" Type="http://schemas.openxmlformats.org/officeDocument/2006/relationships/slideLayout"/><Relationship Id="rId11" Target="../slideLayouts/slideLayout143.xml" Type="http://schemas.openxmlformats.org/officeDocument/2006/relationships/slideLayout"/><Relationship Id="rId12" Target="../theme/theme13.xml" Type="http://schemas.openxmlformats.org/officeDocument/2006/relationships/theme"/><Relationship Id="rId2" Target="../slideLayouts/slideLayout134.xml" Type="http://schemas.openxmlformats.org/officeDocument/2006/relationships/slideLayout"/><Relationship Id="rId3" Target="../slideLayouts/slideLayout135.xml" Type="http://schemas.openxmlformats.org/officeDocument/2006/relationships/slideLayout"/><Relationship Id="rId4" Target="../slideLayouts/slideLayout136.xml" Type="http://schemas.openxmlformats.org/officeDocument/2006/relationships/slideLayout"/><Relationship Id="rId5" Target="../slideLayouts/slideLayout137.xml" Type="http://schemas.openxmlformats.org/officeDocument/2006/relationships/slideLayout"/><Relationship Id="rId6" Target="../slideLayouts/slideLayout138.xml" Type="http://schemas.openxmlformats.org/officeDocument/2006/relationships/slideLayout"/><Relationship Id="rId7" Target="../slideLayouts/slideLayout139.xml" Type="http://schemas.openxmlformats.org/officeDocument/2006/relationships/slideLayout"/><Relationship Id="rId8" Target="../slideLayouts/slideLayout140.xml" Type="http://schemas.openxmlformats.org/officeDocument/2006/relationships/slideLayout"/><Relationship Id="rId9" Target="../slideLayouts/slideLayout141.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2.jpeg" Type="http://schemas.openxmlformats.org/officeDocument/2006/relationships/image"/><Relationship Id="rId13" Target="../media/image1.jpeg" Type="http://schemas.openxmlformats.org/officeDocument/2006/relationships/image"/><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1.jpeg" Type="http://schemas.openxmlformats.org/officeDocument/2006/relationships/image"/><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2.jpeg" Type="http://schemas.openxmlformats.org/officeDocument/2006/relationships/image"/><Relationship Id="rId13" Target="../media/image1.jpeg" Type="http://schemas.openxmlformats.org/officeDocument/2006/relationships/image"/><Relationship Id="rId14"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media/image1.jpeg" Type="http://schemas.openxmlformats.org/officeDocument/2006/relationships/image"/><Relationship Id="rId13"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6.xml" Type="http://schemas.openxmlformats.org/officeDocument/2006/relationships/slideLayout"/><Relationship Id="rId10" Target="../slideLayouts/slideLayout65.xml" Type="http://schemas.openxmlformats.org/officeDocument/2006/relationships/slideLayout"/><Relationship Id="rId11" Target="../slideLayouts/slideLayout66.xml" Type="http://schemas.openxmlformats.org/officeDocument/2006/relationships/slideLayout"/><Relationship Id="rId12" Target="../media/image1.jpeg" Type="http://schemas.openxmlformats.org/officeDocument/2006/relationships/image"/><Relationship Id="rId13" Target="../theme/theme6.xml" Type="http://schemas.openxmlformats.org/officeDocument/2006/relationships/theme"/><Relationship Id="rId2" Target="../slideLayouts/slideLayout57.xml" Type="http://schemas.openxmlformats.org/officeDocument/2006/relationships/slideLayout"/><Relationship Id="rId3" Target="../slideLayouts/slideLayout58.xml" Type="http://schemas.openxmlformats.org/officeDocument/2006/relationships/slideLayout"/><Relationship Id="rId4" Target="../slideLayouts/slideLayout59.xml" Type="http://schemas.openxmlformats.org/officeDocument/2006/relationships/slideLayout"/><Relationship Id="rId5" Target="../slideLayouts/slideLayout60.xml" Type="http://schemas.openxmlformats.org/officeDocument/2006/relationships/slideLayout"/><Relationship Id="rId6" Target="../slideLayouts/slideLayout61.xml" Type="http://schemas.openxmlformats.org/officeDocument/2006/relationships/slideLayout"/><Relationship Id="rId7" Target="../slideLayouts/slideLayout62.xml" Type="http://schemas.openxmlformats.org/officeDocument/2006/relationships/slideLayout"/><Relationship Id="rId8" Target="../slideLayouts/slideLayout63.xml" Type="http://schemas.openxmlformats.org/officeDocument/2006/relationships/slideLayout"/><Relationship Id="rId9" Target="../slideLayouts/slideLayout64.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7.xml" Type="http://schemas.openxmlformats.org/officeDocument/2006/relationships/slideLayout"/><Relationship Id="rId10" Target="../slideLayouts/slideLayout76.xml" Type="http://schemas.openxmlformats.org/officeDocument/2006/relationships/slideLayout"/><Relationship Id="rId11" Target="../slideLayouts/slideLayout77.xml" Type="http://schemas.openxmlformats.org/officeDocument/2006/relationships/slideLayout"/><Relationship Id="rId12" Target="../media/image1.jpeg" Type="http://schemas.openxmlformats.org/officeDocument/2006/relationships/image"/><Relationship Id="rId13" Target="../theme/theme7.xml" Type="http://schemas.openxmlformats.org/officeDocument/2006/relationships/theme"/><Relationship Id="rId2" Target="../slideLayouts/slideLayout68.xml" Type="http://schemas.openxmlformats.org/officeDocument/2006/relationships/slideLayout"/><Relationship Id="rId3" Target="../slideLayouts/slideLayout69.xml" Type="http://schemas.openxmlformats.org/officeDocument/2006/relationships/slideLayout"/><Relationship Id="rId4" Target="../slideLayouts/slideLayout70.xml" Type="http://schemas.openxmlformats.org/officeDocument/2006/relationships/slideLayout"/><Relationship Id="rId5" Target="../slideLayouts/slideLayout71.xml" Type="http://schemas.openxmlformats.org/officeDocument/2006/relationships/slideLayout"/><Relationship Id="rId6" Target="../slideLayouts/slideLayout72.xml" Type="http://schemas.openxmlformats.org/officeDocument/2006/relationships/slideLayout"/><Relationship Id="rId7" Target="../slideLayouts/slideLayout73.xml" Type="http://schemas.openxmlformats.org/officeDocument/2006/relationships/slideLayout"/><Relationship Id="rId8" Target="../slideLayouts/slideLayout74.xml" Type="http://schemas.openxmlformats.org/officeDocument/2006/relationships/slideLayout"/><Relationship Id="rId9" Target="../slideLayouts/slideLayout75.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78.xml" Type="http://schemas.openxmlformats.org/officeDocument/2006/relationships/slideLayout"/><Relationship Id="rId10" Target="../slideLayouts/slideLayout87.xml" Type="http://schemas.openxmlformats.org/officeDocument/2006/relationships/slideLayout"/><Relationship Id="rId11" Target="../slideLayouts/slideLayout88.xml" Type="http://schemas.openxmlformats.org/officeDocument/2006/relationships/slideLayout"/><Relationship Id="rId12" Target="../media/image1.jpeg" Type="http://schemas.openxmlformats.org/officeDocument/2006/relationships/image"/><Relationship Id="rId13" Target="../theme/theme8.xml" Type="http://schemas.openxmlformats.org/officeDocument/2006/relationships/theme"/><Relationship Id="rId2" Target="../slideLayouts/slideLayout79.xml" Type="http://schemas.openxmlformats.org/officeDocument/2006/relationships/slideLayout"/><Relationship Id="rId3" Target="../slideLayouts/slideLayout80.xml" Type="http://schemas.openxmlformats.org/officeDocument/2006/relationships/slideLayout"/><Relationship Id="rId4" Target="../slideLayouts/slideLayout81.xml" Type="http://schemas.openxmlformats.org/officeDocument/2006/relationships/slideLayout"/><Relationship Id="rId5" Target="../slideLayouts/slideLayout82.xml" Type="http://schemas.openxmlformats.org/officeDocument/2006/relationships/slideLayout"/><Relationship Id="rId6" Target="../slideLayouts/slideLayout83.xml" Type="http://schemas.openxmlformats.org/officeDocument/2006/relationships/slideLayout"/><Relationship Id="rId7" Target="../slideLayouts/slideLayout84.xml" Type="http://schemas.openxmlformats.org/officeDocument/2006/relationships/slideLayout"/><Relationship Id="rId8" Target="../slideLayouts/slideLayout85.xml" Type="http://schemas.openxmlformats.org/officeDocument/2006/relationships/slideLayout"/><Relationship Id="rId9" Target="../slideLayouts/slideLayout86.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89.xml" Type="http://schemas.openxmlformats.org/officeDocument/2006/relationships/slideLayout"/><Relationship Id="rId10" Target="../slideLayouts/slideLayout98.xml" Type="http://schemas.openxmlformats.org/officeDocument/2006/relationships/slideLayout"/><Relationship Id="rId11" Target="../slideLayouts/slideLayout99.xml" Type="http://schemas.openxmlformats.org/officeDocument/2006/relationships/slideLayout"/><Relationship Id="rId12" Target="../media/image1.jpeg" Type="http://schemas.openxmlformats.org/officeDocument/2006/relationships/image"/><Relationship Id="rId13" Target="../theme/theme9.xml" Type="http://schemas.openxmlformats.org/officeDocument/2006/relationships/theme"/><Relationship Id="rId2" Target="../slideLayouts/slideLayout90.xml" Type="http://schemas.openxmlformats.org/officeDocument/2006/relationships/slideLayout"/><Relationship Id="rId3" Target="../slideLayouts/slideLayout91.xml" Type="http://schemas.openxmlformats.org/officeDocument/2006/relationships/slideLayout"/><Relationship Id="rId4" Target="../slideLayouts/slideLayout92.xml" Type="http://schemas.openxmlformats.org/officeDocument/2006/relationships/slideLayout"/><Relationship Id="rId5" Target="../slideLayouts/slideLayout93.xml" Type="http://schemas.openxmlformats.org/officeDocument/2006/relationships/slideLayout"/><Relationship Id="rId6" Target="../slideLayouts/slideLayout94.xml" Type="http://schemas.openxmlformats.org/officeDocument/2006/relationships/slideLayout"/><Relationship Id="rId7" Target="../slideLayouts/slideLayout95.xml" Type="http://schemas.openxmlformats.org/officeDocument/2006/relationships/slideLayout"/><Relationship Id="rId8" Target="../slideLayouts/slideLayout96.xml" Type="http://schemas.openxmlformats.org/officeDocument/2006/relationships/slideLayout"/><Relationship Id="rId9" Target="../slideLayouts/slideLayout9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2050"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2051"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0E1AE4D9-1887-43CD-90C1-5CDFF2038F92}" type="datetimeFigureOut">
              <a:rPr lang="zh-TW" altLang="en-US"/>
              <a:pPr>
                <a:defRPr/>
              </a:pPr>
              <a:t>2018/6/3</a:t>
            </a:fld>
            <a:endParaRPr lang="zh-TW"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zh-TW"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DDC30FC-75F9-4958-8076-23A14C2D9985}"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grpSp>
        <p:nvGrpSpPr>
          <p:cNvPr id="11266" name="组合 6"/>
          <p:cNvGrpSpPr/>
          <p:nvPr userDrawn="1"/>
        </p:nvGrpSpPr>
        <p:grpSpPr>
          <a:xfrm rot="5400000">
            <a:off x="6006306" y="4104482"/>
            <a:ext cx="179387" cy="628650"/>
            <a:chExt cx="180000" cy="630000"/>
          </a:xfrm>
        </p:grpSpPr>
        <p:sp>
          <p:nvSpPr>
            <p:cNvPr id="10243" name="圆角矩形 7"/>
            <p:cNvSpPr>
              <a:spLocks noChangeArrowheads="1"/>
            </p:cNvSpPr>
            <p:nvPr userDrawn="1"/>
          </p:nvSpPr>
          <p:spPr bwMode="auto">
            <a:xfrm>
              <a:off x="0" y="1590"/>
              <a:ext cx="180000" cy="179773"/>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10244" name="圆角矩形 8"/>
            <p:cNvSpPr>
              <a:spLocks noChangeArrowheads="1"/>
            </p:cNvSpPr>
            <p:nvPr userDrawn="1"/>
          </p:nvSpPr>
          <p:spPr bwMode="auto">
            <a:xfrm>
              <a:off x="-1" y="224317"/>
              <a:ext cx="180000" cy="181364"/>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10245" name="圆角矩形 9"/>
            <p:cNvSpPr>
              <a:spLocks noChangeArrowheads="1"/>
            </p:cNvSpPr>
            <p:nvPr userDrawn="1"/>
          </p:nvSpPr>
          <p:spPr bwMode="auto">
            <a:xfrm>
              <a:off x="-1" y="451818"/>
              <a:ext cx="180000" cy="179772"/>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10246" name="矩形 10"/>
          <p:cNvSpPr>
            <a:spLocks noChangeArrowheads="1"/>
          </p:cNvSpPr>
          <p:nvPr userDrawn="1"/>
        </p:nvSpPr>
        <p:spPr bwMode="auto">
          <a:xfrm>
            <a:off x="839788" y="3429000"/>
            <a:ext cx="10512425" cy="71438"/>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11268"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11269"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2290"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12291"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12290" name="矩形 6"/>
          <p:cNvSpPr>
            <a:spLocks noChangeArrowheads="1"/>
          </p:cNvSpPr>
          <p:nvPr userDrawn="1"/>
        </p:nvSpPr>
        <p:spPr bwMode="auto">
          <a:xfrm>
            <a:off x="0" y="0"/>
            <a:ext cx="12192000" cy="6858000"/>
          </a:xfrm>
          <a:prstGeom prst="rect">
            <a:avLst/>
          </a:prstGeom>
          <a:solidFill>
            <a:srgbClr val="354B5E"/>
          </a:solidFill>
          <a:ln w="9525">
            <a:noFill/>
            <a:miter lim="800000"/>
          </a:ln>
        </p:spPr>
        <p:txBody>
          <a:bodyPr anchor="ctr"/>
          <a:lstStyle/>
          <a:p>
            <a:pPr algn="ctr" eaLnBrk="1" hangingPunct="1">
              <a:defRPr/>
            </a:pPr>
            <a:endParaRPr lang="zh-CN" altLang="en-US">
              <a:solidFill>
                <a:srgbClr val="FFFFFF"/>
              </a:solidFill>
            </a:endParaRPr>
          </a:p>
        </p:txBody>
      </p:sp>
      <p:sp>
        <p:nvSpPr>
          <p:cNvPr id="12291" name="圆角矩形 7"/>
          <p:cNvSpPr>
            <a:spLocks noChangeArrowheads="1"/>
          </p:cNvSpPr>
          <p:nvPr userDrawn="1"/>
        </p:nvSpPr>
        <p:spPr bwMode="auto">
          <a:xfrm>
            <a:off x="3967163" y="2979738"/>
            <a:ext cx="4257675" cy="898525"/>
          </a:xfrm>
          <a:prstGeom prst="roundRect">
            <a:avLst>
              <a:gd name="adj" fmla="val 50000"/>
            </a:avLst>
          </a:prstGeom>
          <a:solidFill>
            <a:schemeClr val="accent2"/>
          </a:solidFill>
          <a:ln w="9525">
            <a:noFill/>
            <a:round/>
          </a:ln>
        </p:spPr>
        <p:txBody>
          <a:bodyPr anchor="ctr"/>
          <a:lstStyle/>
          <a:p>
            <a:pPr algn="ctr" eaLnBrk="1" hangingPunct="1">
              <a:defRPr/>
            </a:pPr>
            <a:r>
              <a:rPr lang="en-US" sz="3200">
                <a:solidFill>
                  <a:srgbClr val="FFFFFF"/>
                </a:solidFill>
                <a:latin typeface="Segoe UI Light" pitchFamily="2" charset="0"/>
              </a:rPr>
              <a:t>MORE THAN PPT</a:t>
            </a:r>
            <a:endParaRPr lang="zh-CN" altLang="en-US" sz="3200">
              <a:solidFill>
                <a:srgbClr val="FFFFFF"/>
              </a:solidFill>
              <a:latin typeface="Segoe UI Light" pitchFamily="2" charset="0"/>
            </a:endParaRPr>
          </a:p>
        </p:txBody>
      </p:sp>
      <p:sp>
        <p:nvSpPr>
          <p:cNvPr id="12292" name="文本框 8"/>
          <p:cNvSpPr txBox="1">
            <a:spLocks noChangeArrowheads="1"/>
          </p:cNvSpPr>
          <p:nvPr userDrawn="1"/>
        </p:nvSpPr>
        <p:spPr bwMode="auto">
          <a:xfrm>
            <a:off x="5129213" y="4114800"/>
            <a:ext cx="1933575" cy="404813"/>
          </a:xfrm>
          <a:prstGeom prst="rect">
            <a:avLst/>
          </a:prstGeom>
          <a:noFill/>
          <a:ln w="9525">
            <a:noFill/>
            <a:miter lim="800000"/>
          </a:ln>
        </p:spPr>
        <p:txBody>
          <a:bodyPr wrap="none">
            <a:spAutoFit/>
          </a:bodyPr>
          <a:lstStyle/>
          <a:p>
            <a:pPr algn="ctr" eaLnBrk="1" hangingPunct="1">
              <a:lnSpc>
                <a:spcPct val="125000"/>
              </a:lnSpc>
              <a:spcAft>
                <a:spcPts val="800"/>
              </a:spcAft>
              <a:defRPr/>
            </a:pPr>
            <a:r>
              <a:rPr lang="en-US">
                <a:solidFill>
                  <a:schemeClr val="bg1"/>
                </a:solidFill>
                <a:latin typeface="Segoe UI Light" pitchFamily="2" charset="0"/>
              </a:rPr>
              <a:t>@x-Studio Design</a:t>
            </a:r>
            <a:endParaRPr lang="zh-CN" altLang="en-US">
              <a:solidFill>
                <a:schemeClr val="bg1"/>
              </a:solidFill>
              <a:latin typeface="Segoe UI Light" pitchFamily="2" charset="0"/>
            </a:endParaRPr>
          </a:p>
        </p:txBody>
      </p:sp>
      <p:sp>
        <p:nvSpPr>
          <p:cNvPr id="12293" name="矩形 9">
            <a:hlinkClick r:id="rId12"/>
          </p:cNvPr>
          <p:cNvSpPr>
            <a:spLocks noChangeArrowheads="1"/>
          </p:cNvSpPr>
          <p:nvPr userDrawn="1"/>
        </p:nvSpPr>
        <p:spPr bwMode="auto">
          <a:xfrm>
            <a:off x="0" y="0"/>
            <a:ext cx="12192000" cy="6858000"/>
          </a:xfrm>
          <a:prstGeom prst="rect">
            <a:avLst/>
          </a:prstGeom>
          <a:noFill/>
          <a:ln w="9525">
            <a:noFill/>
            <a:miter lim="800000"/>
          </a:ln>
        </p:spPr>
        <p:txBody>
          <a:bodyPr anchor="ctr"/>
          <a:lstStyle/>
          <a:p>
            <a:pPr algn="ctr" eaLnBrk="1" hangingPunct="1">
              <a:defRPr/>
            </a:pPr>
            <a:endParaRPr lang="zh-CN" altLang="en-US">
              <a:solidFill>
                <a:srgbClr val="FFFFFF"/>
              </a:solidFill>
            </a:endParaRPr>
          </a:p>
        </p:txBody>
      </p:sp>
      <p:sp>
        <p:nvSpPr>
          <p:cNvPr id="13318"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13319"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buFontTx/>
              <a:buNone/>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buFontTx/>
                <a:buNone/>
              </a:pPr>
              <a:t>2018/6/3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buFontTx/>
              <a:buNone/>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buFontTx/>
              <a:buNone/>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buFontTx/>
                <a:buNone/>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303556158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pic>
        <p:nvPicPr>
          <p:cNvPr id="3074" name="图片 6"/>
          <p:cNvPicPr>
            <a:picLocks noChangeAspect="1" noChangeArrowheads="1"/>
          </p:cNvPicPr>
          <p:nvPr userDrawn="1"/>
        </p:nvPicPr>
        <p:blipFill>
          <a:blip r:embed="rId12">
            <a:extLst>
              <a:ext uri="{28A0092B-C50C-407E-A947-70E740481C1C}">
                <a14:useLocalDpi val="0"/>
              </a:ext>
            </a:extLst>
          </a:blip>
          <a:srcRect t="-2" b="39320"/>
          <a:stretch>
            <a:fillRect/>
          </a:stretch>
        </p:blipFill>
        <p:spPr bwMode="auto">
          <a:xfrm>
            <a:off x="0" y="0"/>
            <a:ext cx="12192000" cy="415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1" name="矩形 7"/>
          <p:cNvSpPr>
            <a:spLocks noChangeArrowheads="1"/>
          </p:cNvSpPr>
          <p:nvPr userDrawn="1"/>
        </p:nvSpPr>
        <p:spPr bwMode="auto">
          <a:xfrm>
            <a:off x="0" y="0"/>
            <a:ext cx="12192000" cy="4159250"/>
          </a:xfrm>
          <a:prstGeom prst="rect">
            <a:avLst/>
          </a:prstGeom>
          <a:solidFill>
            <a:srgbClr val="354B5E">
              <a:alpha val="79999"/>
            </a:srgbClr>
          </a:solidFill>
          <a:ln w="9525">
            <a:noFill/>
            <a:miter lim="800000"/>
          </a:ln>
        </p:spPr>
        <p:txBody>
          <a:bodyPr anchor="ctr"/>
          <a:lstStyle/>
          <a:p>
            <a:pPr algn="ctr" eaLnBrk="1" hangingPunct="1">
              <a:defRPr/>
            </a:pPr>
            <a:endParaRPr lang="zh-CN" altLang="en-US">
              <a:solidFill>
                <a:srgbClr val="FFFFFF"/>
              </a:solidFill>
            </a:endParaRPr>
          </a:p>
        </p:txBody>
      </p:sp>
      <p:sp>
        <p:nvSpPr>
          <p:cNvPr id="2052" name="矩形 8"/>
          <p:cNvSpPr>
            <a:spLocks noChangeArrowheads="1"/>
          </p:cNvSpPr>
          <p:nvPr userDrawn="1"/>
        </p:nvSpPr>
        <p:spPr bwMode="auto">
          <a:xfrm>
            <a:off x="0" y="4087813"/>
            <a:ext cx="12192000" cy="71437"/>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2053" name="圆角矩形 9"/>
          <p:cNvSpPr>
            <a:spLocks noChangeAspect="1" noChangeArrowheads="1"/>
          </p:cNvSpPr>
          <p:nvPr userDrawn="1"/>
        </p:nvSpPr>
        <p:spPr bwMode="auto">
          <a:xfrm>
            <a:off x="5556250" y="3586163"/>
            <a:ext cx="1079500" cy="1079500"/>
          </a:xfrm>
          <a:prstGeom prst="roundRect">
            <a:avLst>
              <a:gd name="adj" fmla="val 50000"/>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3078"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3079"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grpSp>
        <p:nvGrpSpPr>
          <p:cNvPr id="4098" name="组合 6"/>
          <p:cNvGrpSpPr/>
          <p:nvPr userDrawn="1"/>
        </p:nvGrpSpPr>
        <p:grpSpPr>
          <a:xfrm>
            <a:off x="479425" y="692150"/>
            <a:ext cx="179388" cy="630238"/>
            <a:chExt cx="180000" cy="630000"/>
          </a:xfrm>
        </p:grpSpPr>
        <p:sp>
          <p:nvSpPr>
            <p:cNvPr id="3075"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3076"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3077"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4099"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4100"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pic>
        <p:nvPicPr>
          <p:cNvPr id="5122" name="图片 6"/>
          <p:cNvPicPr>
            <a:picLocks noChangeAspect="1" noChangeArrowheads="1"/>
          </p:cNvPicPr>
          <p:nvPr userDrawn="1"/>
        </p:nvPicPr>
        <p:blipFill>
          <a:blip r:embed="rId1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9" name="矩形 7"/>
          <p:cNvSpPr>
            <a:spLocks noChangeArrowheads="1"/>
          </p:cNvSpPr>
          <p:nvPr userDrawn="1"/>
        </p:nvSpPr>
        <p:spPr bwMode="auto">
          <a:xfrm>
            <a:off x="0" y="0"/>
            <a:ext cx="12192000" cy="6858000"/>
          </a:xfrm>
          <a:prstGeom prst="rect">
            <a:avLst/>
          </a:prstGeom>
          <a:solidFill>
            <a:srgbClr val="354B5E">
              <a:alpha val="79999"/>
            </a:srgbClr>
          </a:solidFill>
          <a:ln w="9525">
            <a:noFill/>
            <a:miter lim="800000"/>
          </a:ln>
        </p:spPr>
        <p:txBody>
          <a:bodyPr anchor="ctr"/>
          <a:lstStyle/>
          <a:p>
            <a:pPr algn="ctr" eaLnBrk="1" hangingPunct="1">
              <a:defRPr/>
            </a:pPr>
            <a:endParaRPr lang="zh-CN" altLang="en-US">
              <a:solidFill>
                <a:srgbClr val="FFFFFF"/>
              </a:solidFill>
            </a:endParaRPr>
          </a:p>
        </p:txBody>
      </p:sp>
      <p:sp>
        <p:nvSpPr>
          <p:cNvPr id="4100" name="矩形 8"/>
          <p:cNvSpPr>
            <a:spLocks noChangeArrowheads="1"/>
          </p:cNvSpPr>
          <p:nvPr userDrawn="1"/>
        </p:nvSpPr>
        <p:spPr bwMode="auto">
          <a:xfrm>
            <a:off x="7872413" y="1809750"/>
            <a:ext cx="4319587" cy="3238500"/>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5125"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5126"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grpSp>
        <p:nvGrpSpPr>
          <p:cNvPr id="6146" name="组合 6"/>
          <p:cNvGrpSpPr/>
          <p:nvPr userDrawn="1"/>
        </p:nvGrpSpPr>
        <p:grpSpPr>
          <a:xfrm>
            <a:off x="479425" y="692150"/>
            <a:ext cx="179388" cy="630238"/>
            <a:chExt cx="180000" cy="630000"/>
          </a:xfrm>
        </p:grpSpPr>
        <p:sp>
          <p:nvSpPr>
            <p:cNvPr id="5123"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5124"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5125"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6147"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6148"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grpSp>
        <p:nvGrpSpPr>
          <p:cNvPr id="7170" name="组合 6"/>
          <p:cNvGrpSpPr/>
          <p:nvPr userDrawn="1"/>
        </p:nvGrpSpPr>
        <p:grpSpPr>
          <a:xfrm>
            <a:off x="479425" y="692150"/>
            <a:ext cx="179388" cy="630238"/>
            <a:chExt cx="180000" cy="630000"/>
          </a:xfrm>
        </p:grpSpPr>
        <p:sp>
          <p:nvSpPr>
            <p:cNvPr id="6147"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6148"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6149"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6150" name="矩形 10"/>
          <p:cNvSpPr>
            <a:spLocks noChangeArrowheads="1"/>
          </p:cNvSpPr>
          <p:nvPr userDrawn="1"/>
        </p:nvSpPr>
        <p:spPr bwMode="auto">
          <a:xfrm>
            <a:off x="0" y="1997075"/>
            <a:ext cx="12192000" cy="2159000"/>
          </a:xfrm>
          <a:prstGeom prst="rect">
            <a:avLst/>
          </a:prstGeom>
          <a:solidFill>
            <a:srgbClr val="354B5E"/>
          </a:solidFill>
          <a:ln w="9525">
            <a:noFill/>
            <a:miter lim="800000"/>
          </a:ln>
        </p:spPr>
        <p:txBody>
          <a:bodyPr anchor="ctr"/>
          <a:lstStyle/>
          <a:p>
            <a:pPr algn="ctr" eaLnBrk="1" hangingPunct="1">
              <a:defRPr/>
            </a:pPr>
            <a:endParaRPr lang="zh-CN" altLang="en-US">
              <a:solidFill>
                <a:srgbClr val="FFFFFF"/>
              </a:solidFill>
            </a:endParaRPr>
          </a:p>
        </p:txBody>
      </p:sp>
      <p:sp>
        <p:nvSpPr>
          <p:cNvPr id="7172"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7173"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8194"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8195"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8194" name="矩形 6"/>
          <p:cNvSpPr>
            <a:spLocks noChangeArrowheads="1"/>
          </p:cNvSpPr>
          <p:nvPr userDrawn="1"/>
        </p:nvSpPr>
        <p:spPr bwMode="auto">
          <a:xfrm>
            <a:off x="0" y="3429000"/>
            <a:ext cx="12192000" cy="71438"/>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9219"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9220"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grpSp>
        <p:nvGrpSpPr>
          <p:cNvPr id="10242" name="组合 6"/>
          <p:cNvGrpSpPr/>
          <p:nvPr userDrawn="1"/>
        </p:nvGrpSpPr>
        <p:grpSpPr>
          <a:xfrm>
            <a:off x="479425" y="692150"/>
            <a:ext cx="179388" cy="630238"/>
            <a:chExt cx="180000" cy="630000"/>
          </a:xfrm>
        </p:grpSpPr>
        <p:sp>
          <p:nvSpPr>
            <p:cNvPr id="9219"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9220"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9221"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9222" name="矩形 10"/>
          <p:cNvSpPr>
            <a:spLocks noChangeArrowheads="1"/>
          </p:cNvSpPr>
          <p:nvPr userDrawn="1"/>
        </p:nvSpPr>
        <p:spPr bwMode="auto">
          <a:xfrm>
            <a:off x="7673975" y="2168525"/>
            <a:ext cx="4518025" cy="2520950"/>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10244"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smtClean="0"/>
              <a:t>单击此处编辑母版标题样式</a:t>
            </a:r>
          </a:p>
        </p:txBody>
      </p:sp>
      <p:sp>
        <p:nvSpPr>
          <p:cNvPr id="10245"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CN" smtClean="0"/>
              <a:t>单击此处编辑母版文本样式</a:t>
            </a:r>
          </a:p>
          <a:p>
            <a:pPr lvl="1"/>
            <a:r>
              <a:rPr lang="zh-TW" altLang="zh-CN" smtClean="0"/>
              <a:t>第二级</a:t>
            </a:r>
          </a:p>
          <a:p>
            <a:pPr lvl="2"/>
            <a:r>
              <a:rPr lang="zh-TW" altLang="zh-CN" smtClean="0"/>
              <a:t>第三级</a:t>
            </a:r>
          </a:p>
          <a:p>
            <a:pPr lvl="3"/>
            <a:r>
              <a:rPr lang="zh-TW" altLang="zh-CN" smtClean="0"/>
              <a:t>第四级</a:t>
            </a:r>
          </a:p>
          <a:p>
            <a:pPr lvl="4"/>
            <a:r>
              <a:rPr lang="zh-TW" altLang="zh-CN" smtClean="0"/>
              <a:t>第五级</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iming/>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2"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2"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51.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6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40.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51.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1.xml" Type="http://schemas.openxmlformats.org/officeDocument/2006/relationships/slideLayout"/><Relationship Id="rId10" Target="../drawings/vmlDrawing1.vml" Type="http://schemas.openxmlformats.org/officeDocument/2006/relationships/vmlDrawing"/><Relationship Id="rId2" Target="../embeddings/oleObject1.bin" Type="http://schemas.openxmlformats.org/officeDocument/2006/relationships/oleObject"/><Relationship Id="rId3" Target="../media/image15.png" Type="http://schemas.openxmlformats.org/officeDocument/2006/relationships/image"/><Relationship Id="rId4" Target="../embeddings/oleObject2.bin" Type="http://schemas.openxmlformats.org/officeDocument/2006/relationships/oleObject"/><Relationship Id="rId5" Target="../media/image16.png" Type="http://schemas.openxmlformats.org/officeDocument/2006/relationships/image"/><Relationship Id="rId6" Target="../embeddings/oleObject3.bin" Type="http://schemas.openxmlformats.org/officeDocument/2006/relationships/oleObject"/><Relationship Id="rId7" Target="../media/image17.png" Type="http://schemas.openxmlformats.org/officeDocument/2006/relationships/image"/><Relationship Id="rId8" Target="../embeddings/oleObject4.bin" Type="http://schemas.openxmlformats.org/officeDocument/2006/relationships/oleObject"/><Relationship Id="rId9" Target="../media/image1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40.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1.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1.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1.xml" Type="http://schemas.openxmlformats.org/officeDocument/2006/relationships/slideLayout"/><Relationship Id="rId2"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8.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84.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95.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06.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17.xml" Type="http://schemas.openxmlformats.org/officeDocument/2006/relationships/slideLayout"/><Relationship Id="rId2"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40.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标题 6"/>
          <p:cNvSpPr>
            <a:spLocks noGrp="1"/>
          </p:cNvSpPr>
          <p:nvPr>
            <p:ph idx="4294967295" type="ctrTitle"/>
          </p:nvPr>
        </p:nvSpPr>
        <p:spPr>
          <a:xfrm>
            <a:off x="839788" y="827088"/>
            <a:ext cx="10512425" cy="1450975"/>
          </a:xfrm>
        </p:spPr>
        <p:txBody>
          <a:bodyPr anchor="b"/>
          <a:lstStyle/>
          <a:p>
            <a:pPr algn="ctr" eaLnBrk="1" hangingPunct="1"/>
            <a:r>
              <a:rPr altLang="zh-CN" lang="en-US" smtClean="0" sz="6000">
                <a:solidFill>
                  <a:schemeClr val="bg1"/>
                </a:solidFill>
              </a:rPr>
              <a:t>Business PowerPoint Template</a:t>
            </a:r>
          </a:p>
        </p:txBody>
      </p:sp>
      <p:sp>
        <p:nvSpPr>
          <p:cNvPr id="14339" name="文本框 10"/>
          <p:cNvSpPr txBox="1">
            <a:spLocks noChangeArrowheads="1"/>
          </p:cNvSpPr>
          <p:nvPr/>
        </p:nvSpPr>
        <p:spPr bwMode="auto">
          <a:xfrm>
            <a:off x="4659539" y="4956175"/>
            <a:ext cx="287292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000">
                <a:solidFill>
                  <a:srgbClr val="354B5E"/>
                </a:solidFill>
              </a:rPr>
              <a:t>YOUR COMPANY NAME</a:t>
            </a:r>
          </a:p>
        </p:txBody>
      </p:sp>
      <p:sp>
        <p:nvSpPr>
          <p:cNvPr id="14340" name="文本框 12"/>
          <p:cNvSpPr txBox="1">
            <a:spLocks noChangeArrowheads="1"/>
          </p:cNvSpPr>
          <p:nvPr/>
        </p:nvSpPr>
        <p:spPr bwMode="auto">
          <a:xfrm>
            <a:off x="839788" y="2393950"/>
            <a:ext cx="10512425"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400">
                <a:solidFill>
                  <a:schemeClr val="bg1"/>
                </a:solidFill>
              </a:rPr>
              <a:t>A designer can use default text to simulate what text would look like. It looks even better with you using this text. Whoever evaluates your text cannot evaluate the way you write. Your design looks awesome by the way.</a:t>
            </a:r>
          </a:p>
        </p:txBody>
      </p:sp>
      <p:sp>
        <p:nvSpPr>
          <p:cNvPr id="14341" name="Freeform 13"/>
          <p:cNvSpPr>
            <a:spLocks noChangeAspect="1"/>
          </p:cNvSpPr>
          <p:nvPr/>
        </p:nvSpPr>
        <p:spPr bwMode="auto">
          <a:xfrm>
            <a:off x="5735638" y="3887788"/>
            <a:ext cx="720725" cy="500062"/>
          </a:xfrm>
          <a:custGeom>
            <a:gdLst>
              <a:gd fmla="*/ 368 w 369" name="T0"/>
              <a:gd fmla="*/ 13 h 256" name="T1"/>
              <a:gd fmla="*/ 366 w 369" name="T2"/>
              <a:gd fmla="*/ 9 h 256" name="T3"/>
              <a:gd fmla="*/ 363 w 369" name="T4"/>
              <a:gd fmla="*/ 5 h 256" name="T5"/>
              <a:gd fmla="*/ 359 w 369" name="T6"/>
              <a:gd fmla="*/ 2 h 256" name="T7"/>
              <a:gd fmla="*/ 356 w 369" name="T8"/>
              <a:gd fmla="*/ 1 h 256" name="T9"/>
              <a:gd fmla="*/ 351 w 369" name="T10"/>
              <a:gd fmla="*/ 0 h 256" name="T11"/>
              <a:gd fmla="*/ 239 w 369" name="T12"/>
              <a:gd fmla="*/ 0 h 256" name="T13"/>
              <a:gd fmla="*/ 234 w 369" name="T14"/>
              <a:gd fmla="*/ 1 h 256" name="T15"/>
              <a:gd fmla="*/ 229 w 369" name="T16"/>
              <a:gd fmla="*/ 3 h 256" name="T17"/>
              <a:gd fmla="*/ 226 w 369" name="T18"/>
              <a:gd fmla="*/ 6 h 256" name="T19"/>
              <a:gd fmla="*/ 223 w 369" name="T20"/>
              <a:gd fmla="*/ 10 h 256" name="T21"/>
              <a:gd fmla="*/ 194 w 369" name="T22"/>
              <a:gd fmla="*/ 68 h 256" name="T23"/>
              <a:gd fmla="*/ 46 w 369" name="T24"/>
              <a:gd fmla="*/ 36 h 256" name="T25"/>
              <a:gd fmla="*/ 179 w 369" name="T26"/>
              <a:gd fmla="*/ 77 h 256" name="T27"/>
              <a:gd fmla="*/ 146 w 369" name="T28"/>
              <a:gd fmla="*/ 10 h 256" name="T29"/>
              <a:gd fmla="*/ 143 w 369" name="T30"/>
              <a:gd fmla="*/ 6 h 256" name="T31"/>
              <a:gd fmla="*/ 140 w 369" name="T32"/>
              <a:gd fmla="*/ 3 h 256" name="T33"/>
              <a:gd fmla="*/ 135 w 369" name="T34"/>
              <a:gd fmla="*/ 1 h 256" name="T35"/>
              <a:gd fmla="*/ 130 w 369" name="T36"/>
              <a:gd fmla="*/ 0 h 256" name="T37"/>
              <a:gd fmla="*/ 17 w 369" name="T38"/>
              <a:gd fmla="*/ 0 h 256" name="T39"/>
              <a:gd fmla="*/ 13 w 369" name="T40"/>
              <a:gd fmla="*/ 1 h 256" name="T41"/>
              <a:gd fmla="*/ 10 w 369" name="T42"/>
              <a:gd fmla="*/ 2 h 256" name="T43"/>
              <a:gd fmla="*/ 6 w 369" name="T44"/>
              <a:gd fmla="*/ 5 h 256" name="T45"/>
              <a:gd fmla="*/ 3 w 369" name="T46"/>
              <a:gd fmla="*/ 9 h 256" name="T47"/>
              <a:gd fmla="*/ 1 w 369" name="T48"/>
              <a:gd fmla="*/ 13 h 256" name="T49"/>
              <a:gd fmla="*/ 0 w 369" name="T50"/>
              <a:gd fmla="*/ 18 h 256" name="T51"/>
              <a:gd fmla="*/ 0 w 369" name="T52"/>
              <a:gd fmla="*/ 22 h 256" name="T53"/>
              <a:gd fmla="*/ 2 w 369" name="T54"/>
              <a:gd fmla="*/ 26 h 256" name="T55"/>
              <a:gd fmla="*/ 120 w 369" name="T56"/>
              <a:gd fmla="*/ 254 h 256" name="T57"/>
              <a:gd fmla="*/ 125 w 369" name="T58"/>
              <a:gd fmla="*/ 256 h 256" name="T59"/>
              <a:gd fmla="*/ 130 w 369" name="T60"/>
              <a:gd fmla="*/ 256 h 256" name="T61"/>
              <a:gd fmla="*/ 134 w 369" name="T62"/>
              <a:gd fmla="*/ 255 h 256" name="T63"/>
              <a:gd fmla="*/ 184 w 369" name="T64"/>
              <a:gd fmla="*/ 165 h 256" name="T65"/>
              <a:gd fmla="*/ 217 w 369" name="T66"/>
              <a:gd fmla="*/ 100 h 256" name="T67"/>
              <a:gd fmla="*/ 241 w 369" name="T68"/>
              <a:gd fmla="*/ 199 h 256" name="T69"/>
              <a:gd fmla="*/ 224 w 369" name="T70"/>
              <a:gd fmla="*/ 245 h 256" name="T71"/>
              <a:gd fmla="*/ 235 w 369" name="T72"/>
              <a:gd fmla="*/ 255 h 256" name="T73"/>
              <a:gd fmla="*/ 241 w 369" name="T74"/>
              <a:gd fmla="*/ 256 h 256" name="T75"/>
              <a:gd fmla="*/ 246 w 369" name="T76"/>
              <a:gd fmla="*/ 255 h 256" name="T77"/>
              <a:gd fmla="*/ 257 w 369" name="T78"/>
              <a:gd fmla="*/ 245 h 256" name="T79"/>
              <a:gd fmla="*/ 368 w 369" name="T80"/>
              <a:gd fmla="*/ 24 h 256" name="T81"/>
              <a:gd fmla="*/ 369 w 369" name="T82"/>
              <a:gd fmla="*/ 19 h 25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369" name="T126"/>
              <a:gd fmla="*/ 0 h 256" name="T127"/>
              <a:gd fmla="*/ 369 w 369" name="T128"/>
              <a:gd fmla="*/ 256 h 25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56" w="369">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标题 8"/>
          <p:cNvSpPr>
            <a:spLocks noGrp="1"/>
          </p:cNvSpPr>
          <p:nvPr>
            <p:ph idx="4294967295" type="title"/>
          </p:nvPr>
        </p:nvSpPr>
        <p:spPr/>
        <p:txBody>
          <a:bodyPr/>
          <a:lstStyle/>
          <a:p>
            <a:pPr eaLnBrk="1" hangingPunct="1"/>
            <a:r>
              <a:rPr altLang="zh-CN" lang="en-US" smtClean="0"/>
              <a:t>YOUR TITLE HERE</a:t>
            </a:r>
          </a:p>
        </p:txBody>
      </p:sp>
      <p:sp>
        <p:nvSpPr>
          <p:cNvPr id="23555" name="文本框 9"/>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23556" name="椭圆 1"/>
          <p:cNvSpPr>
            <a:spLocks noChangeArrowheads="1" noChangeAspect="1"/>
          </p:cNvSpPr>
          <p:nvPr/>
        </p:nvSpPr>
        <p:spPr bwMode="auto">
          <a:xfrm>
            <a:off x="839788" y="2724150"/>
            <a:ext cx="2879725" cy="287972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57" name="空心弧 2"/>
          <p:cNvSpPr>
            <a:spLocks noChangeAspect="1"/>
          </p:cNvSpPr>
          <p:nvPr/>
        </p:nvSpPr>
        <p:spPr bwMode="auto">
          <a:xfrm>
            <a:off x="119063" y="2005013"/>
            <a:ext cx="4321175" cy="4319587"/>
          </a:xfrm>
          <a:custGeom>
            <a:gdLst>
              <a:gd fmla="*/ 2160000 w 4320000" name="T0"/>
              <a:gd fmla="*/ 0 h 4320000" name="T1"/>
              <a:gd fmla="*/ 4320000 w 4320000" name="T2"/>
              <a:gd fmla="*/ 2160000 h 4320000" name="T3"/>
              <a:gd fmla="*/ 2160000 w 4320000" name="T4"/>
              <a:gd fmla="*/ 4320000 h 4320000" name="T5"/>
              <a:gd fmla="*/ 2160000 w 4320000" name="T6"/>
              <a:gd fmla="*/ 4190400 h 4320000" name="T7"/>
              <a:gd fmla="*/ 4190400 w 4320000" name="T8"/>
              <a:gd fmla="*/ 2160000 h 4320000" name="T9"/>
              <a:gd fmla="*/ 2160000 w 4320000" name="T10"/>
              <a:gd fmla="*/ 129600 h 4320000" name="T11"/>
              <a:gd fmla="*/ 2160000 w 4320000" name="T12"/>
              <a:gd fmla="*/ 0 h 4320000" name="T13"/>
              <a:gd fmla="*/ 0 60000 65536" name="T14"/>
              <a:gd fmla="*/ 0 60000 65536" name="T15"/>
              <a:gd fmla="*/ 0 60000 65536" name="T16"/>
              <a:gd fmla="*/ 0 60000 65536" name="T17"/>
              <a:gd fmla="*/ 0 60000 65536" name="T18"/>
              <a:gd fmla="*/ 0 60000 65536" name="T19"/>
              <a:gd fmla="*/ 0 60000 65536" name="T20"/>
              <a:gd fmla="*/ 0 w 4320000" name="T21"/>
              <a:gd fmla="*/ 0 h 4320000" name="T22"/>
              <a:gd fmla="*/ 4320000 w 4320000" name="T23"/>
              <a:gd fmla="*/ 4320000 h 43200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320000" w="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3558" name="椭圆 5"/>
          <p:cNvSpPr>
            <a:spLocks noChangeArrowheads="1" noChangeAspect="1"/>
          </p:cNvSpPr>
          <p:nvPr/>
        </p:nvSpPr>
        <p:spPr bwMode="auto">
          <a:xfrm>
            <a:off x="3173413" y="2187575"/>
            <a:ext cx="449262" cy="449263"/>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59" name="椭圆 6"/>
          <p:cNvSpPr>
            <a:spLocks noChangeArrowheads="1" noChangeAspect="1"/>
          </p:cNvSpPr>
          <p:nvPr/>
        </p:nvSpPr>
        <p:spPr bwMode="auto">
          <a:xfrm>
            <a:off x="4071938" y="3355975"/>
            <a:ext cx="450850" cy="449263"/>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60" name="椭圆 7"/>
          <p:cNvSpPr>
            <a:spLocks noChangeArrowheads="1" noChangeAspect="1"/>
          </p:cNvSpPr>
          <p:nvPr/>
        </p:nvSpPr>
        <p:spPr bwMode="auto">
          <a:xfrm>
            <a:off x="4071938" y="4522788"/>
            <a:ext cx="450850" cy="45085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61" name="椭圆 10"/>
          <p:cNvSpPr>
            <a:spLocks noChangeArrowheads="1" noChangeAspect="1"/>
          </p:cNvSpPr>
          <p:nvPr/>
        </p:nvSpPr>
        <p:spPr bwMode="auto">
          <a:xfrm>
            <a:off x="3173413" y="5691188"/>
            <a:ext cx="449262" cy="449262"/>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62" name="椭圆 11"/>
          <p:cNvSpPr>
            <a:spLocks noChangeArrowheads="1" noChangeAspect="1"/>
          </p:cNvSpPr>
          <p:nvPr/>
        </p:nvSpPr>
        <p:spPr bwMode="auto">
          <a:xfrm>
            <a:off x="5629275" y="1962150"/>
            <a:ext cx="900113" cy="900113"/>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63" name="椭圆 12"/>
          <p:cNvSpPr>
            <a:spLocks noChangeArrowheads="1" noChangeAspect="1"/>
          </p:cNvSpPr>
          <p:nvPr/>
        </p:nvSpPr>
        <p:spPr bwMode="auto">
          <a:xfrm>
            <a:off x="7334250" y="3130550"/>
            <a:ext cx="900113" cy="900113"/>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64" name="椭圆 13"/>
          <p:cNvSpPr>
            <a:spLocks noChangeArrowheads="1" noChangeAspect="1"/>
          </p:cNvSpPr>
          <p:nvPr/>
        </p:nvSpPr>
        <p:spPr bwMode="auto">
          <a:xfrm>
            <a:off x="7334250" y="4298950"/>
            <a:ext cx="900113" cy="89852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3565" name="椭圆 14"/>
          <p:cNvSpPr>
            <a:spLocks noChangeArrowheads="1" noChangeAspect="1"/>
          </p:cNvSpPr>
          <p:nvPr/>
        </p:nvSpPr>
        <p:spPr bwMode="auto">
          <a:xfrm>
            <a:off x="5629275" y="5465763"/>
            <a:ext cx="900113" cy="900112"/>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cxnSp>
        <p:nvCxnSpPr>
          <p:cNvPr id="23566" name="直接连接符 4"/>
          <p:cNvCxnSpPr>
            <a:cxnSpLocks noChangeShapeType="1"/>
            <a:stCxn id="23558" idx="6"/>
            <a:endCxn id="23562" idx="2"/>
          </p:cNvCxnSpPr>
          <p:nvPr/>
        </p:nvCxnSpPr>
        <p:spPr bwMode="auto">
          <a:xfrm>
            <a:off x="3622675" y="2413000"/>
            <a:ext cx="2006600" cy="0"/>
          </a:xfrm>
          <a:prstGeom prst="line">
            <a:avLst/>
          </a:prstGeom>
          <a:noFill/>
          <a:ln w="9525">
            <a:solidFill>
              <a:srgbClr val="BFBFBF"/>
            </a:solidFill>
            <a:round/>
          </a:ln>
          <a:extLst>
            <a:ext uri="{909E8E84-426E-40DD-AFC4-6F175D3DCCD1}">
              <a14:hiddenFill>
                <a:noFill/>
              </a14:hiddenFill>
            </a:ext>
          </a:extLst>
        </p:spPr>
      </p:cxnSp>
      <p:cxnSp>
        <p:nvCxnSpPr>
          <p:cNvPr id="23567" name="直接连接符 16"/>
          <p:cNvCxnSpPr>
            <a:cxnSpLocks noChangeShapeType="1"/>
            <a:stCxn id="23559" idx="6"/>
            <a:endCxn id="23563" idx="2"/>
          </p:cNvCxnSpPr>
          <p:nvPr/>
        </p:nvCxnSpPr>
        <p:spPr bwMode="auto">
          <a:xfrm>
            <a:off x="4522788" y="3579813"/>
            <a:ext cx="2811462" cy="0"/>
          </a:xfrm>
          <a:prstGeom prst="line">
            <a:avLst/>
          </a:prstGeom>
          <a:noFill/>
          <a:ln w="9525">
            <a:solidFill>
              <a:srgbClr val="BFBFBF"/>
            </a:solidFill>
            <a:round/>
          </a:ln>
          <a:extLst>
            <a:ext uri="{909E8E84-426E-40DD-AFC4-6F175D3DCCD1}">
              <a14:hiddenFill>
                <a:noFill/>
              </a14:hiddenFill>
            </a:ext>
          </a:extLst>
        </p:spPr>
      </p:cxnSp>
      <p:cxnSp>
        <p:nvCxnSpPr>
          <p:cNvPr id="23568" name="直接连接符 18"/>
          <p:cNvCxnSpPr>
            <a:cxnSpLocks noChangeShapeType="1"/>
            <a:stCxn id="23560" idx="6"/>
            <a:endCxn id="23564" idx="2"/>
          </p:cNvCxnSpPr>
          <p:nvPr/>
        </p:nvCxnSpPr>
        <p:spPr bwMode="auto">
          <a:xfrm>
            <a:off x="4522788" y="4748213"/>
            <a:ext cx="2811462" cy="0"/>
          </a:xfrm>
          <a:prstGeom prst="line">
            <a:avLst/>
          </a:prstGeom>
          <a:noFill/>
          <a:ln w="9525">
            <a:solidFill>
              <a:srgbClr val="BFBFBF"/>
            </a:solidFill>
            <a:round/>
          </a:ln>
          <a:extLst>
            <a:ext uri="{909E8E84-426E-40DD-AFC4-6F175D3DCCD1}">
              <a14:hiddenFill>
                <a:noFill/>
              </a14:hiddenFill>
            </a:ext>
          </a:extLst>
        </p:spPr>
      </p:cxnSp>
      <p:cxnSp>
        <p:nvCxnSpPr>
          <p:cNvPr id="23569" name="直接连接符 20"/>
          <p:cNvCxnSpPr>
            <a:cxnSpLocks noChangeShapeType="1"/>
            <a:stCxn id="23561" idx="6"/>
            <a:endCxn id="23565" idx="2"/>
          </p:cNvCxnSpPr>
          <p:nvPr/>
        </p:nvCxnSpPr>
        <p:spPr bwMode="auto">
          <a:xfrm>
            <a:off x="3622675" y="5916613"/>
            <a:ext cx="2006600" cy="0"/>
          </a:xfrm>
          <a:prstGeom prst="line">
            <a:avLst/>
          </a:prstGeom>
          <a:noFill/>
          <a:ln w="9525">
            <a:solidFill>
              <a:srgbClr val="BFBFBF"/>
            </a:solidFill>
            <a:round/>
          </a:ln>
          <a:extLst>
            <a:ext uri="{909E8E84-426E-40DD-AFC4-6F175D3DCCD1}">
              <a14:hiddenFill>
                <a:noFill/>
              </a14:hiddenFill>
            </a:ext>
          </a:extLst>
        </p:spPr>
      </p:cxnSp>
      <p:sp>
        <p:nvSpPr>
          <p:cNvPr id="23570" name="文本框 21"/>
          <p:cNvSpPr txBox="1">
            <a:spLocks noChangeArrowheads="1"/>
          </p:cNvSpPr>
          <p:nvPr/>
        </p:nvSpPr>
        <p:spPr bwMode="auto">
          <a:xfrm>
            <a:off x="6529389" y="1895475"/>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chemeClr val="accent2"/>
                </a:solidFill>
              </a:rPr>
              <a:t>ADD TEXT HERE</a:t>
            </a:r>
          </a:p>
        </p:txBody>
      </p:sp>
      <p:sp>
        <p:nvSpPr>
          <p:cNvPr id="23571" name="文本框 22"/>
          <p:cNvSpPr txBox="1">
            <a:spLocks noChangeArrowheads="1"/>
          </p:cNvSpPr>
          <p:nvPr/>
        </p:nvSpPr>
        <p:spPr bwMode="auto">
          <a:xfrm>
            <a:off x="8234364" y="4294188"/>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chemeClr val="accent2"/>
                </a:solidFill>
              </a:rPr>
              <a:t>ADD TEXT HERE</a:t>
            </a:r>
          </a:p>
        </p:txBody>
      </p:sp>
      <p:sp>
        <p:nvSpPr>
          <p:cNvPr id="23572" name="文本框 23"/>
          <p:cNvSpPr txBox="1">
            <a:spLocks noChangeArrowheads="1"/>
          </p:cNvSpPr>
          <p:nvPr/>
        </p:nvSpPr>
        <p:spPr bwMode="auto">
          <a:xfrm>
            <a:off x="8234364" y="3130550"/>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rgbClr val="354B5E"/>
                </a:solidFill>
              </a:rPr>
              <a:t>ADD TEXT HERE</a:t>
            </a:r>
          </a:p>
        </p:txBody>
      </p:sp>
      <p:sp>
        <p:nvSpPr>
          <p:cNvPr id="23573" name="文本框 24"/>
          <p:cNvSpPr txBox="1">
            <a:spLocks noChangeArrowheads="1"/>
          </p:cNvSpPr>
          <p:nvPr/>
        </p:nvSpPr>
        <p:spPr bwMode="auto">
          <a:xfrm>
            <a:off x="6529389" y="546576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rgbClr val="354B5E"/>
                </a:solidFill>
              </a:rPr>
              <a:t>ADD TEXT HERE</a:t>
            </a:r>
          </a:p>
        </p:txBody>
      </p:sp>
      <p:sp>
        <p:nvSpPr>
          <p:cNvPr id="23574" name="文本框 25"/>
          <p:cNvSpPr txBox="1">
            <a:spLocks noChangeArrowheads="1"/>
          </p:cNvSpPr>
          <p:nvPr/>
        </p:nvSpPr>
        <p:spPr bwMode="auto">
          <a:xfrm>
            <a:off x="6529389" y="2262188"/>
            <a:ext cx="386080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8F8F8F"/>
                </a:solidFill>
              </a:rPr>
              <a:t>People tend to read writing. This text will not appear in a consistent order.</a:t>
            </a:r>
          </a:p>
        </p:txBody>
      </p:sp>
      <p:sp>
        <p:nvSpPr>
          <p:cNvPr id="23575" name="文本框 26"/>
          <p:cNvSpPr txBox="1">
            <a:spLocks noChangeArrowheads="1"/>
          </p:cNvSpPr>
          <p:nvPr/>
        </p:nvSpPr>
        <p:spPr bwMode="auto">
          <a:xfrm>
            <a:off x="8235949" y="3430588"/>
            <a:ext cx="311785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8F8F8F"/>
                </a:solidFill>
              </a:rPr>
              <a:t>People tend to read writing. This text will not appear in a consistent order.</a:t>
            </a:r>
          </a:p>
        </p:txBody>
      </p:sp>
      <p:sp>
        <p:nvSpPr>
          <p:cNvPr id="23576" name="文本框 27"/>
          <p:cNvSpPr txBox="1">
            <a:spLocks noChangeArrowheads="1"/>
          </p:cNvSpPr>
          <p:nvPr/>
        </p:nvSpPr>
        <p:spPr bwMode="auto">
          <a:xfrm>
            <a:off x="8234364" y="4664075"/>
            <a:ext cx="311785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8F8F8F"/>
                </a:solidFill>
              </a:rPr>
              <a:t>People tend to read writing. This text will not appear in a consistent order.</a:t>
            </a:r>
          </a:p>
        </p:txBody>
      </p:sp>
      <p:sp>
        <p:nvSpPr>
          <p:cNvPr id="23577" name="文本框 28"/>
          <p:cNvSpPr txBox="1">
            <a:spLocks noChangeArrowheads="1"/>
          </p:cNvSpPr>
          <p:nvPr/>
        </p:nvSpPr>
        <p:spPr bwMode="auto">
          <a:xfrm>
            <a:off x="6529389" y="5829300"/>
            <a:ext cx="3860800"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8F8F8F"/>
                </a:solidFill>
              </a:rPr>
              <a:t>People tend to read writing. This text will not appear in a consistent order.</a:t>
            </a:r>
          </a:p>
        </p:txBody>
      </p:sp>
      <p:sp>
        <p:nvSpPr>
          <p:cNvPr id="23578" name="KSO_Shape"/>
          <p:cNvSpPr>
            <a:spLocks noChangeAspect="1"/>
          </p:cNvSpPr>
          <p:nvPr/>
        </p:nvSpPr>
        <p:spPr bwMode="auto">
          <a:xfrm>
            <a:off x="5797550" y="2163763"/>
            <a:ext cx="539750" cy="534987"/>
          </a:xfrm>
          <a:custGeom>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2262188" name="T165"/>
              <a:gd fmla="*/ 0 h 2241550" name="T166"/>
              <a:gd fmla="*/ 2262188 w 2262188" name="T167"/>
              <a:gd fmla="*/ 2241550 h 2241550"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3579" name="KSO_Shape"/>
          <p:cNvSpPr>
            <a:spLocks noChangeAspect="1"/>
          </p:cNvSpPr>
          <p:nvPr/>
        </p:nvSpPr>
        <p:spPr bwMode="auto">
          <a:xfrm>
            <a:off x="7605713" y="4478338"/>
            <a:ext cx="396875" cy="539750"/>
          </a:xfrm>
          <a:custGeom>
            <a:gdLst>
              <a:gd fmla="*/ 659720 w 1122363" name="T0"/>
              <a:gd fmla="*/ 1061049 h 1531938" name="T1"/>
              <a:gd fmla="*/ 657679 w 1122363" name="T2"/>
              <a:gd fmla="*/ 1105186 h 1531938" name="T3"/>
              <a:gd fmla="*/ 613002 w 1122363" name="T4"/>
              <a:gd fmla="*/ 1132121 h 1531938" name="T5"/>
              <a:gd fmla="*/ 496276 w 1122363" name="T6"/>
              <a:gd fmla="*/ 860262 h 1531938" name="T7"/>
              <a:gd fmla="*/ 478065 w 1122363" name="T8"/>
              <a:gd fmla="*/ 820434 h 1531938" name="T9"/>
              <a:gd fmla="*/ 495593 w 1122363" name="T10"/>
              <a:gd fmla="*/ 792738 h 1531938" name="T11"/>
              <a:gd fmla="*/ 513236 w 1122363" name="T12"/>
              <a:gd fmla="*/ 692440 h 1531938" name="T13"/>
              <a:gd fmla="*/ 428226 w 1122363" name="T14"/>
              <a:gd fmla="*/ 723969 h 1531938" name="T15"/>
              <a:gd fmla="*/ 379486 w 1122363" name="T16"/>
              <a:gd fmla="*/ 771377 h 1531938" name="T17"/>
              <a:gd fmla="*/ 359537 w 1122363" name="T18"/>
              <a:gd fmla="*/ 859614 h 1531938" name="T19"/>
              <a:gd fmla="*/ 388554 w 1122363" name="T20"/>
              <a:gd fmla="*/ 929250 h 1531938" name="T21"/>
              <a:gd fmla="*/ 452482 w 1122363" name="T22"/>
              <a:gd fmla="*/ 975751 h 1531938" name="T23"/>
              <a:gd fmla="*/ 515503 w 1122363" name="T24"/>
              <a:gd fmla="*/ 1131583 h 1531938" name="T25"/>
              <a:gd fmla="*/ 419611 w 1122363" name="T26"/>
              <a:gd fmla="*/ 1093929 h 1531938" name="T27"/>
              <a:gd fmla="*/ 452255 w 1122363" name="T28"/>
              <a:gd fmla="*/ 1208705 h 1531938" name="T29"/>
              <a:gd fmla="*/ 616608 w 1122363" name="T30"/>
              <a:gd fmla="*/ 1227305 h 1531938" name="T31"/>
              <a:gd fmla="*/ 701392 w 1122363" name="T32"/>
              <a:gd fmla="*/ 1200993 h 1531938" name="T33"/>
              <a:gd fmla="*/ 755799 w 1122363" name="T34"/>
              <a:gd fmla="*/ 1155627 h 1531938" name="T35"/>
              <a:gd fmla="*/ 783682 w 1122363" name="T36"/>
              <a:gd fmla="*/ 1087805 h 1531938" name="T37"/>
              <a:gd fmla="*/ 769174 w 1122363" name="T38"/>
              <a:gd fmla="*/ 1001156 h 1531938" name="T39"/>
              <a:gd fmla="*/ 693004 w 1122363" name="T40"/>
              <a:gd fmla="*/ 932199 h 1531938" name="T41"/>
              <a:gd fmla="*/ 624543 w 1122363" name="T42"/>
              <a:gd fmla="*/ 792018 h 1531938" name="T43"/>
              <a:gd fmla="*/ 756025 w 1122363" name="T44"/>
              <a:gd fmla="*/ 858933 h 1531938" name="T45"/>
              <a:gd fmla="*/ 653106 w 1122363" name="T46"/>
              <a:gd fmla="*/ 698791 h 1531938" name="T47"/>
              <a:gd fmla="*/ 617515 w 1122363" name="T48"/>
              <a:gd fmla="*/ 373743 h 1531938" name="T49"/>
              <a:gd fmla="*/ 768267 w 1122363" name="T50"/>
              <a:gd fmla="*/ 414573 h 1531938" name="T51"/>
              <a:gd fmla="*/ 889095 w 1122363" name="T52"/>
              <a:gd fmla="*/ 508707 h 1531938" name="T53"/>
              <a:gd fmla="*/ 986347 w 1122363" name="T54"/>
              <a:gd fmla="*/ 659549 h 1531938" name="T55"/>
              <a:gd fmla="*/ 1066143 w 1122363" name="T56"/>
              <a:gd fmla="*/ 870048 h 1531938" name="T57"/>
              <a:gd fmla="*/ 1122136 w 1122363" name="T58"/>
              <a:gd fmla="*/ 1120922 h 1531938" name="T59"/>
              <a:gd fmla="*/ 1088812 w 1122363" name="T60"/>
              <a:gd fmla="*/ 1284920 h 1531938" name="T61"/>
              <a:gd fmla="*/ 987253 w 1122363" name="T62"/>
              <a:gd fmla="*/ 1407408 h 1531938" name="T63"/>
              <a:gd fmla="*/ 836275 w 1122363" name="T64"/>
              <a:gd fmla="*/ 1488160 h 1531938" name="T65"/>
              <a:gd fmla="*/ 653786 w 1122363" name="T66"/>
              <a:gd fmla="*/ 1527401 h 1531938" name="T67"/>
              <a:gd fmla="*/ 459056 w 1122363" name="T68"/>
              <a:gd fmla="*/ 1525133 h 1531938" name="T69"/>
              <a:gd fmla="*/ 274754 w 1122363" name="T70"/>
              <a:gd fmla="*/ 1477952 h 1531938" name="T71"/>
              <a:gd fmla="*/ 122868 w 1122363" name="T72"/>
              <a:gd fmla="*/ 1387674 h 1531938" name="T73"/>
              <a:gd fmla="*/ 25163 w 1122363" name="T74"/>
              <a:gd fmla="*/ 1257020 h 1531938" name="T75"/>
              <a:gd fmla="*/ 2947 w 1122363" name="T76"/>
              <a:gd fmla="*/ 1087805 h 1531938" name="T77"/>
              <a:gd fmla="*/ 101785 w 1122363" name="T78"/>
              <a:gd fmla="*/ 770469 h 1531938" name="T79"/>
              <a:gd fmla="*/ 185436 w 1122363" name="T80"/>
              <a:gd fmla="*/ 597625 h 1531938" name="T81"/>
              <a:gd fmla="*/ 291076 w 1122363" name="T82"/>
              <a:gd fmla="*/ 468105 h 1531938" name="T83"/>
              <a:gd fmla="*/ 429359 w 1122363" name="T84"/>
              <a:gd fmla="*/ 390529 h 1531938" name="T85"/>
              <a:gd fmla="*/ 479174 w 1122363" name="T86"/>
              <a:gd fmla="*/ 1591 h 1531938" name="T87"/>
              <a:gd fmla="*/ 551894 w 1122363" name="T88"/>
              <a:gd fmla="*/ 29995 h 1531938" name="T89"/>
              <a:gd fmla="*/ 625293 w 1122363" name="T90"/>
              <a:gd fmla="*/ 25905 h 1531938" name="T91"/>
              <a:gd fmla="*/ 709340 w 1122363" name="T92"/>
              <a:gd fmla="*/ 227 h 1531938" name="T93"/>
              <a:gd fmla="*/ 758726 w 1122363" name="T94"/>
              <a:gd fmla="*/ 27496 h 1531938" name="T95"/>
              <a:gd fmla="*/ 796785 w 1122363" name="T96"/>
              <a:gd fmla="*/ 126571 h 1531938" name="T97"/>
              <a:gd fmla="*/ 842547 w 1122363" name="T98"/>
              <a:gd fmla="*/ 132706 h 1531938" name="T99"/>
              <a:gd fmla="*/ 877887 w 1122363" name="T100"/>
              <a:gd fmla="*/ 128389 h 1531938" name="T101"/>
              <a:gd fmla="*/ 854327 w 1122363" name="T102"/>
              <a:gd fmla="*/ 210421 h 1531938" name="T103"/>
              <a:gd fmla="*/ 786364 w 1122363" name="T104"/>
              <a:gd fmla="*/ 279955 h 1531938" name="T105"/>
              <a:gd fmla="*/ 671961 w 1122363" name="T106"/>
              <a:gd fmla="*/ 339492 h 1531938" name="T107"/>
              <a:gd fmla="*/ 528333 w 1122363" name="T108"/>
              <a:gd fmla="*/ 325403 h 1531938" name="T109"/>
              <a:gd fmla="*/ 445646 w 1122363" name="T110"/>
              <a:gd fmla="*/ 337219 h 1531938" name="T111"/>
              <a:gd fmla="*/ 251726 w 1122363" name="T112"/>
              <a:gd fmla="*/ 176563 h 1531938" name="T113"/>
              <a:gd fmla="*/ 329656 w 1122363" name="T114"/>
              <a:gd fmla="*/ 137024 h 1531938" name="T115"/>
              <a:gd fmla="*/ 389916 w 1122363" name="T116"/>
              <a:gd fmla="*/ 127934 h 1531938" name="T117"/>
              <a:gd fmla="*/ 417101 w 1122363" name="T118"/>
              <a:gd fmla="*/ 43857 h 15319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122363" name="T180"/>
              <a:gd fmla="*/ 0 h 1531938" name="T181"/>
              <a:gd fmla="*/ 1122363 w 1122363" name="T182"/>
              <a:gd fmla="*/ 1531938 h 1531938"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3580" name="KSO_Shape"/>
          <p:cNvSpPr>
            <a:spLocks noChangeAspect="1"/>
          </p:cNvSpPr>
          <p:nvPr/>
        </p:nvSpPr>
        <p:spPr bwMode="auto">
          <a:xfrm>
            <a:off x="7583488" y="3294063"/>
            <a:ext cx="400050" cy="539750"/>
          </a:xfrm>
          <a:custGeom>
            <a:gdLst>
              <a:gd fmla="*/ 1114659 w 1125538" name="T0"/>
              <a:gd fmla="*/ 1446451 h 1516063" name="T1"/>
              <a:gd fmla="*/ 1124632 w 1125538" name="T2"/>
              <a:gd fmla="*/ 1455581 h 1516063" name="T3"/>
              <a:gd fmla="*/ 1123952 w 1125538" name="T4"/>
              <a:gd fmla="*/ 1506706 h 1516063" name="T5"/>
              <a:gd fmla="*/ 1112619 w 1125538" name="T6"/>
              <a:gd fmla="*/ 1514922 h 1516063" name="T7"/>
              <a:gd fmla="*/ 14959 w 1125538" name="T8"/>
              <a:gd fmla="*/ 1515379 h 1516063" name="T9"/>
              <a:gd fmla="*/ 2720 w 1125538" name="T10"/>
              <a:gd fmla="*/ 1508075 h 1516063" name="T11"/>
              <a:gd fmla="*/ 453 w 1125538" name="T12"/>
              <a:gd fmla="*/ 1456950 h 1516063" name="T13"/>
              <a:gd fmla="*/ 9292 w 1125538" name="T14"/>
              <a:gd fmla="*/ 1447136 h 1516063" name="T15"/>
              <a:gd fmla="*/ 202628 w 1125538" name="T16"/>
              <a:gd fmla="*/ 1074964 h 1516063" name="T17"/>
              <a:gd fmla="*/ 218423 w 1125538" name="T18"/>
              <a:gd fmla="*/ 1080869 h 1516063" name="T19"/>
              <a:gd fmla="*/ 223838 w 1125538" name="T20"/>
              <a:gd fmla="*/ 1377473 h 1516063" name="T21"/>
              <a:gd fmla="*/ 216843 w 1125538" name="T22"/>
              <a:gd fmla="*/ 1389056 h 1516063" name="T23"/>
              <a:gd fmla="*/ 200146 w 1125538" name="T24"/>
              <a:gd fmla="*/ 1393825 h 1516063" name="T25"/>
              <a:gd fmla="*/ 8574 w 1125538" name="T26"/>
              <a:gd fmla="*/ 1390191 h 1516063" name="T27"/>
              <a:gd fmla="*/ 225 w 1125538" name="T28"/>
              <a:gd fmla="*/ 1379063 h 1516063" name="T29"/>
              <a:gd fmla="*/ 4287 w 1125538" name="T30"/>
              <a:gd fmla="*/ 1082005 h 1516063" name="T31"/>
              <a:gd fmla="*/ 18954 w 1125538" name="T32"/>
              <a:gd fmla="*/ 1075191 h 1516063" name="T33"/>
              <a:gd fmla="*/ 494553 w 1125538" name="T34"/>
              <a:gd fmla="*/ 906007 h 1516063" name="T35"/>
              <a:gd fmla="*/ 508443 w 1125538" name="T36"/>
              <a:gd fmla="*/ 918225 h 1516063" name="T37"/>
              <a:gd fmla="*/ 510720 w 1125538" name="T38"/>
              <a:gd fmla="*/ 1373688 h 1516063" name="T39"/>
              <a:gd fmla="*/ 500929 w 1125538" name="T40"/>
              <a:gd fmla="*/ 1389526 h 1516063" name="T41"/>
              <a:gd fmla="*/ 307154 w 1125538" name="T42"/>
              <a:gd fmla="*/ 1393599 h 1516063" name="T43"/>
              <a:gd fmla="*/ 291215 w 1125538" name="T44"/>
              <a:gd fmla="*/ 1384549 h 1516063" name="T45"/>
              <a:gd fmla="*/ 285750 w 1125538" name="T46"/>
              <a:gd fmla="*/ 930216 h 1516063" name="T47"/>
              <a:gd fmla="*/ 292581 w 1125538" name="T48"/>
              <a:gd fmla="*/ 912342 h 1516063" name="T49"/>
              <a:gd fmla="*/ 614065 w 1125538" name="T50"/>
              <a:gd fmla="*/ 754062 h 1516063" name="T51"/>
              <a:gd fmla="*/ 807605 w 1125538" name="T52"/>
              <a:gd fmla="*/ 758598 h 1516063" name="T53"/>
              <a:gd fmla="*/ 814388 w 1125538" name="T54"/>
              <a:gd fmla="*/ 776968 h 1516063" name="T55"/>
              <a:gd fmla="*/ 808962 w 1125538" name="T56"/>
              <a:gd fmla="*/ 1387929 h 1516063" name="T57"/>
              <a:gd fmla="*/ 790874 w 1125538" name="T58"/>
              <a:gd fmla="*/ 1393825 h 1516063" name="T59"/>
              <a:gd fmla="*/ 597559 w 1125538" name="T60"/>
              <a:gd fmla="*/ 1389290 h 1516063" name="T61"/>
              <a:gd fmla="*/ 590550 w 1125538" name="T62"/>
              <a:gd fmla="*/ 1370920 h 1516063" name="T63"/>
              <a:gd fmla="*/ 595977 w 1125538" name="T64"/>
              <a:gd fmla="*/ 759959 h 1516063" name="T65"/>
              <a:gd fmla="*/ 614065 w 1125538" name="T66"/>
              <a:gd fmla="*/ 754062 h 1516063" name="T67"/>
              <a:gd fmla="*/ 1117173 w 1125538" name="T68"/>
              <a:gd fmla="*/ 374198 h 1516063" name="T69"/>
              <a:gd fmla="*/ 1125538 w 1125538" name="T70"/>
              <a:gd fmla="*/ 395525 h 1516063" name="T71"/>
              <a:gd fmla="*/ 1121695 w 1125538" name="T72"/>
              <a:gd fmla="*/ 1383617 h 1516063" name="T73"/>
              <a:gd fmla="*/ 1106998 w 1125538" name="T74"/>
              <a:gd fmla="*/ 1390650 h 1516063" name="T75"/>
              <a:gd fmla="*/ 910292 w 1125538" name="T76"/>
              <a:gd fmla="*/ 1388381 h 1516063" name="T77"/>
              <a:gd fmla="*/ 901926 w 1125538" name="T78"/>
              <a:gd fmla="*/ 1366827 h 1516063" name="T79"/>
              <a:gd fmla="*/ 905544 w 1125538" name="T80"/>
              <a:gd fmla="*/ 378509 h 1516063" name="T81"/>
              <a:gd fmla="*/ 920466 w 1125538" name="T82"/>
              <a:gd fmla="*/ 371702 h 1516063" name="T83"/>
              <a:gd fmla="*/ 871862 w 1125538" name="T84"/>
              <a:gd fmla="*/ 250077 h 1516063" name="T85"/>
              <a:gd fmla="*/ 834181 w 1125538" name="T86"/>
              <a:gd fmla="*/ 369107 h 1516063" name="T87"/>
              <a:gd fmla="*/ 785151 w 1125538" name="T88"/>
              <a:gd fmla="*/ 471133 h 1516063" name="T89"/>
              <a:gd fmla="*/ 726588 w 1125538" name="T90"/>
              <a:gd fmla="*/ 557062 h 1516063" name="T91"/>
              <a:gd fmla="*/ 660533 w 1125538" name="T92"/>
              <a:gd fmla="*/ 628934 h 1516063" name="T93"/>
              <a:gd fmla="*/ 589258 w 1125538" name="T94"/>
              <a:gd fmla="*/ 687429 h 1516063" name="T95"/>
              <a:gd fmla="*/ 514351 w 1125538" name="T96"/>
              <a:gd fmla="*/ 733907 h 1516063" name="T97"/>
              <a:gd fmla="*/ 419015 w 1125538" name="T98"/>
              <a:gd fmla="*/ 777438 h 1516063" name="T99"/>
              <a:gd fmla="*/ 271244 w 1125538" name="T100"/>
              <a:gd fmla="*/ 819382 h 1516063" name="T101"/>
              <a:gd fmla="*/ 143448 w 1125538" name="T102"/>
              <a:gd fmla="*/ 835933 h 1516063" name="T103"/>
              <a:gd fmla="*/ 29499 w 1125538" name="T104"/>
              <a:gd fmla="*/ 836840 h 1516063" name="T105"/>
              <a:gd fmla="*/ 97823 w 1125538" name="T106"/>
              <a:gd fmla="*/ 823690 h 1516063" name="T107"/>
              <a:gd fmla="*/ 204055 w 1125538" name="T108"/>
              <a:gd fmla="*/ 801017 h 1516063" name="T109"/>
              <a:gd fmla="*/ 299618 w 1125538" name="T110"/>
              <a:gd fmla="*/ 770863 h 1516063" name="T111"/>
              <a:gd fmla="*/ 404715 w 1125538" name="T112"/>
              <a:gd fmla="*/ 724838 h 1516063" name="T113"/>
              <a:gd fmla="*/ 542725 w 1125538" name="T114"/>
              <a:gd fmla="*/ 635962 h 1516063" name="T115"/>
              <a:gd fmla="*/ 647822 w 1125538" name="T116"/>
              <a:gd fmla="*/ 535296 h 1516063" name="T117"/>
              <a:gd fmla="*/ 724091 w 1125538" name="T118"/>
              <a:gd fmla="*/ 431683 h 1516063" name="T119"/>
              <a:gd fmla="*/ 776299 w 1125538" name="T120"/>
              <a:gd fmla="*/ 333285 h 1516063" name="T121"/>
              <a:gd fmla="*/ 814206 w 1125538" name="T122"/>
              <a:gd fmla="*/ 229445 h 151606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125538" name="T186"/>
              <a:gd fmla="*/ 0 h 1516063" name="T187"/>
              <a:gd fmla="*/ 1125538 w 1125538" name="T188"/>
              <a:gd fmla="*/ 1516063 h 151606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516063" w="1125538">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3581" name="KSO_Shape"/>
          <p:cNvSpPr>
            <a:spLocks noChangeAspect="1"/>
          </p:cNvSpPr>
          <p:nvPr/>
        </p:nvSpPr>
        <p:spPr bwMode="auto">
          <a:xfrm>
            <a:off x="5827713" y="5668963"/>
            <a:ext cx="536575" cy="539750"/>
          </a:xfrm>
          <a:custGeom>
            <a:gdLst>
              <a:gd fmla="*/ 1295082 w 2109787" name="T0"/>
              <a:gd fmla="*/ 1930537 h 2125662" name="T1"/>
              <a:gd fmla="*/ 1378267 w 2109787" name="T2"/>
              <a:gd fmla="*/ 1684248 h 2125662" name="T3"/>
              <a:gd fmla="*/ 1361122 w 2109787" name="T4"/>
              <a:gd fmla="*/ 1545055 h 2125662" name="T5"/>
              <a:gd fmla="*/ 1566862 w 2109787" name="T6"/>
              <a:gd fmla="*/ 1567300 h 2125662" name="T7"/>
              <a:gd fmla="*/ 1528445 w 2109787" name="T8"/>
              <a:gd fmla="*/ 2041129 h 2125662" name="T9"/>
              <a:gd fmla="*/ 1651000 w 2109787" name="T10"/>
              <a:gd fmla="*/ 1844733 h 2125662" name="T11"/>
              <a:gd fmla="*/ 1901190 w 2109787" name="T12"/>
              <a:gd fmla="*/ 1450988 h 2125662" name="T13"/>
              <a:gd fmla="*/ 2088197 w 2109787" name="T14"/>
              <a:gd fmla="*/ 1575563 h 2125662" name="T15"/>
              <a:gd fmla="*/ 2077720 w 2109787" name="T16"/>
              <a:gd fmla="*/ 2010939 h 2125662" name="T17"/>
              <a:gd fmla="*/ 1755457 w 2109787" name="T18"/>
              <a:gd fmla="*/ 2109455 h 2125662" name="T19"/>
              <a:gd fmla="*/ 1116012 w 2109787" name="T20"/>
              <a:gd fmla="*/ 2102146 h 2125662" name="T21"/>
              <a:gd fmla="*/ 824229 w 2109787" name="T22"/>
              <a:gd fmla="*/ 1996956 h 2125662" name="T23"/>
              <a:gd fmla="*/ 842327 w 2109787" name="T24"/>
              <a:gd fmla="*/ 1547597 h 2125662" name="T25"/>
              <a:gd fmla="*/ 1079500 w 2109787" name="T26"/>
              <a:gd fmla="*/ 1446221 h 2125662" name="T27"/>
              <a:gd fmla="*/ 1156856 w 2109787" name="T28"/>
              <a:gd fmla="*/ 894212 h 2125662" name="T29"/>
              <a:gd fmla="*/ 1181274 w 2109787" name="T30"/>
              <a:gd fmla="*/ 1123523 h 2125662" name="T31"/>
              <a:gd fmla="*/ 1403890 w 2109787" name="T32"/>
              <a:gd fmla="*/ 1350929 h 2125662" name="T33"/>
              <a:gd fmla="*/ 1555473 w 2109787" name="T34"/>
              <a:gd fmla="*/ 1330602 h 2125662" name="T35"/>
              <a:gd fmla="*/ 1746695 w 2109787" name="T36"/>
              <a:gd fmla="*/ 1088269 h 2125662" name="T37"/>
              <a:gd fmla="*/ 1634435 w 2109787" name="T38"/>
              <a:gd fmla="*/ 939629 h 2125662" name="T39"/>
              <a:gd fmla="*/ 1329051 w 2109787" name="T40"/>
              <a:gd fmla="*/ 834184 h 2125662" name="T41"/>
              <a:gd fmla="*/ 1487609 w 2109787" name="T42"/>
              <a:gd fmla="*/ 501650 h 2125662" name="T43"/>
              <a:gd fmla="*/ 1685808 w 2109787" name="T44"/>
              <a:gd fmla="*/ 588039 h 2125662" name="T45"/>
              <a:gd fmla="*/ 1817729 w 2109787" name="T46"/>
              <a:gd fmla="*/ 779556 h 2125662" name="T47"/>
              <a:gd fmla="*/ 1848490 w 2109787" name="T48"/>
              <a:gd fmla="*/ 1036817 h 2125662" name="T49"/>
              <a:gd fmla="*/ 1748915 w 2109787" name="T50"/>
              <a:gd fmla="*/ 1271528 h 2125662" name="T51"/>
              <a:gd fmla="*/ 1576403 w 2109787" name="T52"/>
              <a:gd fmla="*/ 1417309 h 2125662" name="T53"/>
              <a:gd fmla="*/ 1403573 w 2109787" name="T54"/>
              <a:gd fmla="*/ 1442082 h 2125662" name="T55"/>
              <a:gd fmla="*/ 1224085 w 2109787" name="T56"/>
              <a:gd fmla="*/ 1336319 h 2125662" name="T57"/>
              <a:gd fmla="*/ 1088992 w 2109787" name="T58"/>
              <a:gd fmla="*/ 1130193 h 2125662" name="T59"/>
              <a:gd fmla="*/ 1072185 w 2109787" name="T60"/>
              <a:gd fmla="*/ 867850 h 2125662" name="T61"/>
              <a:gd fmla="*/ 1171443 w 2109787" name="T62"/>
              <a:gd fmla="*/ 647432 h 2125662" name="T63"/>
              <a:gd fmla="*/ 1349029 w 2109787" name="T64"/>
              <a:gd fmla="*/ 518483 h 2125662" name="T65"/>
              <a:gd fmla="*/ 894842 w 2109787" name="T66"/>
              <a:gd fmla="*/ 389721 h 2125662" name="T67"/>
              <a:gd fmla="*/ 783863 w 2109787" name="T68"/>
              <a:gd fmla="*/ 461707 h 2125662" name="T69"/>
              <a:gd fmla="*/ 646249 w 2109787" name="T70"/>
              <a:gd fmla="*/ 519107 h 2125662" name="T71"/>
              <a:gd fmla="*/ 649737 w 2109787" name="T72"/>
              <a:gd fmla="*/ 631367 h 2125662" name="T73"/>
              <a:gd fmla="*/ 859963 w 2109787" name="T74"/>
              <a:gd fmla="*/ 751873 h 2125662" name="T75"/>
              <a:gd fmla="*/ 989016 w 2109787" name="T76"/>
              <a:gd fmla="*/ 914873 h 2125662" name="T77"/>
              <a:gd fmla="*/ 926551 w 2109787" name="T78"/>
              <a:gd fmla="*/ 1110219 h 2125662" name="T79"/>
              <a:gd fmla="*/ 637054 w 2109787" name="T80"/>
              <a:gd fmla="*/ 1172057 h 2125662" name="T81"/>
              <a:gd fmla="*/ 648152 w 2109787" name="T82"/>
              <a:gd fmla="*/ 1081995 h 2125662" name="T83"/>
              <a:gd fmla="*/ 837450 w 2109787" name="T84"/>
              <a:gd fmla="*/ 1055674 h 2125662" name="T85"/>
              <a:gd fmla="*/ 874549 w 2109787" name="T86"/>
              <a:gd fmla="*/ 927557 h 2125662" name="T87"/>
              <a:gd fmla="*/ 734081 w 2109787" name="T88"/>
              <a:gd fmla="*/ 811174 h 2125662" name="T89"/>
              <a:gd fmla="*/ 535588 w 2109787" name="T90"/>
              <a:gd fmla="*/ 662762 h 2125662" name="T91"/>
              <a:gd fmla="*/ 561905 w 2109787" name="T92"/>
              <a:gd fmla="*/ 464879 h 2125662" name="T93"/>
              <a:gd fmla="*/ 832750 w 2109787" name="T94"/>
              <a:gd fmla="*/ 1588 h 2125662" name="T95"/>
              <a:gd fmla="*/ 1300854 w 2109787" name="T96"/>
              <a:gd fmla="*/ 193714 h 2125662" name="T97"/>
              <a:gd fmla="*/ 1132654 w 2109787" name="T98"/>
              <a:gd fmla="*/ 241031 h 2125662" name="T99"/>
              <a:gd fmla="*/ 735320 w 2109787" name="T100"/>
              <a:gd fmla="*/ 141316 h 2125662" name="T101"/>
              <a:gd fmla="*/ 411297 w 2109787" name="T102"/>
              <a:gd fmla="*/ 258815 h 2125662" name="T103"/>
              <a:gd fmla="*/ 196445 w 2109787" name="T104"/>
              <a:gd fmla="*/ 520171 h 2125662" name="T105"/>
              <a:gd fmla="*/ 143129 w 2109787" name="T106"/>
              <a:gd fmla="*/ 858378 h 2125662" name="T107"/>
              <a:gd fmla="*/ 247857 w 2109787" name="T108"/>
              <a:gd fmla="*/ 1145456 h 2125662" name="T109"/>
              <a:gd fmla="*/ 469056 w 2109787" name="T110"/>
              <a:gd fmla="*/ 1349968 h 2125662" name="T111"/>
              <a:gd fmla="*/ 542684 w 2109787" name="T112"/>
              <a:gd fmla="*/ 1533202 h 2125662" name="T113"/>
              <a:gd fmla="*/ 227229 w 2109787" name="T114"/>
              <a:gd fmla="*/ 1339170 h 2125662" name="T115"/>
              <a:gd fmla="*/ 37131 w 2109787" name="T116"/>
              <a:gd fmla="*/ 1025417 h 2125662" name="T117"/>
              <a:gd fmla="*/ 15868 w 2109787" name="T118"/>
              <a:gd fmla="*/ 627508 h 2125662" name="T119"/>
              <a:gd fmla="*/ 204062 w 2109787" name="T120"/>
              <a:gd fmla="*/ 257545 h 2125662" name="T121"/>
              <a:gd fmla="*/ 551570 w 2109787" name="T122"/>
              <a:gd fmla="*/ 35567 h 212566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109787" name="T186"/>
              <a:gd fmla="*/ 0 h 2125662" name="T187"/>
              <a:gd fmla="*/ 2109787 w 2109787" name="T188"/>
              <a:gd fmla="*/ 2125662 h 212566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3582" name="KSO_Shape"/>
          <p:cNvSpPr>
            <a:spLocks noChangeAspect="1"/>
          </p:cNvSpPr>
          <p:nvPr/>
        </p:nvSpPr>
        <p:spPr bwMode="auto">
          <a:xfrm>
            <a:off x="1739900" y="3355975"/>
            <a:ext cx="1079500" cy="1057275"/>
          </a:xfrm>
          <a:custGeom>
            <a:gdLst>
              <a:gd fmla="*/ 2166826 w 3073399" name="T0"/>
              <a:gd fmla="*/ 1987218 h 3009901" name="T1"/>
              <a:gd fmla="*/ 2210027 w 3073399" name="T2"/>
              <a:gd fmla="*/ 2130672 h 3009901" name="T3"/>
              <a:gd fmla="*/ 2105838 w 3073399" name="T4"/>
              <a:gd fmla="*/ 2235088 h 3009901" name="T5"/>
              <a:gd fmla="*/ 2217333 w 3073399" name="T6"/>
              <a:gd fmla="*/ 2248101 h 3009901" name="T7"/>
              <a:gd fmla="*/ 3043858 w 3073399" name="T8"/>
              <a:gd fmla="*/ 2189069 h 3009901" name="T9"/>
              <a:gd fmla="*/ 3067364 w 3073399" name="T10"/>
              <a:gd fmla="*/ 2325540 h 3009901" name="T11"/>
              <a:gd fmla="*/ 2986681 w 3073399" name="T12"/>
              <a:gd fmla="*/ 2419166 h 3009901" name="T13"/>
              <a:gd fmla="*/ 1073158 w 3073399" name="T14"/>
              <a:gd fmla="*/ 2720355 h 3009901" name="T15"/>
              <a:gd fmla="*/ 622407 w 3073399" name="T16"/>
              <a:gd fmla="*/ 1982922 h 3009901" name="T17"/>
              <a:gd fmla="*/ 593524 w 3073399" name="T18"/>
              <a:gd fmla="*/ 2101163 h 3009901" name="T19"/>
              <a:gd fmla="*/ 682077 w 3073399" name="T20"/>
              <a:gd fmla="*/ 2181579 h 3009901" name="T21"/>
              <a:gd fmla="*/ 796338 w 3073399" name="T22"/>
              <a:gd fmla="*/ 2140894 h 3009901" name="T23"/>
              <a:gd fmla="*/ 814112 w 3073399" name="T24"/>
              <a:gd fmla="*/ 2020111 h 3009901" name="T25"/>
              <a:gd fmla="*/ 717625 w 3073399" name="T26"/>
              <a:gd fmla="*/ 1948912 h 3009901" name="T27"/>
              <a:gd fmla="*/ 1746106 w 3073399" name="T28"/>
              <a:gd fmla="*/ 1195455 h 3009901" name="T29"/>
              <a:gd fmla="*/ 1690575 w 3073399" name="T30"/>
              <a:gd fmla="*/ 1270442 h 3009901" name="T31"/>
              <a:gd fmla="*/ 1789578 w 3073399" name="T32"/>
              <a:gd fmla="*/ 1411202 h 3009901" name="T33"/>
              <a:gd fmla="*/ 1748644 w 3073399" name="T34"/>
              <a:gd fmla="*/ 1427725 h 3009901" name="T35"/>
              <a:gd fmla="*/ 1655353 w 3073399" name="T36"/>
              <a:gd fmla="*/ 1411838 h 3009901" name="T37"/>
              <a:gd fmla="*/ 1855264 w 3073399" name="T38"/>
              <a:gd fmla="*/ 1493815 h 3009901" name="T39"/>
              <a:gd fmla="*/ 1893342 w 3073399" name="T40"/>
              <a:gd fmla="*/ 1417875 h 3009901" name="T41"/>
              <a:gd fmla="*/ 1804492 w 3073399" name="T42"/>
              <a:gd fmla="*/ 1289824 h 3009901" name="T43"/>
              <a:gd fmla="*/ 1850821 w 3073399" name="T44"/>
              <a:gd fmla="*/ 1265040 h 3009901" name="T45"/>
              <a:gd fmla="*/ 1937132 w 3073399" name="T46"/>
              <a:gd fmla="*/ 1279021 h 3009901" name="T47"/>
              <a:gd fmla="*/ 1996153 w 3073399" name="T48"/>
              <a:gd fmla="*/ 1165905 h 3009901" name="T49"/>
              <a:gd fmla="*/ 2009481 w 3073399" name="T50"/>
              <a:gd fmla="*/ 1399128 h 3009901" name="T51"/>
              <a:gd fmla="*/ 1870178 w 3073399" name="T52"/>
              <a:gd fmla="*/ 1586279 h 3009901" name="T53"/>
              <a:gd fmla="*/ 2244614 w 3073399" name="T54"/>
              <a:gd fmla="*/ 1785503 h 3009901" name="T55"/>
              <a:gd fmla="*/ 2319819 w 3073399" name="T56"/>
              <a:gd fmla="*/ 1729263 h 3009901" name="T57"/>
              <a:gd fmla="*/ 2426438 w 3073399" name="T58"/>
              <a:gd fmla="*/ 1356550 h 3009901" name="T59"/>
              <a:gd fmla="*/ 2403591 w 3073399" name="T60"/>
              <a:gd fmla="*/ 1267900 h 3009901" name="T61"/>
              <a:gd fmla="*/ 1379920 w 3073399" name="T62"/>
              <a:gd fmla="*/ 892963 h 3009901" name="T63"/>
              <a:gd fmla="*/ 1113054 w 3073399" name="T64"/>
              <a:gd fmla="*/ 1215790 h 3009901" name="T65"/>
              <a:gd fmla="*/ 1167633 w 3073399" name="T66"/>
              <a:gd fmla="*/ 1294273 h 3009901" name="T67"/>
              <a:gd fmla="*/ 1620448 w 3073399" name="T68"/>
              <a:gd fmla="*/ 1557682 h 3009901" name="T69"/>
              <a:gd fmla="*/ 1567138 w 3073399" name="T70"/>
              <a:gd fmla="*/ 1336533 h 3009901" name="T71"/>
              <a:gd fmla="*/ 1690258 w 3073399" name="T72"/>
              <a:gd fmla="*/ 1125551 h 3009901" name="T73"/>
              <a:gd fmla="*/ 1630284 w 3073399" name="T74"/>
              <a:gd fmla="*/ 966044 h 3009901" name="T75"/>
              <a:gd fmla="*/ 1977749 w 3073399" name="T76"/>
              <a:gd fmla="*/ 1016565 h 3009901" name="T77"/>
              <a:gd fmla="*/ 2126889 w 3073399" name="T78"/>
              <a:gd fmla="*/ 1849370 h 3009901" name="T79"/>
              <a:gd fmla="*/ 1114324 w 3073399" name="T80"/>
              <a:gd fmla="*/ 1422959 h 3009901" name="T81"/>
              <a:gd fmla="*/ 2261492 w 3073399" name="T82"/>
              <a:gd fmla="*/ 424657 h 3009901" name="T83"/>
              <a:gd fmla="*/ 2387119 w 3073399" name="T84"/>
              <a:gd fmla="*/ 478017 h 3009901" name="T85"/>
              <a:gd fmla="*/ 2378236 w 3073399" name="T86"/>
              <a:gd fmla="*/ 506603 h 3009901" name="T87"/>
              <a:gd fmla="*/ 2367450 w 3073399" name="T88"/>
              <a:gd fmla="*/ 546940 h 3009901" name="T89"/>
              <a:gd fmla="*/ 2465477 w 3073399" name="T90"/>
              <a:gd fmla="*/ 453243 h 3009901" name="T91"/>
              <a:gd fmla="*/ 2342705 w 3073399" name="T92"/>
              <a:gd fmla="*/ 411635 h 3009901" name="T93"/>
              <a:gd fmla="*/ 2369671 w 3073399" name="T94"/>
              <a:gd fmla="*/ 410999 h 3009901" name="T95"/>
              <a:gd fmla="*/ 2357616 w 3073399" name="T96"/>
              <a:gd fmla="*/ 340488 h 3009901" name="T97"/>
              <a:gd fmla="*/ 1928390 w 3073399" name="T98"/>
              <a:gd fmla="*/ 431009 h 3009901" name="T99"/>
              <a:gd fmla="*/ 2026417 w 3073399" name="T100"/>
              <a:gd fmla="*/ 723854 h 3009901" name="T101"/>
              <a:gd fmla="*/ 2325892 w 3073399" name="T102"/>
              <a:gd fmla="*/ 621581 h 3009901" name="T103"/>
              <a:gd fmla="*/ 2220251 w 3073399" name="T104"/>
              <a:gd fmla="*/ 500886 h 3009901" name="T105"/>
              <a:gd fmla="*/ 2218982 w 3073399" name="T106"/>
              <a:gd fmla="*/ 333500 h 3009901" name="T107"/>
              <a:gd fmla="*/ 2343340 w 3073399" name="T108"/>
              <a:gd fmla="*/ 248696 h 3009901" name="T109"/>
              <a:gd fmla="*/ 2472774 w 3073399" name="T110"/>
              <a:gd fmla="*/ 328101 h 3009901" name="T111"/>
              <a:gd fmla="*/ 2524801 w 3073399" name="T112"/>
              <a:gd fmla="*/ 488181 h 3009901" name="T113"/>
              <a:gd fmla="*/ 2639008 w 3073399" name="T114"/>
              <a:gd fmla="*/ 537094 h 3009901" name="T115"/>
              <a:gd fmla="*/ 2841724 w 3073399" name="T116"/>
              <a:gd fmla="*/ 369391 h 3009901" name="T117"/>
              <a:gd fmla="*/ 2931186 w 3073399" name="T118"/>
              <a:gd fmla="*/ 467218 h 3009901" name="T119"/>
              <a:gd fmla="*/ 2221520 w 3073399" name="T120"/>
              <a:gd fmla="*/ 758157 h 3009901" name="T121"/>
              <a:gd fmla="*/ 2156168 w 3073399" name="T122"/>
              <a:gd fmla="*/ 242661 h 300990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3073399" name="T186"/>
              <a:gd fmla="*/ 0 h 3009901" name="T187"/>
              <a:gd fmla="*/ 3073399 w 3073399" name="T188"/>
              <a:gd fmla="*/ 3009901 h 3009901"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009901" w="3073399">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3583" name="文本框 34"/>
          <p:cNvSpPr txBox="1">
            <a:spLocks noChangeArrowheads="1"/>
          </p:cNvSpPr>
          <p:nvPr/>
        </p:nvSpPr>
        <p:spPr bwMode="auto">
          <a:xfrm>
            <a:off x="1291273" y="4529138"/>
            <a:ext cx="1976755"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2000">
                <a:solidFill>
                  <a:schemeClr val="bg1"/>
                </a:solidFill>
              </a:rPr>
              <a:t>ADD TEXT HERE</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标题 1"/>
          <p:cNvSpPr>
            <a:spLocks noGrp="1"/>
          </p:cNvSpPr>
          <p:nvPr>
            <p:ph idx="4294967295" type="title"/>
          </p:nvPr>
        </p:nvSpPr>
        <p:spPr/>
        <p:txBody>
          <a:bodyPr/>
          <a:lstStyle/>
          <a:p>
            <a:pPr eaLnBrk="1" hangingPunct="1"/>
            <a:r>
              <a:rPr altLang="zh-CN" lang="en-US" smtClean="0"/>
              <a:t>YOUR TITLE HERE</a:t>
            </a:r>
          </a:p>
        </p:txBody>
      </p:sp>
      <p:sp>
        <p:nvSpPr>
          <p:cNvPr id="24579"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grpSp>
        <p:nvGrpSpPr>
          <p:cNvPr id="24580" name="组合 2"/>
          <p:cNvGrpSpPr>
            <a:grpSpLocks noChangeAspect="1"/>
          </p:cNvGrpSpPr>
          <p:nvPr/>
        </p:nvGrpSpPr>
        <p:grpSpPr>
          <a:xfrm>
            <a:off x="1619250" y="2557463"/>
            <a:ext cx="1079500" cy="1079500"/>
            <a:chExt cx="1080000" cy="1080000"/>
          </a:xfrm>
        </p:grpSpPr>
        <p:sp>
          <p:nvSpPr>
            <p:cNvPr id="24606" name="圆角矩形 4"/>
            <p:cNvSpPr>
              <a:spLocks noChangeArrowheads="1" noChangeAspect="1"/>
            </p:cNvSpPr>
            <p:nvPr/>
          </p:nvSpPr>
          <p:spPr bwMode="auto">
            <a:xfrm rot="1800000">
              <a:off x="0" y="0"/>
              <a:ext cx="1080000" cy="1080000"/>
            </a:xfrm>
            <a:prstGeom prst="roundRect">
              <a:avLst>
                <a:gd fmla="val 30000"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4607" name="圆角矩形 5"/>
            <p:cNvSpPr>
              <a:spLocks noChangeArrowheads="1" noChangeAspect="1"/>
            </p:cNvSpPr>
            <p:nvPr/>
          </p:nvSpPr>
          <p:spPr bwMode="auto">
            <a:xfrm rot="2700000">
              <a:off x="0" y="0"/>
              <a:ext cx="1080000" cy="1080000"/>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grpSp>
      <p:cxnSp>
        <p:nvCxnSpPr>
          <p:cNvPr id="24581" name="直接连接符 18"/>
          <p:cNvCxnSpPr>
            <a:cxnSpLocks noChangeShapeType="1"/>
          </p:cNvCxnSpPr>
          <p:nvPr/>
        </p:nvCxnSpPr>
        <p:spPr bwMode="auto">
          <a:xfrm flipH="1">
            <a:off x="2159000" y="3727450"/>
            <a:ext cx="0" cy="539750"/>
          </a:xfrm>
          <a:prstGeom prst="line">
            <a:avLst/>
          </a:prstGeom>
          <a:noFill/>
          <a:ln w="19050">
            <a:solidFill>
              <a:schemeClr val="accent2"/>
            </a:solidFill>
            <a:round/>
          </a:ln>
          <a:extLst>
            <a:ext uri="{909E8E84-426E-40DD-AFC4-6F175D3DCCD1}">
              <a14:hiddenFill>
                <a:noFill/>
              </a14:hiddenFill>
            </a:ext>
          </a:extLst>
        </p:spPr>
      </p:cxnSp>
      <p:sp>
        <p:nvSpPr>
          <p:cNvPr id="24582" name="文本框 22"/>
          <p:cNvSpPr txBox="1">
            <a:spLocks noChangeArrowheads="1"/>
          </p:cNvSpPr>
          <p:nvPr/>
        </p:nvSpPr>
        <p:spPr bwMode="auto">
          <a:xfrm>
            <a:off x="1348423" y="437991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chemeClr val="accent2"/>
                </a:solidFill>
              </a:rPr>
              <a:t>ADD TEXT HERE</a:t>
            </a:r>
          </a:p>
        </p:txBody>
      </p:sp>
      <p:sp>
        <p:nvSpPr>
          <p:cNvPr id="24583" name="文本框 23"/>
          <p:cNvSpPr txBox="1">
            <a:spLocks noChangeArrowheads="1"/>
          </p:cNvSpPr>
          <p:nvPr/>
        </p:nvSpPr>
        <p:spPr bwMode="auto">
          <a:xfrm>
            <a:off x="898525" y="4862513"/>
            <a:ext cx="2520950"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400">
                <a:solidFill>
                  <a:srgbClr val="8F8F8F"/>
                </a:solidFill>
              </a:rPr>
              <a:t>People tend to read writing. This text will not appear in a consistent order.</a:t>
            </a:r>
          </a:p>
        </p:txBody>
      </p:sp>
      <p:grpSp>
        <p:nvGrpSpPr>
          <p:cNvPr id="24584" name="组合 7"/>
          <p:cNvGrpSpPr>
            <a:grpSpLocks noChangeAspect="1"/>
          </p:cNvGrpSpPr>
          <p:nvPr/>
        </p:nvGrpSpPr>
        <p:grpSpPr>
          <a:xfrm>
            <a:off x="4246563" y="2557463"/>
            <a:ext cx="1079500" cy="1079500"/>
            <a:chExt cx="1080000" cy="1080000"/>
          </a:xfrm>
        </p:grpSpPr>
        <p:sp>
          <p:nvSpPr>
            <p:cNvPr id="24604" name="圆角矩形 8"/>
            <p:cNvSpPr>
              <a:spLocks noChangeArrowheads="1" noChangeAspect="1"/>
            </p:cNvSpPr>
            <p:nvPr/>
          </p:nvSpPr>
          <p:spPr bwMode="auto">
            <a:xfrm rot="1800000">
              <a:off x="0" y="0"/>
              <a:ext cx="1080000" cy="1080000"/>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4605" name="圆角矩形 9"/>
            <p:cNvSpPr>
              <a:spLocks noChangeArrowheads="1" noChangeAspect="1"/>
            </p:cNvSpPr>
            <p:nvPr/>
          </p:nvSpPr>
          <p:spPr bwMode="auto">
            <a:xfrm rot="2700000">
              <a:off x="0" y="0"/>
              <a:ext cx="1080000" cy="1080000"/>
            </a:xfrm>
            <a:prstGeom prst="roundRect">
              <a:avLst>
                <a:gd fmla="val 30000"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grpSp>
      <p:cxnSp>
        <p:nvCxnSpPr>
          <p:cNvPr id="24585" name="直接连接符 19"/>
          <p:cNvCxnSpPr>
            <a:cxnSpLocks noChangeShapeType="1"/>
          </p:cNvCxnSpPr>
          <p:nvPr/>
        </p:nvCxnSpPr>
        <p:spPr bwMode="auto">
          <a:xfrm flipH="1">
            <a:off x="4786313" y="3727450"/>
            <a:ext cx="0" cy="539750"/>
          </a:xfrm>
          <a:prstGeom prst="line">
            <a:avLst/>
          </a:prstGeom>
          <a:noFill/>
          <a:ln w="19050">
            <a:solidFill>
              <a:srgbClr val="354B5E"/>
            </a:solidFill>
            <a:round/>
          </a:ln>
          <a:extLst>
            <a:ext uri="{909E8E84-426E-40DD-AFC4-6F175D3DCCD1}">
              <a14:hiddenFill>
                <a:noFill/>
              </a14:hiddenFill>
            </a:ext>
          </a:extLst>
        </p:spPr>
      </p:cxnSp>
      <p:sp>
        <p:nvSpPr>
          <p:cNvPr id="24586" name="文本框 24"/>
          <p:cNvSpPr txBox="1">
            <a:spLocks noChangeArrowheads="1"/>
          </p:cNvSpPr>
          <p:nvPr/>
        </p:nvSpPr>
        <p:spPr bwMode="auto">
          <a:xfrm>
            <a:off x="3975735" y="437991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rgbClr val="354B5E"/>
                </a:solidFill>
              </a:rPr>
              <a:t>ADD TEXT HERE</a:t>
            </a:r>
          </a:p>
        </p:txBody>
      </p:sp>
      <p:sp>
        <p:nvSpPr>
          <p:cNvPr id="24587" name="文本框 27"/>
          <p:cNvSpPr txBox="1">
            <a:spLocks noChangeArrowheads="1"/>
          </p:cNvSpPr>
          <p:nvPr/>
        </p:nvSpPr>
        <p:spPr bwMode="auto">
          <a:xfrm>
            <a:off x="3525838" y="4862513"/>
            <a:ext cx="2520950"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400">
                <a:solidFill>
                  <a:srgbClr val="8F8F8F"/>
                </a:solidFill>
              </a:rPr>
              <a:t>People tend to read writing. This text will not appear in a consistent order.</a:t>
            </a:r>
          </a:p>
        </p:txBody>
      </p:sp>
      <p:grpSp>
        <p:nvGrpSpPr>
          <p:cNvPr id="24588" name="组合 10"/>
          <p:cNvGrpSpPr>
            <a:grpSpLocks noChangeAspect="1"/>
          </p:cNvGrpSpPr>
          <p:nvPr/>
        </p:nvGrpSpPr>
        <p:grpSpPr>
          <a:xfrm>
            <a:off x="6873875" y="2557463"/>
            <a:ext cx="1081088" cy="1079500"/>
            <a:chExt cx="1080000" cy="1080000"/>
          </a:xfrm>
        </p:grpSpPr>
        <p:sp>
          <p:nvSpPr>
            <p:cNvPr id="24602" name="圆角矩形 11"/>
            <p:cNvSpPr>
              <a:spLocks noChangeArrowheads="1" noChangeAspect="1"/>
            </p:cNvSpPr>
            <p:nvPr/>
          </p:nvSpPr>
          <p:spPr bwMode="auto">
            <a:xfrm rot="1800000">
              <a:off x="0" y="0"/>
              <a:ext cx="1080000" cy="1080000"/>
            </a:xfrm>
            <a:prstGeom prst="roundRect">
              <a:avLst>
                <a:gd fmla="val 30000"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4603" name="圆角矩形 12"/>
            <p:cNvSpPr>
              <a:spLocks noChangeArrowheads="1" noChangeAspect="1"/>
            </p:cNvSpPr>
            <p:nvPr/>
          </p:nvSpPr>
          <p:spPr bwMode="auto">
            <a:xfrm rot="2700000">
              <a:off x="0" y="0"/>
              <a:ext cx="1080000" cy="1080000"/>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grpSp>
      <p:cxnSp>
        <p:nvCxnSpPr>
          <p:cNvPr id="24589" name="直接连接符 20"/>
          <p:cNvCxnSpPr>
            <a:cxnSpLocks noChangeShapeType="1"/>
          </p:cNvCxnSpPr>
          <p:nvPr/>
        </p:nvCxnSpPr>
        <p:spPr bwMode="auto">
          <a:xfrm flipH="1">
            <a:off x="7413625" y="3727450"/>
            <a:ext cx="0" cy="539750"/>
          </a:xfrm>
          <a:prstGeom prst="line">
            <a:avLst/>
          </a:prstGeom>
          <a:noFill/>
          <a:ln w="19050">
            <a:solidFill>
              <a:schemeClr val="accent2"/>
            </a:solidFill>
            <a:round/>
          </a:ln>
          <a:extLst>
            <a:ext uri="{909E8E84-426E-40DD-AFC4-6F175D3DCCD1}">
              <a14:hiddenFill>
                <a:noFill/>
              </a14:hiddenFill>
            </a:ext>
          </a:extLst>
        </p:spPr>
      </p:cxnSp>
      <p:sp>
        <p:nvSpPr>
          <p:cNvPr id="24590" name="文本框 25"/>
          <p:cNvSpPr txBox="1">
            <a:spLocks noChangeArrowheads="1"/>
          </p:cNvSpPr>
          <p:nvPr/>
        </p:nvSpPr>
        <p:spPr bwMode="auto">
          <a:xfrm>
            <a:off x="6603840" y="437991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chemeClr val="accent2"/>
                </a:solidFill>
              </a:rPr>
              <a:t>ADD TEXT HERE</a:t>
            </a:r>
          </a:p>
        </p:txBody>
      </p:sp>
      <p:sp>
        <p:nvSpPr>
          <p:cNvPr id="24591" name="文本框 28"/>
          <p:cNvSpPr txBox="1">
            <a:spLocks noChangeArrowheads="1"/>
          </p:cNvSpPr>
          <p:nvPr/>
        </p:nvSpPr>
        <p:spPr bwMode="auto">
          <a:xfrm>
            <a:off x="6154739" y="4862513"/>
            <a:ext cx="2519362"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400">
                <a:solidFill>
                  <a:srgbClr val="8F8F8F"/>
                </a:solidFill>
              </a:rPr>
              <a:t>People tend to read writing. This text will not appear in a consistent order.</a:t>
            </a:r>
          </a:p>
        </p:txBody>
      </p:sp>
      <p:grpSp>
        <p:nvGrpSpPr>
          <p:cNvPr id="24592" name="组合 13"/>
          <p:cNvGrpSpPr>
            <a:grpSpLocks noChangeAspect="1"/>
          </p:cNvGrpSpPr>
          <p:nvPr/>
        </p:nvGrpSpPr>
        <p:grpSpPr>
          <a:xfrm>
            <a:off x="9502775" y="2557463"/>
            <a:ext cx="1079500" cy="1079500"/>
            <a:chExt cx="1080000" cy="1080000"/>
          </a:xfrm>
        </p:grpSpPr>
        <p:sp>
          <p:nvSpPr>
            <p:cNvPr id="24600" name="圆角矩形 14"/>
            <p:cNvSpPr>
              <a:spLocks noChangeArrowheads="1" noChangeAspect="1"/>
            </p:cNvSpPr>
            <p:nvPr/>
          </p:nvSpPr>
          <p:spPr bwMode="auto">
            <a:xfrm rot="1800000">
              <a:off x="0" y="0"/>
              <a:ext cx="1080000" cy="1080000"/>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4601" name="圆角矩形 15"/>
            <p:cNvSpPr>
              <a:spLocks noChangeArrowheads="1" noChangeAspect="1"/>
            </p:cNvSpPr>
            <p:nvPr/>
          </p:nvSpPr>
          <p:spPr bwMode="auto">
            <a:xfrm rot="2700000">
              <a:off x="0" y="0"/>
              <a:ext cx="1080000" cy="1080000"/>
            </a:xfrm>
            <a:prstGeom prst="roundRect">
              <a:avLst>
                <a:gd fmla="val 30000"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grpSp>
      <p:cxnSp>
        <p:nvCxnSpPr>
          <p:cNvPr id="24593" name="直接连接符 21"/>
          <p:cNvCxnSpPr>
            <a:cxnSpLocks noChangeShapeType="1"/>
          </p:cNvCxnSpPr>
          <p:nvPr/>
        </p:nvCxnSpPr>
        <p:spPr bwMode="auto">
          <a:xfrm flipH="1">
            <a:off x="10042525" y="3727450"/>
            <a:ext cx="0" cy="539750"/>
          </a:xfrm>
          <a:prstGeom prst="line">
            <a:avLst/>
          </a:prstGeom>
          <a:noFill/>
          <a:ln w="19050">
            <a:solidFill>
              <a:srgbClr val="354B5E"/>
            </a:solidFill>
            <a:round/>
          </a:ln>
          <a:extLst>
            <a:ext uri="{909E8E84-426E-40DD-AFC4-6F175D3DCCD1}">
              <a14:hiddenFill>
                <a:noFill/>
              </a14:hiddenFill>
            </a:ext>
          </a:extLst>
        </p:spPr>
      </p:cxnSp>
      <p:sp>
        <p:nvSpPr>
          <p:cNvPr id="24594" name="文本框 26"/>
          <p:cNvSpPr txBox="1">
            <a:spLocks noChangeArrowheads="1"/>
          </p:cNvSpPr>
          <p:nvPr/>
        </p:nvSpPr>
        <p:spPr bwMode="auto">
          <a:xfrm>
            <a:off x="9231949" y="4379913"/>
            <a:ext cx="16211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rgbClr val="354B5E"/>
                </a:solidFill>
              </a:rPr>
              <a:t>ADD TEXT HERE</a:t>
            </a:r>
          </a:p>
        </p:txBody>
      </p:sp>
      <p:sp>
        <p:nvSpPr>
          <p:cNvPr id="24595" name="文本框 29"/>
          <p:cNvSpPr txBox="1">
            <a:spLocks noChangeArrowheads="1"/>
          </p:cNvSpPr>
          <p:nvPr/>
        </p:nvSpPr>
        <p:spPr bwMode="auto">
          <a:xfrm>
            <a:off x="8782049" y="4862513"/>
            <a:ext cx="2519363"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400">
                <a:solidFill>
                  <a:srgbClr val="8F8F8F"/>
                </a:solidFill>
              </a:rPr>
              <a:t>People tend to read writing. This text will not appear in a consistent order.</a:t>
            </a:r>
          </a:p>
        </p:txBody>
      </p:sp>
      <p:sp>
        <p:nvSpPr>
          <p:cNvPr id="24596" name="KSO_Shape"/>
          <p:cNvSpPr>
            <a:spLocks noChangeAspect="1"/>
          </p:cNvSpPr>
          <p:nvPr/>
        </p:nvSpPr>
        <p:spPr bwMode="auto">
          <a:xfrm>
            <a:off x="1798638" y="2776538"/>
            <a:ext cx="720725" cy="714375"/>
          </a:xfrm>
          <a:custGeom>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2262188" name="T165"/>
              <a:gd fmla="*/ 0 h 2241550" name="T166"/>
              <a:gd fmla="*/ 2262188 w 2262188" name="T167"/>
              <a:gd fmla="*/ 2241550 h 2241550"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4597" name="KSO_Shape"/>
          <p:cNvSpPr>
            <a:spLocks noChangeAspect="1"/>
          </p:cNvSpPr>
          <p:nvPr/>
        </p:nvSpPr>
        <p:spPr bwMode="auto">
          <a:xfrm>
            <a:off x="4522788" y="2701925"/>
            <a:ext cx="527050" cy="720725"/>
          </a:xfrm>
          <a:custGeom>
            <a:gdLst>
              <a:gd fmla="*/ 659720 w 1122363" name="T0"/>
              <a:gd fmla="*/ 1061049 h 1531938" name="T1"/>
              <a:gd fmla="*/ 657679 w 1122363" name="T2"/>
              <a:gd fmla="*/ 1105186 h 1531938" name="T3"/>
              <a:gd fmla="*/ 613002 w 1122363" name="T4"/>
              <a:gd fmla="*/ 1132121 h 1531938" name="T5"/>
              <a:gd fmla="*/ 496276 w 1122363" name="T6"/>
              <a:gd fmla="*/ 860262 h 1531938" name="T7"/>
              <a:gd fmla="*/ 478065 w 1122363" name="T8"/>
              <a:gd fmla="*/ 820434 h 1531938" name="T9"/>
              <a:gd fmla="*/ 495593 w 1122363" name="T10"/>
              <a:gd fmla="*/ 792738 h 1531938" name="T11"/>
              <a:gd fmla="*/ 513236 w 1122363" name="T12"/>
              <a:gd fmla="*/ 692440 h 1531938" name="T13"/>
              <a:gd fmla="*/ 428226 w 1122363" name="T14"/>
              <a:gd fmla="*/ 723969 h 1531938" name="T15"/>
              <a:gd fmla="*/ 379486 w 1122363" name="T16"/>
              <a:gd fmla="*/ 771377 h 1531938" name="T17"/>
              <a:gd fmla="*/ 359537 w 1122363" name="T18"/>
              <a:gd fmla="*/ 859614 h 1531938" name="T19"/>
              <a:gd fmla="*/ 388554 w 1122363" name="T20"/>
              <a:gd fmla="*/ 929250 h 1531938" name="T21"/>
              <a:gd fmla="*/ 452482 w 1122363" name="T22"/>
              <a:gd fmla="*/ 975751 h 1531938" name="T23"/>
              <a:gd fmla="*/ 515503 w 1122363" name="T24"/>
              <a:gd fmla="*/ 1131583 h 1531938" name="T25"/>
              <a:gd fmla="*/ 419611 w 1122363" name="T26"/>
              <a:gd fmla="*/ 1093929 h 1531938" name="T27"/>
              <a:gd fmla="*/ 452255 w 1122363" name="T28"/>
              <a:gd fmla="*/ 1208705 h 1531938" name="T29"/>
              <a:gd fmla="*/ 616608 w 1122363" name="T30"/>
              <a:gd fmla="*/ 1227305 h 1531938" name="T31"/>
              <a:gd fmla="*/ 701392 w 1122363" name="T32"/>
              <a:gd fmla="*/ 1200993 h 1531938" name="T33"/>
              <a:gd fmla="*/ 755799 w 1122363" name="T34"/>
              <a:gd fmla="*/ 1155627 h 1531938" name="T35"/>
              <a:gd fmla="*/ 783682 w 1122363" name="T36"/>
              <a:gd fmla="*/ 1087805 h 1531938" name="T37"/>
              <a:gd fmla="*/ 769174 w 1122363" name="T38"/>
              <a:gd fmla="*/ 1001156 h 1531938" name="T39"/>
              <a:gd fmla="*/ 693004 w 1122363" name="T40"/>
              <a:gd fmla="*/ 932199 h 1531938" name="T41"/>
              <a:gd fmla="*/ 624543 w 1122363" name="T42"/>
              <a:gd fmla="*/ 792018 h 1531938" name="T43"/>
              <a:gd fmla="*/ 756025 w 1122363" name="T44"/>
              <a:gd fmla="*/ 858933 h 1531938" name="T45"/>
              <a:gd fmla="*/ 653106 w 1122363" name="T46"/>
              <a:gd fmla="*/ 698791 h 1531938" name="T47"/>
              <a:gd fmla="*/ 617515 w 1122363" name="T48"/>
              <a:gd fmla="*/ 373743 h 1531938" name="T49"/>
              <a:gd fmla="*/ 768267 w 1122363" name="T50"/>
              <a:gd fmla="*/ 414573 h 1531938" name="T51"/>
              <a:gd fmla="*/ 889095 w 1122363" name="T52"/>
              <a:gd fmla="*/ 508707 h 1531938" name="T53"/>
              <a:gd fmla="*/ 986347 w 1122363" name="T54"/>
              <a:gd fmla="*/ 659549 h 1531938" name="T55"/>
              <a:gd fmla="*/ 1066143 w 1122363" name="T56"/>
              <a:gd fmla="*/ 870048 h 1531938" name="T57"/>
              <a:gd fmla="*/ 1122136 w 1122363" name="T58"/>
              <a:gd fmla="*/ 1120922 h 1531938" name="T59"/>
              <a:gd fmla="*/ 1088812 w 1122363" name="T60"/>
              <a:gd fmla="*/ 1284920 h 1531938" name="T61"/>
              <a:gd fmla="*/ 987253 w 1122363" name="T62"/>
              <a:gd fmla="*/ 1407408 h 1531938" name="T63"/>
              <a:gd fmla="*/ 836275 w 1122363" name="T64"/>
              <a:gd fmla="*/ 1488160 h 1531938" name="T65"/>
              <a:gd fmla="*/ 653786 w 1122363" name="T66"/>
              <a:gd fmla="*/ 1527401 h 1531938" name="T67"/>
              <a:gd fmla="*/ 459056 w 1122363" name="T68"/>
              <a:gd fmla="*/ 1525133 h 1531938" name="T69"/>
              <a:gd fmla="*/ 274754 w 1122363" name="T70"/>
              <a:gd fmla="*/ 1477952 h 1531938" name="T71"/>
              <a:gd fmla="*/ 122868 w 1122363" name="T72"/>
              <a:gd fmla="*/ 1387674 h 1531938" name="T73"/>
              <a:gd fmla="*/ 25163 w 1122363" name="T74"/>
              <a:gd fmla="*/ 1257020 h 1531938" name="T75"/>
              <a:gd fmla="*/ 2947 w 1122363" name="T76"/>
              <a:gd fmla="*/ 1087805 h 1531938" name="T77"/>
              <a:gd fmla="*/ 101785 w 1122363" name="T78"/>
              <a:gd fmla="*/ 770469 h 1531938" name="T79"/>
              <a:gd fmla="*/ 185436 w 1122363" name="T80"/>
              <a:gd fmla="*/ 597625 h 1531938" name="T81"/>
              <a:gd fmla="*/ 291076 w 1122363" name="T82"/>
              <a:gd fmla="*/ 468105 h 1531938" name="T83"/>
              <a:gd fmla="*/ 429359 w 1122363" name="T84"/>
              <a:gd fmla="*/ 390529 h 1531938" name="T85"/>
              <a:gd fmla="*/ 479174 w 1122363" name="T86"/>
              <a:gd fmla="*/ 1591 h 1531938" name="T87"/>
              <a:gd fmla="*/ 551894 w 1122363" name="T88"/>
              <a:gd fmla="*/ 29995 h 1531938" name="T89"/>
              <a:gd fmla="*/ 625293 w 1122363" name="T90"/>
              <a:gd fmla="*/ 25905 h 1531938" name="T91"/>
              <a:gd fmla="*/ 709340 w 1122363" name="T92"/>
              <a:gd fmla="*/ 227 h 1531938" name="T93"/>
              <a:gd fmla="*/ 758726 w 1122363" name="T94"/>
              <a:gd fmla="*/ 27496 h 1531938" name="T95"/>
              <a:gd fmla="*/ 796785 w 1122363" name="T96"/>
              <a:gd fmla="*/ 126571 h 1531938" name="T97"/>
              <a:gd fmla="*/ 842547 w 1122363" name="T98"/>
              <a:gd fmla="*/ 132706 h 1531938" name="T99"/>
              <a:gd fmla="*/ 877887 w 1122363" name="T100"/>
              <a:gd fmla="*/ 128389 h 1531938" name="T101"/>
              <a:gd fmla="*/ 854327 w 1122363" name="T102"/>
              <a:gd fmla="*/ 210421 h 1531938" name="T103"/>
              <a:gd fmla="*/ 786364 w 1122363" name="T104"/>
              <a:gd fmla="*/ 279955 h 1531938" name="T105"/>
              <a:gd fmla="*/ 671961 w 1122363" name="T106"/>
              <a:gd fmla="*/ 339492 h 1531938" name="T107"/>
              <a:gd fmla="*/ 528333 w 1122363" name="T108"/>
              <a:gd fmla="*/ 325403 h 1531938" name="T109"/>
              <a:gd fmla="*/ 445646 w 1122363" name="T110"/>
              <a:gd fmla="*/ 337219 h 1531938" name="T111"/>
              <a:gd fmla="*/ 251726 w 1122363" name="T112"/>
              <a:gd fmla="*/ 176563 h 1531938" name="T113"/>
              <a:gd fmla="*/ 329656 w 1122363" name="T114"/>
              <a:gd fmla="*/ 137024 h 1531938" name="T115"/>
              <a:gd fmla="*/ 389916 w 1122363" name="T116"/>
              <a:gd fmla="*/ 127934 h 1531938" name="T117"/>
              <a:gd fmla="*/ 417101 w 1122363" name="T118"/>
              <a:gd fmla="*/ 43857 h 15319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122363" name="T180"/>
              <a:gd fmla="*/ 0 h 1531938" name="T181"/>
              <a:gd fmla="*/ 1122363 w 1122363" name="T182"/>
              <a:gd fmla="*/ 1531938 h 1531938"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4598" name="KSO_Shape"/>
          <p:cNvSpPr>
            <a:spLocks noChangeAspect="1"/>
          </p:cNvSpPr>
          <p:nvPr/>
        </p:nvSpPr>
        <p:spPr bwMode="auto">
          <a:xfrm>
            <a:off x="7146925" y="2687638"/>
            <a:ext cx="534988" cy="719137"/>
          </a:xfrm>
          <a:custGeom>
            <a:gdLst>
              <a:gd fmla="*/ 1114659 w 1125538" name="T0"/>
              <a:gd fmla="*/ 1446451 h 1516063" name="T1"/>
              <a:gd fmla="*/ 1124632 w 1125538" name="T2"/>
              <a:gd fmla="*/ 1455581 h 1516063" name="T3"/>
              <a:gd fmla="*/ 1123952 w 1125538" name="T4"/>
              <a:gd fmla="*/ 1506706 h 1516063" name="T5"/>
              <a:gd fmla="*/ 1112619 w 1125538" name="T6"/>
              <a:gd fmla="*/ 1514922 h 1516063" name="T7"/>
              <a:gd fmla="*/ 14959 w 1125538" name="T8"/>
              <a:gd fmla="*/ 1515379 h 1516063" name="T9"/>
              <a:gd fmla="*/ 2720 w 1125538" name="T10"/>
              <a:gd fmla="*/ 1508075 h 1516063" name="T11"/>
              <a:gd fmla="*/ 453 w 1125538" name="T12"/>
              <a:gd fmla="*/ 1456950 h 1516063" name="T13"/>
              <a:gd fmla="*/ 9292 w 1125538" name="T14"/>
              <a:gd fmla="*/ 1447136 h 1516063" name="T15"/>
              <a:gd fmla="*/ 202628 w 1125538" name="T16"/>
              <a:gd fmla="*/ 1074964 h 1516063" name="T17"/>
              <a:gd fmla="*/ 218423 w 1125538" name="T18"/>
              <a:gd fmla="*/ 1080869 h 1516063" name="T19"/>
              <a:gd fmla="*/ 223838 w 1125538" name="T20"/>
              <a:gd fmla="*/ 1377473 h 1516063" name="T21"/>
              <a:gd fmla="*/ 216843 w 1125538" name="T22"/>
              <a:gd fmla="*/ 1389056 h 1516063" name="T23"/>
              <a:gd fmla="*/ 200146 w 1125538" name="T24"/>
              <a:gd fmla="*/ 1393825 h 1516063" name="T25"/>
              <a:gd fmla="*/ 8574 w 1125538" name="T26"/>
              <a:gd fmla="*/ 1390191 h 1516063" name="T27"/>
              <a:gd fmla="*/ 225 w 1125538" name="T28"/>
              <a:gd fmla="*/ 1379063 h 1516063" name="T29"/>
              <a:gd fmla="*/ 4287 w 1125538" name="T30"/>
              <a:gd fmla="*/ 1082005 h 1516063" name="T31"/>
              <a:gd fmla="*/ 18954 w 1125538" name="T32"/>
              <a:gd fmla="*/ 1075191 h 1516063" name="T33"/>
              <a:gd fmla="*/ 494553 w 1125538" name="T34"/>
              <a:gd fmla="*/ 906007 h 1516063" name="T35"/>
              <a:gd fmla="*/ 508443 w 1125538" name="T36"/>
              <a:gd fmla="*/ 918225 h 1516063" name="T37"/>
              <a:gd fmla="*/ 510720 w 1125538" name="T38"/>
              <a:gd fmla="*/ 1373688 h 1516063" name="T39"/>
              <a:gd fmla="*/ 500929 w 1125538" name="T40"/>
              <a:gd fmla="*/ 1389526 h 1516063" name="T41"/>
              <a:gd fmla="*/ 307154 w 1125538" name="T42"/>
              <a:gd fmla="*/ 1393599 h 1516063" name="T43"/>
              <a:gd fmla="*/ 291215 w 1125538" name="T44"/>
              <a:gd fmla="*/ 1384549 h 1516063" name="T45"/>
              <a:gd fmla="*/ 285750 w 1125538" name="T46"/>
              <a:gd fmla="*/ 930216 h 1516063" name="T47"/>
              <a:gd fmla="*/ 292581 w 1125538" name="T48"/>
              <a:gd fmla="*/ 912342 h 1516063" name="T49"/>
              <a:gd fmla="*/ 614065 w 1125538" name="T50"/>
              <a:gd fmla="*/ 754062 h 1516063" name="T51"/>
              <a:gd fmla="*/ 807605 w 1125538" name="T52"/>
              <a:gd fmla="*/ 758598 h 1516063" name="T53"/>
              <a:gd fmla="*/ 814388 w 1125538" name="T54"/>
              <a:gd fmla="*/ 776968 h 1516063" name="T55"/>
              <a:gd fmla="*/ 808962 w 1125538" name="T56"/>
              <a:gd fmla="*/ 1387929 h 1516063" name="T57"/>
              <a:gd fmla="*/ 790874 w 1125538" name="T58"/>
              <a:gd fmla="*/ 1393825 h 1516063" name="T59"/>
              <a:gd fmla="*/ 597559 w 1125538" name="T60"/>
              <a:gd fmla="*/ 1389290 h 1516063" name="T61"/>
              <a:gd fmla="*/ 590550 w 1125538" name="T62"/>
              <a:gd fmla="*/ 1370920 h 1516063" name="T63"/>
              <a:gd fmla="*/ 595977 w 1125538" name="T64"/>
              <a:gd fmla="*/ 759959 h 1516063" name="T65"/>
              <a:gd fmla="*/ 614065 w 1125538" name="T66"/>
              <a:gd fmla="*/ 754062 h 1516063" name="T67"/>
              <a:gd fmla="*/ 1117173 w 1125538" name="T68"/>
              <a:gd fmla="*/ 374198 h 1516063" name="T69"/>
              <a:gd fmla="*/ 1125538 w 1125538" name="T70"/>
              <a:gd fmla="*/ 395525 h 1516063" name="T71"/>
              <a:gd fmla="*/ 1121695 w 1125538" name="T72"/>
              <a:gd fmla="*/ 1383617 h 1516063" name="T73"/>
              <a:gd fmla="*/ 1106998 w 1125538" name="T74"/>
              <a:gd fmla="*/ 1390650 h 1516063" name="T75"/>
              <a:gd fmla="*/ 910292 w 1125538" name="T76"/>
              <a:gd fmla="*/ 1388381 h 1516063" name="T77"/>
              <a:gd fmla="*/ 901926 w 1125538" name="T78"/>
              <a:gd fmla="*/ 1366827 h 1516063" name="T79"/>
              <a:gd fmla="*/ 905544 w 1125538" name="T80"/>
              <a:gd fmla="*/ 378509 h 1516063" name="T81"/>
              <a:gd fmla="*/ 920466 w 1125538" name="T82"/>
              <a:gd fmla="*/ 371702 h 1516063" name="T83"/>
              <a:gd fmla="*/ 871862 w 1125538" name="T84"/>
              <a:gd fmla="*/ 250077 h 1516063" name="T85"/>
              <a:gd fmla="*/ 834181 w 1125538" name="T86"/>
              <a:gd fmla="*/ 369107 h 1516063" name="T87"/>
              <a:gd fmla="*/ 785151 w 1125538" name="T88"/>
              <a:gd fmla="*/ 471133 h 1516063" name="T89"/>
              <a:gd fmla="*/ 726588 w 1125538" name="T90"/>
              <a:gd fmla="*/ 557062 h 1516063" name="T91"/>
              <a:gd fmla="*/ 660533 w 1125538" name="T92"/>
              <a:gd fmla="*/ 628934 h 1516063" name="T93"/>
              <a:gd fmla="*/ 589258 w 1125538" name="T94"/>
              <a:gd fmla="*/ 687429 h 1516063" name="T95"/>
              <a:gd fmla="*/ 514351 w 1125538" name="T96"/>
              <a:gd fmla="*/ 733907 h 1516063" name="T97"/>
              <a:gd fmla="*/ 419015 w 1125538" name="T98"/>
              <a:gd fmla="*/ 777438 h 1516063" name="T99"/>
              <a:gd fmla="*/ 271244 w 1125538" name="T100"/>
              <a:gd fmla="*/ 819382 h 1516063" name="T101"/>
              <a:gd fmla="*/ 143448 w 1125538" name="T102"/>
              <a:gd fmla="*/ 835933 h 1516063" name="T103"/>
              <a:gd fmla="*/ 29499 w 1125538" name="T104"/>
              <a:gd fmla="*/ 836840 h 1516063" name="T105"/>
              <a:gd fmla="*/ 97823 w 1125538" name="T106"/>
              <a:gd fmla="*/ 823690 h 1516063" name="T107"/>
              <a:gd fmla="*/ 204055 w 1125538" name="T108"/>
              <a:gd fmla="*/ 801017 h 1516063" name="T109"/>
              <a:gd fmla="*/ 299618 w 1125538" name="T110"/>
              <a:gd fmla="*/ 770863 h 1516063" name="T111"/>
              <a:gd fmla="*/ 404715 w 1125538" name="T112"/>
              <a:gd fmla="*/ 724838 h 1516063" name="T113"/>
              <a:gd fmla="*/ 542725 w 1125538" name="T114"/>
              <a:gd fmla="*/ 635962 h 1516063" name="T115"/>
              <a:gd fmla="*/ 647822 w 1125538" name="T116"/>
              <a:gd fmla="*/ 535296 h 1516063" name="T117"/>
              <a:gd fmla="*/ 724091 w 1125538" name="T118"/>
              <a:gd fmla="*/ 431683 h 1516063" name="T119"/>
              <a:gd fmla="*/ 776299 w 1125538" name="T120"/>
              <a:gd fmla="*/ 333285 h 1516063" name="T121"/>
              <a:gd fmla="*/ 814206 w 1125538" name="T122"/>
              <a:gd fmla="*/ 229445 h 151606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125538" name="T186"/>
              <a:gd fmla="*/ 0 h 1516063" name="T187"/>
              <a:gd fmla="*/ 1125538 w 1125538" name="T188"/>
              <a:gd fmla="*/ 1516063 h 151606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516063" w="1125538">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4599" name="KSO_Shape"/>
          <p:cNvSpPr>
            <a:spLocks noChangeAspect="1"/>
          </p:cNvSpPr>
          <p:nvPr/>
        </p:nvSpPr>
        <p:spPr bwMode="auto">
          <a:xfrm>
            <a:off x="9683750" y="2736850"/>
            <a:ext cx="715963" cy="720725"/>
          </a:xfrm>
          <a:custGeom>
            <a:gdLst>
              <a:gd fmla="*/ 1295082 w 2109787" name="T0"/>
              <a:gd fmla="*/ 1930537 h 2125662" name="T1"/>
              <a:gd fmla="*/ 1378267 w 2109787" name="T2"/>
              <a:gd fmla="*/ 1684248 h 2125662" name="T3"/>
              <a:gd fmla="*/ 1361122 w 2109787" name="T4"/>
              <a:gd fmla="*/ 1545055 h 2125662" name="T5"/>
              <a:gd fmla="*/ 1566862 w 2109787" name="T6"/>
              <a:gd fmla="*/ 1567300 h 2125662" name="T7"/>
              <a:gd fmla="*/ 1528445 w 2109787" name="T8"/>
              <a:gd fmla="*/ 2041129 h 2125662" name="T9"/>
              <a:gd fmla="*/ 1651000 w 2109787" name="T10"/>
              <a:gd fmla="*/ 1844733 h 2125662" name="T11"/>
              <a:gd fmla="*/ 1901190 w 2109787" name="T12"/>
              <a:gd fmla="*/ 1450988 h 2125662" name="T13"/>
              <a:gd fmla="*/ 2088197 w 2109787" name="T14"/>
              <a:gd fmla="*/ 1575563 h 2125662" name="T15"/>
              <a:gd fmla="*/ 2077720 w 2109787" name="T16"/>
              <a:gd fmla="*/ 2010939 h 2125662" name="T17"/>
              <a:gd fmla="*/ 1755457 w 2109787" name="T18"/>
              <a:gd fmla="*/ 2109455 h 2125662" name="T19"/>
              <a:gd fmla="*/ 1116012 w 2109787" name="T20"/>
              <a:gd fmla="*/ 2102146 h 2125662" name="T21"/>
              <a:gd fmla="*/ 824229 w 2109787" name="T22"/>
              <a:gd fmla="*/ 1996956 h 2125662" name="T23"/>
              <a:gd fmla="*/ 842327 w 2109787" name="T24"/>
              <a:gd fmla="*/ 1547597 h 2125662" name="T25"/>
              <a:gd fmla="*/ 1079500 w 2109787" name="T26"/>
              <a:gd fmla="*/ 1446221 h 2125662" name="T27"/>
              <a:gd fmla="*/ 1156856 w 2109787" name="T28"/>
              <a:gd fmla="*/ 894212 h 2125662" name="T29"/>
              <a:gd fmla="*/ 1181274 w 2109787" name="T30"/>
              <a:gd fmla="*/ 1123523 h 2125662" name="T31"/>
              <a:gd fmla="*/ 1403890 w 2109787" name="T32"/>
              <a:gd fmla="*/ 1350929 h 2125662" name="T33"/>
              <a:gd fmla="*/ 1555473 w 2109787" name="T34"/>
              <a:gd fmla="*/ 1330602 h 2125662" name="T35"/>
              <a:gd fmla="*/ 1746695 w 2109787" name="T36"/>
              <a:gd fmla="*/ 1088269 h 2125662" name="T37"/>
              <a:gd fmla="*/ 1634435 w 2109787" name="T38"/>
              <a:gd fmla="*/ 939629 h 2125662" name="T39"/>
              <a:gd fmla="*/ 1329051 w 2109787" name="T40"/>
              <a:gd fmla="*/ 834184 h 2125662" name="T41"/>
              <a:gd fmla="*/ 1487609 w 2109787" name="T42"/>
              <a:gd fmla="*/ 501650 h 2125662" name="T43"/>
              <a:gd fmla="*/ 1685808 w 2109787" name="T44"/>
              <a:gd fmla="*/ 588039 h 2125662" name="T45"/>
              <a:gd fmla="*/ 1817729 w 2109787" name="T46"/>
              <a:gd fmla="*/ 779556 h 2125662" name="T47"/>
              <a:gd fmla="*/ 1848490 w 2109787" name="T48"/>
              <a:gd fmla="*/ 1036817 h 2125662" name="T49"/>
              <a:gd fmla="*/ 1748915 w 2109787" name="T50"/>
              <a:gd fmla="*/ 1271528 h 2125662" name="T51"/>
              <a:gd fmla="*/ 1576403 w 2109787" name="T52"/>
              <a:gd fmla="*/ 1417309 h 2125662" name="T53"/>
              <a:gd fmla="*/ 1403573 w 2109787" name="T54"/>
              <a:gd fmla="*/ 1442082 h 2125662" name="T55"/>
              <a:gd fmla="*/ 1224085 w 2109787" name="T56"/>
              <a:gd fmla="*/ 1336319 h 2125662" name="T57"/>
              <a:gd fmla="*/ 1088992 w 2109787" name="T58"/>
              <a:gd fmla="*/ 1130193 h 2125662" name="T59"/>
              <a:gd fmla="*/ 1072185 w 2109787" name="T60"/>
              <a:gd fmla="*/ 867850 h 2125662" name="T61"/>
              <a:gd fmla="*/ 1171443 w 2109787" name="T62"/>
              <a:gd fmla="*/ 647432 h 2125662" name="T63"/>
              <a:gd fmla="*/ 1349029 w 2109787" name="T64"/>
              <a:gd fmla="*/ 518483 h 2125662" name="T65"/>
              <a:gd fmla="*/ 894842 w 2109787" name="T66"/>
              <a:gd fmla="*/ 389721 h 2125662" name="T67"/>
              <a:gd fmla="*/ 783863 w 2109787" name="T68"/>
              <a:gd fmla="*/ 461707 h 2125662" name="T69"/>
              <a:gd fmla="*/ 646249 w 2109787" name="T70"/>
              <a:gd fmla="*/ 519107 h 2125662" name="T71"/>
              <a:gd fmla="*/ 649737 w 2109787" name="T72"/>
              <a:gd fmla="*/ 631367 h 2125662" name="T73"/>
              <a:gd fmla="*/ 859963 w 2109787" name="T74"/>
              <a:gd fmla="*/ 751873 h 2125662" name="T75"/>
              <a:gd fmla="*/ 989016 w 2109787" name="T76"/>
              <a:gd fmla="*/ 914873 h 2125662" name="T77"/>
              <a:gd fmla="*/ 926551 w 2109787" name="T78"/>
              <a:gd fmla="*/ 1110219 h 2125662" name="T79"/>
              <a:gd fmla="*/ 637054 w 2109787" name="T80"/>
              <a:gd fmla="*/ 1172057 h 2125662" name="T81"/>
              <a:gd fmla="*/ 648152 w 2109787" name="T82"/>
              <a:gd fmla="*/ 1081995 h 2125662" name="T83"/>
              <a:gd fmla="*/ 837450 w 2109787" name="T84"/>
              <a:gd fmla="*/ 1055674 h 2125662" name="T85"/>
              <a:gd fmla="*/ 874549 w 2109787" name="T86"/>
              <a:gd fmla="*/ 927557 h 2125662" name="T87"/>
              <a:gd fmla="*/ 734081 w 2109787" name="T88"/>
              <a:gd fmla="*/ 811174 h 2125662" name="T89"/>
              <a:gd fmla="*/ 535588 w 2109787" name="T90"/>
              <a:gd fmla="*/ 662762 h 2125662" name="T91"/>
              <a:gd fmla="*/ 561905 w 2109787" name="T92"/>
              <a:gd fmla="*/ 464879 h 2125662" name="T93"/>
              <a:gd fmla="*/ 832750 w 2109787" name="T94"/>
              <a:gd fmla="*/ 1588 h 2125662" name="T95"/>
              <a:gd fmla="*/ 1300854 w 2109787" name="T96"/>
              <a:gd fmla="*/ 193714 h 2125662" name="T97"/>
              <a:gd fmla="*/ 1132654 w 2109787" name="T98"/>
              <a:gd fmla="*/ 241031 h 2125662" name="T99"/>
              <a:gd fmla="*/ 735320 w 2109787" name="T100"/>
              <a:gd fmla="*/ 141316 h 2125662" name="T101"/>
              <a:gd fmla="*/ 411297 w 2109787" name="T102"/>
              <a:gd fmla="*/ 258815 h 2125662" name="T103"/>
              <a:gd fmla="*/ 196445 w 2109787" name="T104"/>
              <a:gd fmla="*/ 520171 h 2125662" name="T105"/>
              <a:gd fmla="*/ 143129 w 2109787" name="T106"/>
              <a:gd fmla="*/ 858378 h 2125662" name="T107"/>
              <a:gd fmla="*/ 247857 w 2109787" name="T108"/>
              <a:gd fmla="*/ 1145456 h 2125662" name="T109"/>
              <a:gd fmla="*/ 469056 w 2109787" name="T110"/>
              <a:gd fmla="*/ 1349968 h 2125662" name="T111"/>
              <a:gd fmla="*/ 542684 w 2109787" name="T112"/>
              <a:gd fmla="*/ 1533202 h 2125662" name="T113"/>
              <a:gd fmla="*/ 227229 w 2109787" name="T114"/>
              <a:gd fmla="*/ 1339170 h 2125662" name="T115"/>
              <a:gd fmla="*/ 37131 w 2109787" name="T116"/>
              <a:gd fmla="*/ 1025417 h 2125662" name="T117"/>
              <a:gd fmla="*/ 15868 w 2109787" name="T118"/>
              <a:gd fmla="*/ 627508 h 2125662" name="T119"/>
              <a:gd fmla="*/ 204062 w 2109787" name="T120"/>
              <a:gd fmla="*/ 257545 h 2125662" name="T121"/>
              <a:gd fmla="*/ 551570 w 2109787" name="T122"/>
              <a:gd fmla="*/ 35567 h 212566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109787" name="T186"/>
              <a:gd fmla="*/ 0 h 2125662" name="T187"/>
              <a:gd fmla="*/ 2109787 w 2109787" name="T188"/>
              <a:gd fmla="*/ 2125662 h 212566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标题 1"/>
          <p:cNvSpPr>
            <a:spLocks noGrp="1"/>
          </p:cNvSpPr>
          <p:nvPr>
            <p:ph idx="4294967295" type="title"/>
          </p:nvPr>
        </p:nvSpPr>
        <p:spPr/>
        <p:txBody>
          <a:bodyPr/>
          <a:lstStyle/>
          <a:p>
            <a:pPr eaLnBrk="1" hangingPunct="1"/>
            <a:r>
              <a:rPr altLang="zh-CN" lang="en-US" smtClean="0"/>
              <a:t>YOUR TITLE HERE</a:t>
            </a:r>
          </a:p>
        </p:txBody>
      </p:sp>
      <p:sp>
        <p:nvSpPr>
          <p:cNvPr id="25603"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25604" name="椭圆 3"/>
          <p:cNvSpPr>
            <a:spLocks noChangeArrowheads="1" noChangeAspect="1"/>
          </p:cNvSpPr>
          <p:nvPr/>
        </p:nvSpPr>
        <p:spPr bwMode="auto">
          <a:xfrm>
            <a:off x="7513638" y="3424238"/>
            <a:ext cx="720725" cy="72072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chemeClr val="bg1"/>
                </a:solidFill>
              </a:rPr>
              <a:t>4</a:t>
            </a:r>
          </a:p>
        </p:txBody>
      </p:sp>
      <p:sp>
        <p:nvSpPr>
          <p:cNvPr id="25605" name="椭圆 4"/>
          <p:cNvSpPr>
            <a:spLocks noChangeArrowheads="1" noChangeAspect="1"/>
          </p:cNvSpPr>
          <p:nvPr/>
        </p:nvSpPr>
        <p:spPr bwMode="auto">
          <a:xfrm>
            <a:off x="3905250" y="3424238"/>
            <a:ext cx="719138" cy="72072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chemeClr val="bg1"/>
                </a:solidFill>
              </a:rPr>
              <a:t>3</a:t>
            </a:r>
          </a:p>
        </p:txBody>
      </p:sp>
      <p:cxnSp>
        <p:nvCxnSpPr>
          <p:cNvPr id="25606" name="直接连接符 5"/>
          <p:cNvCxnSpPr>
            <a:cxnSpLocks noChangeShapeType="1"/>
            <a:stCxn id="25605" idx="6"/>
            <a:endCxn id="25604" idx="2"/>
          </p:cNvCxnSpPr>
          <p:nvPr/>
        </p:nvCxnSpPr>
        <p:spPr bwMode="auto">
          <a:xfrm>
            <a:off x="4624388" y="3784600"/>
            <a:ext cx="2889250" cy="0"/>
          </a:xfrm>
          <a:prstGeom prst="line">
            <a:avLst/>
          </a:prstGeom>
          <a:noFill/>
          <a:ln w="12700">
            <a:solidFill>
              <a:srgbClr val="BFBFBF"/>
            </a:solidFill>
            <a:round/>
            <a:headEnd len="med" type="oval" w="med"/>
            <a:tailEnd len="med" type="oval" w="med"/>
          </a:ln>
          <a:extLst>
            <a:ext uri="{909E8E84-426E-40DD-AFC4-6F175D3DCCD1}">
              <a14:hiddenFill>
                <a:noFill/>
              </a14:hiddenFill>
            </a:ext>
          </a:extLst>
        </p:spPr>
      </p:cxnSp>
      <p:sp>
        <p:nvSpPr>
          <p:cNvPr id="25607" name="椭圆 7"/>
          <p:cNvSpPr>
            <a:spLocks noChangeArrowheads="1" noChangeAspect="1"/>
          </p:cNvSpPr>
          <p:nvPr/>
        </p:nvSpPr>
        <p:spPr bwMode="auto">
          <a:xfrm>
            <a:off x="7513638" y="2044700"/>
            <a:ext cx="720725" cy="72072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chemeClr val="bg1"/>
                </a:solidFill>
              </a:rPr>
              <a:t>2</a:t>
            </a:r>
          </a:p>
        </p:txBody>
      </p:sp>
      <p:sp>
        <p:nvSpPr>
          <p:cNvPr id="25608" name="椭圆 8"/>
          <p:cNvSpPr>
            <a:spLocks noChangeArrowheads="1" noChangeAspect="1"/>
          </p:cNvSpPr>
          <p:nvPr/>
        </p:nvSpPr>
        <p:spPr bwMode="auto">
          <a:xfrm>
            <a:off x="7513638" y="4805363"/>
            <a:ext cx="720725" cy="71913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chemeClr val="bg1"/>
                </a:solidFill>
              </a:rPr>
              <a:t>6</a:t>
            </a:r>
          </a:p>
        </p:txBody>
      </p:sp>
      <p:sp>
        <p:nvSpPr>
          <p:cNvPr id="25609" name="椭圆 9"/>
          <p:cNvSpPr>
            <a:spLocks noChangeArrowheads="1" noChangeAspect="1"/>
          </p:cNvSpPr>
          <p:nvPr/>
        </p:nvSpPr>
        <p:spPr bwMode="auto">
          <a:xfrm>
            <a:off x="3905250" y="2044700"/>
            <a:ext cx="719138" cy="72072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chemeClr val="bg1"/>
                </a:solidFill>
              </a:rPr>
              <a:t>1</a:t>
            </a:r>
          </a:p>
        </p:txBody>
      </p:sp>
      <p:sp>
        <p:nvSpPr>
          <p:cNvPr id="25610" name="椭圆 10"/>
          <p:cNvSpPr>
            <a:spLocks noChangeArrowheads="1" noChangeAspect="1"/>
          </p:cNvSpPr>
          <p:nvPr/>
        </p:nvSpPr>
        <p:spPr bwMode="auto">
          <a:xfrm>
            <a:off x="3905250" y="4805363"/>
            <a:ext cx="719138" cy="71913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chemeClr val="bg1"/>
                </a:solidFill>
              </a:rPr>
              <a:t>5</a:t>
            </a:r>
          </a:p>
        </p:txBody>
      </p:sp>
      <p:grpSp>
        <p:nvGrpSpPr>
          <p:cNvPr id="25611" name="组合 22"/>
          <p:cNvGrpSpPr/>
          <p:nvPr/>
        </p:nvGrpSpPr>
        <p:grpSpPr>
          <a:xfrm>
            <a:off x="4624388" y="2405063"/>
            <a:ext cx="2889250" cy="908050"/>
            <a:chExt cx="2888779" cy="908714"/>
          </a:xfrm>
        </p:grpSpPr>
        <p:cxnSp>
          <p:nvCxnSpPr>
            <p:cNvPr id="25630" name="直接连接符 12"/>
            <p:cNvCxnSpPr>
              <a:cxnSpLocks noChangeShapeType="1"/>
            </p:cNvCxnSpPr>
            <p:nvPr/>
          </p:nvCxnSpPr>
          <p:spPr bwMode="auto">
            <a:xfrm>
              <a:off x="571407" y="908714"/>
              <a:ext cx="1799932" cy="0"/>
            </a:xfrm>
            <a:prstGeom prst="line">
              <a:avLst/>
            </a:prstGeom>
            <a:noFill/>
            <a:ln w="12700">
              <a:solidFill>
                <a:srgbClr val="BFBFBF"/>
              </a:solidFill>
              <a:round/>
            </a:ln>
            <a:extLst>
              <a:ext uri="{909E8E84-426E-40DD-AFC4-6F175D3DCCD1}">
                <a14:hiddenFill>
                  <a:noFill/>
                </a14:hiddenFill>
              </a:ext>
            </a:extLst>
          </p:spPr>
        </p:cxnSp>
        <p:cxnSp>
          <p:nvCxnSpPr>
            <p:cNvPr id="25631" name="肘形连接符 13"/>
            <p:cNvCxnSpPr>
              <a:cxnSpLocks noChangeShapeType="1"/>
              <a:stCxn id="25609" idx="6"/>
            </p:cNvCxnSpPr>
            <p:nvPr/>
          </p:nvCxnSpPr>
          <p:spPr bwMode="auto">
            <a:xfrm>
              <a:off x="0" y="0"/>
              <a:ext cx="571407" cy="908714"/>
            </a:xfrm>
            <a:prstGeom prst="bentConnector2">
              <a:avLst/>
            </a:prstGeom>
            <a:noFill/>
            <a:ln w="12700">
              <a:solidFill>
                <a:srgbClr val="BFBFBF"/>
              </a:solidFill>
              <a:miter lim="800000"/>
              <a:headEnd len="med" type="oval" w="med"/>
            </a:ln>
            <a:extLst>
              <a:ext uri="{909E8E84-426E-40DD-AFC4-6F175D3DCCD1}">
                <a14:hiddenFill>
                  <a:noFill/>
                </a14:hiddenFill>
              </a:ext>
            </a:extLst>
          </p:spPr>
        </p:cxnSp>
        <p:cxnSp>
          <p:nvCxnSpPr>
            <p:cNvPr id="25632" name="肘形连接符 14"/>
            <p:cNvCxnSpPr>
              <a:cxnSpLocks noChangeShapeType="1"/>
              <a:stCxn id="25607" idx="2"/>
            </p:cNvCxnSpPr>
            <p:nvPr/>
          </p:nvCxnSpPr>
          <p:spPr bwMode="auto">
            <a:xfrm flipV="1" rot="10800000">
              <a:off x="2371338" y="0"/>
              <a:ext cx="517441" cy="908714"/>
            </a:xfrm>
            <a:prstGeom prst="bentConnector2">
              <a:avLst/>
            </a:prstGeom>
            <a:noFill/>
            <a:ln w="12700">
              <a:solidFill>
                <a:srgbClr val="BFBFBF"/>
              </a:solidFill>
              <a:miter lim="800000"/>
              <a:headEnd len="med" type="oval" w="med"/>
            </a:ln>
            <a:extLst>
              <a:ext uri="{909E8E84-426E-40DD-AFC4-6F175D3DCCD1}">
                <a14:hiddenFill>
                  <a:noFill/>
                </a14:hiddenFill>
              </a:ext>
            </a:extLst>
          </p:spPr>
        </p:cxnSp>
      </p:grpSp>
      <p:grpSp>
        <p:nvGrpSpPr>
          <p:cNvPr id="25612" name="组合 23"/>
          <p:cNvGrpSpPr/>
          <p:nvPr/>
        </p:nvGrpSpPr>
        <p:grpSpPr>
          <a:xfrm>
            <a:off x="4624388" y="4322763"/>
            <a:ext cx="2889250" cy="842962"/>
            <a:chExt cx="2888779" cy="842380"/>
          </a:xfrm>
        </p:grpSpPr>
        <p:cxnSp>
          <p:nvCxnSpPr>
            <p:cNvPr id="25627" name="直接连接符 16"/>
            <p:cNvCxnSpPr>
              <a:cxnSpLocks noChangeShapeType="1"/>
            </p:cNvCxnSpPr>
            <p:nvPr/>
          </p:nvCxnSpPr>
          <p:spPr bwMode="auto">
            <a:xfrm>
              <a:off x="571407" y="0"/>
              <a:ext cx="1799932" cy="0"/>
            </a:xfrm>
            <a:prstGeom prst="line">
              <a:avLst/>
            </a:prstGeom>
            <a:noFill/>
            <a:ln w="12700">
              <a:solidFill>
                <a:srgbClr val="BFBFBF"/>
              </a:solidFill>
              <a:round/>
            </a:ln>
            <a:extLst>
              <a:ext uri="{909E8E84-426E-40DD-AFC4-6F175D3DCCD1}">
                <a14:hiddenFill>
                  <a:noFill/>
                </a14:hiddenFill>
              </a:ext>
            </a:extLst>
          </p:spPr>
        </p:cxnSp>
        <p:cxnSp>
          <p:nvCxnSpPr>
            <p:cNvPr id="25628" name="肘形连接符 17"/>
            <p:cNvCxnSpPr>
              <a:cxnSpLocks noChangeShapeType="1"/>
              <a:stCxn id="25610" idx="6"/>
            </p:cNvCxnSpPr>
            <p:nvPr/>
          </p:nvCxnSpPr>
          <p:spPr bwMode="auto">
            <a:xfrm flipV="1">
              <a:off x="0" y="0"/>
              <a:ext cx="571407" cy="842380"/>
            </a:xfrm>
            <a:prstGeom prst="bentConnector2">
              <a:avLst/>
            </a:prstGeom>
            <a:noFill/>
            <a:ln w="12700">
              <a:solidFill>
                <a:srgbClr val="BFBFBF"/>
              </a:solidFill>
              <a:miter lim="800000"/>
              <a:headEnd len="med" type="oval" w="med"/>
            </a:ln>
            <a:extLst>
              <a:ext uri="{909E8E84-426E-40DD-AFC4-6F175D3DCCD1}">
                <a14:hiddenFill>
                  <a:noFill/>
                </a14:hiddenFill>
              </a:ext>
            </a:extLst>
          </p:spPr>
        </p:cxnSp>
        <p:cxnSp>
          <p:nvCxnSpPr>
            <p:cNvPr id="25629" name="肘形连接符 18"/>
            <p:cNvCxnSpPr>
              <a:cxnSpLocks noChangeShapeType="1"/>
              <a:stCxn id="25608" idx="2"/>
            </p:cNvCxnSpPr>
            <p:nvPr/>
          </p:nvCxnSpPr>
          <p:spPr bwMode="auto">
            <a:xfrm rot="10800000">
              <a:off x="2371338" y="0"/>
              <a:ext cx="517441" cy="842380"/>
            </a:xfrm>
            <a:prstGeom prst="bentConnector2">
              <a:avLst/>
            </a:prstGeom>
            <a:noFill/>
            <a:ln w="12700">
              <a:solidFill>
                <a:srgbClr val="BFBFBF"/>
              </a:solidFill>
              <a:miter lim="800000"/>
              <a:headEnd len="med" type="oval" w="med"/>
            </a:ln>
            <a:extLst>
              <a:ext uri="{909E8E84-426E-40DD-AFC4-6F175D3DCCD1}">
                <a14:hiddenFill>
                  <a:noFill/>
                </a14:hiddenFill>
              </a:ext>
            </a:extLst>
          </p:spPr>
        </p:cxnSp>
      </p:grpSp>
      <p:sp>
        <p:nvSpPr>
          <p:cNvPr id="25613" name="文本框 45"/>
          <p:cNvSpPr txBox="1">
            <a:spLocks noChangeArrowheads="1"/>
          </p:cNvSpPr>
          <p:nvPr/>
        </p:nvSpPr>
        <p:spPr bwMode="auto">
          <a:xfrm>
            <a:off x="1796733" y="1997075"/>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a:solidFill>
                  <a:schemeClr val="accent2"/>
                </a:solidFill>
                <a:ea charset="-120" panose="020b0604030504040204" pitchFamily="34" typeface="Microsoft JhengHei"/>
              </a:rPr>
              <a:t>ADD TEXTE HERE</a:t>
            </a:r>
          </a:p>
        </p:txBody>
      </p:sp>
      <p:sp>
        <p:nvSpPr>
          <p:cNvPr id="25614" name="矩形 48"/>
          <p:cNvSpPr>
            <a:spLocks noChangeArrowheads="1"/>
          </p:cNvSpPr>
          <p:nvPr/>
        </p:nvSpPr>
        <p:spPr bwMode="auto">
          <a:xfrm>
            <a:off x="838200" y="2365375"/>
            <a:ext cx="28686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1400">
                <a:solidFill>
                  <a:srgbClr val="8F8F8F"/>
                </a:solidFill>
                <a:ea charset="-120" panose="020b0604030504040204" pitchFamily="34" typeface="Microsoft JhengHei"/>
              </a:rPr>
              <a:t>People tend to read writing. This text will not appear in a consistent order. </a:t>
            </a:r>
          </a:p>
        </p:txBody>
      </p:sp>
      <p:sp>
        <p:nvSpPr>
          <p:cNvPr id="25615" name="文本框 49"/>
          <p:cNvSpPr txBox="1">
            <a:spLocks noChangeArrowheads="1"/>
          </p:cNvSpPr>
          <p:nvPr/>
        </p:nvSpPr>
        <p:spPr bwMode="auto">
          <a:xfrm>
            <a:off x="1796733" y="3424238"/>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a:solidFill>
                  <a:schemeClr val="accent2"/>
                </a:solidFill>
                <a:ea charset="-120" panose="020b0604030504040204" pitchFamily="34" typeface="Microsoft JhengHei"/>
              </a:rPr>
              <a:t>ADD TEXTE HERE</a:t>
            </a:r>
          </a:p>
        </p:txBody>
      </p:sp>
      <p:sp>
        <p:nvSpPr>
          <p:cNvPr id="25616" name="矩形 50"/>
          <p:cNvSpPr>
            <a:spLocks noChangeArrowheads="1"/>
          </p:cNvSpPr>
          <p:nvPr/>
        </p:nvSpPr>
        <p:spPr bwMode="auto">
          <a:xfrm>
            <a:off x="838200" y="3794125"/>
            <a:ext cx="28686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1400">
                <a:solidFill>
                  <a:srgbClr val="8F8F8F"/>
                </a:solidFill>
                <a:ea charset="-120" panose="020b0604030504040204" pitchFamily="34" typeface="Microsoft JhengHei"/>
              </a:rPr>
              <a:t>People tend to read writing. This text will not appear in a consistent order. </a:t>
            </a:r>
          </a:p>
        </p:txBody>
      </p:sp>
      <p:sp>
        <p:nvSpPr>
          <p:cNvPr id="25617" name="文本框 51"/>
          <p:cNvSpPr txBox="1">
            <a:spLocks noChangeArrowheads="1"/>
          </p:cNvSpPr>
          <p:nvPr/>
        </p:nvSpPr>
        <p:spPr bwMode="auto">
          <a:xfrm>
            <a:off x="1796733" y="4826000"/>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a:solidFill>
                  <a:schemeClr val="accent2"/>
                </a:solidFill>
                <a:ea charset="-120" panose="020b0604030504040204" pitchFamily="34" typeface="Microsoft JhengHei"/>
              </a:rPr>
              <a:t>ADD TEXTE HERE</a:t>
            </a:r>
          </a:p>
        </p:txBody>
      </p:sp>
      <p:sp>
        <p:nvSpPr>
          <p:cNvPr id="25618" name="矩形 52"/>
          <p:cNvSpPr>
            <a:spLocks noChangeArrowheads="1"/>
          </p:cNvSpPr>
          <p:nvPr/>
        </p:nvSpPr>
        <p:spPr bwMode="auto">
          <a:xfrm>
            <a:off x="838200" y="5195888"/>
            <a:ext cx="28686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1400">
                <a:solidFill>
                  <a:srgbClr val="8F8F8F"/>
                </a:solidFill>
                <a:ea charset="-120" panose="020b0604030504040204" pitchFamily="34" typeface="Microsoft JhengHei"/>
              </a:rPr>
              <a:t>People tend to read writing. This text will not appear in a consistent order. </a:t>
            </a:r>
          </a:p>
        </p:txBody>
      </p:sp>
      <p:sp>
        <p:nvSpPr>
          <p:cNvPr id="25619" name="文本框 53"/>
          <p:cNvSpPr txBox="1">
            <a:spLocks noChangeArrowheads="1"/>
          </p:cNvSpPr>
          <p:nvPr/>
        </p:nvSpPr>
        <p:spPr bwMode="auto">
          <a:xfrm>
            <a:off x="8489949" y="1997075"/>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rgbClr val="354B5E"/>
                </a:solidFill>
                <a:ea charset="-120" panose="020b0604030504040204" pitchFamily="34" typeface="Microsoft JhengHei"/>
              </a:rPr>
              <a:t>ADD TEXTE HERE</a:t>
            </a:r>
          </a:p>
        </p:txBody>
      </p:sp>
      <p:sp>
        <p:nvSpPr>
          <p:cNvPr id="25620" name="矩形 54"/>
          <p:cNvSpPr>
            <a:spLocks noChangeArrowheads="1"/>
          </p:cNvSpPr>
          <p:nvPr/>
        </p:nvSpPr>
        <p:spPr bwMode="auto">
          <a:xfrm>
            <a:off x="8489949" y="2365375"/>
            <a:ext cx="28686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solidFill>
                  <a:srgbClr val="8F8F8F"/>
                </a:solidFill>
                <a:ea charset="-120" panose="020b0604030504040204" pitchFamily="34" typeface="Microsoft JhengHei"/>
              </a:rPr>
              <a:t>People tend to read writing. This text will not appear in a consistent order. </a:t>
            </a:r>
          </a:p>
        </p:txBody>
      </p:sp>
      <p:sp>
        <p:nvSpPr>
          <p:cNvPr id="25621" name="文本框 55"/>
          <p:cNvSpPr txBox="1">
            <a:spLocks noChangeArrowheads="1"/>
          </p:cNvSpPr>
          <p:nvPr/>
        </p:nvSpPr>
        <p:spPr bwMode="auto">
          <a:xfrm>
            <a:off x="8489949" y="3424238"/>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rgbClr val="354B5E"/>
                </a:solidFill>
                <a:ea charset="-120" panose="020b0604030504040204" pitchFamily="34" typeface="Microsoft JhengHei"/>
              </a:rPr>
              <a:t>ADD TEXTE HERE</a:t>
            </a:r>
          </a:p>
        </p:txBody>
      </p:sp>
      <p:sp>
        <p:nvSpPr>
          <p:cNvPr id="25622" name="矩形 56"/>
          <p:cNvSpPr>
            <a:spLocks noChangeArrowheads="1"/>
          </p:cNvSpPr>
          <p:nvPr/>
        </p:nvSpPr>
        <p:spPr bwMode="auto">
          <a:xfrm>
            <a:off x="8489949" y="3794125"/>
            <a:ext cx="28686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solidFill>
                  <a:srgbClr val="8F8F8F"/>
                </a:solidFill>
                <a:ea charset="-120" panose="020b0604030504040204" pitchFamily="34" typeface="Microsoft JhengHei"/>
              </a:rPr>
              <a:t>People tend to read writing. This text will not appear in a consistent order. </a:t>
            </a:r>
          </a:p>
        </p:txBody>
      </p:sp>
      <p:sp>
        <p:nvSpPr>
          <p:cNvPr id="25623" name="文本框 57"/>
          <p:cNvSpPr txBox="1">
            <a:spLocks noChangeArrowheads="1"/>
          </p:cNvSpPr>
          <p:nvPr/>
        </p:nvSpPr>
        <p:spPr bwMode="auto">
          <a:xfrm>
            <a:off x="8489949" y="4826000"/>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rgbClr val="354B5E"/>
                </a:solidFill>
                <a:ea charset="-120" panose="020b0604030504040204" pitchFamily="34" typeface="Microsoft JhengHei"/>
              </a:rPr>
              <a:t>ADD TEXTE HERE</a:t>
            </a:r>
          </a:p>
        </p:txBody>
      </p:sp>
      <p:sp>
        <p:nvSpPr>
          <p:cNvPr id="25624" name="矩形 58"/>
          <p:cNvSpPr>
            <a:spLocks noChangeArrowheads="1"/>
          </p:cNvSpPr>
          <p:nvPr/>
        </p:nvSpPr>
        <p:spPr bwMode="auto">
          <a:xfrm>
            <a:off x="8489949" y="5195888"/>
            <a:ext cx="28686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solidFill>
                  <a:srgbClr val="8F8F8F"/>
                </a:solidFill>
                <a:ea charset="-120" panose="020b0604030504040204" pitchFamily="34" typeface="Microsoft JhengHei"/>
              </a:rPr>
              <a:t>People tend to read writing. This text will not appear in a consistent order. </a:t>
            </a:r>
          </a:p>
        </p:txBody>
      </p:sp>
      <p:sp>
        <p:nvSpPr>
          <p:cNvPr id="25625" name="矩形 42"/>
          <p:cNvSpPr>
            <a:spLocks noChangeArrowheads="1" noChangeAspect="1"/>
          </p:cNvSpPr>
          <p:nvPr/>
        </p:nvSpPr>
        <p:spPr bwMode="auto">
          <a:xfrm rot="-2700000">
            <a:off x="5384800" y="3063875"/>
            <a:ext cx="1441450" cy="1438275"/>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5626" name="KSO_Shape"/>
          <p:cNvSpPr>
            <a:spLocks noChangeAspect="1"/>
          </p:cNvSpPr>
          <p:nvPr/>
        </p:nvSpPr>
        <p:spPr bwMode="auto">
          <a:xfrm>
            <a:off x="5734050" y="3344863"/>
            <a:ext cx="709613" cy="898525"/>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665412" name="T186"/>
              <a:gd fmla="*/ 0 h 3382963" name="T187"/>
              <a:gd fmla="*/ 2665412 w 2665412" name="T188"/>
              <a:gd fmla="*/ 3382963 h 338296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标题 1"/>
          <p:cNvSpPr>
            <a:spLocks noGrp="1"/>
          </p:cNvSpPr>
          <p:nvPr>
            <p:ph idx="4294967295" type="title"/>
          </p:nvPr>
        </p:nvSpPr>
        <p:spPr/>
        <p:txBody>
          <a:bodyPr/>
          <a:lstStyle/>
          <a:p>
            <a:pPr eaLnBrk="1" hangingPunct="1"/>
            <a:r>
              <a:rPr altLang="zh-CN" lang="en-US" smtClean="0"/>
              <a:t>YOUR TITLE HERE</a:t>
            </a:r>
          </a:p>
        </p:txBody>
      </p:sp>
      <p:sp>
        <p:nvSpPr>
          <p:cNvPr id="26627"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26628" name="椭圆 10"/>
          <p:cNvSpPr>
            <a:spLocks noChangeArrowheads="1"/>
          </p:cNvSpPr>
          <p:nvPr/>
        </p:nvSpPr>
        <p:spPr bwMode="auto">
          <a:xfrm>
            <a:off x="838200" y="2792413"/>
            <a:ext cx="914400" cy="9144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6629" name="椭圆 11"/>
          <p:cNvSpPr>
            <a:spLocks noChangeArrowheads="1"/>
          </p:cNvSpPr>
          <p:nvPr/>
        </p:nvSpPr>
        <p:spPr bwMode="auto">
          <a:xfrm>
            <a:off x="2954338" y="4605338"/>
            <a:ext cx="914400" cy="914400"/>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6630" name="椭圆 12"/>
          <p:cNvSpPr>
            <a:spLocks noChangeArrowheads="1"/>
          </p:cNvSpPr>
          <p:nvPr/>
        </p:nvSpPr>
        <p:spPr bwMode="auto">
          <a:xfrm>
            <a:off x="5365750" y="2792413"/>
            <a:ext cx="914400" cy="9144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6631" name="椭圆 13"/>
          <p:cNvSpPr>
            <a:spLocks noChangeArrowheads="1"/>
          </p:cNvSpPr>
          <p:nvPr/>
        </p:nvSpPr>
        <p:spPr bwMode="auto">
          <a:xfrm>
            <a:off x="7842250" y="4605338"/>
            <a:ext cx="914400" cy="914400"/>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cxnSp>
        <p:nvCxnSpPr>
          <p:cNvPr id="26632" name="直接箭头连接符 14"/>
          <p:cNvCxnSpPr>
            <a:cxnSpLocks noChangeShapeType="1"/>
            <a:stCxn id="26628" idx="5"/>
            <a:endCxn id="26629" idx="1"/>
          </p:cNvCxnSpPr>
          <p:nvPr/>
        </p:nvCxnSpPr>
        <p:spPr bwMode="auto">
          <a:xfrm>
            <a:off x="1619250" y="3573463"/>
            <a:ext cx="1468438" cy="1165225"/>
          </a:xfrm>
          <a:prstGeom prst="straightConnector1">
            <a:avLst/>
          </a:prstGeom>
          <a:noFill/>
          <a:ln w="19050">
            <a:solidFill>
              <a:srgbClr val="000000"/>
            </a:solidFill>
            <a:prstDash val="sysDot"/>
            <a:round/>
            <a:tailEnd len="med" type="triangle" w="med"/>
          </a:ln>
          <a:extLst>
            <a:ext uri="{909E8E84-426E-40DD-AFC4-6F175D3DCCD1}">
              <a14:hiddenFill>
                <a:noFill/>
              </a14:hiddenFill>
            </a:ext>
          </a:extLst>
        </p:spPr>
      </p:cxnSp>
      <p:cxnSp>
        <p:nvCxnSpPr>
          <p:cNvPr id="26633" name="直接箭头连接符 15"/>
          <p:cNvCxnSpPr>
            <a:cxnSpLocks noChangeShapeType="1"/>
            <a:stCxn id="26629" idx="7"/>
            <a:endCxn id="26630" idx="3"/>
          </p:cNvCxnSpPr>
          <p:nvPr/>
        </p:nvCxnSpPr>
        <p:spPr bwMode="auto">
          <a:xfrm flipV="1">
            <a:off x="3733800" y="3573463"/>
            <a:ext cx="1765300" cy="1165225"/>
          </a:xfrm>
          <a:prstGeom prst="straightConnector1">
            <a:avLst/>
          </a:prstGeom>
          <a:noFill/>
          <a:ln w="19050">
            <a:solidFill>
              <a:srgbClr val="000000"/>
            </a:solidFill>
            <a:prstDash val="sysDot"/>
            <a:round/>
            <a:tailEnd len="med" type="triangle" w="med"/>
          </a:ln>
          <a:extLst>
            <a:ext uri="{909E8E84-426E-40DD-AFC4-6F175D3DCCD1}">
              <a14:hiddenFill>
                <a:noFill/>
              </a14:hiddenFill>
            </a:ext>
          </a:extLst>
        </p:spPr>
      </p:cxnSp>
      <p:cxnSp>
        <p:nvCxnSpPr>
          <p:cNvPr id="26634" name="直接箭头连接符 16"/>
          <p:cNvCxnSpPr>
            <a:cxnSpLocks noChangeShapeType="1"/>
            <a:stCxn id="26630" idx="5"/>
            <a:endCxn id="26631" idx="1"/>
          </p:cNvCxnSpPr>
          <p:nvPr/>
        </p:nvCxnSpPr>
        <p:spPr bwMode="auto">
          <a:xfrm>
            <a:off x="6146800" y="3573463"/>
            <a:ext cx="1828800" cy="1165225"/>
          </a:xfrm>
          <a:prstGeom prst="straightConnector1">
            <a:avLst/>
          </a:prstGeom>
          <a:noFill/>
          <a:ln w="19050">
            <a:solidFill>
              <a:srgbClr val="000000"/>
            </a:solidFill>
            <a:prstDash val="sysDot"/>
            <a:round/>
            <a:tailEnd len="med" type="triangle" w="med"/>
          </a:ln>
          <a:extLst>
            <a:ext uri="{909E8E84-426E-40DD-AFC4-6F175D3DCCD1}">
              <a14:hiddenFill>
                <a:noFill/>
              </a14:hiddenFill>
            </a:ext>
          </a:extLst>
        </p:spPr>
      </p:cxnSp>
      <p:sp>
        <p:nvSpPr>
          <p:cNvPr id="26635" name="椭圆 17"/>
          <p:cNvSpPr>
            <a:spLocks noChangeArrowheads="1" noChangeAspect="1"/>
          </p:cNvSpPr>
          <p:nvPr/>
        </p:nvSpPr>
        <p:spPr bwMode="auto">
          <a:xfrm>
            <a:off x="1446213" y="3449638"/>
            <a:ext cx="306387" cy="306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FFFFFF"/>
                </a:solidFill>
              </a:rPr>
              <a:t>1</a:t>
            </a:r>
          </a:p>
        </p:txBody>
      </p:sp>
      <p:sp>
        <p:nvSpPr>
          <p:cNvPr id="26636" name="椭圆 18"/>
          <p:cNvSpPr>
            <a:spLocks noChangeArrowheads="1" noChangeAspect="1"/>
          </p:cNvSpPr>
          <p:nvPr/>
        </p:nvSpPr>
        <p:spPr bwMode="auto">
          <a:xfrm>
            <a:off x="3581400" y="4605338"/>
            <a:ext cx="306388" cy="306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FFFFFF"/>
                </a:solidFill>
              </a:rPr>
              <a:t>2</a:t>
            </a:r>
          </a:p>
        </p:txBody>
      </p:sp>
      <p:sp>
        <p:nvSpPr>
          <p:cNvPr id="26637" name="椭圆 19"/>
          <p:cNvSpPr>
            <a:spLocks noChangeArrowheads="1" noChangeAspect="1"/>
          </p:cNvSpPr>
          <p:nvPr/>
        </p:nvSpPr>
        <p:spPr bwMode="auto">
          <a:xfrm>
            <a:off x="8561388" y="5099050"/>
            <a:ext cx="306387" cy="306388"/>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FFFFFF"/>
                </a:solidFill>
              </a:rPr>
              <a:t>4</a:t>
            </a:r>
          </a:p>
        </p:txBody>
      </p:sp>
      <p:sp>
        <p:nvSpPr>
          <p:cNvPr id="26638" name="文本框 20"/>
          <p:cNvSpPr txBox="1">
            <a:spLocks noChangeArrowheads="1"/>
          </p:cNvSpPr>
          <p:nvPr/>
        </p:nvSpPr>
        <p:spPr bwMode="auto">
          <a:xfrm>
            <a:off x="1944688" y="3432175"/>
            <a:ext cx="21418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600">
                <a:solidFill>
                  <a:srgbClr val="354B5E"/>
                </a:solidFill>
                <a:ea charset="-120" panose="020b0604030504040204" pitchFamily="34" typeface="Microsoft JhengHei"/>
              </a:rPr>
              <a:t>ADD TITLE TEXT HERE</a:t>
            </a:r>
          </a:p>
        </p:txBody>
      </p:sp>
      <p:sp>
        <p:nvSpPr>
          <p:cNvPr id="26639" name="文本框 21"/>
          <p:cNvSpPr txBox="1">
            <a:spLocks noChangeArrowheads="1"/>
          </p:cNvSpPr>
          <p:nvPr/>
        </p:nvSpPr>
        <p:spPr bwMode="auto">
          <a:xfrm>
            <a:off x="6478587" y="2792413"/>
            <a:ext cx="21418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600">
                <a:solidFill>
                  <a:srgbClr val="354B5E"/>
                </a:solidFill>
                <a:ea charset="-120" panose="020b0604030504040204" pitchFamily="34" typeface="Microsoft JhengHei"/>
              </a:rPr>
              <a:t>ADD TITLE TEXT HERE</a:t>
            </a:r>
          </a:p>
        </p:txBody>
      </p:sp>
      <p:sp>
        <p:nvSpPr>
          <p:cNvPr id="26640" name="文本框 22"/>
          <p:cNvSpPr txBox="1">
            <a:spLocks noChangeArrowheads="1"/>
          </p:cNvSpPr>
          <p:nvPr/>
        </p:nvSpPr>
        <p:spPr bwMode="auto">
          <a:xfrm>
            <a:off x="4021138" y="4703763"/>
            <a:ext cx="21418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600">
                <a:solidFill>
                  <a:srgbClr val="354B5E"/>
                </a:solidFill>
                <a:ea charset="-120" panose="020b0604030504040204" pitchFamily="34" typeface="Microsoft JhengHei"/>
              </a:rPr>
              <a:t>ADD TITLE TEXT HERE</a:t>
            </a:r>
          </a:p>
        </p:txBody>
      </p:sp>
      <p:sp>
        <p:nvSpPr>
          <p:cNvPr id="26641" name="文本框 23"/>
          <p:cNvSpPr txBox="1">
            <a:spLocks noChangeArrowheads="1"/>
          </p:cNvSpPr>
          <p:nvPr/>
        </p:nvSpPr>
        <p:spPr bwMode="auto">
          <a:xfrm>
            <a:off x="8966199" y="5181600"/>
            <a:ext cx="21418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600">
                <a:solidFill>
                  <a:srgbClr val="354B5E"/>
                </a:solidFill>
                <a:ea charset="-120" panose="020b0604030504040204" pitchFamily="34" typeface="Microsoft JhengHei"/>
              </a:rPr>
              <a:t>ADD TITLE TEXT HERE</a:t>
            </a:r>
          </a:p>
        </p:txBody>
      </p:sp>
      <p:sp>
        <p:nvSpPr>
          <p:cNvPr id="26642" name="矩形 24"/>
          <p:cNvSpPr>
            <a:spLocks noChangeArrowheads="1"/>
          </p:cNvSpPr>
          <p:nvPr/>
        </p:nvSpPr>
        <p:spPr bwMode="auto">
          <a:xfrm>
            <a:off x="1944688" y="2941638"/>
            <a:ext cx="30003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ea charset="-120" panose="020b0604030504040204" pitchFamily="34" typeface="Microsoft JhengHei"/>
              </a:rPr>
              <a:t>Whoever evaluates your text cannot evaluate the way you write. </a:t>
            </a:r>
          </a:p>
        </p:txBody>
      </p:sp>
      <p:sp>
        <p:nvSpPr>
          <p:cNvPr id="26643" name="矩形 25"/>
          <p:cNvSpPr>
            <a:spLocks noChangeArrowheads="1"/>
          </p:cNvSpPr>
          <p:nvPr/>
        </p:nvSpPr>
        <p:spPr bwMode="auto">
          <a:xfrm>
            <a:off x="6478587" y="3122613"/>
            <a:ext cx="28765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ea charset="-120" panose="020b0604030504040204" pitchFamily="34" typeface="Microsoft JhengHei"/>
              </a:rPr>
              <a:t>Whoever evaluates your text cannot evaluate the way you write. </a:t>
            </a:r>
          </a:p>
        </p:txBody>
      </p:sp>
      <p:sp>
        <p:nvSpPr>
          <p:cNvPr id="26644" name="矩形 26"/>
          <p:cNvSpPr>
            <a:spLocks noChangeArrowheads="1"/>
          </p:cNvSpPr>
          <p:nvPr/>
        </p:nvSpPr>
        <p:spPr bwMode="auto">
          <a:xfrm>
            <a:off x="3975100" y="5022850"/>
            <a:ext cx="28765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ea charset="-120" panose="020b0604030504040204" pitchFamily="34" typeface="Microsoft JhengHei"/>
              </a:rPr>
              <a:t>Whoever evaluates your text cannot evaluate the way you write. </a:t>
            </a:r>
          </a:p>
        </p:txBody>
      </p:sp>
      <p:sp>
        <p:nvSpPr>
          <p:cNvPr id="26645" name="矩形 27"/>
          <p:cNvSpPr>
            <a:spLocks noChangeArrowheads="1"/>
          </p:cNvSpPr>
          <p:nvPr/>
        </p:nvSpPr>
        <p:spPr bwMode="auto">
          <a:xfrm>
            <a:off x="8966199" y="4441825"/>
            <a:ext cx="23764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ea charset="-120" panose="020b0604030504040204" pitchFamily="34" typeface="Microsoft JhengHei"/>
              </a:rPr>
              <a:t>Whoever evaluates your text cannot evaluate the way you write. </a:t>
            </a:r>
          </a:p>
        </p:txBody>
      </p:sp>
      <p:sp>
        <p:nvSpPr>
          <p:cNvPr id="26646" name="Freeform 5"/>
          <p:cNvSpPr>
            <a:spLocks noChangeAspect="1" noEditPoints="1"/>
          </p:cNvSpPr>
          <p:nvPr/>
        </p:nvSpPr>
        <p:spPr bwMode="auto">
          <a:xfrm>
            <a:off x="1025525" y="2992438"/>
            <a:ext cx="539750" cy="514350"/>
          </a:xfrm>
          <a:custGeom>
            <a:gdLst>
              <a:gd fmla="*/ 1460 w 2389" name="T0"/>
              <a:gd fmla="*/ 2175 h 2272" name="T1"/>
              <a:gd fmla="*/ 1456 w 2389" name="T2"/>
              <a:gd fmla="*/ 2038 h 2272" name="T3"/>
              <a:gd fmla="*/ 1920 w 2389" name="T4"/>
              <a:gd fmla="*/ 1771 h 2272" name="T5"/>
              <a:gd fmla="*/ 1838 w 2389" name="T6"/>
              <a:gd fmla="*/ 1553 h 2272" name="T7"/>
              <a:gd fmla="*/ 1851 w 2389" name="T8"/>
              <a:gd fmla="*/ 1288 h 2272" name="T9"/>
              <a:gd fmla="*/ 1474 w 2389" name="T10"/>
              <a:gd fmla="*/ 972 h 2272" name="T11"/>
              <a:gd fmla="*/ 1810 w 2389" name="T12"/>
              <a:gd fmla="*/ 504 h 2272" name="T13"/>
              <a:gd fmla="*/ 1349 w 2389" name="T14"/>
              <a:gd fmla="*/ 137 h 2272" name="T15"/>
              <a:gd fmla="*/ 1436 w 2389" name="T16"/>
              <a:gd fmla="*/ 441 h 2272" name="T17"/>
              <a:gd fmla="*/ 1308 w 2389" name="T18"/>
              <a:gd fmla="*/ 749 h 2272" name="T19"/>
              <a:gd fmla="*/ 918 w 2389" name="T20"/>
              <a:gd fmla="*/ 721 h 2272" name="T21"/>
              <a:gd fmla="*/ 1019 w 2389" name="T22"/>
              <a:gd fmla="*/ 962 h 2272" name="T23"/>
              <a:gd fmla="*/ 1275 w 2389" name="T24"/>
              <a:gd fmla="*/ 1292 h 2272" name="T25"/>
              <a:gd fmla="*/ 854 w 2389" name="T26"/>
              <a:gd fmla="*/ 1363 h 2272" name="T27"/>
              <a:gd fmla="*/ 581 w 2389" name="T28"/>
              <a:gd fmla="*/ 1007 h 2272" name="T29"/>
              <a:gd fmla="*/ 336 w 2389" name="T30"/>
              <a:gd fmla="*/ 1094 h 2272" name="T31"/>
              <a:gd fmla="*/ 342 w 2389" name="T32"/>
              <a:gd fmla="*/ 1239 h 2272" name="T33"/>
              <a:gd fmla="*/ 201 w 2389" name="T34"/>
              <a:gd fmla="*/ 1094 h 2272" name="T35"/>
              <a:gd fmla="*/ 2389 w 2389" name="T36"/>
              <a:gd fmla="*/ 1094 h 2272" name="T37"/>
              <a:gd fmla="*/ 1301 w 2389" name="T38"/>
              <a:gd fmla="*/ 1535 h 2272" name="T39"/>
              <a:gd fmla="*/ 1478 w 2389" name="T40"/>
              <a:gd fmla="*/ 1399 h 2272" name="T41"/>
              <a:gd fmla="*/ 966 w 2389" name="T42"/>
              <a:gd fmla="*/ 1516 h 2272" name="T43"/>
              <a:gd fmla="*/ 236 w 2389" name="T44"/>
              <a:gd fmla="*/ 1389 h 2272" name="T45"/>
              <a:gd fmla="*/ 207 w 2389" name="T46"/>
              <a:gd fmla="*/ 1482 h 2272" name="T47"/>
              <a:gd fmla="*/ 322 w 2389" name="T48"/>
              <a:gd fmla="*/ 1831 h 2272" name="T49"/>
              <a:gd fmla="*/ 52 w 2389" name="T50"/>
              <a:gd fmla="*/ 1732 h 2272" name="T51"/>
              <a:gd fmla="*/ 13 w 2389" name="T52"/>
              <a:gd fmla="*/ 1802 h 2272" name="T53"/>
              <a:gd fmla="*/ 111 w 2389" name="T54"/>
              <a:gd fmla="*/ 1975 h 2272" name="T55"/>
              <a:gd fmla="*/ 179 w 2389" name="T56"/>
              <a:gd fmla="*/ 2119 h 2272" name="T57"/>
              <a:gd fmla="*/ 1568 w 2389" name="T58"/>
              <a:gd fmla="*/ 1413 h 2272" name="T59"/>
              <a:gd fmla="*/ 1288 w 2389" name="T60"/>
              <a:gd fmla="*/ 1867 h 2272" name="T61"/>
              <a:gd fmla="*/ 1345 w 2389" name="T62"/>
              <a:gd fmla="*/ 2114 h 2272" name="T63"/>
              <a:gd fmla="*/ 1240 w 2389" name="T64"/>
              <a:gd fmla="*/ 2264 h 2272" name="T65"/>
              <a:gd fmla="*/ 974 w 2389" name="T66"/>
              <a:gd fmla="*/ 2010 h 227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2389" name="T102"/>
              <a:gd fmla="*/ 0 h 2272" name="T103"/>
              <a:gd fmla="*/ 2389 w 2389" name="T104"/>
              <a:gd fmla="*/ 2272 h 2272"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2272" w="2389">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6647" name="Freeform 22"/>
          <p:cNvSpPr>
            <a:spLocks noChangeAspect="1" noEditPoints="1"/>
          </p:cNvSpPr>
          <p:nvPr/>
        </p:nvSpPr>
        <p:spPr bwMode="auto">
          <a:xfrm>
            <a:off x="3143250" y="4802188"/>
            <a:ext cx="539750" cy="520700"/>
          </a:xfrm>
          <a:custGeom>
            <a:gdLst>
              <a:gd fmla="*/ 220 w 340" name="T0"/>
              <a:gd fmla="*/ 272 h 328" name="T1"/>
              <a:gd fmla="*/ 220 w 340" name="T2"/>
              <a:gd fmla="*/ 150 h 328" name="T3"/>
              <a:gd fmla="*/ 291 w 340" name="T4"/>
              <a:gd fmla="*/ 139 h 328" name="T5"/>
              <a:gd fmla="*/ 163 w 340" name="T6"/>
              <a:gd fmla="*/ 32 h 328" name="T7"/>
              <a:gd fmla="*/ 32 w 340" name="T8"/>
              <a:gd fmla="*/ 163 h 328" name="T9"/>
              <a:gd fmla="*/ 163 w 340" name="T10"/>
              <a:gd fmla="*/ 294 h 328" name="T11"/>
              <a:gd fmla="*/ 184 w 340" name="T12"/>
              <a:gd fmla="*/ 292 h 328" name="T13"/>
              <a:gd fmla="*/ 210 w 340" name="T14"/>
              <a:gd fmla="*/ 273 h 328" name="T15"/>
              <a:gd fmla="*/ 220 w 340" name="T16"/>
              <a:gd fmla="*/ 272 h 328" name="T17"/>
              <a:gd fmla="*/ 187 w 340" name="T18"/>
              <a:gd fmla="*/ 43 h 328" name="T19"/>
              <a:gd fmla="*/ 173 w 340" name="T20"/>
              <a:gd fmla="*/ 104 h 328" name="T21"/>
              <a:gd fmla="*/ 159 w 340" name="T22"/>
              <a:gd fmla="*/ 104 h 328" name="T23"/>
              <a:gd fmla="*/ 149 w 340" name="T24"/>
              <a:gd fmla="*/ 43 h 328" name="T25"/>
              <a:gd fmla="*/ 187 w 340" name="T26"/>
              <a:gd fmla="*/ 43 h 328" name="T27"/>
              <a:gd fmla="*/ 163 w 340" name="T28"/>
              <a:gd fmla="*/ 212 h 328" name="T29"/>
              <a:gd fmla="*/ 114 w 340" name="T30"/>
              <a:gd fmla="*/ 163 h 328" name="T31"/>
              <a:gd fmla="*/ 163 w 340" name="T32"/>
              <a:gd fmla="*/ 114 h 328" name="T33"/>
              <a:gd fmla="*/ 212 w 340" name="T34"/>
              <a:gd fmla="*/ 163 h 328" name="T35"/>
              <a:gd fmla="*/ 163 w 340" name="T36"/>
              <a:gd fmla="*/ 212 h 328" name="T37"/>
              <a:gd fmla="*/ 163 w 340" name="T38"/>
              <a:gd fmla="*/ 126 h 328" name="T39"/>
              <a:gd fmla="*/ 126 w 340" name="T40"/>
              <a:gd fmla="*/ 163 h 328" name="T41"/>
              <a:gd fmla="*/ 163 w 340" name="T42"/>
              <a:gd fmla="*/ 200 h 328" name="T43"/>
              <a:gd fmla="*/ 200 w 340" name="T44"/>
              <a:gd fmla="*/ 163 h 328" name="T45"/>
              <a:gd fmla="*/ 163 w 340" name="T46"/>
              <a:gd fmla="*/ 126 h 328" name="T47"/>
              <a:gd fmla="*/ 163 w 340" name="T48"/>
              <a:gd fmla="*/ 189 h 328" name="T49"/>
              <a:gd fmla="*/ 137 w 340" name="T50"/>
              <a:gd fmla="*/ 163 h 328" name="T51"/>
              <a:gd fmla="*/ 163 w 340" name="T52"/>
              <a:gd fmla="*/ 137 h 328" name="T53"/>
              <a:gd fmla="*/ 189 w 340" name="T54"/>
              <a:gd fmla="*/ 163 h 328" name="T55"/>
              <a:gd fmla="*/ 163 w 340" name="T56"/>
              <a:gd fmla="*/ 189 h 328" name="T57"/>
              <a:gd fmla="*/ 180 w 340" name="T58"/>
              <a:gd fmla="*/ 315 h 328" name="T59"/>
              <a:gd fmla="*/ 184 w 340" name="T60"/>
              <a:gd fmla="*/ 324 h 328" name="T61"/>
              <a:gd fmla="*/ 163 w 340" name="T62"/>
              <a:gd fmla="*/ 326 h 328" name="T63"/>
              <a:gd fmla="*/ 0 w 340" name="T64"/>
              <a:gd fmla="*/ 163 h 328" name="T65"/>
              <a:gd fmla="*/ 163 w 340" name="T66"/>
              <a:gd fmla="*/ 0 h 328" name="T67"/>
              <a:gd fmla="*/ 323 w 340" name="T68"/>
              <a:gd fmla="*/ 134 h 328" name="T69"/>
              <a:gd fmla="*/ 307 w 340" name="T70"/>
              <a:gd fmla="*/ 136 h 328" name="T71"/>
              <a:gd fmla="*/ 163 w 340" name="T72"/>
              <a:gd fmla="*/ 16 h 328" name="T73"/>
              <a:gd fmla="*/ 16 w 340" name="T74"/>
              <a:gd fmla="*/ 163 h 328" name="T75"/>
              <a:gd fmla="*/ 163 w 340" name="T76"/>
              <a:gd fmla="*/ 310 h 328" name="T77"/>
              <a:gd fmla="*/ 179 w 340" name="T78"/>
              <a:gd fmla="*/ 309 h 328" name="T79"/>
              <a:gd fmla="*/ 180 w 340" name="T80"/>
              <a:gd fmla="*/ 315 h 328" name="T81"/>
              <a:gd fmla="*/ 340 w 340" name="T82"/>
              <a:gd fmla="*/ 142 h 328" name="T83"/>
              <a:gd fmla="*/ 340 w 340" name="T84"/>
              <a:gd fmla="*/ 283 h 328" name="T85"/>
              <a:gd fmla="*/ 317 w 340" name="T86"/>
              <a:gd fmla="*/ 308 h 328" name="T87"/>
              <a:gd fmla="*/ 285 w 340" name="T88"/>
              <a:gd fmla="*/ 294 h 328" name="T89"/>
              <a:gd fmla="*/ 307 w 340" name="T90"/>
              <a:gd fmla="*/ 266 h 328" name="T91"/>
              <a:gd fmla="*/ 326 w 340" name="T92"/>
              <a:gd fmla="*/ 267 h 328" name="T93"/>
              <a:gd fmla="*/ 326 w 340" name="T94"/>
              <a:gd fmla="*/ 182 h 328" name="T95"/>
              <a:gd fmla="*/ 250 w 340" name="T96"/>
              <a:gd fmla="*/ 196 h 328" name="T97"/>
              <a:gd fmla="*/ 249 w 340" name="T98"/>
              <a:gd fmla="*/ 302 h 328" name="T99"/>
              <a:gd fmla="*/ 249 w 340" name="T100"/>
              <a:gd fmla="*/ 302 h 328" name="T101"/>
              <a:gd fmla="*/ 227 w 340" name="T102"/>
              <a:gd fmla="*/ 325 h 328" name="T103"/>
              <a:gd fmla="*/ 195 w 340" name="T104"/>
              <a:gd fmla="*/ 311 h 328" name="T105"/>
              <a:gd fmla="*/ 217 w 340" name="T106"/>
              <a:gd fmla="*/ 284 h 328" name="T107"/>
              <a:gd fmla="*/ 235 w 340" name="T108"/>
              <a:gd fmla="*/ 284 h 328" name="T109"/>
              <a:gd fmla="*/ 235 w 340" name="T110"/>
              <a:gd fmla="*/ 159 h 328" name="T111"/>
              <a:gd fmla="*/ 340 w 340" name="T112"/>
              <a:gd fmla="*/ 142 h 32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40" name="T171"/>
              <a:gd fmla="*/ 0 h 328" name="T172"/>
              <a:gd fmla="*/ 340 w 340" name="T173"/>
              <a:gd fmla="*/ 328 h 328"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28" w="340">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pic>
        <p:nvPicPr>
          <p:cNvPr id="26648" name="Group 25"/>
          <p:cNvPicPr>
            <a:picLocks noChangeArrowheads="1" noChangeAspect="1"/>
          </p:cNvPicPr>
          <p:nvPr/>
        </p:nvPicPr>
        <p:blipFill>
          <a:blip r:embed="rId2">
            <a:extLst>
              <a:ext uri="{28A0092B-C50C-407E-A947-70E740481C1C}">
                <a14:useLocalDpi val="0"/>
              </a:ext>
            </a:extLst>
          </a:blip>
          <a:stretch>
            <a:fillRect/>
          </a:stretch>
        </p:blipFill>
        <p:spPr bwMode="auto">
          <a:xfrm>
            <a:off x="5578475" y="2992438"/>
            <a:ext cx="461963"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649" name="Group 31"/>
          <p:cNvPicPr>
            <a:picLocks noChangeArrowheads="1" noChangeAspect="1"/>
          </p:cNvPicPr>
          <p:nvPr/>
        </p:nvPicPr>
        <p:blipFill>
          <a:blip r:embed="rId3">
            <a:extLst>
              <a:ext uri="{28A0092B-C50C-407E-A947-70E740481C1C}">
                <a14:useLocalDpi val="0"/>
              </a:ext>
            </a:extLst>
          </a:blip>
          <a:stretch>
            <a:fillRect/>
          </a:stretch>
        </p:blipFill>
        <p:spPr bwMode="auto">
          <a:xfrm>
            <a:off x="8027988" y="4906963"/>
            <a:ext cx="542925" cy="298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50" name="椭圆 38"/>
          <p:cNvSpPr>
            <a:spLocks noChangeArrowheads="1" noChangeAspect="1"/>
          </p:cNvSpPr>
          <p:nvPr/>
        </p:nvSpPr>
        <p:spPr bwMode="auto">
          <a:xfrm>
            <a:off x="5973763" y="3419475"/>
            <a:ext cx="306387" cy="306388"/>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FFFFFF"/>
                </a:solidFill>
              </a:rPr>
              <a:t>3</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标题 1"/>
          <p:cNvSpPr>
            <a:spLocks noGrp="1"/>
          </p:cNvSpPr>
          <p:nvPr>
            <p:ph idx="4294967295" type="title"/>
          </p:nvPr>
        </p:nvSpPr>
        <p:spPr/>
        <p:txBody>
          <a:bodyPr/>
          <a:lstStyle/>
          <a:p>
            <a:pPr eaLnBrk="1" hangingPunct="1"/>
            <a:r>
              <a:rPr altLang="zh-CN" lang="en-US" smtClean="0"/>
              <a:t>YOUR TITLE HERE</a:t>
            </a:r>
          </a:p>
        </p:txBody>
      </p:sp>
      <p:sp>
        <p:nvSpPr>
          <p:cNvPr id="27651"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27652" name="椭圆 3"/>
          <p:cNvSpPr>
            <a:spLocks noChangeArrowheads="1" noChangeAspect="1"/>
          </p:cNvSpPr>
          <p:nvPr/>
        </p:nvSpPr>
        <p:spPr bwMode="auto">
          <a:xfrm>
            <a:off x="1152525" y="2597150"/>
            <a:ext cx="1079500" cy="10795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53" name="椭圆 4"/>
          <p:cNvSpPr>
            <a:spLocks noChangeArrowheads="1" noChangeAspect="1"/>
          </p:cNvSpPr>
          <p:nvPr/>
        </p:nvSpPr>
        <p:spPr bwMode="auto">
          <a:xfrm>
            <a:off x="839788" y="3046413"/>
            <a:ext cx="179387"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54" name="椭圆 5"/>
          <p:cNvSpPr>
            <a:spLocks noChangeArrowheads="1" noChangeAspect="1"/>
          </p:cNvSpPr>
          <p:nvPr/>
        </p:nvSpPr>
        <p:spPr bwMode="auto">
          <a:xfrm>
            <a:off x="876300" y="2811463"/>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55" name="椭圆 7"/>
          <p:cNvSpPr>
            <a:spLocks noChangeArrowheads="1" noChangeAspect="1"/>
          </p:cNvSpPr>
          <p:nvPr/>
        </p:nvSpPr>
        <p:spPr bwMode="auto">
          <a:xfrm>
            <a:off x="985838" y="2598738"/>
            <a:ext cx="179387"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56" name="椭圆 8"/>
          <p:cNvSpPr>
            <a:spLocks noChangeArrowheads="1" noChangeAspect="1"/>
          </p:cNvSpPr>
          <p:nvPr/>
        </p:nvSpPr>
        <p:spPr bwMode="auto">
          <a:xfrm>
            <a:off x="1154113" y="2430463"/>
            <a:ext cx="179387"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57" name="椭圆 9"/>
          <p:cNvSpPr>
            <a:spLocks noChangeArrowheads="1" noChangeAspect="1"/>
          </p:cNvSpPr>
          <p:nvPr/>
        </p:nvSpPr>
        <p:spPr bwMode="auto">
          <a:xfrm>
            <a:off x="1366838" y="2322513"/>
            <a:ext cx="179387"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58" name="椭圆 10"/>
          <p:cNvSpPr>
            <a:spLocks noChangeArrowheads="1" noChangeAspect="1"/>
          </p:cNvSpPr>
          <p:nvPr/>
        </p:nvSpPr>
        <p:spPr bwMode="auto">
          <a:xfrm>
            <a:off x="1601788" y="2284413"/>
            <a:ext cx="179387"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59" name="椭圆 11"/>
          <p:cNvSpPr>
            <a:spLocks noChangeArrowheads="1" noChangeAspect="1"/>
          </p:cNvSpPr>
          <p:nvPr/>
        </p:nvSpPr>
        <p:spPr bwMode="auto">
          <a:xfrm>
            <a:off x="1836738" y="2322513"/>
            <a:ext cx="180975"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0" name="椭圆 12"/>
          <p:cNvSpPr>
            <a:spLocks noChangeArrowheads="1" noChangeAspect="1"/>
          </p:cNvSpPr>
          <p:nvPr/>
        </p:nvSpPr>
        <p:spPr bwMode="auto">
          <a:xfrm>
            <a:off x="2049463" y="2430463"/>
            <a:ext cx="180975"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1" name="椭圆 13"/>
          <p:cNvSpPr>
            <a:spLocks noChangeArrowheads="1" noChangeAspect="1"/>
          </p:cNvSpPr>
          <p:nvPr/>
        </p:nvSpPr>
        <p:spPr bwMode="auto">
          <a:xfrm>
            <a:off x="2217738" y="2598738"/>
            <a:ext cx="180975"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2" name="椭圆 14"/>
          <p:cNvSpPr>
            <a:spLocks noChangeArrowheads="1" noChangeAspect="1"/>
          </p:cNvSpPr>
          <p:nvPr/>
        </p:nvSpPr>
        <p:spPr bwMode="auto">
          <a:xfrm>
            <a:off x="2327275" y="2811463"/>
            <a:ext cx="179388"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3" name="椭圆 15"/>
          <p:cNvSpPr>
            <a:spLocks noChangeArrowheads="1" noChangeAspect="1"/>
          </p:cNvSpPr>
          <p:nvPr/>
        </p:nvSpPr>
        <p:spPr bwMode="auto">
          <a:xfrm>
            <a:off x="2363788" y="3046413"/>
            <a:ext cx="179387"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4" name="椭圆 16"/>
          <p:cNvSpPr>
            <a:spLocks noChangeArrowheads="1" noChangeAspect="1"/>
          </p:cNvSpPr>
          <p:nvPr/>
        </p:nvSpPr>
        <p:spPr bwMode="auto">
          <a:xfrm>
            <a:off x="2327275" y="3281363"/>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5" name="椭圆 17"/>
          <p:cNvSpPr>
            <a:spLocks noChangeArrowheads="1" noChangeAspect="1"/>
          </p:cNvSpPr>
          <p:nvPr/>
        </p:nvSpPr>
        <p:spPr bwMode="auto">
          <a:xfrm>
            <a:off x="2217738" y="3494088"/>
            <a:ext cx="180975"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6" name="椭圆 18"/>
          <p:cNvSpPr>
            <a:spLocks noChangeArrowheads="1" noChangeAspect="1"/>
          </p:cNvSpPr>
          <p:nvPr/>
        </p:nvSpPr>
        <p:spPr bwMode="auto">
          <a:xfrm>
            <a:off x="2049463" y="3662363"/>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7" name="椭圆 19"/>
          <p:cNvSpPr>
            <a:spLocks noChangeArrowheads="1" noChangeAspect="1"/>
          </p:cNvSpPr>
          <p:nvPr/>
        </p:nvSpPr>
        <p:spPr bwMode="auto">
          <a:xfrm>
            <a:off x="1836738" y="3771900"/>
            <a:ext cx="180975" cy="179388"/>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8" name="椭圆 20"/>
          <p:cNvSpPr>
            <a:spLocks noChangeArrowheads="1" noChangeAspect="1"/>
          </p:cNvSpPr>
          <p:nvPr/>
        </p:nvSpPr>
        <p:spPr bwMode="auto">
          <a:xfrm>
            <a:off x="1601788" y="3808413"/>
            <a:ext cx="179387"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69" name="椭圆 21"/>
          <p:cNvSpPr>
            <a:spLocks noChangeArrowheads="1" noChangeAspect="1"/>
          </p:cNvSpPr>
          <p:nvPr/>
        </p:nvSpPr>
        <p:spPr bwMode="auto">
          <a:xfrm>
            <a:off x="1366838" y="3771900"/>
            <a:ext cx="179387" cy="179388"/>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0" name="椭圆 22"/>
          <p:cNvSpPr>
            <a:spLocks noChangeArrowheads="1" noChangeAspect="1"/>
          </p:cNvSpPr>
          <p:nvPr/>
        </p:nvSpPr>
        <p:spPr bwMode="auto">
          <a:xfrm>
            <a:off x="1154113" y="3662363"/>
            <a:ext cx="179387"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1" name="椭圆 23"/>
          <p:cNvSpPr>
            <a:spLocks noChangeArrowheads="1" noChangeAspect="1"/>
          </p:cNvSpPr>
          <p:nvPr/>
        </p:nvSpPr>
        <p:spPr bwMode="auto">
          <a:xfrm>
            <a:off x="985838" y="3494088"/>
            <a:ext cx="179387"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2" name="椭圆 24"/>
          <p:cNvSpPr>
            <a:spLocks noChangeArrowheads="1" noChangeAspect="1"/>
          </p:cNvSpPr>
          <p:nvPr/>
        </p:nvSpPr>
        <p:spPr bwMode="auto">
          <a:xfrm>
            <a:off x="876300" y="3281363"/>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3" name="椭圆 25"/>
          <p:cNvSpPr>
            <a:spLocks noChangeArrowheads="1" noChangeAspect="1"/>
          </p:cNvSpPr>
          <p:nvPr/>
        </p:nvSpPr>
        <p:spPr bwMode="auto">
          <a:xfrm>
            <a:off x="3354388" y="2597150"/>
            <a:ext cx="1079500" cy="1079500"/>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4" name="椭圆 26"/>
          <p:cNvSpPr>
            <a:spLocks noChangeArrowheads="1" noChangeAspect="1"/>
          </p:cNvSpPr>
          <p:nvPr/>
        </p:nvSpPr>
        <p:spPr bwMode="auto">
          <a:xfrm>
            <a:off x="3041650" y="3046413"/>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5" name="椭圆 27"/>
          <p:cNvSpPr>
            <a:spLocks noChangeArrowheads="1" noChangeAspect="1"/>
          </p:cNvSpPr>
          <p:nvPr/>
        </p:nvSpPr>
        <p:spPr bwMode="auto">
          <a:xfrm>
            <a:off x="3079750" y="2811463"/>
            <a:ext cx="179388"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6" name="椭圆 28"/>
          <p:cNvSpPr>
            <a:spLocks noChangeArrowheads="1" noChangeAspect="1"/>
          </p:cNvSpPr>
          <p:nvPr/>
        </p:nvSpPr>
        <p:spPr bwMode="auto">
          <a:xfrm>
            <a:off x="3187700" y="2598738"/>
            <a:ext cx="179388"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7" name="椭圆 29"/>
          <p:cNvSpPr>
            <a:spLocks noChangeArrowheads="1" noChangeAspect="1"/>
          </p:cNvSpPr>
          <p:nvPr/>
        </p:nvSpPr>
        <p:spPr bwMode="auto">
          <a:xfrm>
            <a:off x="3355975" y="2430463"/>
            <a:ext cx="179388"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8" name="椭圆 30"/>
          <p:cNvSpPr>
            <a:spLocks noChangeArrowheads="1" noChangeAspect="1"/>
          </p:cNvSpPr>
          <p:nvPr/>
        </p:nvSpPr>
        <p:spPr bwMode="auto">
          <a:xfrm>
            <a:off x="3568700" y="2322513"/>
            <a:ext cx="179388"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79" name="椭圆 31"/>
          <p:cNvSpPr>
            <a:spLocks noChangeArrowheads="1" noChangeAspect="1"/>
          </p:cNvSpPr>
          <p:nvPr/>
        </p:nvSpPr>
        <p:spPr bwMode="auto">
          <a:xfrm>
            <a:off x="3803650" y="2284413"/>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0" name="椭圆 32"/>
          <p:cNvSpPr>
            <a:spLocks noChangeArrowheads="1" noChangeAspect="1"/>
          </p:cNvSpPr>
          <p:nvPr/>
        </p:nvSpPr>
        <p:spPr bwMode="auto">
          <a:xfrm>
            <a:off x="4038600" y="2322513"/>
            <a:ext cx="180975"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1" name="椭圆 33"/>
          <p:cNvSpPr>
            <a:spLocks noChangeArrowheads="1" noChangeAspect="1"/>
          </p:cNvSpPr>
          <p:nvPr/>
        </p:nvSpPr>
        <p:spPr bwMode="auto">
          <a:xfrm>
            <a:off x="4251325" y="2430463"/>
            <a:ext cx="180975"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2" name="椭圆 34"/>
          <p:cNvSpPr>
            <a:spLocks noChangeArrowheads="1" noChangeAspect="1"/>
          </p:cNvSpPr>
          <p:nvPr/>
        </p:nvSpPr>
        <p:spPr bwMode="auto">
          <a:xfrm>
            <a:off x="4419600" y="2598738"/>
            <a:ext cx="180975"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3" name="椭圆 35"/>
          <p:cNvSpPr>
            <a:spLocks noChangeArrowheads="1" noChangeAspect="1"/>
          </p:cNvSpPr>
          <p:nvPr/>
        </p:nvSpPr>
        <p:spPr bwMode="auto">
          <a:xfrm>
            <a:off x="4529138" y="2811463"/>
            <a:ext cx="179387"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4" name="椭圆 36"/>
          <p:cNvSpPr>
            <a:spLocks noChangeArrowheads="1" noChangeAspect="1"/>
          </p:cNvSpPr>
          <p:nvPr/>
        </p:nvSpPr>
        <p:spPr bwMode="auto">
          <a:xfrm>
            <a:off x="4565650" y="3046413"/>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5" name="椭圆 37"/>
          <p:cNvSpPr>
            <a:spLocks noChangeArrowheads="1" noChangeAspect="1"/>
          </p:cNvSpPr>
          <p:nvPr/>
        </p:nvSpPr>
        <p:spPr bwMode="auto">
          <a:xfrm>
            <a:off x="4529138" y="3281363"/>
            <a:ext cx="179387"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6" name="椭圆 38"/>
          <p:cNvSpPr>
            <a:spLocks noChangeArrowheads="1" noChangeAspect="1"/>
          </p:cNvSpPr>
          <p:nvPr/>
        </p:nvSpPr>
        <p:spPr bwMode="auto">
          <a:xfrm>
            <a:off x="4419600" y="3494088"/>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7" name="椭圆 39"/>
          <p:cNvSpPr>
            <a:spLocks noChangeArrowheads="1" noChangeAspect="1"/>
          </p:cNvSpPr>
          <p:nvPr/>
        </p:nvSpPr>
        <p:spPr bwMode="auto">
          <a:xfrm>
            <a:off x="4251325" y="3662363"/>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8" name="椭圆 40"/>
          <p:cNvSpPr>
            <a:spLocks noChangeArrowheads="1" noChangeAspect="1"/>
          </p:cNvSpPr>
          <p:nvPr/>
        </p:nvSpPr>
        <p:spPr bwMode="auto">
          <a:xfrm>
            <a:off x="4038600" y="3771900"/>
            <a:ext cx="180975" cy="179388"/>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89" name="椭圆 41"/>
          <p:cNvSpPr>
            <a:spLocks noChangeArrowheads="1" noChangeAspect="1"/>
          </p:cNvSpPr>
          <p:nvPr/>
        </p:nvSpPr>
        <p:spPr bwMode="auto">
          <a:xfrm>
            <a:off x="3803650" y="3808413"/>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0" name="椭圆 42"/>
          <p:cNvSpPr>
            <a:spLocks noChangeArrowheads="1" noChangeAspect="1"/>
          </p:cNvSpPr>
          <p:nvPr/>
        </p:nvSpPr>
        <p:spPr bwMode="auto">
          <a:xfrm>
            <a:off x="3568700" y="3771900"/>
            <a:ext cx="179388" cy="179388"/>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1" name="椭圆 43"/>
          <p:cNvSpPr>
            <a:spLocks noChangeArrowheads="1" noChangeAspect="1"/>
          </p:cNvSpPr>
          <p:nvPr/>
        </p:nvSpPr>
        <p:spPr bwMode="auto">
          <a:xfrm>
            <a:off x="3355975" y="3662363"/>
            <a:ext cx="179388"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2" name="椭圆 44"/>
          <p:cNvSpPr>
            <a:spLocks noChangeArrowheads="1" noChangeAspect="1"/>
          </p:cNvSpPr>
          <p:nvPr/>
        </p:nvSpPr>
        <p:spPr bwMode="auto">
          <a:xfrm>
            <a:off x="3187700" y="3494088"/>
            <a:ext cx="179388"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3" name="椭圆 45"/>
          <p:cNvSpPr>
            <a:spLocks noChangeArrowheads="1" noChangeAspect="1"/>
          </p:cNvSpPr>
          <p:nvPr/>
        </p:nvSpPr>
        <p:spPr bwMode="auto">
          <a:xfrm>
            <a:off x="3079750" y="3281363"/>
            <a:ext cx="179388"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4" name="椭圆 46"/>
          <p:cNvSpPr>
            <a:spLocks noChangeArrowheads="1" noChangeAspect="1"/>
          </p:cNvSpPr>
          <p:nvPr/>
        </p:nvSpPr>
        <p:spPr bwMode="auto">
          <a:xfrm>
            <a:off x="5556250" y="2597150"/>
            <a:ext cx="1079500" cy="10795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5" name="椭圆 47"/>
          <p:cNvSpPr>
            <a:spLocks noChangeArrowheads="1" noChangeAspect="1"/>
          </p:cNvSpPr>
          <p:nvPr/>
        </p:nvSpPr>
        <p:spPr bwMode="auto">
          <a:xfrm>
            <a:off x="5243513" y="3046413"/>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6" name="椭圆 48"/>
          <p:cNvSpPr>
            <a:spLocks noChangeArrowheads="1" noChangeAspect="1"/>
          </p:cNvSpPr>
          <p:nvPr/>
        </p:nvSpPr>
        <p:spPr bwMode="auto">
          <a:xfrm>
            <a:off x="5281613" y="2811463"/>
            <a:ext cx="179387"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7" name="椭圆 49"/>
          <p:cNvSpPr>
            <a:spLocks noChangeArrowheads="1" noChangeAspect="1"/>
          </p:cNvSpPr>
          <p:nvPr/>
        </p:nvSpPr>
        <p:spPr bwMode="auto">
          <a:xfrm>
            <a:off x="5389563" y="2598738"/>
            <a:ext cx="179387"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8" name="椭圆 50"/>
          <p:cNvSpPr>
            <a:spLocks noChangeArrowheads="1" noChangeAspect="1"/>
          </p:cNvSpPr>
          <p:nvPr/>
        </p:nvSpPr>
        <p:spPr bwMode="auto">
          <a:xfrm>
            <a:off x="5557838" y="2430463"/>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699" name="椭圆 51"/>
          <p:cNvSpPr>
            <a:spLocks noChangeArrowheads="1" noChangeAspect="1"/>
          </p:cNvSpPr>
          <p:nvPr/>
        </p:nvSpPr>
        <p:spPr bwMode="auto">
          <a:xfrm>
            <a:off x="5770563" y="2322513"/>
            <a:ext cx="179387"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0" name="椭圆 52"/>
          <p:cNvSpPr>
            <a:spLocks noChangeArrowheads="1" noChangeAspect="1"/>
          </p:cNvSpPr>
          <p:nvPr/>
        </p:nvSpPr>
        <p:spPr bwMode="auto">
          <a:xfrm>
            <a:off x="6005513" y="2284413"/>
            <a:ext cx="180975"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1" name="椭圆 53"/>
          <p:cNvSpPr>
            <a:spLocks noChangeArrowheads="1" noChangeAspect="1"/>
          </p:cNvSpPr>
          <p:nvPr/>
        </p:nvSpPr>
        <p:spPr bwMode="auto">
          <a:xfrm>
            <a:off x="6242050" y="2322513"/>
            <a:ext cx="179388"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2" name="椭圆 54"/>
          <p:cNvSpPr>
            <a:spLocks noChangeArrowheads="1" noChangeAspect="1"/>
          </p:cNvSpPr>
          <p:nvPr/>
        </p:nvSpPr>
        <p:spPr bwMode="auto">
          <a:xfrm>
            <a:off x="6453188" y="2430463"/>
            <a:ext cx="180975"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3" name="椭圆 55"/>
          <p:cNvSpPr>
            <a:spLocks noChangeArrowheads="1" noChangeAspect="1"/>
          </p:cNvSpPr>
          <p:nvPr/>
        </p:nvSpPr>
        <p:spPr bwMode="auto">
          <a:xfrm>
            <a:off x="6623050" y="2598738"/>
            <a:ext cx="179388"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4" name="椭圆 56"/>
          <p:cNvSpPr>
            <a:spLocks noChangeArrowheads="1" noChangeAspect="1"/>
          </p:cNvSpPr>
          <p:nvPr/>
        </p:nvSpPr>
        <p:spPr bwMode="auto">
          <a:xfrm>
            <a:off x="6731000" y="2811463"/>
            <a:ext cx="179388"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5" name="椭圆 57"/>
          <p:cNvSpPr>
            <a:spLocks noChangeArrowheads="1" noChangeAspect="1"/>
          </p:cNvSpPr>
          <p:nvPr/>
        </p:nvSpPr>
        <p:spPr bwMode="auto">
          <a:xfrm>
            <a:off x="6767513" y="3046413"/>
            <a:ext cx="180975"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6" name="椭圆 58"/>
          <p:cNvSpPr>
            <a:spLocks noChangeArrowheads="1" noChangeAspect="1"/>
          </p:cNvSpPr>
          <p:nvPr/>
        </p:nvSpPr>
        <p:spPr bwMode="auto">
          <a:xfrm>
            <a:off x="6731000" y="3281363"/>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7" name="椭圆 59"/>
          <p:cNvSpPr>
            <a:spLocks noChangeArrowheads="1" noChangeAspect="1"/>
          </p:cNvSpPr>
          <p:nvPr/>
        </p:nvSpPr>
        <p:spPr bwMode="auto">
          <a:xfrm>
            <a:off x="6623050" y="3494088"/>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8" name="椭圆 60"/>
          <p:cNvSpPr>
            <a:spLocks noChangeArrowheads="1" noChangeAspect="1"/>
          </p:cNvSpPr>
          <p:nvPr/>
        </p:nvSpPr>
        <p:spPr bwMode="auto">
          <a:xfrm>
            <a:off x="6453188" y="3662363"/>
            <a:ext cx="180975"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09" name="椭圆 61"/>
          <p:cNvSpPr>
            <a:spLocks noChangeArrowheads="1" noChangeAspect="1"/>
          </p:cNvSpPr>
          <p:nvPr/>
        </p:nvSpPr>
        <p:spPr bwMode="auto">
          <a:xfrm>
            <a:off x="6242050" y="3771900"/>
            <a:ext cx="179388" cy="179388"/>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0" name="椭圆 62"/>
          <p:cNvSpPr>
            <a:spLocks noChangeArrowheads="1" noChangeAspect="1"/>
          </p:cNvSpPr>
          <p:nvPr/>
        </p:nvSpPr>
        <p:spPr bwMode="auto">
          <a:xfrm>
            <a:off x="6005513" y="3808413"/>
            <a:ext cx="180975"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1" name="椭圆 63"/>
          <p:cNvSpPr>
            <a:spLocks noChangeArrowheads="1" noChangeAspect="1"/>
          </p:cNvSpPr>
          <p:nvPr/>
        </p:nvSpPr>
        <p:spPr bwMode="auto">
          <a:xfrm>
            <a:off x="5770563" y="3771900"/>
            <a:ext cx="179387" cy="179388"/>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2" name="椭圆 64"/>
          <p:cNvSpPr>
            <a:spLocks noChangeArrowheads="1" noChangeAspect="1"/>
          </p:cNvSpPr>
          <p:nvPr/>
        </p:nvSpPr>
        <p:spPr bwMode="auto">
          <a:xfrm>
            <a:off x="5557838" y="3662363"/>
            <a:ext cx="180975"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3" name="椭圆 65"/>
          <p:cNvSpPr>
            <a:spLocks noChangeArrowheads="1" noChangeAspect="1"/>
          </p:cNvSpPr>
          <p:nvPr/>
        </p:nvSpPr>
        <p:spPr bwMode="auto">
          <a:xfrm>
            <a:off x="5389563" y="3494088"/>
            <a:ext cx="179387"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4" name="椭圆 66"/>
          <p:cNvSpPr>
            <a:spLocks noChangeArrowheads="1" noChangeAspect="1"/>
          </p:cNvSpPr>
          <p:nvPr/>
        </p:nvSpPr>
        <p:spPr bwMode="auto">
          <a:xfrm>
            <a:off x="5281613" y="3281363"/>
            <a:ext cx="179387"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5" name="椭圆 67"/>
          <p:cNvSpPr>
            <a:spLocks noChangeArrowheads="1" noChangeAspect="1"/>
          </p:cNvSpPr>
          <p:nvPr/>
        </p:nvSpPr>
        <p:spPr bwMode="auto">
          <a:xfrm>
            <a:off x="7758113" y="2597150"/>
            <a:ext cx="1079500" cy="1079500"/>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6" name="椭圆 68"/>
          <p:cNvSpPr>
            <a:spLocks noChangeArrowheads="1" noChangeAspect="1"/>
          </p:cNvSpPr>
          <p:nvPr/>
        </p:nvSpPr>
        <p:spPr bwMode="auto">
          <a:xfrm>
            <a:off x="7445375" y="3046413"/>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7" name="椭圆 69"/>
          <p:cNvSpPr>
            <a:spLocks noChangeArrowheads="1" noChangeAspect="1"/>
          </p:cNvSpPr>
          <p:nvPr/>
        </p:nvSpPr>
        <p:spPr bwMode="auto">
          <a:xfrm>
            <a:off x="7483475" y="2811463"/>
            <a:ext cx="179388"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8" name="椭圆 70"/>
          <p:cNvSpPr>
            <a:spLocks noChangeArrowheads="1" noChangeAspect="1"/>
          </p:cNvSpPr>
          <p:nvPr/>
        </p:nvSpPr>
        <p:spPr bwMode="auto">
          <a:xfrm>
            <a:off x="7591425" y="2598738"/>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19" name="椭圆 71"/>
          <p:cNvSpPr>
            <a:spLocks noChangeArrowheads="1" noChangeAspect="1"/>
          </p:cNvSpPr>
          <p:nvPr/>
        </p:nvSpPr>
        <p:spPr bwMode="auto">
          <a:xfrm>
            <a:off x="7759700" y="2430463"/>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0" name="椭圆 72"/>
          <p:cNvSpPr>
            <a:spLocks noChangeArrowheads="1" noChangeAspect="1"/>
          </p:cNvSpPr>
          <p:nvPr/>
        </p:nvSpPr>
        <p:spPr bwMode="auto">
          <a:xfrm>
            <a:off x="7972425" y="2322513"/>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1" name="椭圆 73"/>
          <p:cNvSpPr>
            <a:spLocks noChangeArrowheads="1" noChangeAspect="1"/>
          </p:cNvSpPr>
          <p:nvPr/>
        </p:nvSpPr>
        <p:spPr bwMode="auto">
          <a:xfrm>
            <a:off x="8207375" y="2284413"/>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2" name="椭圆 74"/>
          <p:cNvSpPr>
            <a:spLocks noChangeArrowheads="1" noChangeAspect="1"/>
          </p:cNvSpPr>
          <p:nvPr/>
        </p:nvSpPr>
        <p:spPr bwMode="auto">
          <a:xfrm>
            <a:off x="8443913" y="2322513"/>
            <a:ext cx="179387"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3" name="椭圆 75"/>
          <p:cNvSpPr>
            <a:spLocks noChangeArrowheads="1" noChangeAspect="1"/>
          </p:cNvSpPr>
          <p:nvPr/>
        </p:nvSpPr>
        <p:spPr bwMode="auto">
          <a:xfrm>
            <a:off x="8656638" y="2430463"/>
            <a:ext cx="179387"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4" name="椭圆 76"/>
          <p:cNvSpPr>
            <a:spLocks noChangeArrowheads="1" noChangeAspect="1"/>
          </p:cNvSpPr>
          <p:nvPr/>
        </p:nvSpPr>
        <p:spPr bwMode="auto">
          <a:xfrm>
            <a:off x="8824913" y="2598738"/>
            <a:ext cx="179387"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5" name="椭圆 77"/>
          <p:cNvSpPr>
            <a:spLocks noChangeArrowheads="1" noChangeAspect="1"/>
          </p:cNvSpPr>
          <p:nvPr/>
        </p:nvSpPr>
        <p:spPr bwMode="auto">
          <a:xfrm>
            <a:off x="8932863" y="2811463"/>
            <a:ext cx="179387" cy="179387"/>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6" name="椭圆 78"/>
          <p:cNvSpPr>
            <a:spLocks noChangeArrowheads="1" noChangeAspect="1"/>
          </p:cNvSpPr>
          <p:nvPr/>
        </p:nvSpPr>
        <p:spPr bwMode="auto">
          <a:xfrm>
            <a:off x="8969375" y="3046413"/>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7" name="椭圆 79"/>
          <p:cNvSpPr>
            <a:spLocks noChangeArrowheads="1" noChangeAspect="1"/>
          </p:cNvSpPr>
          <p:nvPr/>
        </p:nvSpPr>
        <p:spPr bwMode="auto">
          <a:xfrm>
            <a:off x="8932863" y="3281363"/>
            <a:ext cx="179387"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8" name="椭圆 80"/>
          <p:cNvSpPr>
            <a:spLocks noChangeArrowheads="1" noChangeAspect="1"/>
          </p:cNvSpPr>
          <p:nvPr/>
        </p:nvSpPr>
        <p:spPr bwMode="auto">
          <a:xfrm>
            <a:off x="8824913" y="3494088"/>
            <a:ext cx="179387"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29" name="椭圆 81"/>
          <p:cNvSpPr>
            <a:spLocks noChangeArrowheads="1" noChangeAspect="1"/>
          </p:cNvSpPr>
          <p:nvPr/>
        </p:nvSpPr>
        <p:spPr bwMode="auto">
          <a:xfrm>
            <a:off x="8656638" y="3662363"/>
            <a:ext cx="179387"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0" name="椭圆 82"/>
          <p:cNvSpPr>
            <a:spLocks noChangeArrowheads="1" noChangeAspect="1"/>
          </p:cNvSpPr>
          <p:nvPr/>
        </p:nvSpPr>
        <p:spPr bwMode="auto">
          <a:xfrm>
            <a:off x="8443913" y="3771900"/>
            <a:ext cx="179387" cy="179388"/>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1" name="椭圆 83"/>
          <p:cNvSpPr>
            <a:spLocks noChangeArrowheads="1" noChangeAspect="1"/>
          </p:cNvSpPr>
          <p:nvPr/>
        </p:nvSpPr>
        <p:spPr bwMode="auto">
          <a:xfrm>
            <a:off x="8207375" y="3808413"/>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2" name="椭圆 84"/>
          <p:cNvSpPr>
            <a:spLocks noChangeArrowheads="1" noChangeAspect="1"/>
          </p:cNvSpPr>
          <p:nvPr/>
        </p:nvSpPr>
        <p:spPr bwMode="auto">
          <a:xfrm>
            <a:off x="7972425" y="3771900"/>
            <a:ext cx="180975" cy="179388"/>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3" name="椭圆 85"/>
          <p:cNvSpPr>
            <a:spLocks noChangeArrowheads="1" noChangeAspect="1"/>
          </p:cNvSpPr>
          <p:nvPr/>
        </p:nvSpPr>
        <p:spPr bwMode="auto">
          <a:xfrm>
            <a:off x="7759700" y="3662363"/>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4" name="椭圆 86"/>
          <p:cNvSpPr>
            <a:spLocks noChangeArrowheads="1" noChangeAspect="1"/>
          </p:cNvSpPr>
          <p:nvPr/>
        </p:nvSpPr>
        <p:spPr bwMode="auto">
          <a:xfrm>
            <a:off x="7591425" y="3494088"/>
            <a:ext cx="180975"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5" name="椭圆 87"/>
          <p:cNvSpPr>
            <a:spLocks noChangeArrowheads="1" noChangeAspect="1"/>
          </p:cNvSpPr>
          <p:nvPr/>
        </p:nvSpPr>
        <p:spPr bwMode="auto">
          <a:xfrm>
            <a:off x="7483475" y="3281363"/>
            <a:ext cx="179388" cy="180975"/>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6" name="椭圆 88"/>
          <p:cNvSpPr>
            <a:spLocks noChangeArrowheads="1" noChangeAspect="1"/>
          </p:cNvSpPr>
          <p:nvPr/>
        </p:nvSpPr>
        <p:spPr bwMode="auto">
          <a:xfrm>
            <a:off x="9959975" y="2597150"/>
            <a:ext cx="1079500" cy="10795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7" name="椭圆 89"/>
          <p:cNvSpPr>
            <a:spLocks noChangeArrowheads="1" noChangeAspect="1"/>
          </p:cNvSpPr>
          <p:nvPr/>
        </p:nvSpPr>
        <p:spPr bwMode="auto">
          <a:xfrm>
            <a:off x="9648825" y="3046413"/>
            <a:ext cx="179388"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8" name="椭圆 90"/>
          <p:cNvSpPr>
            <a:spLocks noChangeArrowheads="1" noChangeAspect="1"/>
          </p:cNvSpPr>
          <p:nvPr/>
        </p:nvSpPr>
        <p:spPr bwMode="auto">
          <a:xfrm>
            <a:off x="9685338" y="2811463"/>
            <a:ext cx="179387"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39" name="椭圆 91"/>
          <p:cNvSpPr>
            <a:spLocks noChangeArrowheads="1" noChangeAspect="1"/>
          </p:cNvSpPr>
          <p:nvPr/>
        </p:nvSpPr>
        <p:spPr bwMode="auto">
          <a:xfrm>
            <a:off x="9793288" y="2598738"/>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0" name="椭圆 92"/>
          <p:cNvSpPr>
            <a:spLocks noChangeArrowheads="1" noChangeAspect="1"/>
          </p:cNvSpPr>
          <p:nvPr/>
        </p:nvSpPr>
        <p:spPr bwMode="auto">
          <a:xfrm>
            <a:off x="9961563" y="2430463"/>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1" name="椭圆 93"/>
          <p:cNvSpPr>
            <a:spLocks noChangeArrowheads="1" noChangeAspect="1"/>
          </p:cNvSpPr>
          <p:nvPr/>
        </p:nvSpPr>
        <p:spPr bwMode="auto">
          <a:xfrm>
            <a:off x="10174288" y="2322513"/>
            <a:ext cx="180975" cy="179387"/>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2" name="椭圆 94"/>
          <p:cNvSpPr>
            <a:spLocks noChangeArrowheads="1" noChangeAspect="1"/>
          </p:cNvSpPr>
          <p:nvPr/>
        </p:nvSpPr>
        <p:spPr bwMode="auto">
          <a:xfrm>
            <a:off x="10410825" y="2284413"/>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3" name="椭圆 95"/>
          <p:cNvSpPr>
            <a:spLocks noChangeArrowheads="1" noChangeAspect="1"/>
          </p:cNvSpPr>
          <p:nvPr/>
        </p:nvSpPr>
        <p:spPr bwMode="auto">
          <a:xfrm>
            <a:off x="10645775" y="2322513"/>
            <a:ext cx="179388"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4" name="椭圆 96"/>
          <p:cNvSpPr>
            <a:spLocks noChangeArrowheads="1" noChangeAspect="1"/>
          </p:cNvSpPr>
          <p:nvPr/>
        </p:nvSpPr>
        <p:spPr bwMode="auto">
          <a:xfrm>
            <a:off x="10858500" y="2430463"/>
            <a:ext cx="179388"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5" name="椭圆 97"/>
          <p:cNvSpPr>
            <a:spLocks noChangeArrowheads="1" noChangeAspect="1"/>
          </p:cNvSpPr>
          <p:nvPr/>
        </p:nvSpPr>
        <p:spPr bwMode="auto">
          <a:xfrm>
            <a:off x="11026775" y="2598738"/>
            <a:ext cx="179388"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6" name="椭圆 98"/>
          <p:cNvSpPr>
            <a:spLocks noChangeArrowheads="1" noChangeAspect="1"/>
          </p:cNvSpPr>
          <p:nvPr/>
        </p:nvSpPr>
        <p:spPr bwMode="auto">
          <a:xfrm>
            <a:off x="11134725" y="2811463"/>
            <a:ext cx="180975" cy="17938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7" name="椭圆 99"/>
          <p:cNvSpPr>
            <a:spLocks noChangeArrowheads="1" noChangeAspect="1"/>
          </p:cNvSpPr>
          <p:nvPr/>
        </p:nvSpPr>
        <p:spPr bwMode="auto">
          <a:xfrm>
            <a:off x="11172825" y="3046413"/>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8" name="椭圆 100"/>
          <p:cNvSpPr>
            <a:spLocks noChangeArrowheads="1" noChangeAspect="1"/>
          </p:cNvSpPr>
          <p:nvPr/>
        </p:nvSpPr>
        <p:spPr bwMode="auto">
          <a:xfrm>
            <a:off x="11134725" y="3281363"/>
            <a:ext cx="180975"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49" name="椭圆 101"/>
          <p:cNvSpPr>
            <a:spLocks noChangeArrowheads="1" noChangeAspect="1"/>
          </p:cNvSpPr>
          <p:nvPr/>
        </p:nvSpPr>
        <p:spPr bwMode="auto">
          <a:xfrm>
            <a:off x="11026775" y="3494088"/>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0" name="椭圆 102"/>
          <p:cNvSpPr>
            <a:spLocks noChangeArrowheads="1" noChangeAspect="1"/>
          </p:cNvSpPr>
          <p:nvPr/>
        </p:nvSpPr>
        <p:spPr bwMode="auto">
          <a:xfrm>
            <a:off x="10858500" y="3662363"/>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1" name="椭圆 103"/>
          <p:cNvSpPr>
            <a:spLocks noChangeArrowheads="1" noChangeAspect="1"/>
          </p:cNvSpPr>
          <p:nvPr/>
        </p:nvSpPr>
        <p:spPr bwMode="auto">
          <a:xfrm>
            <a:off x="10645775" y="3771900"/>
            <a:ext cx="179388" cy="179388"/>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2" name="椭圆 104"/>
          <p:cNvSpPr>
            <a:spLocks noChangeArrowheads="1" noChangeAspect="1"/>
          </p:cNvSpPr>
          <p:nvPr/>
        </p:nvSpPr>
        <p:spPr bwMode="auto">
          <a:xfrm>
            <a:off x="10410825" y="3808413"/>
            <a:ext cx="179388" cy="180975"/>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3" name="椭圆 105"/>
          <p:cNvSpPr>
            <a:spLocks noChangeArrowheads="1" noChangeAspect="1"/>
          </p:cNvSpPr>
          <p:nvPr/>
        </p:nvSpPr>
        <p:spPr bwMode="auto">
          <a:xfrm>
            <a:off x="10174288" y="3771900"/>
            <a:ext cx="180975" cy="179388"/>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4" name="椭圆 106"/>
          <p:cNvSpPr>
            <a:spLocks noChangeArrowheads="1" noChangeAspect="1"/>
          </p:cNvSpPr>
          <p:nvPr/>
        </p:nvSpPr>
        <p:spPr bwMode="auto">
          <a:xfrm>
            <a:off x="9961563" y="3662363"/>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5" name="椭圆 107"/>
          <p:cNvSpPr>
            <a:spLocks noChangeArrowheads="1" noChangeAspect="1"/>
          </p:cNvSpPr>
          <p:nvPr/>
        </p:nvSpPr>
        <p:spPr bwMode="auto">
          <a:xfrm>
            <a:off x="9793288" y="3494088"/>
            <a:ext cx="180975"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6" name="椭圆 108"/>
          <p:cNvSpPr>
            <a:spLocks noChangeArrowheads="1" noChangeAspect="1"/>
          </p:cNvSpPr>
          <p:nvPr/>
        </p:nvSpPr>
        <p:spPr bwMode="auto">
          <a:xfrm>
            <a:off x="9685338" y="3281363"/>
            <a:ext cx="179387" cy="180975"/>
          </a:xfrm>
          <a:prstGeom prst="ellipse">
            <a:avLst/>
          </a:prstGeom>
          <a:solidFill>
            <a:srgbClr val="D9D9D9"/>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7757" name="文本框 109"/>
          <p:cNvSpPr txBox="1">
            <a:spLocks noChangeArrowheads="1"/>
          </p:cNvSpPr>
          <p:nvPr/>
        </p:nvSpPr>
        <p:spPr bwMode="auto">
          <a:xfrm>
            <a:off x="1228567" y="2844800"/>
            <a:ext cx="92741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3200">
                <a:solidFill>
                  <a:schemeClr val="bg1"/>
                </a:solidFill>
                <a:latin charset="0" panose="020b0502040204020203" pitchFamily="34" typeface="Segoe UI Light"/>
              </a:rPr>
              <a:t>40%</a:t>
            </a:r>
          </a:p>
        </p:txBody>
      </p:sp>
      <p:sp>
        <p:nvSpPr>
          <p:cNvPr id="27758" name="文本框 110"/>
          <p:cNvSpPr txBox="1">
            <a:spLocks noChangeArrowheads="1"/>
          </p:cNvSpPr>
          <p:nvPr/>
        </p:nvSpPr>
        <p:spPr bwMode="auto">
          <a:xfrm>
            <a:off x="3433604" y="2844800"/>
            <a:ext cx="92106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3200">
                <a:solidFill>
                  <a:schemeClr val="bg1"/>
                </a:solidFill>
                <a:latin charset="0" panose="020b0502040204020203" pitchFamily="34" typeface="Segoe UI Light"/>
              </a:rPr>
              <a:t>50%</a:t>
            </a:r>
          </a:p>
        </p:txBody>
      </p:sp>
      <p:sp>
        <p:nvSpPr>
          <p:cNvPr id="27759" name="文本框 111"/>
          <p:cNvSpPr txBox="1">
            <a:spLocks noChangeArrowheads="1"/>
          </p:cNvSpPr>
          <p:nvPr/>
        </p:nvSpPr>
        <p:spPr bwMode="auto">
          <a:xfrm>
            <a:off x="5629117" y="2844800"/>
            <a:ext cx="92106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3200">
                <a:solidFill>
                  <a:schemeClr val="bg1"/>
                </a:solidFill>
                <a:latin charset="0" panose="020b0502040204020203" pitchFamily="34" typeface="Segoe UI Light"/>
              </a:rPr>
              <a:t>65%</a:t>
            </a:r>
          </a:p>
        </p:txBody>
      </p:sp>
      <p:sp>
        <p:nvSpPr>
          <p:cNvPr id="27760" name="文本框 112"/>
          <p:cNvSpPr txBox="1">
            <a:spLocks noChangeArrowheads="1"/>
          </p:cNvSpPr>
          <p:nvPr/>
        </p:nvSpPr>
        <p:spPr bwMode="auto">
          <a:xfrm>
            <a:off x="7850028" y="2844800"/>
            <a:ext cx="91471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3200">
                <a:solidFill>
                  <a:schemeClr val="bg1"/>
                </a:solidFill>
                <a:latin charset="0" panose="020b0502040204020203" pitchFamily="34" typeface="Segoe UI Light"/>
              </a:rPr>
              <a:t>75%</a:t>
            </a:r>
          </a:p>
        </p:txBody>
      </p:sp>
      <p:sp>
        <p:nvSpPr>
          <p:cNvPr id="27761" name="文本框 113"/>
          <p:cNvSpPr txBox="1">
            <a:spLocks noChangeArrowheads="1"/>
          </p:cNvSpPr>
          <p:nvPr/>
        </p:nvSpPr>
        <p:spPr bwMode="auto">
          <a:xfrm>
            <a:off x="10039193" y="2844800"/>
            <a:ext cx="92106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3200">
                <a:solidFill>
                  <a:schemeClr val="bg1"/>
                </a:solidFill>
                <a:latin charset="0" panose="020b0502040204020203" pitchFamily="34" typeface="Segoe UI Light"/>
              </a:rPr>
              <a:t>60%</a:t>
            </a:r>
          </a:p>
        </p:txBody>
      </p:sp>
      <p:sp>
        <p:nvSpPr>
          <p:cNvPr id="27762" name="文本框 115"/>
          <p:cNvSpPr txBox="1">
            <a:spLocks noChangeArrowheads="1"/>
          </p:cNvSpPr>
          <p:nvPr/>
        </p:nvSpPr>
        <p:spPr bwMode="auto">
          <a:xfrm>
            <a:off x="1117441" y="437991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27763" name="文本框 116"/>
          <p:cNvSpPr txBox="1">
            <a:spLocks noChangeArrowheads="1"/>
          </p:cNvSpPr>
          <p:nvPr/>
        </p:nvSpPr>
        <p:spPr bwMode="auto">
          <a:xfrm>
            <a:off x="792163" y="4745038"/>
            <a:ext cx="1800225"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pPr>
            <a:r>
              <a:rPr altLang="zh-CN" lang="en-US" sz="1400">
                <a:solidFill>
                  <a:srgbClr val="595959"/>
                </a:solidFill>
              </a:rPr>
              <a:t>People tend to read writing. This text will not appear in A consistent order.</a:t>
            </a:r>
          </a:p>
        </p:txBody>
      </p:sp>
      <p:sp>
        <p:nvSpPr>
          <p:cNvPr id="27764" name="文本框 118"/>
          <p:cNvSpPr txBox="1">
            <a:spLocks noChangeArrowheads="1"/>
          </p:cNvSpPr>
          <p:nvPr/>
        </p:nvSpPr>
        <p:spPr bwMode="auto">
          <a:xfrm>
            <a:off x="3271679" y="437991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27765" name="文本框 119"/>
          <p:cNvSpPr txBox="1">
            <a:spLocks noChangeArrowheads="1"/>
          </p:cNvSpPr>
          <p:nvPr/>
        </p:nvSpPr>
        <p:spPr bwMode="auto">
          <a:xfrm>
            <a:off x="2946400" y="4745038"/>
            <a:ext cx="1800225"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pPr>
            <a:r>
              <a:rPr altLang="zh-CN" lang="en-US" sz="1400">
                <a:solidFill>
                  <a:srgbClr val="595959"/>
                </a:solidFill>
              </a:rPr>
              <a:t>People tend to read writing. This text will not appear in A consistent order.</a:t>
            </a:r>
          </a:p>
        </p:txBody>
      </p:sp>
      <p:sp>
        <p:nvSpPr>
          <p:cNvPr id="27766" name="文本框 121"/>
          <p:cNvSpPr txBox="1">
            <a:spLocks noChangeArrowheads="1"/>
          </p:cNvSpPr>
          <p:nvPr/>
        </p:nvSpPr>
        <p:spPr bwMode="auto">
          <a:xfrm>
            <a:off x="5521960" y="437991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27767" name="文本框 122"/>
          <p:cNvSpPr txBox="1">
            <a:spLocks noChangeArrowheads="1"/>
          </p:cNvSpPr>
          <p:nvPr/>
        </p:nvSpPr>
        <p:spPr bwMode="auto">
          <a:xfrm>
            <a:off x="5195888" y="4745038"/>
            <a:ext cx="1800225"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pPr>
            <a:r>
              <a:rPr altLang="zh-CN" lang="en-US" sz="1400">
                <a:solidFill>
                  <a:srgbClr val="595959"/>
                </a:solidFill>
              </a:rPr>
              <a:t>People tend to read writing. This text will not appear in A consistent order.</a:t>
            </a:r>
          </a:p>
        </p:txBody>
      </p:sp>
      <p:sp>
        <p:nvSpPr>
          <p:cNvPr id="27768" name="文本框 124"/>
          <p:cNvSpPr txBox="1">
            <a:spLocks noChangeArrowheads="1"/>
          </p:cNvSpPr>
          <p:nvPr/>
        </p:nvSpPr>
        <p:spPr bwMode="auto">
          <a:xfrm>
            <a:off x="7734143" y="437991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27769" name="文本框 125"/>
          <p:cNvSpPr txBox="1">
            <a:spLocks noChangeArrowheads="1"/>
          </p:cNvSpPr>
          <p:nvPr/>
        </p:nvSpPr>
        <p:spPr bwMode="auto">
          <a:xfrm>
            <a:off x="7407274" y="4745038"/>
            <a:ext cx="1800225"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pPr>
            <a:r>
              <a:rPr altLang="zh-CN" lang="en-US" sz="1400">
                <a:solidFill>
                  <a:srgbClr val="595959"/>
                </a:solidFill>
              </a:rPr>
              <a:t>People tend to read writing. This text will not appear in A consistent order.</a:t>
            </a:r>
          </a:p>
        </p:txBody>
      </p:sp>
      <p:sp>
        <p:nvSpPr>
          <p:cNvPr id="27770" name="文本框 127"/>
          <p:cNvSpPr txBox="1">
            <a:spLocks noChangeArrowheads="1"/>
          </p:cNvSpPr>
          <p:nvPr/>
        </p:nvSpPr>
        <p:spPr bwMode="auto">
          <a:xfrm>
            <a:off x="9926478" y="437991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27771" name="文本框 128"/>
          <p:cNvSpPr txBox="1">
            <a:spLocks noChangeArrowheads="1"/>
          </p:cNvSpPr>
          <p:nvPr/>
        </p:nvSpPr>
        <p:spPr bwMode="auto">
          <a:xfrm>
            <a:off x="9599614" y="4745038"/>
            <a:ext cx="1800225"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pPr>
            <a:r>
              <a:rPr altLang="zh-CN" lang="en-US" sz="1400">
                <a:solidFill>
                  <a:srgbClr val="595959"/>
                </a:solidFill>
              </a:rPr>
              <a:t>People tend to read writing. This text will not appear in A consistent order.</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标题 1"/>
          <p:cNvSpPr>
            <a:spLocks noGrp="1"/>
          </p:cNvSpPr>
          <p:nvPr>
            <p:ph idx="4294967295" type="title"/>
          </p:nvPr>
        </p:nvSpPr>
        <p:spPr/>
        <p:txBody>
          <a:bodyPr/>
          <a:lstStyle/>
          <a:p>
            <a:pPr eaLnBrk="1" hangingPunct="1"/>
            <a:r>
              <a:rPr altLang="zh-CN" lang="en-US" smtClean="0"/>
              <a:t>YOUR TITLE HERE</a:t>
            </a:r>
          </a:p>
        </p:txBody>
      </p:sp>
      <p:sp>
        <p:nvSpPr>
          <p:cNvPr id="28675"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28676" name="圆角矩形 3"/>
          <p:cNvSpPr>
            <a:spLocks noChangeAspect="1"/>
          </p:cNvSpPr>
          <p:nvPr/>
        </p:nvSpPr>
        <p:spPr bwMode="auto">
          <a:xfrm>
            <a:off x="1835150" y="2398713"/>
            <a:ext cx="1079500" cy="1079500"/>
          </a:xfrm>
          <a:prstGeom prst="roundRect">
            <a:avLst>
              <a:gd fmla="val 16667" name="adj"/>
            </a:avLst>
          </a:prstGeom>
          <a:noFill/>
          <a:ln w="19050">
            <a:solidFill>
              <a:schemeClr val="bg1"/>
            </a:solidFill>
            <a:round/>
          </a:ln>
          <a:extLst>
            <a:ext uri="{909E8E84-426E-40DD-AFC4-6F175D3DCCD1}">
              <a14:hiddenFill>
                <a:solidFill>
                  <a:srgbClr val="FFFFFF"/>
                </a:solidFill>
              </a14:hiddenFill>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8677" name="圆角矩形 5"/>
          <p:cNvSpPr>
            <a:spLocks noChangeAspect="1"/>
          </p:cNvSpPr>
          <p:nvPr/>
        </p:nvSpPr>
        <p:spPr bwMode="auto">
          <a:xfrm>
            <a:off x="4316413" y="2398713"/>
            <a:ext cx="1079500" cy="1079500"/>
          </a:xfrm>
          <a:prstGeom prst="roundRect">
            <a:avLst>
              <a:gd fmla="val 16667" name="adj"/>
            </a:avLst>
          </a:prstGeom>
          <a:noFill/>
          <a:ln w="19050">
            <a:solidFill>
              <a:schemeClr val="bg1"/>
            </a:solidFill>
            <a:round/>
          </a:ln>
          <a:extLst>
            <a:ext uri="{909E8E84-426E-40DD-AFC4-6F175D3DCCD1}">
              <a14:hiddenFill>
                <a:solidFill>
                  <a:srgbClr val="FFFFFF"/>
                </a:solidFill>
              </a14:hiddenFill>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8678" name="圆角矩形 7"/>
          <p:cNvSpPr>
            <a:spLocks noChangeAspect="1"/>
          </p:cNvSpPr>
          <p:nvPr/>
        </p:nvSpPr>
        <p:spPr bwMode="auto">
          <a:xfrm>
            <a:off x="9277350" y="2398713"/>
            <a:ext cx="1079500" cy="1079500"/>
          </a:xfrm>
          <a:prstGeom prst="roundRect">
            <a:avLst>
              <a:gd fmla="val 16667" name="adj"/>
            </a:avLst>
          </a:prstGeom>
          <a:noFill/>
          <a:ln w="19050">
            <a:solidFill>
              <a:schemeClr val="bg1"/>
            </a:solidFill>
            <a:round/>
          </a:ln>
          <a:extLst>
            <a:ext uri="{909E8E84-426E-40DD-AFC4-6F175D3DCCD1}">
              <a14:hiddenFill>
                <a:solidFill>
                  <a:srgbClr val="FFFFFF"/>
                </a:solidFill>
              </a14:hiddenFill>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8679" name="圆角矩形 8"/>
          <p:cNvSpPr>
            <a:spLocks noChangeAspect="1"/>
          </p:cNvSpPr>
          <p:nvPr/>
        </p:nvSpPr>
        <p:spPr bwMode="auto">
          <a:xfrm>
            <a:off x="6796088" y="2398713"/>
            <a:ext cx="1079500" cy="1079500"/>
          </a:xfrm>
          <a:prstGeom prst="roundRect">
            <a:avLst>
              <a:gd fmla="val 16667" name="adj"/>
            </a:avLst>
          </a:prstGeom>
          <a:noFill/>
          <a:ln w="19050">
            <a:solidFill>
              <a:schemeClr val="bg1"/>
            </a:solidFill>
            <a:round/>
          </a:ln>
          <a:extLst>
            <a:ext uri="{909E8E84-426E-40DD-AFC4-6F175D3DCCD1}">
              <a14:hiddenFill>
                <a:solidFill>
                  <a:srgbClr val="FFFFFF"/>
                </a:solidFill>
              </a14:hiddenFill>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8680" name="文本框 9"/>
          <p:cNvSpPr txBox="1">
            <a:spLocks noChangeArrowheads="1"/>
          </p:cNvSpPr>
          <p:nvPr/>
        </p:nvSpPr>
        <p:spPr bwMode="auto">
          <a:xfrm>
            <a:off x="1801654" y="3579813"/>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chemeClr val="bg1"/>
                </a:solidFill>
              </a:rPr>
              <a:t>TEXT HERE</a:t>
            </a:r>
          </a:p>
        </p:txBody>
      </p:sp>
      <p:sp>
        <p:nvSpPr>
          <p:cNvPr id="28681" name="文本框 10"/>
          <p:cNvSpPr txBox="1">
            <a:spLocks noChangeArrowheads="1"/>
          </p:cNvSpPr>
          <p:nvPr/>
        </p:nvSpPr>
        <p:spPr bwMode="auto">
          <a:xfrm>
            <a:off x="4281329" y="3579813"/>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chemeClr val="bg1"/>
                </a:solidFill>
              </a:rPr>
              <a:t>TEXT HERE</a:t>
            </a:r>
          </a:p>
        </p:txBody>
      </p:sp>
      <p:sp>
        <p:nvSpPr>
          <p:cNvPr id="28682" name="文本框 11"/>
          <p:cNvSpPr txBox="1">
            <a:spLocks noChangeArrowheads="1"/>
          </p:cNvSpPr>
          <p:nvPr/>
        </p:nvSpPr>
        <p:spPr bwMode="auto">
          <a:xfrm>
            <a:off x="6762593" y="3579813"/>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chemeClr val="bg1"/>
                </a:solidFill>
              </a:rPr>
              <a:t>TEXT HERE</a:t>
            </a:r>
          </a:p>
        </p:txBody>
      </p:sp>
      <p:sp>
        <p:nvSpPr>
          <p:cNvPr id="28683" name="文本框 12"/>
          <p:cNvSpPr txBox="1">
            <a:spLocks noChangeArrowheads="1"/>
          </p:cNvSpPr>
          <p:nvPr/>
        </p:nvSpPr>
        <p:spPr bwMode="auto">
          <a:xfrm>
            <a:off x="9242268" y="3579813"/>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1600">
                <a:solidFill>
                  <a:schemeClr val="bg1"/>
                </a:solidFill>
              </a:rPr>
              <a:t>TEXT HERE</a:t>
            </a:r>
          </a:p>
        </p:txBody>
      </p:sp>
      <p:sp>
        <p:nvSpPr>
          <p:cNvPr id="28684" name="文本框 14"/>
          <p:cNvSpPr txBox="1">
            <a:spLocks noChangeArrowheads="1"/>
          </p:cNvSpPr>
          <p:nvPr/>
        </p:nvSpPr>
        <p:spPr bwMode="auto">
          <a:xfrm>
            <a:off x="1747838" y="4279900"/>
            <a:ext cx="86963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50000"/>
              </a:lnSpc>
            </a:pPr>
            <a:r>
              <a:rPr altLang="zh-CN" lang="en-US" sz="2000">
                <a:solidFill>
                  <a:srgbClr val="354B5E"/>
                </a:solidFill>
              </a:rPr>
              <a:t>THIS TEXT WILL NOT APPEAR IN A CONSISTENT ORDER. </a:t>
            </a:r>
          </a:p>
          <a:p>
            <a:pPr algn="ctr" eaLnBrk="1" hangingPunct="1">
              <a:lnSpc>
                <a:spcPct val="150000"/>
              </a:lnSpc>
            </a:pPr>
            <a:r>
              <a:rPr altLang="zh-CN" lang="en-US" sz="2000">
                <a:solidFill>
                  <a:srgbClr val="354B5E"/>
                </a:solidFill>
              </a:rPr>
              <a:t>USING DEFAULT TEXT IS A SIMPLE WAY TO CREATE THE APPEARANCE OF CONTENT WITHOUT HAVING TO CREATE IT.</a:t>
            </a:r>
          </a:p>
        </p:txBody>
      </p:sp>
      <p:sp>
        <p:nvSpPr>
          <p:cNvPr id="28685" name="圆角矩形 16"/>
          <p:cNvSpPr>
            <a:spLocks noChangeArrowheads="1"/>
          </p:cNvSpPr>
          <p:nvPr/>
        </p:nvSpPr>
        <p:spPr bwMode="auto">
          <a:xfrm>
            <a:off x="5016500" y="5773738"/>
            <a:ext cx="2159000" cy="539750"/>
          </a:xfrm>
          <a:prstGeom prst="roundRect">
            <a:avLst>
              <a:gd fmla="val 16667"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a:solidFill>
                  <a:srgbClr val="FFFFFF"/>
                </a:solidFill>
              </a:rPr>
              <a:t>TITILE HERE</a:t>
            </a:r>
          </a:p>
        </p:txBody>
      </p:sp>
      <p:sp>
        <p:nvSpPr>
          <p:cNvPr id="28686" name="KSO_Shape"/>
          <p:cNvSpPr>
            <a:spLocks noChangeAspect="1"/>
          </p:cNvSpPr>
          <p:nvPr/>
        </p:nvSpPr>
        <p:spPr bwMode="auto">
          <a:xfrm>
            <a:off x="2014538" y="2581275"/>
            <a:ext cx="720725" cy="714375"/>
          </a:xfrm>
          <a:custGeom>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2262188" name="T165"/>
              <a:gd fmla="*/ 0 h 2241550" name="T166"/>
              <a:gd fmla="*/ 2262188 w 2262188" name="T167"/>
              <a:gd fmla="*/ 2241550 h 2241550"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8687" name="KSO_Shape"/>
          <p:cNvSpPr>
            <a:spLocks noChangeAspect="1"/>
          </p:cNvSpPr>
          <p:nvPr/>
        </p:nvSpPr>
        <p:spPr bwMode="auto">
          <a:xfrm>
            <a:off x="4591050" y="2579688"/>
            <a:ext cx="528638" cy="720725"/>
          </a:xfrm>
          <a:custGeom>
            <a:gdLst>
              <a:gd fmla="*/ 659720 w 1122363" name="T0"/>
              <a:gd fmla="*/ 1061049 h 1531938" name="T1"/>
              <a:gd fmla="*/ 657679 w 1122363" name="T2"/>
              <a:gd fmla="*/ 1105186 h 1531938" name="T3"/>
              <a:gd fmla="*/ 613002 w 1122363" name="T4"/>
              <a:gd fmla="*/ 1132121 h 1531938" name="T5"/>
              <a:gd fmla="*/ 496276 w 1122363" name="T6"/>
              <a:gd fmla="*/ 860262 h 1531938" name="T7"/>
              <a:gd fmla="*/ 478065 w 1122363" name="T8"/>
              <a:gd fmla="*/ 820434 h 1531938" name="T9"/>
              <a:gd fmla="*/ 495593 w 1122363" name="T10"/>
              <a:gd fmla="*/ 792738 h 1531938" name="T11"/>
              <a:gd fmla="*/ 513236 w 1122363" name="T12"/>
              <a:gd fmla="*/ 692440 h 1531938" name="T13"/>
              <a:gd fmla="*/ 428226 w 1122363" name="T14"/>
              <a:gd fmla="*/ 723969 h 1531938" name="T15"/>
              <a:gd fmla="*/ 379486 w 1122363" name="T16"/>
              <a:gd fmla="*/ 771377 h 1531938" name="T17"/>
              <a:gd fmla="*/ 359537 w 1122363" name="T18"/>
              <a:gd fmla="*/ 859614 h 1531938" name="T19"/>
              <a:gd fmla="*/ 388554 w 1122363" name="T20"/>
              <a:gd fmla="*/ 929250 h 1531938" name="T21"/>
              <a:gd fmla="*/ 452482 w 1122363" name="T22"/>
              <a:gd fmla="*/ 975751 h 1531938" name="T23"/>
              <a:gd fmla="*/ 515503 w 1122363" name="T24"/>
              <a:gd fmla="*/ 1131583 h 1531938" name="T25"/>
              <a:gd fmla="*/ 419611 w 1122363" name="T26"/>
              <a:gd fmla="*/ 1093929 h 1531938" name="T27"/>
              <a:gd fmla="*/ 452255 w 1122363" name="T28"/>
              <a:gd fmla="*/ 1208705 h 1531938" name="T29"/>
              <a:gd fmla="*/ 616608 w 1122363" name="T30"/>
              <a:gd fmla="*/ 1227305 h 1531938" name="T31"/>
              <a:gd fmla="*/ 701392 w 1122363" name="T32"/>
              <a:gd fmla="*/ 1200993 h 1531938" name="T33"/>
              <a:gd fmla="*/ 755799 w 1122363" name="T34"/>
              <a:gd fmla="*/ 1155627 h 1531938" name="T35"/>
              <a:gd fmla="*/ 783682 w 1122363" name="T36"/>
              <a:gd fmla="*/ 1087805 h 1531938" name="T37"/>
              <a:gd fmla="*/ 769174 w 1122363" name="T38"/>
              <a:gd fmla="*/ 1001156 h 1531938" name="T39"/>
              <a:gd fmla="*/ 693004 w 1122363" name="T40"/>
              <a:gd fmla="*/ 932199 h 1531938" name="T41"/>
              <a:gd fmla="*/ 624543 w 1122363" name="T42"/>
              <a:gd fmla="*/ 792018 h 1531938" name="T43"/>
              <a:gd fmla="*/ 756025 w 1122363" name="T44"/>
              <a:gd fmla="*/ 858933 h 1531938" name="T45"/>
              <a:gd fmla="*/ 653106 w 1122363" name="T46"/>
              <a:gd fmla="*/ 698791 h 1531938" name="T47"/>
              <a:gd fmla="*/ 617515 w 1122363" name="T48"/>
              <a:gd fmla="*/ 373743 h 1531938" name="T49"/>
              <a:gd fmla="*/ 768267 w 1122363" name="T50"/>
              <a:gd fmla="*/ 414573 h 1531938" name="T51"/>
              <a:gd fmla="*/ 889095 w 1122363" name="T52"/>
              <a:gd fmla="*/ 508707 h 1531938" name="T53"/>
              <a:gd fmla="*/ 986347 w 1122363" name="T54"/>
              <a:gd fmla="*/ 659549 h 1531938" name="T55"/>
              <a:gd fmla="*/ 1066143 w 1122363" name="T56"/>
              <a:gd fmla="*/ 870048 h 1531938" name="T57"/>
              <a:gd fmla="*/ 1122136 w 1122363" name="T58"/>
              <a:gd fmla="*/ 1120922 h 1531938" name="T59"/>
              <a:gd fmla="*/ 1088812 w 1122363" name="T60"/>
              <a:gd fmla="*/ 1284920 h 1531938" name="T61"/>
              <a:gd fmla="*/ 987253 w 1122363" name="T62"/>
              <a:gd fmla="*/ 1407408 h 1531938" name="T63"/>
              <a:gd fmla="*/ 836275 w 1122363" name="T64"/>
              <a:gd fmla="*/ 1488160 h 1531938" name="T65"/>
              <a:gd fmla="*/ 653786 w 1122363" name="T66"/>
              <a:gd fmla="*/ 1527401 h 1531938" name="T67"/>
              <a:gd fmla="*/ 459056 w 1122363" name="T68"/>
              <a:gd fmla="*/ 1525133 h 1531938" name="T69"/>
              <a:gd fmla="*/ 274754 w 1122363" name="T70"/>
              <a:gd fmla="*/ 1477952 h 1531938" name="T71"/>
              <a:gd fmla="*/ 122868 w 1122363" name="T72"/>
              <a:gd fmla="*/ 1387674 h 1531938" name="T73"/>
              <a:gd fmla="*/ 25163 w 1122363" name="T74"/>
              <a:gd fmla="*/ 1257020 h 1531938" name="T75"/>
              <a:gd fmla="*/ 2947 w 1122363" name="T76"/>
              <a:gd fmla="*/ 1087805 h 1531938" name="T77"/>
              <a:gd fmla="*/ 101785 w 1122363" name="T78"/>
              <a:gd fmla="*/ 770469 h 1531938" name="T79"/>
              <a:gd fmla="*/ 185436 w 1122363" name="T80"/>
              <a:gd fmla="*/ 597625 h 1531938" name="T81"/>
              <a:gd fmla="*/ 291076 w 1122363" name="T82"/>
              <a:gd fmla="*/ 468105 h 1531938" name="T83"/>
              <a:gd fmla="*/ 429359 w 1122363" name="T84"/>
              <a:gd fmla="*/ 390529 h 1531938" name="T85"/>
              <a:gd fmla="*/ 479174 w 1122363" name="T86"/>
              <a:gd fmla="*/ 1591 h 1531938" name="T87"/>
              <a:gd fmla="*/ 551894 w 1122363" name="T88"/>
              <a:gd fmla="*/ 29995 h 1531938" name="T89"/>
              <a:gd fmla="*/ 625293 w 1122363" name="T90"/>
              <a:gd fmla="*/ 25905 h 1531938" name="T91"/>
              <a:gd fmla="*/ 709340 w 1122363" name="T92"/>
              <a:gd fmla="*/ 227 h 1531938" name="T93"/>
              <a:gd fmla="*/ 758726 w 1122363" name="T94"/>
              <a:gd fmla="*/ 27496 h 1531938" name="T95"/>
              <a:gd fmla="*/ 796785 w 1122363" name="T96"/>
              <a:gd fmla="*/ 126571 h 1531938" name="T97"/>
              <a:gd fmla="*/ 842547 w 1122363" name="T98"/>
              <a:gd fmla="*/ 132706 h 1531938" name="T99"/>
              <a:gd fmla="*/ 877887 w 1122363" name="T100"/>
              <a:gd fmla="*/ 128389 h 1531938" name="T101"/>
              <a:gd fmla="*/ 854327 w 1122363" name="T102"/>
              <a:gd fmla="*/ 210421 h 1531938" name="T103"/>
              <a:gd fmla="*/ 786364 w 1122363" name="T104"/>
              <a:gd fmla="*/ 279955 h 1531938" name="T105"/>
              <a:gd fmla="*/ 671961 w 1122363" name="T106"/>
              <a:gd fmla="*/ 339492 h 1531938" name="T107"/>
              <a:gd fmla="*/ 528333 w 1122363" name="T108"/>
              <a:gd fmla="*/ 325403 h 1531938" name="T109"/>
              <a:gd fmla="*/ 445646 w 1122363" name="T110"/>
              <a:gd fmla="*/ 337219 h 1531938" name="T111"/>
              <a:gd fmla="*/ 251726 w 1122363" name="T112"/>
              <a:gd fmla="*/ 176563 h 1531938" name="T113"/>
              <a:gd fmla="*/ 329656 w 1122363" name="T114"/>
              <a:gd fmla="*/ 137024 h 1531938" name="T115"/>
              <a:gd fmla="*/ 389916 w 1122363" name="T116"/>
              <a:gd fmla="*/ 127934 h 1531938" name="T117"/>
              <a:gd fmla="*/ 417101 w 1122363" name="T118"/>
              <a:gd fmla="*/ 43857 h 15319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122363" name="T180"/>
              <a:gd fmla="*/ 0 h 1531938" name="T181"/>
              <a:gd fmla="*/ 1122363 w 1122363" name="T182"/>
              <a:gd fmla="*/ 1531938 h 1531938"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8688" name="KSO_Shape"/>
          <p:cNvSpPr>
            <a:spLocks noChangeAspect="1"/>
          </p:cNvSpPr>
          <p:nvPr/>
        </p:nvSpPr>
        <p:spPr bwMode="auto">
          <a:xfrm>
            <a:off x="7069138" y="2576513"/>
            <a:ext cx="533400" cy="720725"/>
          </a:xfrm>
          <a:custGeom>
            <a:gdLst>
              <a:gd fmla="*/ 1114659 w 1125538" name="T0"/>
              <a:gd fmla="*/ 1446451 h 1516063" name="T1"/>
              <a:gd fmla="*/ 1124632 w 1125538" name="T2"/>
              <a:gd fmla="*/ 1455581 h 1516063" name="T3"/>
              <a:gd fmla="*/ 1123952 w 1125538" name="T4"/>
              <a:gd fmla="*/ 1506706 h 1516063" name="T5"/>
              <a:gd fmla="*/ 1112619 w 1125538" name="T6"/>
              <a:gd fmla="*/ 1514922 h 1516063" name="T7"/>
              <a:gd fmla="*/ 14959 w 1125538" name="T8"/>
              <a:gd fmla="*/ 1515379 h 1516063" name="T9"/>
              <a:gd fmla="*/ 2720 w 1125538" name="T10"/>
              <a:gd fmla="*/ 1508075 h 1516063" name="T11"/>
              <a:gd fmla="*/ 453 w 1125538" name="T12"/>
              <a:gd fmla="*/ 1456950 h 1516063" name="T13"/>
              <a:gd fmla="*/ 9292 w 1125538" name="T14"/>
              <a:gd fmla="*/ 1447136 h 1516063" name="T15"/>
              <a:gd fmla="*/ 202628 w 1125538" name="T16"/>
              <a:gd fmla="*/ 1074964 h 1516063" name="T17"/>
              <a:gd fmla="*/ 218423 w 1125538" name="T18"/>
              <a:gd fmla="*/ 1080869 h 1516063" name="T19"/>
              <a:gd fmla="*/ 223838 w 1125538" name="T20"/>
              <a:gd fmla="*/ 1377473 h 1516063" name="T21"/>
              <a:gd fmla="*/ 216843 w 1125538" name="T22"/>
              <a:gd fmla="*/ 1389056 h 1516063" name="T23"/>
              <a:gd fmla="*/ 200146 w 1125538" name="T24"/>
              <a:gd fmla="*/ 1393825 h 1516063" name="T25"/>
              <a:gd fmla="*/ 8574 w 1125538" name="T26"/>
              <a:gd fmla="*/ 1390191 h 1516063" name="T27"/>
              <a:gd fmla="*/ 225 w 1125538" name="T28"/>
              <a:gd fmla="*/ 1379063 h 1516063" name="T29"/>
              <a:gd fmla="*/ 4287 w 1125538" name="T30"/>
              <a:gd fmla="*/ 1082005 h 1516063" name="T31"/>
              <a:gd fmla="*/ 18954 w 1125538" name="T32"/>
              <a:gd fmla="*/ 1075191 h 1516063" name="T33"/>
              <a:gd fmla="*/ 494553 w 1125538" name="T34"/>
              <a:gd fmla="*/ 906007 h 1516063" name="T35"/>
              <a:gd fmla="*/ 508443 w 1125538" name="T36"/>
              <a:gd fmla="*/ 918225 h 1516063" name="T37"/>
              <a:gd fmla="*/ 510720 w 1125538" name="T38"/>
              <a:gd fmla="*/ 1373688 h 1516063" name="T39"/>
              <a:gd fmla="*/ 500929 w 1125538" name="T40"/>
              <a:gd fmla="*/ 1389526 h 1516063" name="T41"/>
              <a:gd fmla="*/ 307154 w 1125538" name="T42"/>
              <a:gd fmla="*/ 1393599 h 1516063" name="T43"/>
              <a:gd fmla="*/ 291215 w 1125538" name="T44"/>
              <a:gd fmla="*/ 1384549 h 1516063" name="T45"/>
              <a:gd fmla="*/ 285750 w 1125538" name="T46"/>
              <a:gd fmla="*/ 930216 h 1516063" name="T47"/>
              <a:gd fmla="*/ 292581 w 1125538" name="T48"/>
              <a:gd fmla="*/ 912342 h 1516063" name="T49"/>
              <a:gd fmla="*/ 614065 w 1125538" name="T50"/>
              <a:gd fmla="*/ 754062 h 1516063" name="T51"/>
              <a:gd fmla="*/ 807605 w 1125538" name="T52"/>
              <a:gd fmla="*/ 758598 h 1516063" name="T53"/>
              <a:gd fmla="*/ 814388 w 1125538" name="T54"/>
              <a:gd fmla="*/ 776968 h 1516063" name="T55"/>
              <a:gd fmla="*/ 808962 w 1125538" name="T56"/>
              <a:gd fmla="*/ 1387929 h 1516063" name="T57"/>
              <a:gd fmla="*/ 790874 w 1125538" name="T58"/>
              <a:gd fmla="*/ 1393825 h 1516063" name="T59"/>
              <a:gd fmla="*/ 597559 w 1125538" name="T60"/>
              <a:gd fmla="*/ 1389290 h 1516063" name="T61"/>
              <a:gd fmla="*/ 590550 w 1125538" name="T62"/>
              <a:gd fmla="*/ 1370920 h 1516063" name="T63"/>
              <a:gd fmla="*/ 595977 w 1125538" name="T64"/>
              <a:gd fmla="*/ 759959 h 1516063" name="T65"/>
              <a:gd fmla="*/ 614065 w 1125538" name="T66"/>
              <a:gd fmla="*/ 754062 h 1516063" name="T67"/>
              <a:gd fmla="*/ 1117173 w 1125538" name="T68"/>
              <a:gd fmla="*/ 374198 h 1516063" name="T69"/>
              <a:gd fmla="*/ 1125538 w 1125538" name="T70"/>
              <a:gd fmla="*/ 395525 h 1516063" name="T71"/>
              <a:gd fmla="*/ 1121695 w 1125538" name="T72"/>
              <a:gd fmla="*/ 1383617 h 1516063" name="T73"/>
              <a:gd fmla="*/ 1106998 w 1125538" name="T74"/>
              <a:gd fmla="*/ 1390650 h 1516063" name="T75"/>
              <a:gd fmla="*/ 910292 w 1125538" name="T76"/>
              <a:gd fmla="*/ 1388381 h 1516063" name="T77"/>
              <a:gd fmla="*/ 901926 w 1125538" name="T78"/>
              <a:gd fmla="*/ 1366827 h 1516063" name="T79"/>
              <a:gd fmla="*/ 905544 w 1125538" name="T80"/>
              <a:gd fmla="*/ 378509 h 1516063" name="T81"/>
              <a:gd fmla="*/ 920466 w 1125538" name="T82"/>
              <a:gd fmla="*/ 371702 h 1516063" name="T83"/>
              <a:gd fmla="*/ 871862 w 1125538" name="T84"/>
              <a:gd fmla="*/ 250077 h 1516063" name="T85"/>
              <a:gd fmla="*/ 834181 w 1125538" name="T86"/>
              <a:gd fmla="*/ 369107 h 1516063" name="T87"/>
              <a:gd fmla="*/ 785151 w 1125538" name="T88"/>
              <a:gd fmla="*/ 471133 h 1516063" name="T89"/>
              <a:gd fmla="*/ 726588 w 1125538" name="T90"/>
              <a:gd fmla="*/ 557062 h 1516063" name="T91"/>
              <a:gd fmla="*/ 660533 w 1125538" name="T92"/>
              <a:gd fmla="*/ 628934 h 1516063" name="T93"/>
              <a:gd fmla="*/ 589258 w 1125538" name="T94"/>
              <a:gd fmla="*/ 687429 h 1516063" name="T95"/>
              <a:gd fmla="*/ 514351 w 1125538" name="T96"/>
              <a:gd fmla="*/ 733907 h 1516063" name="T97"/>
              <a:gd fmla="*/ 419015 w 1125538" name="T98"/>
              <a:gd fmla="*/ 777438 h 1516063" name="T99"/>
              <a:gd fmla="*/ 271244 w 1125538" name="T100"/>
              <a:gd fmla="*/ 819382 h 1516063" name="T101"/>
              <a:gd fmla="*/ 143448 w 1125538" name="T102"/>
              <a:gd fmla="*/ 835933 h 1516063" name="T103"/>
              <a:gd fmla="*/ 29499 w 1125538" name="T104"/>
              <a:gd fmla="*/ 836840 h 1516063" name="T105"/>
              <a:gd fmla="*/ 97823 w 1125538" name="T106"/>
              <a:gd fmla="*/ 823690 h 1516063" name="T107"/>
              <a:gd fmla="*/ 204055 w 1125538" name="T108"/>
              <a:gd fmla="*/ 801017 h 1516063" name="T109"/>
              <a:gd fmla="*/ 299618 w 1125538" name="T110"/>
              <a:gd fmla="*/ 770863 h 1516063" name="T111"/>
              <a:gd fmla="*/ 404715 w 1125538" name="T112"/>
              <a:gd fmla="*/ 724838 h 1516063" name="T113"/>
              <a:gd fmla="*/ 542725 w 1125538" name="T114"/>
              <a:gd fmla="*/ 635962 h 1516063" name="T115"/>
              <a:gd fmla="*/ 647822 w 1125538" name="T116"/>
              <a:gd fmla="*/ 535296 h 1516063" name="T117"/>
              <a:gd fmla="*/ 724091 w 1125538" name="T118"/>
              <a:gd fmla="*/ 431683 h 1516063" name="T119"/>
              <a:gd fmla="*/ 776299 w 1125538" name="T120"/>
              <a:gd fmla="*/ 333285 h 1516063" name="T121"/>
              <a:gd fmla="*/ 814206 w 1125538" name="T122"/>
              <a:gd fmla="*/ 229445 h 151606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125538" name="T186"/>
              <a:gd fmla="*/ 0 h 1516063" name="T187"/>
              <a:gd fmla="*/ 1125538 w 1125538" name="T188"/>
              <a:gd fmla="*/ 1516063 h 151606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516063" w="1125538">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8689" name="KSO_Shape"/>
          <p:cNvSpPr>
            <a:spLocks noChangeAspect="1"/>
          </p:cNvSpPr>
          <p:nvPr/>
        </p:nvSpPr>
        <p:spPr bwMode="auto">
          <a:xfrm>
            <a:off x="9458325" y="2576513"/>
            <a:ext cx="715963" cy="720725"/>
          </a:xfrm>
          <a:custGeom>
            <a:gdLst>
              <a:gd fmla="*/ 1295082 w 2109787" name="T0"/>
              <a:gd fmla="*/ 1930537 h 2125662" name="T1"/>
              <a:gd fmla="*/ 1378267 w 2109787" name="T2"/>
              <a:gd fmla="*/ 1684248 h 2125662" name="T3"/>
              <a:gd fmla="*/ 1361122 w 2109787" name="T4"/>
              <a:gd fmla="*/ 1545055 h 2125662" name="T5"/>
              <a:gd fmla="*/ 1566862 w 2109787" name="T6"/>
              <a:gd fmla="*/ 1567300 h 2125662" name="T7"/>
              <a:gd fmla="*/ 1528445 w 2109787" name="T8"/>
              <a:gd fmla="*/ 2041129 h 2125662" name="T9"/>
              <a:gd fmla="*/ 1651000 w 2109787" name="T10"/>
              <a:gd fmla="*/ 1844733 h 2125662" name="T11"/>
              <a:gd fmla="*/ 1901190 w 2109787" name="T12"/>
              <a:gd fmla="*/ 1450988 h 2125662" name="T13"/>
              <a:gd fmla="*/ 2088197 w 2109787" name="T14"/>
              <a:gd fmla="*/ 1575563 h 2125662" name="T15"/>
              <a:gd fmla="*/ 2077720 w 2109787" name="T16"/>
              <a:gd fmla="*/ 2010939 h 2125662" name="T17"/>
              <a:gd fmla="*/ 1755457 w 2109787" name="T18"/>
              <a:gd fmla="*/ 2109455 h 2125662" name="T19"/>
              <a:gd fmla="*/ 1116012 w 2109787" name="T20"/>
              <a:gd fmla="*/ 2102146 h 2125662" name="T21"/>
              <a:gd fmla="*/ 824229 w 2109787" name="T22"/>
              <a:gd fmla="*/ 1996956 h 2125662" name="T23"/>
              <a:gd fmla="*/ 842327 w 2109787" name="T24"/>
              <a:gd fmla="*/ 1547597 h 2125662" name="T25"/>
              <a:gd fmla="*/ 1079500 w 2109787" name="T26"/>
              <a:gd fmla="*/ 1446221 h 2125662" name="T27"/>
              <a:gd fmla="*/ 1156856 w 2109787" name="T28"/>
              <a:gd fmla="*/ 894212 h 2125662" name="T29"/>
              <a:gd fmla="*/ 1181274 w 2109787" name="T30"/>
              <a:gd fmla="*/ 1123523 h 2125662" name="T31"/>
              <a:gd fmla="*/ 1403890 w 2109787" name="T32"/>
              <a:gd fmla="*/ 1350929 h 2125662" name="T33"/>
              <a:gd fmla="*/ 1555473 w 2109787" name="T34"/>
              <a:gd fmla="*/ 1330602 h 2125662" name="T35"/>
              <a:gd fmla="*/ 1746695 w 2109787" name="T36"/>
              <a:gd fmla="*/ 1088269 h 2125662" name="T37"/>
              <a:gd fmla="*/ 1634435 w 2109787" name="T38"/>
              <a:gd fmla="*/ 939629 h 2125662" name="T39"/>
              <a:gd fmla="*/ 1329051 w 2109787" name="T40"/>
              <a:gd fmla="*/ 834184 h 2125662" name="T41"/>
              <a:gd fmla="*/ 1487609 w 2109787" name="T42"/>
              <a:gd fmla="*/ 501650 h 2125662" name="T43"/>
              <a:gd fmla="*/ 1685808 w 2109787" name="T44"/>
              <a:gd fmla="*/ 588039 h 2125662" name="T45"/>
              <a:gd fmla="*/ 1817729 w 2109787" name="T46"/>
              <a:gd fmla="*/ 779556 h 2125662" name="T47"/>
              <a:gd fmla="*/ 1848490 w 2109787" name="T48"/>
              <a:gd fmla="*/ 1036817 h 2125662" name="T49"/>
              <a:gd fmla="*/ 1748915 w 2109787" name="T50"/>
              <a:gd fmla="*/ 1271528 h 2125662" name="T51"/>
              <a:gd fmla="*/ 1576403 w 2109787" name="T52"/>
              <a:gd fmla="*/ 1417309 h 2125662" name="T53"/>
              <a:gd fmla="*/ 1403573 w 2109787" name="T54"/>
              <a:gd fmla="*/ 1442082 h 2125662" name="T55"/>
              <a:gd fmla="*/ 1224085 w 2109787" name="T56"/>
              <a:gd fmla="*/ 1336319 h 2125662" name="T57"/>
              <a:gd fmla="*/ 1088992 w 2109787" name="T58"/>
              <a:gd fmla="*/ 1130193 h 2125662" name="T59"/>
              <a:gd fmla="*/ 1072185 w 2109787" name="T60"/>
              <a:gd fmla="*/ 867850 h 2125662" name="T61"/>
              <a:gd fmla="*/ 1171443 w 2109787" name="T62"/>
              <a:gd fmla="*/ 647432 h 2125662" name="T63"/>
              <a:gd fmla="*/ 1349029 w 2109787" name="T64"/>
              <a:gd fmla="*/ 518483 h 2125662" name="T65"/>
              <a:gd fmla="*/ 894842 w 2109787" name="T66"/>
              <a:gd fmla="*/ 389721 h 2125662" name="T67"/>
              <a:gd fmla="*/ 783863 w 2109787" name="T68"/>
              <a:gd fmla="*/ 461707 h 2125662" name="T69"/>
              <a:gd fmla="*/ 646249 w 2109787" name="T70"/>
              <a:gd fmla="*/ 519107 h 2125662" name="T71"/>
              <a:gd fmla="*/ 649737 w 2109787" name="T72"/>
              <a:gd fmla="*/ 631367 h 2125662" name="T73"/>
              <a:gd fmla="*/ 859963 w 2109787" name="T74"/>
              <a:gd fmla="*/ 751873 h 2125662" name="T75"/>
              <a:gd fmla="*/ 989016 w 2109787" name="T76"/>
              <a:gd fmla="*/ 914873 h 2125662" name="T77"/>
              <a:gd fmla="*/ 926551 w 2109787" name="T78"/>
              <a:gd fmla="*/ 1110219 h 2125662" name="T79"/>
              <a:gd fmla="*/ 637054 w 2109787" name="T80"/>
              <a:gd fmla="*/ 1172057 h 2125662" name="T81"/>
              <a:gd fmla="*/ 648152 w 2109787" name="T82"/>
              <a:gd fmla="*/ 1081995 h 2125662" name="T83"/>
              <a:gd fmla="*/ 837450 w 2109787" name="T84"/>
              <a:gd fmla="*/ 1055674 h 2125662" name="T85"/>
              <a:gd fmla="*/ 874549 w 2109787" name="T86"/>
              <a:gd fmla="*/ 927557 h 2125662" name="T87"/>
              <a:gd fmla="*/ 734081 w 2109787" name="T88"/>
              <a:gd fmla="*/ 811174 h 2125662" name="T89"/>
              <a:gd fmla="*/ 535588 w 2109787" name="T90"/>
              <a:gd fmla="*/ 662762 h 2125662" name="T91"/>
              <a:gd fmla="*/ 561905 w 2109787" name="T92"/>
              <a:gd fmla="*/ 464879 h 2125662" name="T93"/>
              <a:gd fmla="*/ 832750 w 2109787" name="T94"/>
              <a:gd fmla="*/ 1588 h 2125662" name="T95"/>
              <a:gd fmla="*/ 1300854 w 2109787" name="T96"/>
              <a:gd fmla="*/ 193714 h 2125662" name="T97"/>
              <a:gd fmla="*/ 1132654 w 2109787" name="T98"/>
              <a:gd fmla="*/ 241031 h 2125662" name="T99"/>
              <a:gd fmla="*/ 735320 w 2109787" name="T100"/>
              <a:gd fmla="*/ 141316 h 2125662" name="T101"/>
              <a:gd fmla="*/ 411297 w 2109787" name="T102"/>
              <a:gd fmla="*/ 258815 h 2125662" name="T103"/>
              <a:gd fmla="*/ 196445 w 2109787" name="T104"/>
              <a:gd fmla="*/ 520171 h 2125662" name="T105"/>
              <a:gd fmla="*/ 143129 w 2109787" name="T106"/>
              <a:gd fmla="*/ 858378 h 2125662" name="T107"/>
              <a:gd fmla="*/ 247857 w 2109787" name="T108"/>
              <a:gd fmla="*/ 1145456 h 2125662" name="T109"/>
              <a:gd fmla="*/ 469056 w 2109787" name="T110"/>
              <a:gd fmla="*/ 1349968 h 2125662" name="T111"/>
              <a:gd fmla="*/ 542684 w 2109787" name="T112"/>
              <a:gd fmla="*/ 1533202 h 2125662" name="T113"/>
              <a:gd fmla="*/ 227229 w 2109787" name="T114"/>
              <a:gd fmla="*/ 1339170 h 2125662" name="T115"/>
              <a:gd fmla="*/ 37131 w 2109787" name="T116"/>
              <a:gd fmla="*/ 1025417 h 2125662" name="T117"/>
              <a:gd fmla="*/ 15868 w 2109787" name="T118"/>
              <a:gd fmla="*/ 627508 h 2125662" name="T119"/>
              <a:gd fmla="*/ 204062 w 2109787" name="T120"/>
              <a:gd fmla="*/ 257545 h 2125662" name="T121"/>
              <a:gd fmla="*/ 551570 w 2109787" name="T122"/>
              <a:gd fmla="*/ 35567 h 212566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109787" name="T186"/>
              <a:gd fmla="*/ 0 h 2125662" name="T187"/>
              <a:gd fmla="*/ 2109787 w 2109787" name="T188"/>
              <a:gd fmla="*/ 2125662 h 212566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文本框 9"/>
          <p:cNvSpPr txBox="1">
            <a:spLocks noChangeArrowheads="1"/>
          </p:cNvSpPr>
          <p:nvPr/>
        </p:nvSpPr>
        <p:spPr bwMode="auto">
          <a:xfrm>
            <a:off x="8291196" y="2366963"/>
            <a:ext cx="3565842"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6600">
                <a:solidFill>
                  <a:schemeClr val="bg1"/>
                </a:solidFill>
                <a:latin charset="0" panose="020b0502040204020203" pitchFamily="34" typeface="Segoe UI Light"/>
              </a:rPr>
              <a:t>CHAPTER</a:t>
            </a:r>
          </a:p>
          <a:p>
            <a:pPr algn="r" eaLnBrk="1" hangingPunct="1"/>
            <a:r>
              <a:rPr altLang="zh-CN" lang="en-US" sz="6600">
                <a:solidFill>
                  <a:schemeClr val="bg1"/>
                </a:solidFill>
                <a:latin charset="0" panose="020b0502040204020203" pitchFamily="34" typeface="Segoe UI Light"/>
              </a:rPr>
              <a:t>THREE</a:t>
            </a:r>
          </a:p>
        </p:txBody>
      </p:sp>
      <p:sp>
        <p:nvSpPr>
          <p:cNvPr id="29699" name="文本框 11"/>
          <p:cNvSpPr txBox="1">
            <a:spLocks noChangeArrowheads="1"/>
          </p:cNvSpPr>
          <p:nvPr/>
        </p:nvSpPr>
        <p:spPr bwMode="auto">
          <a:xfrm>
            <a:off x="839788" y="4129088"/>
            <a:ext cx="6973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25000"/>
              </a:lnSpc>
              <a:spcAft>
                <a:spcPts val="800"/>
              </a:spcAft>
            </a:pPr>
            <a:r>
              <a:rPr altLang="zh-CN" lang="en-US"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22" name="Group 4"/>
          <p:cNvPicPr>
            <a:picLocks noChangeArrowheads="1" noChangeAspect="1"/>
          </p:cNvPicPr>
          <p:nvPr/>
        </p:nvPicPr>
        <p:blipFill>
          <a:blip r:embed="rId2">
            <a:extLst>
              <a:ext uri="{28A0092B-C50C-407E-A947-70E740481C1C}">
                <a14:useLocalDpi val="0"/>
              </a:ext>
            </a:extLst>
          </a:blip>
          <a:stretch>
            <a:fillRect/>
          </a:stretch>
        </p:blipFill>
        <p:spPr bwMode="auto">
          <a:xfrm>
            <a:off x="1030288" y="4784725"/>
            <a:ext cx="536575" cy="48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23" name="标题 1"/>
          <p:cNvSpPr>
            <a:spLocks noGrp="1"/>
          </p:cNvSpPr>
          <p:nvPr>
            <p:ph idx="4294967295" type="title"/>
          </p:nvPr>
        </p:nvSpPr>
        <p:spPr/>
        <p:txBody>
          <a:bodyPr/>
          <a:lstStyle/>
          <a:p>
            <a:pPr eaLnBrk="1" hangingPunct="1"/>
            <a:r>
              <a:rPr altLang="zh-CN" lang="en-US" smtClean="0"/>
              <a:t>YOUR TITLE HERE</a:t>
            </a:r>
          </a:p>
        </p:txBody>
      </p:sp>
      <p:sp>
        <p:nvSpPr>
          <p:cNvPr id="30724"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30725" name="圆角矩形 2"/>
          <p:cNvSpPr>
            <a:spLocks noChangeArrowheads="1"/>
          </p:cNvSpPr>
          <p:nvPr/>
        </p:nvSpPr>
        <p:spPr bwMode="auto">
          <a:xfrm>
            <a:off x="2495550" y="2343150"/>
            <a:ext cx="4321175" cy="71438"/>
          </a:xfrm>
          <a:prstGeom prst="roundRect">
            <a:avLst>
              <a:gd fmla="val 50000" name="adj"/>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26" name="圆角矩形 7"/>
          <p:cNvSpPr>
            <a:spLocks noChangeArrowheads="1"/>
          </p:cNvSpPr>
          <p:nvPr/>
        </p:nvSpPr>
        <p:spPr bwMode="auto">
          <a:xfrm>
            <a:off x="2495550" y="2343150"/>
            <a:ext cx="2879725" cy="71438"/>
          </a:xfrm>
          <a:prstGeom prst="roundRect">
            <a:avLst>
              <a:gd fmla="val 5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27" name="椭圆 8"/>
          <p:cNvSpPr>
            <a:spLocks noChangeArrowheads="1" noChangeAspect="1"/>
          </p:cNvSpPr>
          <p:nvPr/>
        </p:nvSpPr>
        <p:spPr bwMode="auto">
          <a:xfrm>
            <a:off x="5267325" y="2271713"/>
            <a:ext cx="215900" cy="2159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28" name="圆角矩形 11"/>
          <p:cNvSpPr>
            <a:spLocks noChangeArrowheads="1"/>
          </p:cNvSpPr>
          <p:nvPr/>
        </p:nvSpPr>
        <p:spPr bwMode="auto">
          <a:xfrm>
            <a:off x="2495550" y="2935288"/>
            <a:ext cx="4321175" cy="71437"/>
          </a:xfrm>
          <a:prstGeom prst="roundRect">
            <a:avLst>
              <a:gd fmla="val 50000" name="adj"/>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29" name="圆角矩形 12"/>
          <p:cNvSpPr>
            <a:spLocks noChangeArrowheads="1"/>
          </p:cNvSpPr>
          <p:nvPr/>
        </p:nvSpPr>
        <p:spPr bwMode="auto">
          <a:xfrm>
            <a:off x="2495550" y="2935288"/>
            <a:ext cx="3240088" cy="71437"/>
          </a:xfrm>
          <a:prstGeom prst="roundRect">
            <a:avLst>
              <a:gd fmla="val 5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0" name="椭圆 13"/>
          <p:cNvSpPr>
            <a:spLocks noChangeArrowheads="1" noChangeAspect="1"/>
          </p:cNvSpPr>
          <p:nvPr/>
        </p:nvSpPr>
        <p:spPr bwMode="auto">
          <a:xfrm>
            <a:off x="5627688" y="2862263"/>
            <a:ext cx="215900" cy="2159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1" name="圆角矩形 15"/>
          <p:cNvSpPr>
            <a:spLocks noChangeArrowheads="1"/>
          </p:cNvSpPr>
          <p:nvPr/>
        </p:nvSpPr>
        <p:spPr bwMode="auto">
          <a:xfrm>
            <a:off x="2495550" y="3525838"/>
            <a:ext cx="4321175" cy="71437"/>
          </a:xfrm>
          <a:prstGeom prst="roundRect">
            <a:avLst>
              <a:gd fmla="val 50000" name="adj"/>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2" name="圆角矩形 16"/>
          <p:cNvSpPr>
            <a:spLocks noChangeArrowheads="1"/>
          </p:cNvSpPr>
          <p:nvPr/>
        </p:nvSpPr>
        <p:spPr bwMode="auto">
          <a:xfrm>
            <a:off x="2495550" y="3525838"/>
            <a:ext cx="2160588" cy="71437"/>
          </a:xfrm>
          <a:prstGeom prst="roundRect">
            <a:avLst>
              <a:gd fmla="val 5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3" name="椭圆 17"/>
          <p:cNvSpPr>
            <a:spLocks noChangeArrowheads="1" noChangeAspect="1"/>
          </p:cNvSpPr>
          <p:nvPr/>
        </p:nvSpPr>
        <p:spPr bwMode="auto">
          <a:xfrm>
            <a:off x="4548188" y="3454400"/>
            <a:ext cx="215900" cy="2159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4" name="圆角矩形 19"/>
          <p:cNvSpPr>
            <a:spLocks noChangeArrowheads="1"/>
          </p:cNvSpPr>
          <p:nvPr/>
        </p:nvSpPr>
        <p:spPr bwMode="auto">
          <a:xfrm>
            <a:off x="2495550" y="4116388"/>
            <a:ext cx="4321175" cy="73025"/>
          </a:xfrm>
          <a:prstGeom prst="roundRect">
            <a:avLst>
              <a:gd fmla="val 50000" name="adj"/>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5" name="圆角矩形 20"/>
          <p:cNvSpPr>
            <a:spLocks noChangeArrowheads="1"/>
          </p:cNvSpPr>
          <p:nvPr/>
        </p:nvSpPr>
        <p:spPr bwMode="auto">
          <a:xfrm>
            <a:off x="2495550" y="4116388"/>
            <a:ext cx="3600450" cy="73025"/>
          </a:xfrm>
          <a:prstGeom prst="roundRect">
            <a:avLst>
              <a:gd fmla="val 5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6" name="椭圆 21"/>
          <p:cNvSpPr>
            <a:spLocks noChangeArrowheads="1" noChangeAspect="1"/>
          </p:cNvSpPr>
          <p:nvPr/>
        </p:nvSpPr>
        <p:spPr bwMode="auto">
          <a:xfrm>
            <a:off x="5988050" y="4044950"/>
            <a:ext cx="215900" cy="2159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0737" name="文本框 22"/>
          <p:cNvSpPr txBox="1">
            <a:spLocks noChangeArrowheads="1"/>
          </p:cNvSpPr>
          <p:nvPr/>
        </p:nvSpPr>
        <p:spPr bwMode="auto">
          <a:xfrm>
            <a:off x="856933" y="2190750"/>
            <a:ext cx="15370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25000"/>
              </a:lnSpc>
              <a:spcAft>
                <a:spcPts val="800"/>
              </a:spcAft>
            </a:pPr>
            <a:r>
              <a:rPr altLang="zh-CN" lang="en-US" sz="1600">
                <a:solidFill>
                  <a:srgbClr val="354B5E"/>
                </a:solidFill>
              </a:rPr>
              <a:t>TEXTE HERE #1</a:t>
            </a:r>
          </a:p>
        </p:txBody>
      </p:sp>
      <p:sp>
        <p:nvSpPr>
          <p:cNvPr id="30738" name="文本框 23"/>
          <p:cNvSpPr txBox="1">
            <a:spLocks noChangeArrowheads="1"/>
          </p:cNvSpPr>
          <p:nvPr/>
        </p:nvSpPr>
        <p:spPr bwMode="auto">
          <a:xfrm>
            <a:off x="856933" y="2786063"/>
            <a:ext cx="15370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25000"/>
              </a:lnSpc>
              <a:spcAft>
                <a:spcPts val="800"/>
              </a:spcAft>
            </a:pPr>
            <a:r>
              <a:rPr altLang="zh-CN" lang="en-US" sz="1600">
                <a:solidFill>
                  <a:srgbClr val="354B5E"/>
                </a:solidFill>
              </a:rPr>
              <a:t>TEXTE HERE #2</a:t>
            </a:r>
          </a:p>
        </p:txBody>
      </p:sp>
      <p:sp>
        <p:nvSpPr>
          <p:cNvPr id="30739" name="文本框 24"/>
          <p:cNvSpPr txBox="1">
            <a:spLocks noChangeArrowheads="1"/>
          </p:cNvSpPr>
          <p:nvPr/>
        </p:nvSpPr>
        <p:spPr bwMode="auto">
          <a:xfrm>
            <a:off x="856933" y="3376613"/>
            <a:ext cx="15370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25000"/>
              </a:lnSpc>
              <a:spcAft>
                <a:spcPts val="800"/>
              </a:spcAft>
            </a:pPr>
            <a:r>
              <a:rPr altLang="zh-CN" lang="en-US" sz="1600">
                <a:solidFill>
                  <a:srgbClr val="354B5E"/>
                </a:solidFill>
              </a:rPr>
              <a:t>TEXTE HERE #3</a:t>
            </a:r>
          </a:p>
        </p:txBody>
      </p:sp>
      <p:sp>
        <p:nvSpPr>
          <p:cNvPr id="30740" name="文本框 25"/>
          <p:cNvSpPr txBox="1">
            <a:spLocks noChangeArrowheads="1"/>
          </p:cNvSpPr>
          <p:nvPr/>
        </p:nvSpPr>
        <p:spPr bwMode="auto">
          <a:xfrm>
            <a:off x="856933" y="3968750"/>
            <a:ext cx="15370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25000"/>
              </a:lnSpc>
              <a:spcAft>
                <a:spcPts val="800"/>
              </a:spcAft>
            </a:pPr>
            <a:r>
              <a:rPr altLang="zh-CN" lang="en-US" sz="1600">
                <a:solidFill>
                  <a:srgbClr val="354B5E"/>
                </a:solidFill>
              </a:rPr>
              <a:t>TEXTE HERE #4</a:t>
            </a:r>
          </a:p>
        </p:txBody>
      </p:sp>
      <p:sp>
        <p:nvSpPr>
          <p:cNvPr id="30741" name="文本框 26"/>
          <p:cNvSpPr txBox="1">
            <a:spLocks noChangeArrowheads="1"/>
          </p:cNvSpPr>
          <p:nvPr/>
        </p:nvSpPr>
        <p:spPr bwMode="auto">
          <a:xfrm>
            <a:off x="6918324" y="2190750"/>
            <a:ext cx="5686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chemeClr val="accent2"/>
                </a:solidFill>
              </a:rPr>
              <a:t>65%</a:t>
            </a:r>
          </a:p>
        </p:txBody>
      </p:sp>
      <p:sp>
        <p:nvSpPr>
          <p:cNvPr id="30742" name="文本框 27"/>
          <p:cNvSpPr txBox="1">
            <a:spLocks noChangeArrowheads="1"/>
          </p:cNvSpPr>
          <p:nvPr/>
        </p:nvSpPr>
        <p:spPr bwMode="auto">
          <a:xfrm>
            <a:off x="6918324" y="2782888"/>
            <a:ext cx="5686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chemeClr val="accent2"/>
                </a:solidFill>
              </a:rPr>
              <a:t>75%</a:t>
            </a:r>
          </a:p>
        </p:txBody>
      </p:sp>
      <p:sp>
        <p:nvSpPr>
          <p:cNvPr id="30743" name="文本框 28"/>
          <p:cNvSpPr txBox="1">
            <a:spLocks noChangeArrowheads="1"/>
          </p:cNvSpPr>
          <p:nvPr/>
        </p:nvSpPr>
        <p:spPr bwMode="auto">
          <a:xfrm>
            <a:off x="6918324" y="3376613"/>
            <a:ext cx="5686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chemeClr val="accent2"/>
                </a:solidFill>
              </a:rPr>
              <a:t>50%</a:t>
            </a:r>
          </a:p>
        </p:txBody>
      </p:sp>
      <p:sp>
        <p:nvSpPr>
          <p:cNvPr id="30744" name="文本框 29"/>
          <p:cNvSpPr txBox="1">
            <a:spLocks noChangeArrowheads="1"/>
          </p:cNvSpPr>
          <p:nvPr/>
        </p:nvSpPr>
        <p:spPr bwMode="auto">
          <a:xfrm>
            <a:off x="6918324" y="3968750"/>
            <a:ext cx="5686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solidFill>
                  <a:schemeClr val="accent2"/>
                </a:solidFill>
              </a:rPr>
              <a:t>85%</a:t>
            </a:r>
          </a:p>
        </p:txBody>
      </p:sp>
      <p:sp>
        <p:nvSpPr>
          <p:cNvPr id="30745" name="文本框 30"/>
          <p:cNvSpPr txBox="1">
            <a:spLocks noChangeArrowheads="1"/>
          </p:cNvSpPr>
          <p:nvPr/>
        </p:nvSpPr>
        <p:spPr bwMode="auto">
          <a:xfrm>
            <a:off x="1455738" y="4929188"/>
            <a:ext cx="9280525"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i="1" lang="en-US" sz="1400">
                <a:solidFill>
                  <a:srgbClr val="8F8F8F"/>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p>
        </p:txBody>
      </p:sp>
      <p:pic>
        <p:nvPicPr>
          <p:cNvPr id="30746" name="图片 31"/>
          <p:cNvPicPr>
            <a:picLocks noChangeArrowheads="1" noChangeAspect="1"/>
          </p:cNvPicPr>
          <p:nvPr/>
        </p:nvPicPr>
        <p:blipFill>
          <a:blip r:embed="rId3">
            <a:extLst>
              <a:ext uri="{28A0092B-C50C-407E-A947-70E740481C1C}">
                <a14:useLocalDpi val="0"/>
              </a:ext>
            </a:extLst>
          </a:blip>
          <a:stretch>
            <a:fillRect/>
          </a:stretch>
        </p:blipFill>
        <p:spPr bwMode="auto">
          <a:xfrm>
            <a:off x="8326438" y="2073275"/>
            <a:ext cx="2225675" cy="2236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30" name="标题 1"/>
          <p:cNvSpPr>
            <a:spLocks noGrp="1"/>
          </p:cNvSpPr>
          <p:nvPr>
            <p:ph idx="4294967295" type="title"/>
          </p:nvPr>
        </p:nvSpPr>
        <p:spPr/>
        <p:txBody>
          <a:bodyPr/>
          <a:lstStyle/>
          <a:p>
            <a:pPr eaLnBrk="1" hangingPunct="1"/>
            <a:r>
              <a:rPr altLang="zh-CN" lang="en-US" smtClean="0"/>
              <a:t>YOUR TITLE HERE</a:t>
            </a:r>
          </a:p>
        </p:txBody>
      </p:sp>
      <p:sp>
        <p:nvSpPr>
          <p:cNvPr id="1031"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graphicFrame>
        <p:nvGraphicFramePr>
          <p:cNvPr id="1026" name="图表 7"/>
          <p:cNvGraphicFramePr/>
          <p:nvPr/>
        </p:nvGraphicFramePr>
        <p:xfrm>
          <a:off x="788988" y="1976438"/>
          <a:ext cx="2262187" cy="2260600"/>
        </p:xfrm>
        <a:graphic>
          <a:graphicData uri="http://schemas.openxmlformats.org/presentationml/2006/ole">
            <mc:AlternateContent>
              <mc:Choice xmlns:v="urn:schemas-microsoft-com:vml" Requires="v">
                <p:oleObj imgH="2267909" imgW="2267909" progId="Excel.Chart.8" r:id="rId2" spid="_x0000_s1038">
                  <p:embed/>
                </p:oleObj>
              </mc:Choice>
              <mc:Fallback>
                <p:oleObj imgH="2267909" imgW="2267909"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788988" y="1976438"/>
                        <a:ext cx="2262187" cy="2260600"/>
                      </a:xfrm>
                      <a:prstGeom prst="rect">
                        <a:avLst/>
                      </a:prstGeom>
                      <a:noFill/>
                      <a:ln>
                        <a:noFill/>
                      </a:ln>
                    </p:spPr>
                  </p:pic>
                </p:oleObj>
              </mc:Fallback>
            </mc:AlternateContent>
          </a:graphicData>
        </a:graphic>
      </p:graphicFrame>
      <p:graphicFrame>
        <p:nvGraphicFramePr>
          <p:cNvPr id="1027" name="图表 8"/>
          <p:cNvGraphicFramePr/>
          <p:nvPr/>
        </p:nvGraphicFramePr>
        <p:xfrm>
          <a:off x="3573463" y="1976438"/>
          <a:ext cx="2260600" cy="2260600"/>
        </p:xfrm>
        <a:graphic>
          <a:graphicData uri="http://schemas.openxmlformats.org/presentationml/2006/ole">
            <mc:AlternateContent>
              <mc:Choice xmlns:v="urn:schemas-microsoft-com:vml" Requires="v">
                <p:oleObj imgH="2267909" imgW="2267909" progId="Excel.Chart.8" r:id="rId4" spid="_x0000_s1039">
                  <p:embed/>
                </p:oleObj>
              </mc:Choice>
              <mc:Fallback>
                <p:oleObj imgH="2267909" imgW="2267909"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3573463" y="1976438"/>
                        <a:ext cx="2260600" cy="2260600"/>
                      </a:xfrm>
                      <a:prstGeom prst="rect">
                        <a:avLst/>
                      </a:prstGeom>
                      <a:noFill/>
                      <a:ln>
                        <a:noFill/>
                      </a:ln>
                    </p:spPr>
                  </p:pic>
                </p:oleObj>
              </mc:Fallback>
            </mc:AlternateContent>
          </a:graphicData>
        </a:graphic>
      </p:graphicFrame>
      <p:graphicFrame>
        <p:nvGraphicFramePr>
          <p:cNvPr id="1028" name="图表 9"/>
          <p:cNvGraphicFramePr/>
          <p:nvPr/>
        </p:nvGraphicFramePr>
        <p:xfrm>
          <a:off x="6357938" y="1976438"/>
          <a:ext cx="2260600" cy="2260600"/>
        </p:xfrm>
        <a:graphic>
          <a:graphicData uri="http://schemas.openxmlformats.org/presentationml/2006/ole">
            <mc:AlternateContent>
              <mc:Choice xmlns:v="urn:schemas-microsoft-com:vml" Requires="v">
                <p:oleObj imgH="2267909" imgW="2267909" progId="Excel.Chart.8" r:id="rId6" spid="_x0000_s1040">
                  <p:embed/>
                </p:oleObj>
              </mc:Choice>
              <mc:Fallback>
                <p:oleObj imgH="2267909" imgW="2267909" progId="Excel.Chart.8" r:id="rId6">
                  <p:embed/>
                  <p:pic>
                    <p:nvPicPr>
                      <p:cNvPr id="0" name="OLE substitute image"/>
                      <p:cNvPicPr/>
                      <p:nvPr/>
                    </p:nvPicPr>
                    <p:blipFill>
                      <a:blip r:embed="rId7">
                        <a:extLst>
                          <a:ext uri="{28A0092B-C50C-407E-A947-70E740481C1C}">
                            <a14:useLocalDpi val="0"/>
                          </a:ext>
                        </a:extLst>
                      </a:blip>
                      <a:stretch>
                        <a:fillRect/>
                      </a:stretch>
                    </p:blipFill>
                    <p:spPr>
                      <a:xfrm>
                        <a:off x="6357938" y="1976438"/>
                        <a:ext cx="2260600" cy="2260600"/>
                      </a:xfrm>
                      <a:prstGeom prst="rect">
                        <a:avLst/>
                      </a:prstGeom>
                      <a:noFill/>
                      <a:ln>
                        <a:noFill/>
                      </a:ln>
                    </p:spPr>
                  </p:pic>
                </p:oleObj>
              </mc:Fallback>
            </mc:AlternateContent>
          </a:graphicData>
        </a:graphic>
      </p:graphicFrame>
      <p:graphicFrame>
        <p:nvGraphicFramePr>
          <p:cNvPr id="1029" name="图表 10"/>
          <p:cNvGraphicFramePr/>
          <p:nvPr/>
        </p:nvGraphicFramePr>
        <p:xfrm>
          <a:off x="9140825" y="1976438"/>
          <a:ext cx="2262188" cy="2260600"/>
        </p:xfrm>
        <a:graphic>
          <a:graphicData uri="http://schemas.openxmlformats.org/presentationml/2006/ole">
            <mc:AlternateContent>
              <mc:Choice xmlns:v="urn:schemas-microsoft-com:vml" Requires="v">
                <p:oleObj imgH="2267909" imgW="2267909" progId="Excel.Chart.8" r:id="rId8" spid="_x0000_s1041">
                  <p:embed/>
                </p:oleObj>
              </mc:Choice>
              <mc:Fallback>
                <p:oleObj imgH="2267909" imgW="2267909" progId="Excel.Chart.8" r:id="rId8">
                  <p:embed/>
                  <p:pic>
                    <p:nvPicPr>
                      <p:cNvPr id="0" name="OLE substitute image"/>
                      <p:cNvPicPr/>
                      <p:nvPr/>
                    </p:nvPicPr>
                    <p:blipFill>
                      <a:blip r:embed="rId9">
                        <a:extLst>
                          <a:ext uri="{28A0092B-C50C-407E-A947-70E740481C1C}">
                            <a14:useLocalDpi val="0"/>
                          </a:ext>
                        </a:extLst>
                      </a:blip>
                      <a:stretch>
                        <a:fillRect/>
                      </a:stretch>
                    </p:blipFill>
                    <p:spPr>
                      <a:xfrm>
                        <a:off x="9140825" y="1976438"/>
                        <a:ext cx="2262188" cy="2260600"/>
                      </a:xfrm>
                      <a:prstGeom prst="rect">
                        <a:avLst/>
                      </a:prstGeom>
                      <a:noFill/>
                      <a:ln>
                        <a:noFill/>
                      </a:ln>
                    </p:spPr>
                  </p:pic>
                </p:oleObj>
              </mc:Fallback>
            </mc:AlternateContent>
          </a:graphicData>
        </a:graphic>
      </p:graphicFrame>
      <p:sp>
        <p:nvSpPr>
          <p:cNvPr id="1032" name="文本框 11"/>
          <p:cNvSpPr txBox="1">
            <a:spLocks noChangeArrowheads="1"/>
          </p:cNvSpPr>
          <p:nvPr/>
        </p:nvSpPr>
        <p:spPr bwMode="auto">
          <a:xfrm>
            <a:off x="1385729" y="2705100"/>
            <a:ext cx="109728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4000">
                <a:solidFill>
                  <a:schemeClr val="accent2"/>
                </a:solidFill>
                <a:latin charset="0" panose="020b0502040204020203" pitchFamily="34" typeface="Segoe UI Light"/>
              </a:rPr>
              <a:t>72%</a:t>
            </a:r>
          </a:p>
        </p:txBody>
      </p:sp>
      <p:sp>
        <p:nvSpPr>
          <p:cNvPr id="1033" name="文本框 12"/>
          <p:cNvSpPr txBox="1">
            <a:spLocks noChangeArrowheads="1"/>
          </p:cNvSpPr>
          <p:nvPr/>
        </p:nvSpPr>
        <p:spPr bwMode="auto">
          <a:xfrm>
            <a:off x="4159886" y="2705100"/>
            <a:ext cx="110521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4000">
                <a:solidFill>
                  <a:srgbClr val="354B5E"/>
                </a:solidFill>
                <a:latin charset="0" panose="020b0502040204020203" pitchFamily="34" typeface="Segoe UI Light"/>
              </a:rPr>
              <a:t>86%</a:t>
            </a:r>
          </a:p>
        </p:txBody>
      </p:sp>
      <p:sp>
        <p:nvSpPr>
          <p:cNvPr id="1034" name="文本框 13"/>
          <p:cNvSpPr txBox="1">
            <a:spLocks noChangeArrowheads="1"/>
          </p:cNvSpPr>
          <p:nvPr/>
        </p:nvSpPr>
        <p:spPr bwMode="auto">
          <a:xfrm>
            <a:off x="6938011" y="2705100"/>
            <a:ext cx="110521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4000">
                <a:solidFill>
                  <a:schemeClr val="accent2"/>
                </a:solidFill>
                <a:latin charset="0" panose="020b0502040204020203" pitchFamily="34" typeface="Segoe UI Light"/>
              </a:rPr>
              <a:t>69%</a:t>
            </a:r>
          </a:p>
        </p:txBody>
      </p:sp>
      <p:sp>
        <p:nvSpPr>
          <p:cNvPr id="1035" name="文本框 14"/>
          <p:cNvSpPr txBox="1">
            <a:spLocks noChangeArrowheads="1"/>
          </p:cNvSpPr>
          <p:nvPr/>
        </p:nvSpPr>
        <p:spPr bwMode="auto">
          <a:xfrm>
            <a:off x="9725661" y="2705100"/>
            <a:ext cx="109728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800"/>
              </a:spcAft>
            </a:pPr>
            <a:r>
              <a:rPr altLang="zh-CN" lang="en-US" sz="4000">
                <a:solidFill>
                  <a:srgbClr val="354B5E"/>
                </a:solidFill>
                <a:latin charset="0" panose="020b0502040204020203" pitchFamily="34" typeface="Segoe UI Light"/>
              </a:rPr>
              <a:t>76%</a:t>
            </a:r>
          </a:p>
        </p:txBody>
      </p:sp>
      <p:sp>
        <p:nvSpPr>
          <p:cNvPr id="1036" name="椭圆 15"/>
          <p:cNvSpPr>
            <a:spLocks noChangeArrowheads="1" noChangeAspect="1"/>
          </p:cNvSpPr>
          <p:nvPr/>
        </p:nvSpPr>
        <p:spPr bwMode="auto">
          <a:xfrm>
            <a:off x="4441825" y="3660775"/>
            <a:ext cx="541338" cy="539750"/>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037" name="椭圆 16"/>
          <p:cNvSpPr>
            <a:spLocks noChangeArrowheads="1" noChangeAspect="1"/>
          </p:cNvSpPr>
          <p:nvPr/>
        </p:nvSpPr>
        <p:spPr bwMode="auto">
          <a:xfrm>
            <a:off x="10004425" y="3660775"/>
            <a:ext cx="539750" cy="539750"/>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038" name="椭圆 17"/>
          <p:cNvSpPr>
            <a:spLocks noChangeArrowheads="1" noChangeAspect="1"/>
          </p:cNvSpPr>
          <p:nvPr/>
        </p:nvSpPr>
        <p:spPr bwMode="auto">
          <a:xfrm>
            <a:off x="1662113" y="3660775"/>
            <a:ext cx="539750" cy="53975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039" name="椭圆 18"/>
          <p:cNvSpPr>
            <a:spLocks noChangeArrowheads="1" noChangeAspect="1"/>
          </p:cNvSpPr>
          <p:nvPr/>
        </p:nvSpPr>
        <p:spPr bwMode="auto">
          <a:xfrm>
            <a:off x="7223125" y="3660775"/>
            <a:ext cx="539750" cy="53975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cxnSp>
        <p:nvCxnSpPr>
          <p:cNvPr id="1040" name="直接连接符 20"/>
          <p:cNvCxnSpPr>
            <a:cxnSpLocks noChangeShapeType="1"/>
          </p:cNvCxnSpPr>
          <p:nvPr/>
        </p:nvCxnSpPr>
        <p:spPr bwMode="auto">
          <a:xfrm flipH="1">
            <a:off x="1931988" y="4194175"/>
            <a:ext cx="0" cy="360363"/>
          </a:xfrm>
          <a:prstGeom prst="line">
            <a:avLst/>
          </a:prstGeom>
          <a:noFill/>
          <a:ln w="19050">
            <a:solidFill>
              <a:schemeClr val="accent2"/>
            </a:solidFill>
            <a:round/>
          </a:ln>
          <a:extLst>
            <a:ext uri="{909E8E84-426E-40DD-AFC4-6F175D3DCCD1}">
              <a14:hiddenFill>
                <a:noFill/>
              </a14:hiddenFill>
            </a:ext>
          </a:extLst>
        </p:spPr>
      </p:cxnSp>
      <p:cxnSp>
        <p:nvCxnSpPr>
          <p:cNvPr id="1041" name="直接连接符 21"/>
          <p:cNvCxnSpPr>
            <a:cxnSpLocks noChangeShapeType="1"/>
          </p:cNvCxnSpPr>
          <p:nvPr/>
        </p:nvCxnSpPr>
        <p:spPr bwMode="auto">
          <a:xfrm flipH="1">
            <a:off x="4711700" y="4194175"/>
            <a:ext cx="0" cy="360363"/>
          </a:xfrm>
          <a:prstGeom prst="line">
            <a:avLst/>
          </a:prstGeom>
          <a:noFill/>
          <a:ln w="19050">
            <a:solidFill>
              <a:srgbClr val="354B5E"/>
            </a:solidFill>
            <a:round/>
          </a:ln>
          <a:extLst>
            <a:ext uri="{909E8E84-426E-40DD-AFC4-6F175D3DCCD1}">
              <a14:hiddenFill>
                <a:noFill/>
              </a14:hiddenFill>
            </a:ext>
          </a:extLst>
        </p:spPr>
      </p:cxnSp>
      <p:cxnSp>
        <p:nvCxnSpPr>
          <p:cNvPr id="1042" name="直接连接符 22"/>
          <p:cNvCxnSpPr>
            <a:cxnSpLocks noChangeShapeType="1"/>
          </p:cNvCxnSpPr>
          <p:nvPr/>
        </p:nvCxnSpPr>
        <p:spPr bwMode="auto">
          <a:xfrm flipH="1">
            <a:off x="7512050" y="4194175"/>
            <a:ext cx="0" cy="360363"/>
          </a:xfrm>
          <a:prstGeom prst="line">
            <a:avLst/>
          </a:prstGeom>
          <a:noFill/>
          <a:ln w="19050">
            <a:solidFill>
              <a:schemeClr val="accent2"/>
            </a:solidFill>
            <a:round/>
          </a:ln>
          <a:extLst>
            <a:ext uri="{909E8E84-426E-40DD-AFC4-6F175D3DCCD1}">
              <a14:hiddenFill>
                <a:noFill/>
              </a14:hiddenFill>
            </a:ext>
          </a:extLst>
        </p:spPr>
      </p:cxnSp>
      <p:cxnSp>
        <p:nvCxnSpPr>
          <p:cNvPr id="1043" name="直接连接符 23"/>
          <p:cNvCxnSpPr>
            <a:cxnSpLocks noChangeShapeType="1"/>
          </p:cNvCxnSpPr>
          <p:nvPr/>
        </p:nvCxnSpPr>
        <p:spPr bwMode="auto">
          <a:xfrm flipH="1">
            <a:off x="10274300" y="4194175"/>
            <a:ext cx="0" cy="360363"/>
          </a:xfrm>
          <a:prstGeom prst="line">
            <a:avLst/>
          </a:prstGeom>
          <a:noFill/>
          <a:ln w="19050">
            <a:solidFill>
              <a:srgbClr val="354B5E"/>
            </a:solidFill>
            <a:round/>
          </a:ln>
          <a:extLst>
            <a:ext uri="{909E8E84-426E-40DD-AFC4-6F175D3DCCD1}">
              <a14:hiddenFill>
                <a:noFill/>
              </a14:hiddenFill>
            </a:ext>
          </a:extLst>
        </p:spPr>
      </p:cxnSp>
      <p:sp>
        <p:nvSpPr>
          <p:cNvPr id="1044" name="文本框 24"/>
          <p:cNvSpPr txBox="1">
            <a:spLocks noChangeArrowheads="1"/>
          </p:cNvSpPr>
          <p:nvPr/>
        </p:nvSpPr>
        <p:spPr bwMode="auto">
          <a:xfrm>
            <a:off x="1357154" y="457676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1045" name="文本框 25"/>
          <p:cNvSpPr txBox="1">
            <a:spLocks noChangeArrowheads="1"/>
          </p:cNvSpPr>
          <p:nvPr/>
        </p:nvSpPr>
        <p:spPr bwMode="auto">
          <a:xfrm>
            <a:off x="4144804" y="457676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1046" name="文本框 26"/>
          <p:cNvSpPr txBox="1">
            <a:spLocks noChangeArrowheads="1"/>
          </p:cNvSpPr>
          <p:nvPr/>
        </p:nvSpPr>
        <p:spPr bwMode="auto">
          <a:xfrm>
            <a:off x="6941978" y="457676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1047" name="文本框 27"/>
          <p:cNvSpPr txBox="1">
            <a:spLocks noChangeArrowheads="1"/>
          </p:cNvSpPr>
          <p:nvPr/>
        </p:nvSpPr>
        <p:spPr bwMode="auto">
          <a:xfrm>
            <a:off x="9701053" y="4576763"/>
            <a:ext cx="1148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1600">
                <a:solidFill>
                  <a:srgbClr val="595959"/>
                </a:solidFill>
              </a:rPr>
              <a:t>TEXT HERE</a:t>
            </a:r>
          </a:p>
        </p:txBody>
      </p:sp>
      <p:sp>
        <p:nvSpPr>
          <p:cNvPr id="1048" name="文本框 28"/>
          <p:cNvSpPr txBox="1">
            <a:spLocks noChangeArrowheads="1"/>
          </p:cNvSpPr>
          <p:nvPr/>
        </p:nvSpPr>
        <p:spPr bwMode="auto">
          <a:xfrm>
            <a:off x="1381125" y="5286375"/>
            <a:ext cx="9447213"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354B5E"/>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p>
        </p:txBody>
      </p:sp>
      <p:sp>
        <p:nvSpPr>
          <p:cNvPr id="1049" name="KSO_Shape"/>
          <p:cNvSpPr>
            <a:spLocks noChangeAspect="1"/>
          </p:cNvSpPr>
          <p:nvPr/>
        </p:nvSpPr>
        <p:spPr bwMode="auto">
          <a:xfrm>
            <a:off x="1751013" y="3775075"/>
            <a:ext cx="360362" cy="300038"/>
          </a:xfrm>
          <a:custGeom>
            <a:gdLst>
              <a:gd fmla="*/ 180975 w 1450975" name="T0"/>
              <a:gd fmla="*/ 725487 h 1209675" name="T1"/>
              <a:gd fmla="*/ 1330039 w 1450975" name="T2"/>
              <a:gd fmla="*/ 785892 h 1209675" name="T3"/>
              <a:gd fmla="*/ 120672 w 1450975" name="T4"/>
              <a:gd fmla="*/ 0 h 1209675" name="T5"/>
              <a:gd fmla="*/ 1348298 w 1450975" name="T6"/>
              <a:gd fmla="*/ 1059 h 1209675" name="T7"/>
              <a:gd fmla="*/ 1371586 w 1450975" name="T8"/>
              <a:gd fmla="*/ 7147 h 1209675" name="T9"/>
              <a:gd fmla="*/ 1392492 w 1450975" name="T10"/>
              <a:gd fmla="*/ 17205 h 1209675" name="T11"/>
              <a:gd fmla="*/ 1411545 w 1450975" name="T12"/>
              <a:gd fmla="*/ 31234 h 1209675" name="T13"/>
              <a:gd fmla="*/ 1426894 w 1450975" name="T14"/>
              <a:gd fmla="*/ 48705 h 1209675" name="T15"/>
              <a:gd fmla="*/ 1439067 w 1450975" name="T16"/>
              <a:gd fmla="*/ 68557 h 1209675" name="T17"/>
              <a:gd fmla="*/ 1447006 w 1450975" name="T18"/>
              <a:gd fmla="*/ 90792 h 1209675" name="T19"/>
              <a:gd fmla="*/ 1450711 w 1450975" name="T20"/>
              <a:gd fmla="*/ 114615 h 1209675" name="T21"/>
              <a:gd fmla="*/ 1450446 w 1450975" name="T22"/>
              <a:gd fmla="*/ 798333 h 1209675" name="T23"/>
              <a:gd fmla="*/ 1445683 w 1450975" name="T24"/>
              <a:gd fmla="*/ 821891 h 1209675" name="T25"/>
              <a:gd fmla="*/ 1436420 w 1450975" name="T26"/>
              <a:gd fmla="*/ 843596 h 1209675" name="T27"/>
              <a:gd fmla="*/ 1423454 w 1450975" name="T28"/>
              <a:gd fmla="*/ 862655 h 1209675" name="T29"/>
              <a:gd fmla="*/ 1406782 w 1450975" name="T30"/>
              <a:gd fmla="*/ 879331 h 1209675" name="T31"/>
              <a:gd fmla="*/ 1387728 w 1450975" name="T32"/>
              <a:gd fmla="*/ 892301 h 1209675" name="T33"/>
              <a:gd fmla="*/ 1366028 w 1450975" name="T34"/>
              <a:gd fmla="*/ 901565 h 1209675" name="T35"/>
              <a:gd fmla="*/ 1342476 w 1450975" name="T36"/>
              <a:gd fmla="*/ 906330 h 1209675" name="T37"/>
              <a:gd fmla="*/ 846557 w 1450975" name="T38"/>
              <a:gd fmla="*/ 1149059 h 1209675" name="T39"/>
              <a:gd fmla="*/ 916155 w 1450975" name="T40"/>
              <a:gd fmla="*/ 1150118 h 1209675" name="T41"/>
              <a:gd fmla="*/ 937061 w 1450975" name="T42"/>
              <a:gd fmla="*/ 1156471 h 1209675" name="T43"/>
              <a:gd fmla="*/ 950821 w 1450975" name="T44"/>
              <a:gd fmla="*/ 1166265 h 1209675" name="T45"/>
              <a:gd fmla="*/ 959819 w 1450975" name="T46"/>
              <a:gd fmla="*/ 1177911 h 1209675" name="T47"/>
              <a:gd fmla="*/ 965905 w 1450975" name="T48"/>
              <a:gd fmla="*/ 1194058 h 1209675" name="T49"/>
              <a:gd fmla="*/ 483482 w 1450975" name="T50"/>
              <a:gd fmla="*/ 1209675 h 1209675" name="T51"/>
              <a:gd fmla="*/ 485334 w 1450975" name="T52"/>
              <a:gd fmla="*/ 1195646 h 1209675" name="T53"/>
              <a:gd fmla="*/ 494332 w 1450975" name="T54"/>
              <a:gd fmla="*/ 1173676 h 1209675" name="T55"/>
              <a:gd fmla="*/ 503329 w 1450975" name="T56"/>
              <a:gd fmla="*/ 1163353 h 1209675" name="T57"/>
              <a:gd fmla="*/ 516296 w 1450975" name="T58"/>
              <a:gd fmla="*/ 1154618 h 1209675" name="T59"/>
              <a:gd fmla="*/ 533497 w 1450975" name="T60"/>
              <a:gd fmla="*/ 1149853 h 1209675" name="T61"/>
              <a:gd fmla="*/ 604683 w 1450975" name="T62"/>
              <a:gd fmla="*/ 907124 h 1209675" name="T63"/>
              <a:gd fmla="*/ 102412 w 1450975" name="T64"/>
              <a:gd fmla="*/ 905536 h 1209675" name="T65"/>
              <a:gd fmla="*/ 79389 w 1450975" name="T66"/>
              <a:gd fmla="*/ 899713 h 1209675" name="T67"/>
              <a:gd fmla="*/ 58219 w 1450975" name="T68"/>
              <a:gd fmla="*/ 889389 h 1209675" name="T69"/>
              <a:gd fmla="*/ 39695 w 1450975" name="T70"/>
              <a:gd fmla="*/ 875625 h 1209675" name="T71"/>
              <a:gd fmla="*/ 24081 w 1450975" name="T72"/>
              <a:gd fmla="*/ 858155 h 1209675" name="T73"/>
              <a:gd fmla="*/ 11908 w 1450975" name="T74"/>
              <a:gd fmla="*/ 838302 h 1209675" name="T75"/>
              <a:gd fmla="*/ 3705 w 1450975" name="T76"/>
              <a:gd fmla="*/ 816068 h 1209675" name="T77"/>
              <a:gd fmla="*/ 0 w 1450975" name="T78"/>
              <a:gd fmla="*/ 792245 h 1209675" name="T79"/>
              <a:gd fmla="*/ 529 w 1450975" name="T80"/>
              <a:gd fmla="*/ 108527 h 1209675" name="T81"/>
              <a:gd fmla="*/ 5557 w 1450975" name="T82"/>
              <a:gd fmla="*/ 84968 h 1209675" name="T83"/>
              <a:gd fmla="*/ 14555 w 1450975" name="T84"/>
              <a:gd fmla="*/ 63263 h 1209675" name="T85"/>
              <a:gd fmla="*/ 27786 w 1450975" name="T86"/>
              <a:gd fmla="*/ 44205 h 1209675" name="T87"/>
              <a:gd fmla="*/ 43929 w 1450975" name="T88"/>
              <a:gd fmla="*/ 27529 h 1209675" name="T89"/>
              <a:gd fmla="*/ 63511 w 1450975" name="T90"/>
              <a:gd fmla="*/ 14558 h 1209675" name="T91"/>
              <a:gd fmla="*/ 84947 w 1450975" name="T92"/>
              <a:gd fmla="*/ 5294 h 1209675" name="T93"/>
              <a:gd fmla="*/ 108499 w 1450975" name="T94"/>
              <a:gd fmla="*/ 529 h 120967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450975" name="T144"/>
              <a:gd fmla="*/ 0 h 1209675" name="T145"/>
              <a:gd fmla="*/ 1450975 w 1450975" name="T146"/>
              <a:gd fmla="*/ 1209675 h 120967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209675" w="14509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432000"/>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1050" name="KSO_Shape"/>
          <p:cNvSpPr>
            <a:spLocks noChangeAspect="1"/>
          </p:cNvSpPr>
          <p:nvPr/>
        </p:nvSpPr>
        <p:spPr bwMode="auto">
          <a:xfrm>
            <a:off x="4616450" y="3749675"/>
            <a:ext cx="192088" cy="360363"/>
          </a:xfrm>
          <a:custGeom>
            <a:gdLst>
              <a:gd fmla="*/ 366 w 2938" name="T0"/>
              <a:gd fmla="*/ 11 h 5511" name="T1"/>
              <a:gd fmla="*/ 240 w 2938" name="T2"/>
              <a:gd fmla="*/ 56 h 5511" name="T3"/>
              <a:gd fmla="*/ 135 w 2938" name="T4"/>
              <a:gd fmla="*/ 135 h 5511" name="T5"/>
              <a:gd fmla="*/ 55 w 2938" name="T6"/>
              <a:gd fmla="*/ 242 h 5511" name="T7"/>
              <a:gd fmla="*/ 9 w 2938" name="T8"/>
              <a:gd fmla="*/ 368 h 5511" name="T9"/>
              <a:gd fmla="*/ 0 w 2938" name="T10"/>
              <a:gd fmla="*/ 5076 h 5511" name="T11"/>
              <a:gd fmla="*/ 27 w 2938" name="T12"/>
              <a:gd fmla="*/ 5210 h 5511" name="T13"/>
              <a:gd fmla="*/ 91 w 2938" name="T14"/>
              <a:gd fmla="*/ 5327 h 5511" name="T15"/>
              <a:gd fmla="*/ 184 w 2938" name="T16"/>
              <a:gd fmla="*/ 5420 h 5511" name="T17"/>
              <a:gd fmla="*/ 301 w 2938" name="T18"/>
              <a:gd fmla="*/ 5484 h 5511" name="T19"/>
              <a:gd fmla="*/ 435 w 2938" name="T20"/>
              <a:gd fmla="*/ 5511 h 5511" name="T21"/>
              <a:gd fmla="*/ 2571 w 2938" name="T22"/>
              <a:gd fmla="*/ 5502 h 5511" name="T23"/>
              <a:gd fmla="*/ 2698 w 2938" name="T24"/>
              <a:gd fmla="*/ 5456 h 5511" name="T25"/>
              <a:gd fmla="*/ 2803 w 2938" name="T26"/>
              <a:gd fmla="*/ 5377 h 5511" name="T27"/>
              <a:gd fmla="*/ 2882 w 2938" name="T28"/>
              <a:gd fmla="*/ 5271 h 5511" name="T29"/>
              <a:gd fmla="*/ 2929 w 2938" name="T30"/>
              <a:gd fmla="*/ 5144 h 5511" name="T31"/>
              <a:gd fmla="*/ 2937 w 2938" name="T32"/>
              <a:gd fmla="*/ 437 h 5511" name="T33"/>
              <a:gd fmla="*/ 2910 w 2938" name="T34"/>
              <a:gd fmla="*/ 303 h 5511" name="T35"/>
              <a:gd fmla="*/ 2847 w 2938" name="T36"/>
              <a:gd fmla="*/ 186 h 5511" name="T37"/>
              <a:gd fmla="*/ 2754 w 2938" name="T38"/>
              <a:gd fmla="*/ 93 h 5511" name="T39"/>
              <a:gd fmla="*/ 2636 w 2938" name="T40"/>
              <a:gd fmla="*/ 29 h 5511" name="T41"/>
              <a:gd fmla="*/ 2502 w 2938" name="T42"/>
              <a:gd fmla="*/ 1 h 5511" name="T43"/>
              <a:gd fmla="*/ 1772 w 2938" name="T44"/>
              <a:gd fmla="*/ 373 h 5511" name="T45"/>
              <a:gd fmla="*/ 1815 w 2938" name="T46"/>
              <a:gd fmla="*/ 401 h 5511" name="T47"/>
              <a:gd fmla="*/ 1836 w 2938" name="T48"/>
              <a:gd fmla="*/ 451 h 5511" name="T49"/>
              <a:gd fmla="*/ 1825 w 2938" name="T50"/>
              <a:gd fmla="*/ 504 h 5511" name="T51"/>
              <a:gd fmla="*/ 1788 w 2938" name="T52"/>
              <a:gd fmla="*/ 541 h 5511" name="T53"/>
              <a:gd fmla="*/ 1194 w 2938" name="T54"/>
              <a:gd fmla="*/ 552 h 5511" name="T55"/>
              <a:gd fmla="*/ 1142 w 2938" name="T56"/>
              <a:gd fmla="*/ 536 h 5511" name="T57"/>
              <a:gd fmla="*/ 1108 w 2938" name="T58"/>
              <a:gd fmla="*/ 495 h 5511" name="T59"/>
              <a:gd fmla="*/ 1103 w 2938" name="T60"/>
              <a:gd fmla="*/ 442 h 5511" name="T61"/>
              <a:gd fmla="*/ 1129 w 2938" name="T62"/>
              <a:gd fmla="*/ 395 h 5511" name="T63"/>
              <a:gd fmla="*/ 1175 w 2938" name="T64"/>
              <a:gd fmla="*/ 370 h 5511" name="T65"/>
              <a:gd fmla="*/ 1441 w 2938" name="T66"/>
              <a:gd fmla="*/ 5327 h 5511" name="T67"/>
              <a:gd fmla="*/ 1362 w 2938" name="T68"/>
              <a:gd fmla="*/ 5307 h 5511" name="T69"/>
              <a:gd fmla="*/ 1294 w 2938" name="T70"/>
              <a:gd fmla="*/ 5265 h 5511" name="T71"/>
              <a:gd fmla="*/ 1240 w 2938" name="T72"/>
              <a:gd fmla="*/ 5206 h 5511" name="T73"/>
              <a:gd fmla="*/ 1206 w 2938" name="T74"/>
              <a:gd fmla="*/ 5134 h 5511" name="T75"/>
              <a:gd fmla="*/ 1194 w 2938" name="T76"/>
              <a:gd fmla="*/ 5052 h 5511" name="T77"/>
              <a:gd fmla="*/ 1206 w 2938" name="T78"/>
              <a:gd fmla="*/ 4970 h 5511" name="T79"/>
              <a:gd fmla="*/ 1240 w 2938" name="T80"/>
              <a:gd fmla="*/ 4898 h 5511" name="T81"/>
              <a:gd fmla="*/ 1294 w 2938" name="T82"/>
              <a:gd fmla="*/ 4840 h 5511" name="T83"/>
              <a:gd fmla="*/ 1362 w 2938" name="T84"/>
              <a:gd fmla="*/ 4798 h 5511" name="T85"/>
              <a:gd fmla="*/ 1441 w 2938" name="T86"/>
              <a:gd fmla="*/ 4778 h 5511" name="T87"/>
              <a:gd fmla="*/ 1524 w 2938" name="T88"/>
              <a:gd fmla="*/ 4782 h 5511" name="T89"/>
              <a:gd fmla="*/ 1600 w 2938" name="T90"/>
              <a:gd fmla="*/ 4810 h 5511" name="T91"/>
              <a:gd fmla="*/ 1664 w 2938" name="T92"/>
              <a:gd fmla="*/ 4857 h 5511" name="T93"/>
              <a:gd fmla="*/ 1711 w 2938" name="T94"/>
              <a:gd fmla="*/ 4921 h 5511" name="T95"/>
              <a:gd fmla="*/ 1739 w 2938" name="T96"/>
              <a:gd fmla="*/ 4997 h 5511" name="T97"/>
              <a:gd fmla="*/ 1743 w 2938" name="T98"/>
              <a:gd fmla="*/ 5080 h 5511" name="T99"/>
              <a:gd fmla="*/ 1723 w 2938" name="T100"/>
              <a:gd fmla="*/ 5159 h 5511" name="T101"/>
              <a:gd fmla="*/ 1681 w 2938" name="T102"/>
              <a:gd fmla="*/ 5227 h 5511" name="T103"/>
              <a:gd fmla="*/ 1623 w 2938" name="T104"/>
              <a:gd fmla="*/ 5281 h 5511" name="T105"/>
              <a:gd fmla="*/ 1551 w 2938" name="T106"/>
              <a:gd fmla="*/ 5316 h 5511" name="T107"/>
              <a:gd fmla="*/ 1468 w 2938" name="T108"/>
              <a:gd fmla="*/ 5328 h 5511"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2938" name="T165"/>
              <a:gd fmla="*/ 0 h 5511" name="T166"/>
              <a:gd fmla="*/ 2938 w 2938" name="T167"/>
              <a:gd fmla="*/ 5511 h 5511"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1051" name="KSO_Shape"/>
          <p:cNvSpPr>
            <a:spLocks noChangeAspect="1"/>
          </p:cNvSpPr>
          <p:nvPr/>
        </p:nvSpPr>
        <p:spPr bwMode="auto">
          <a:xfrm>
            <a:off x="10094913" y="3786188"/>
            <a:ext cx="360362" cy="269875"/>
          </a:xfrm>
          <a:custGeom>
            <a:gdLst>
              <a:gd fmla="*/ 411 w 5185" name="T0"/>
              <a:gd fmla="*/ 2900 h 3880" name="T1"/>
              <a:gd fmla="*/ 5099 w 5185" name="T2"/>
              <a:gd fmla="*/ 3532 h 3880" name="T3"/>
              <a:gd fmla="*/ 2046 w 5185" name="T4"/>
              <a:gd fmla="*/ 3380 h 3880" name="T5"/>
              <a:gd fmla="*/ 3017 w 5185" name="T6"/>
              <a:gd fmla="*/ 3125 h 3880" name="T7"/>
              <a:gd fmla="*/ 2046 w 5185" name="T8"/>
              <a:gd fmla="*/ 3380 h 3880" name="T9"/>
              <a:gd fmla="*/ 4700 w 5185" name="T10"/>
              <a:gd fmla="*/ 2755 h 3880" name="T11"/>
              <a:gd fmla="*/ 4700 w 5185" name="T12"/>
              <a:gd fmla="*/ 2731 h 3880" name="T13"/>
              <a:gd fmla="*/ 4699 w 5185" name="T14"/>
              <a:gd fmla="*/ 108 h 3880" name="T15"/>
              <a:gd fmla="*/ 4694 w 5185" name="T16"/>
              <a:gd fmla="*/ 84 h 3880" name="T17"/>
              <a:gd fmla="*/ 4685 w 5185" name="T18"/>
              <a:gd fmla="*/ 63 h 3880" name="T19"/>
              <a:gd fmla="*/ 4673 w 5185" name="T20"/>
              <a:gd fmla="*/ 43 h 3880" name="T21"/>
              <a:gd fmla="*/ 4657 w 5185" name="T22"/>
              <a:gd fmla="*/ 27 h 3880" name="T23"/>
              <a:gd fmla="*/ 4637 w 5185" name="T24"/>
              <a:gd fmla="*/ 14 h 3880" name="T25"/>
              <a:gd fmla="*/ 4616 w 5185" name="T26"/>
              <a:gd fmla="*/ 5 h 3880" name="T27"/>
              <a:gd fmla="*/ 4592 w 5185" name="T28"/>
              <a:gd fmla="*/ 1 h 3880" name="T29"/>
              <a:gd fmla="*/ 605 w 5185" name="T30"/>
              <a:gd fmla="*/ 0 h 3880" name="T31"/>
              <a:gd fmla="*/ 581 w 5185" name="T32"/>
              <a:gd fmla="*/ 2 h 3880" name="T33"/>
              <a:gd fmla="*/ 558 w 5185" name="T34"/>
              <a:gd fmla="*/ 9 h 3880" name="T35"/>
              <a:gd fmla="*/ 538 w 5185" name="T36"/>
              <a:gd fmla="*/ 20 h 3880" name="T37"/>
              <a:gd fmla="*/ 521 w 5185" name="T38"/>
              <a:gd fmla="*/ 34 h 3880" name="T39"/>
              <a:gd fmla="*/ 505 w 5185" name="T40"/>
              <a:gd fmla="*/ 53 h 3880" name="T41"/>
              <a:gd fmla="*/ 494 w 5185" name="T42"/>
              <a:gd fmla="*/ 73 h 3880" name="T43"/>
              <a:gd fmla="*/ 488 w 5185" name="T44"/>
              <a:gd fmla="*/ 95 h 3880" name="T45"/>
              <a:gd fmla="*/ 485 w 5185" name="T46"/>
              <a:gd fmla="*/ 120 h 3880" name="T47"/>
              <a:gd fmla="*/ 486 w 5185" name="T48"/>
              <a:gd fmla="*/ 2743 h 3880" name="T49"/>
              <a:gd fmla="*/ 484 w 5185" name="T50"/>
              <a:gd fmla="*/ 2756 h 3880" name="T51"/>
              <a:gd fmla="*/ 4700 w 5185" name="T52"/>
              <a:gd fmla="*/ 2755 h 3880" name="T53"/>
              <a:gd fmla="*/ 784 w 5185" name="T54"/>
              <a:gd fmla="*/ 2552 h 3880" name="T55"/>
              <a:gd fmla="*/ 4401 w 5185" name="T56"/>
              <a:gd fmla="*/ 299 h 3880" name="T57"/>
              <a:gd fmla="*/ 5172 w 5185" name="T58"/>
              <a:gd fmla="*/ 3676 h 3880" name="T59"/>
              <a:gd fmla="*/ 0 w 5185" name="T60"/>
              <a:gd fmla="*/ 3700 h 3880" name="T61"/>
              <a:gd fmla="*/ 2 w 5185" name="T62"/>
              <a:gd fmla="*/ 3727 h 3880" name="T63"/>
              <a:gd fmla="*/ 9 w 5185" name="T64"/>
              <a:gd fmla="*/ 3756 h 3880" name="T65"/>
              <a:gd fmla="*/ 20 w 5185" name="T66"/>
              <a:gd fmla="*/ 3786 h 3880" name="T67"/>
              <a:gd fmla="*/ 36 w 5185" name="T68"/>
              <a:gd fmla="*/ 3815 h 3880" name="T69"/>
              <a:gd fmla="*/ 53 w 5185" name="T70"/>
              <a:gd fmla="*/ 3841 h 3880" name="T71"/>
              <a:gd fmla="*/ 73 w 5185" name="T72"/>
              <a:gd fmla="*/ 3861 h 3880" name="T73"/>
              <a:gd fmla="*/ 96 w 5185" name="T74"/>
              <a:gd fmla="*/ 3875 h 3880" name="T75"/>
              <a:gd fmla="*/ 114 w 5185" name="T76"/>
              <a:gd fmla="*/ 3879 h 3880" name="T77"/>
              <a:gd fmla="*/ 5065 w 5185" name="T78"/>
              <a:gd fmla="*/ 3880 h 3880" name="T79"/>
              <a:gd fmla="*/ 5077 w 5185" name="T80"/>
              <a:gd fmla="*/ 3878 h 3880" name="T81"/>
              <a:gd fmla="*/ 5101 w 5185" name="T82"/>
              <a:gd fmla="*/ 3869 h 3880" name="T83"/>
              <a:gd fmla="*/ 5122 w 5185" name="T84"/>
              <a:gd fmla="*/ 3852 h 3880" name="T85"/>
              <a:gd fmla="*/ 5141 w 5185" name="T86"/>
              <a:gd fmla="*/ 3828 h 3880" name="T87"/>
              <a:gd fmla="*/ 5158 w 5185" name="T88"/>
              <a:gd fmla="*/ 3801 h 3880" name="T89"/>
              <a:gd fmla="*/ 5171 w 5185" name="T90"/>
              <a:gd fmla="*/ 3771 h 3880" name="T91"/>
              <a:gd fmla="*/ 5180 w 5185" name="T92"/>
              <a:gd fmla="*/ 3741 h 3880" name="T93"/>
              <a:gd fmla="*/ 5184 w 5185" name="T94"/>
              <a:gd fmla="*/ 3713 h 3880" name="T95"/>
              <a:gd fmla="*/ 5172 w 5185" name="T96"/>
              <a:gd fmla="*/ 3676 h 388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5185" name="T147"/>
              <a:gd fmla="*/ 0 h 3880" name="T148"/>
              <a:gd fmla="*/ 5185 w 5185" name="T149"/>
              <a:gd fmla="*/ 3880 h 3880"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360000"/>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1052" name="KSO_Shape"/>
          <p:cNvSpPr>
            <a:spLocks noChangeAspect="1"/>
          </p:cNvSpPr>
          <p:nvPr/>
        </p:nvSpPr>
        <p:spPr bwMode="auto">
          <a:xfrm>
            <a:off x="7331075" y="3795713"/>
            <a:ext cx="360363" cy="257175"/>
          </a:xfrm>
          <a:custGeom>
            <a:gdLst>
              <a:gd fmla="*/ 428 w 5868" name="T0"/>
              <a:gd fmla="*/ 1828 h 4208" name="T1"/>
              <a:gd fmla="*/ 1457 w 5868" name="T2"/>
              <a:gd fmla="*/ 1607 h 4208" name="T3"/>
              <a:gd fmla="*/ 1610 w 5868" name="T4"/>
              <a:gd fmla="*/ 1496 h 4208" name="T5"/>
              <a:gd fmla="*/ 1775 w 5868" name="T6"/>
              <a:gd fmla="*/ 863 h 4208" name="T7"/>
              <a:gd fmla="*/ 2589 w 5868" name="T8"/>
              <a:gd fmla="*/ 669 h 4208" name="T9"/>
              <a:gd fmla="*/ 3449 w 5868" name="T10"/>
              <a:gd fmla="*/ 690 h 4208" name="T11"/>
              <a:gd fmla="*/ 4204 w 5868" name="T12"/>
              <a:gd fmla="*/ 910 h 4208" name="T13"/>
              <a:gd fmla="*/ 4276 w 5868" name="T14"/>
              <a:gd fmla="*/ 1522 h 4208" name="T15"/>
              <a:gd fmla="*/ 5296 w 5868" name="T16"/>
              <a:gd fmla="*/ 1841 h 4208" name="T17"/>
              <a:gd fmla="*/ 5469 w 5868" name="T18"/>
              <a:gd fmla="*/ 1813 h 4208" name="T19"/>
              <a:gd fmla="*/ 5863 w 5868" name="T20"/>
              <a:gd fmla="*/ 1011 h 4208" name="T21"/>
              <a:gd fmla="*/ 5833 w 5868" name="T22"/>
              <a:gd fmla="*/ 876 h 4208" name="T23"/>
              <a:gd fmla="*/ 5301 w 5868" name="T24"/>
              <a:gd fmla="*/ 572 h 4208" name="T25"/>
              <a:gd fmla="*/ 4423 w 5868" name="T26"/>
              <a:gd fmla="*/ 228 h 4208" name="T27"/>
              <a:gd fmla="*/ 3547 w 5868" name="T28"/>
              <a:gd fmla="*/ 39 h 4208" name="T29"/>
              <a:gd fmla="*/ 2672 w 5868" name="T30"/>
              <a:gd fmla="*/ 8 h 4208" name="T31"/>
              <a:gd fmla="*/ 1795 w 5868" name="T32"/>
              <a:gd fmla="*/ 133 h 4208" name="T33"/>
              <a:gd fmla="*/ 918 w 5868" name="T34"/>
              <a:gd fmla="*/ 415 h 4208" name="T35"/>
              <a:gd fmla="*/ 104 w 5868" name="T36"/>
              <a:gd fmla="*/ 817 h 4208" name="T37"/>
              <a:gd fmla="*/ 2 w 5868" name="T38"/>
              <a:gd fmla="*/ 946 h 4208" name="T39"/>
              <a:gd fmla="*/ 2041 w 5868" name="T40"/>
              <a:gd fmla="*/ 1134 h 4208" name="T41"/>
              <a:gd fmla="*/ 2610 w 5868" name="T42"/>
              <a:gd fmla="*/ 1009 h 4208" name="T43"/>
              <a:gd fmla="*/ 3194 w 5868" name="T44"/>
              <a:gd fmla="*/ 998 h 4208" name="T45"/>
              <a:gd fmla="*/ 3769 w 5868" name="T46"/>
              <a:gd fmla="*/ 1101 h 4208" name="T47"/>
              <a:gd fmla="*/ 3946 w 5868" name="T48"/>
              <a:gd fmla="*/ 1804 h 4208" name="T49"/>
              <a:gd fmla="*/ 4896 w 5868" name="T50"/>
              <a:gd fmla="*/ 2061 h 4208" name="T51"/>
              <a:gd fmla="*/ 5108 w 5868" name="T52"/>
              <a:gd fmla="*/ 2191 h 4208" name="T53"/>
              <a:gd fmla="*/ 781 w 5868" name="T54"/>
              <a:gd fmla="*/ 2344 h 4208" name="T55"/>
              <a:gd fmla="*/ 877 w 5868" name="T56"/>
              <a:gd fmla="*/ 2123 h 4208" name="T57"/>
              <a:gd fmla="*/ 1855 w 5868" name="T58"/>
              <a:gd fmla="*/ 1891 h 4208" name="T59"/>
              <a:gd fmla="*/ 2024 w 5868" name="T60"/>
              <a:gd fmla="*/ 1709 h 4208" name="T61"/>
              <a:gd fmla="*/ 3151 w 5868" name="T62"/>
              <a:gd fmla="*/ 1690 h 4208" name="T63"/>
              <a:gd fmla="*/ 3539 w 5868" name="T64"/>
              <a:gd fmla="*/ 1875 h 4208" name="T65"/>
              <a:gd fmla="*/ 3793 w 5868" name="T66"/>
              <a:gd fmla="*/ 2216 h 4208" name="T67"/>
              <a:gd fmla="*/ 3861 w 5868" name="T68"/>
              <a:gd fmla="*/ 2617 h 4208" name="T69"/>
              <a:gd fmla="*/ 3805 w 5868" name="T70"/>
              <a:gd fmla="*/ 2878 h 4208" name="T71"/>
              <a:gd fmla="*/ 3462 w 5868" name="T72"/>
              <a:gd fmla="*/ 2659 h 4208" name="T73"/>
              <a:gd fmla="*/ 3441 w 5868" name="T74"/>
              <a:gd fmla="*/ 2391 h 4208" name="T75"/>
              <a:gd fmla="*/ 3307 w 5868" name="T76"/>
              <a:gd fmla="*/ 2193 h 4208" name="T77"/>
              <a:gd fmla="*/ 3096 w 5868" name="T78"/>
              <a:gd fmla="*/ 2079 h 4208" name="T79"/>
              <a:gd fmla="*/ 2847 w 5868" name="T80"/>
              <a:gd fmla="*/ 2079 h 4208" name="T81"/>
              <a:gd fmla="*/ 2636 w 5868" name="T82"/>
              <a:gd fmla="*/ 2193 h 4208" name="T83"/>
              <a:gd fmla="*/ 2502 w 5868" name="T84"/>
              <a:gd fmla="*/ 2391 h 4208" name="T85"/>
              <a:gd fmla="*/ 2478 w 5868" name="T86"/>
              <a:gd fmla="*/ 2639 h 4208" name="T87"/>
              <a:gd fmla="*/ 2571 w 5868" name="T88"/>
              <a:gd fmla="*/ 2861 h 4208" name="T89"/>
              <a:gd fmla="*/ 2755 w 5868" name="T90"/>
              <a:gd fmla="*/ 3013 h 4208" name="T91"/>
              <a:gd fmla="*/ 2994 w 5868" name="T92"/>
              <a:gd fmla="*/ 3061 h 4208" name="T93"/>
              <a:gd fmla="*/ 3197 w 5868" name="T94"/>
              <a:gd fmla="*/ 3009 h 4208" name="T95"/>
              <a:gd fmla="*/ 3436 w 5868" name="T96"/>
              <a:gd fmla="*/ 3324 h 4208" name="T97"/>
              <a:gd fmla="*/ 3056 w 5868" name="T98"/>
              <a:gd fmla="*/ 3450 h 4208" name="T99"/>
              <a:gd fmla="*/ 2625 w 5868" name="T100"/>
              <a:gd fmla="*/ 3384 h 4208" name="T101"/>
              <a:gd fmla="*/ 2284 w 5868" name="T102"/>
              <a:gd fmla="*/ 3130 h 4208" name="T103"/>
              <a:gd fmla="*/ 2099 w 5868" name="T104"/>
              <a:gd fmla="*/ 2742 h 4208" name="T105"/>
              <a:gd fmla="*/ 2120 w 5868" name="T106"/>
              <a:gd fmla="*/ 2298 h 4208" name="T107"/>
              <a:gd fmla="*/ 2342 w 5868" name="T108"/>
              <a:gd fmla="*/ 1933 h 4208" name="T109"/>
              <a:gd fmla="*/ 2706 w 5868" name="T110"/>
              <a:gd fmla="*/ 1711 h 4208" name="T111"/>
              <a:gd fmla="*/ 4328 w 5868" name="T112"/>
              <a:gd fmla="*/ 4208 h 420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5868" name="T171"/>
              <a:gd fmla="*/ 0 h 4208" name="T172"/>
              <a:gd fmla="*/ 5868 w 5868" name="T173"/>
              <a:gd fmla="*/ 4208 h 4208"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4208" w="586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标题 1"/>
          <p:cNvSpPr>
            <a:spLocks noGrp="1"/>
          </p:cNvSpPr>
          <p:nvPr>
            <p:ph idx="4294967295" type="title"/>
          </p:nvPr>
        </p:nvSpPr>
        <p:spPr/>
        <p:txBody>
          <a:bodyPr/>
          <a:lstStyle/>
          <a:p>
            <a:pPr eaLnBrk="1" hangingPunct="1"/>
            <a:r>
              <a:rPr altLang="zh-CN" lang="en-US" smtClean="0"/>
              <a:t>YOUR TITLE HERE</a:t>
            </a:r>
          </a:p>
        </p:txBody>
      </p:sp>
      <p:sp>
        <p:nvSpPr>
          <p:cNvPr id="31747"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31748" name="Freeform 5"/>
          <p:cNvSpPr/>
          <p:nvPr/>
        </p:nvSpPr>
        <p:spPr bwMode="auto">
          <a:xfrm>
            <a:off x="5500688" y="2457450"/>
            <a:ext cx="2989262" cy="2516188"/>
          </a:xfrm>
          <a:custGeom>
            <a:gdLst>
              <a:gd fmla="*/ 883 w 1766" name="T0"/>
              <a:gd fmla="*/ 0 h 1486" name="T1"/>
              <a:gd fmla="*/ 1766 w 1766" name="T2"/>
              <a:gd fmla="*/ 624 h 1486" name="T3"/>
              <a:gd fmla="*/ 883 w 1766" name="T4"/>
              <a:gd fmla="*/ 1249 h 1486" name="T5"/>
              <a:gd fmla="*/ 637 w 1766" name="T6"/>
              <a:gd fmla="*/ 1224 h 1486" name="T7"/>
              <a:gd fmla="*/ 714 w 1766" name="T8"/>
              <a:gd fmla="*/ 1486 h 1486" name="T9"/>
              <a:gd fmla="*/ 498 w 1766" name="T10"/>
              <a:gd fmla="*/ 1186 h 1486" name="T11"/>
              <a:gd fmla="*/ 0 w 1766" name="T12"/>
              <a:gd fmla="*/ 624 h 1486" name="T13"/>
              <a:gd fmla="*/ 883 w 1766" name="T14"/>
              <a:gd fmla="*/ 0 h 1486" name="T15"/>
              <a:gd fmla="*/ 0 60000 65536" name="T16"/>
              <a:gd fmla="*/ 0 60000 65536" name="T17"/>
              <a:gd fmla="*/ 0 60000 65536" name="T18"/>
              <a:gd fmla="*/ 0 60000 65536" name="T19"/>
              <a:gd fmla="*/ 0 60000 65536" name="T20"/>
              <a:gd fmla="*/ 0 60000 65536" name="T21"/>
              <a:gd fmla="*/ 0 60000 65536" name="T22"/>
              <a:gd fmla="*/ 0 60000 65536" name="T23"/>
              <a:gd fmla="*/ 0 w 1766" name="T24"/>
              <a:gd fmla="*/ 0 h 1486" name="T25"/>
              <a:gd fmla="*/ 1766 w 1766" name="T26"/>
              <a:gd fmla="*/ 1486 h 14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86" w="1766">
                <a:moveTo>
                  <a:pt x="883" y="0"/>
                </a:moveTo>
                <a:cubicBezTo>
                  <a:pt x="1371" y="0"/>
                  <a:pt x="1766" y="279"/>
                  <a:pt x="1766" y="624"/>
                </a:cubicBezTo>
                <a:cubicBezTo>
                  <a:pt x="1766" y="969"/>
                  <a:pt x="1371" y="1249"/>
                  <a:pt x="883" y="1249"/>
                </a:cubicBezTo>
                <a:cubicBezTo>
                  <a:pt x="798" y="1249"/>
                  <a:pt x="715" y="1240"/>
                  <a:pt x="637" y="1224"/>
                </a:cubicBezTo>
                <a:cubicBezTo>
                  <a:pt x="649" y="1314"/>
                  <a:pt x="674" y="1405"/>
                  <a:pt x="714" y="1486"/>
                </a:cubicBezTo>
                <a:cubicBezTo>
                  <a:pt x="617" y="1381"/>
                  <a:pt x="547" y="1287"/>
                  <a:pt x="498" y="1186"/>
                </a:cubicBezTo>
                <a:cubicBezTo>
                  <a:pt x="203" y="1085"/>
                  <a:pt x="0" y="871"/>
                  <a:pt x="0" y="624"/>
                </a:cubicBezTo>
                <a:cubicBezTo>
                  <a:pt x="0" y="279"/>
                  <a:pt x="395" y="0"/>
                  <a:pt x="883" y="0"/>
                </a:cubicBezTo>
                <a:close/>
              </a:path>
            </a:pathLst>
          </a:custGeom>
          <a:solidFill>
            <a:schemeClr val="accent2">
              <a:alpha val="70195"/>
            </a:schemeClr>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49" name="Freeform 6"/>
          <p:cNvSpPr/>
          <p:nvPr/>
        </p:nvSpPr>
        <p:spPr bwMode="auto">
          <a:xfrm>
            <a:off x="3705225" y="2457450"/>
            <a:ext cx="2990850" cy="2516188"/>
          </a:xfrm>
          <a:custGeom>
            <a:gdLst>
              <a:gd fmla="*/ 883 w 1766" name="T0"/>
              <a:gd fmla="*/ 0 h 1486" name="T1"/>
              <a:gd fmla="*/ 0 w 1766" name="T2"/>
              <a:gd fmla="*/ 624 h 1486" name="T3"/>
              <a:gd fmla="*/ 883 w 1766" name="T4"/>
              <a:gd fmla="*/ 1249 h 1486" name="T5"/>
              <a:gd fmla="*/ 1129 w 1766" name="T6"/>
              <a:gd fmla="*/ 1224 h 1486" name="T7"/>
              <a:gd fmla="*/ 1051 w 1766" name="T8"/>
              <a:gd fmla="*/ 1486 h 1486" name="T9"/>
              <a:gd fmla="*/ 1268 w 1766" name="T10"/>
              <a:gd fmla="*/ 1186 h 1486" name="T11"/>
              <a:gd fmla="*/ 1766 w 1766" name="T12"/>
              <a:gd fmla="*/ 624 h 1486" name="T13"/>
              <a:gd fmla="*/ 883 w 1766" name="T14"/>
              <a:gd fmla="*/ 0 h 1486" name="T15"/>
              <a:gd fmla="*/ 0 60000 65536" name="T16"/>
              <a:gd fmla="*/ 0 60000 65536" name="T17"/>
              <a:gd fmla="*/ 0 60000 65536" name="T18"/>
              <a:gd fmla="*/ 0 60000 65536" name="T19"/>
              <a:gd fmla="*/ 0 60000 65536" name="T20"/>
              <a:gd fmla="*/ 0 60000 65536" name="T21"/>
              <a:gd fmla="*/ 0 60000 65536" name="T22"/>
              <a:gd fmla="*/ 0 60000 65536" name="T23"/>
              <a:gd fmla="*/ 0 w 1766" name="T24"/>
              <a:gd fmla="*/ 0 h 1486" name="T25"/>
              <a:gd fmla="*/ 1766 w 1766" name="T26"/>
              <a:gd fmla="*/ 1486 h 14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86" w="1766">
                <a:moveTo>
                  <a:pt x="883" y="0"/>
                </a:moveTo>
                <a:cubicBezTo>
                  <a:pt x="395" y="0"/>
                  <a:pt x="0" y="279"/>
                  <a:pt x="0" y="624"/>
                </a:cubicBezTo>
                <a:cubicBezTo>
                  <a:pt x="0" y="969"/>
                  <a:pt x="395" y="1249"/>
                  <a:pt x="883" y="1249"/>
                </a:cubicBezTo>
                <a:cubicBezTo>
                  <a:pt x="968" y="1249"/>
                  <a:pt x="1051" y="1240"/>
                  <a:pt x="1129" y="1224"/>
                </a:cubicBezTo>
                <a:cubicBezTo>
                  <a:pt x="1117" y="1314"/>
                  <a:pt x="1092" y="1405"/>
                  <a:pt x="1051" y="1486"/>
                </a:cubicBezTo>
                <a:cubicBezTo>
                  <a:pt x="1149" y="1381"/>
                  <a:pt x="1219" y="1287"/>
                  <a:pt x="1268" y="1186"/>
                </a:cubicBezTo>
                <a:cubicBezTo>
                  <a:pt x="1562" y="1085"/>
                  <a:pt x="1766" y="871"/>
                  <a:pt x="1766" y="624"/>
                </a:cubicBezTo>
                <a:cubicBezTo>
                  <a:pt x="1766" y="279"/>
                  <a:pt x="1370" y="0"/>
                  <a:pt x="883" y="0"/>
                </a:cubicBezTo>
                <a:close/>
              </a:path>
            </a:pathLst>
          </a:custGeom>
          <a:solidFill>
            <a:srgbClr val="354B5E">
              <a:alpha val="70195"/>
            </a:srgbClr>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50" name="Freeform 7"/>
          <p:cNvSpPr/>
          <p:nvPr/>
        </p:nvSpPr>
        <p:spPr bwMode="auto">
          <a:xfrm>
            <a:off x="6316663" y="4833938"/>
            <a:ext cx="1793875" cy="2024062"/>
          </a:xfrm>
          <a:custGeom>
            <a:gdLst>
              <a:gd fmla="*/ 206 w 1060" name="T0"/>
              <a:gd fmla="*/ 214 h 1196" name="T1"/>
              <a:gd fmla="*/ 131 w 1060" name="T2"/>
              <a:gd fmla="*/ 433 h 1196" name="T3"/>
              <a:gd fmla="*/ 115 w 1060" name="T4"/>
              <a:gd fmla="*/ 502 h 1196" name="T5"/>
              <a:gd fmla="*/ 46 w 1060" name="T6"/>
              <a:gd fmla="*/ 575 h 1196" name="T7"/>
              <a:gd fmla="*/ 25 w 1060" name="T8"/>
              <a:gd fmla="*/ 650 h 1196" name="T9"/>
              <a:gd fmla="*/ 77 w 1060" name="T10"/>
              <a:gd fmla="*/ 693 h 1196" name="T11"/>
              <a:gd fmla="*/ 60 w 1060" name="T12"/>
              <a:gd fmla="*/ 745 h 1196" name="T13"/>
              <a:gd fmla="*/ 87 w 1060" name="T14"/>
              <a:gd fmla="*/ 774 h 1196" name="T15"/>
              <a:gd fmla="*/ 76 w 1060" name="T16"/>
              <a:gd fmla="*/ 815 h 1196" name="T17"/>
              <a:gd fmla="*/ 95 w 1060" name="T18"/>
              <a:gd fmla="*/ 850 h 1196" name="T19"/>
              <a:gd fmla="*/ 89 w 1060" name="T20"/>
              <a:gd fmla="*/ 965 h 1196" name="T21"/>
              <a:gd fmla="*/ 257 w 1060" name="T22"/>
              <a:gd fmla="*/ 994 h 1196" name="T23"/>
              <a:gd fmla="*/ 304 w 1060" name="T24"/>
              <a:gd fmla="*/ 1021 h 1196" name="T25"/>
              <a:gd fmla="*/ 342 w 1060" name="T26"/>
              <a:gd fmla="*/ 1115 h 1196" name="T27"/>
              <a:gd fmla="*/ 352 w 1060" name="T28"/>
              <a:gd fmla="*/ 1196 h 1196" name="T29"/>
              <a:gd fmla="*/ 892 w 1060" name="T30"/>
              <a:gd fmla="*/ 1196 h 1196" name="T31"/>
              <a:gd fmla="*/ 791 w 1060" name="T32"/>
              <a:gd fmla="*/ 932 h 1196" name="T33"/>
              <a:gd fmla="*/ 897 w 1060" name="T34"/>
              <a:gd fmla="*/ 712 h 1196" name="T35"/>
              <a:gd fmla="*/ 964 w 1060" name="T36"/>
              <a:gd fmla="*/ 254 h 1196" name="T37"/>
              <a:gd fmla="*/ 458 w 1060" name="T38"/>
              <a:gd fmla="*/ 27 h 1196" name="T39"/>
              <a:gd fmla="*/ 206 w 1060" name="T40"/>
              <a:gd fmla="*/ 214 h 11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060" name="T63"/>
              <a:gd fmla="*/ 0 h 1196" name="T64"/>
              <a:gd fmla="*/ 1060 w 1060" name="T65"/>
              <a:gd fmla="*/ 1196 h 1196"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196" w="1060">
                <a:moveTo>
                  <a:pt x="206" y="214"/>
                </a:moveTo>
                <a:cubicBezTo>
                  <a:pt x="186" y="246"/>
                  <a:pt x="127" y="400"/>
                  <a:pt x="131" y="433"/>
                </a:cubicBezTo>
                <a:cubicBezTo>
                  <a:pt x="133" y="456"/>
                  <a:pt x="141" y="482"/>
                  <a:pt x="115" y="502"/>
                </a:cubicBezTo>
                <a:cubicBezTo>
                  <a:pt x="89" y="521"/>
                  <a:pt x="67" y="551"/>
                  <a:pt x="46" y="575"/>
                </a:cubicBezTo>
                <a:cubicBezTo>
                  <a:pt x="26" y="599"/>
                  <a:pt x="0" y="623"/>
                  <a:pt x="25" y="650"/>
                </a:cubicBezTo>
                <a:cubicBezTo>
                  <a:pt x="50" y="677"/>
                  <a:pt x="81" y="669"/>
                  <a:pt x="77" y="693"/>
                </a:cubicBezTo>
                <a:cubicBezTo>
                  <a:pt x="73" y="717"/>
                  <a:pt x="50" y="718"/>
                  <a:pt x="60" y="745"/>
                </a:cubicBezTo>
                <a:cubicBezTo>
                  <a:pt x="70" y="773"/>
                  <a:pt x="87" y="774"/>
                  <a:pt x="87" y="774"/>
                </a:cubicBezTo>
                <a:cubicBezTo>
                  <a:pt x="87" y="774"/>
                  <a:pt x="65" y="802"/>
                  <a:pt x="76" y="815"/>
                </a:cubicBezTo>
                <a:cubicBezTo>
                  <a:pt x="88" y="829"/>
                  <a:pt x="102" y="833"/>
                  <a:pt x="95" y="850"/>
                </a:cubicBezTo>
                <a:cubicBezTo>
                  <a:pt x="89" y="868"/>
                  <a:pt x="53" y="921"/>
                  <a:pt x="89" y="965"/>
                </a:cubicBezTo>
                <a:cubicBezTo>
                  <a:pt x="124" y="1010"/>
                  <a:pt x="231" y="1001"/>
                  <a:pt x="257" y="994"/>
                </a:cubicBezTo>
                <a:cubicBezTo>
                  <a:pt x="283" y="988"/>
                  <a:pt x="298" y="976"/>
                  <a:pt x="304" y="1021"/>
                </a:cubicBezTo>
                <a:cubicBezTo>
                  <a:pt x="309" y="1066"/>
                  <a:pt x="339" y="1093"/>
                  <a:pt x="342" y="1115"/>
                </a:cubicBezTo>
                <a:cubicBezTo>
                  <a:pt x="344" y="1138"/>
                  <a:pt x="340" y="1160"/>
                  <a:pt x="352" y="1196"/>
                </a:cubicBezTo>
                <a:cubicBezTo>
                  <a:pt x="892" y="1196"/>
                  <a:pt x="892" y="1196"/>
                  <a:pt x="892" y="1196"/>
                </a:cubicBezTo>
                <a:cubicBezTo>
                  <a:pt x="848" y="1114"/>
                  <a:pt x="783" y="1019"/>
                  <a:pt x="791" y="932"/>
                </a:cubicBezTo>
                <a:cubicBezTo>
                  <a:pt x="799" y="833"/>
                  <a:pt x="833" y="784"/>
                  <a:pt x="897" y="712"/>
                </a:cubicBezTo>
                <a:cubicBezTo>
                  <a:pt x="961" y="640"/>
                  <a:pt x="1060" y="453"/>
                  <a:pt x="964" y="254"/>
                </a:cubicBezTo>
                <a:cubicBezTo>
                  <a:pt x="869" y="56"/>
                  <a:pt x="607" y="0"/>
                  <a:pt x="458" y="27"/>
                </a:cubicBezTo>
                <a:cubicBezTo>
                  <a:pt x="309" y="54"/>
                  <a:pt x="233" y="137"/>
                  <a:pt x="206" y="21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51" name="Freeform 8"/>
          <p:cNvSpPr/>
          <p:nvPr/>
        </p:nvSpPr>
        <p:spPr bwMode="auto">
          <a:xfrm>
            <a:off x="4148138" y="4794250"/>
            <a:ext cx="1633537" cy="2063750"/>
          </a:xfrm>
          <a:custGeom>
            <a:gdLst>
              <a:gd fmla="*/ 728 w 964" name="T0"/>
              <a:gd fmla="*/ 141 h 1219" name="T1"/>
              <a:gd fmla="*/ 869 w 964" name="T2"/>
              <a:gd fmla="*/ 347 h 1219" name="T3"/>
              <a:gd fmla="*/ 871 w 964" name="T4"/>
              <a:gd fmla="*/ 494 h 1219" name="T5"/>
              <a:gd fmla="*/ 909 w 964" name="T6"/>
              <a:gd fmla="*/ 638 h 1219" name="T7"/>
              <a:gd fmla="*/ 930 w 964" name="T8"/>
              <a:gd fmla="*/ 726 h 1219" name="T9"/>
              <a:gd fmla="*/ 877 w 964" name="T10"/>
              <a:gd fmla="*/ 773 h 1219" name="T11"/>
              <a:gd fmla="*/ 884 w 964" name="T12"/>
              <a:gd fmla="*/ 813 h 1219" name="T13"/>
              <a:gd fmla="*/ 872 w 964" name="T14"/>
              <a:gd fmla="*/ 831 h 1219" name="T15"/>
              <a:gd fmla="*/ 881 w 964" name="T16"/>
              <a:gd fmla="*/ 871 h 1219" name="T17"/>
              <a:gd fmla="*/ 846 w 964" name="T18"/>
              <a:gd fmla="*/ 900 h 1219" name="T19"/>
              <a:gd fmla="*/ 821 w 964" name="T20"/>
              <a:gd fmla="*/ 987 h 1219" name="T21"/>
              <a:gd fmla="*/ 656 w 964" name="T22"/>
              <a:gd fmla="*/ 979 h 1219" name="T23"/>
              <a:gd fmla="*/ 550 w 964" name="T24"/>
              <a:gd fmla="*/ 1057 h 1219" name="T25"/>
              <a:gd fmla="*/ 502 w 964" name="T26"/>
              <a:gd fmla="*/ 1219 h 1219" name="T27"/>
              <a:gd fmla="*/ 68 w 964" name="T28"/>
              <a:gd fmla="*/ 1219 h 1219" name="T29"/>
              <a:gd fmla="*/ 172 w 964" name="T30"/>
              <a:gd fmla="*/ 853 h 1219" name="T31"/>
              <a:gd fmla="*/ 30 w 964" name="T32"/>
              <a:gd fmla="*/ 579 h 1219" name="T33"/>
              <a:gd fmla="*/ 209 w 964" name="T34"/>
              <a:gd fmla="*/ 96 h 1219" name="T35"/>
              <a:gd fmla="*/ 728 w 964" name="T36"/>
              <a:gd fmla="*/ 141 h 121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64" name="T57"/>
              <a:gd fmla="*/ 0 h 1219" name="T58"/>
              <a:gd fmla="*/ 964 w 964" name="T59"/>
              <a:gd fmla="*/ 1219 h 121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219" w="964">
                <a:moveTo>
                  <a:pt x="728" y="141"/>
                </a:moveTo>
                <a:cubicBezTo>
                  <a:pt x="796" y="195"/>
                  <a:pt x="858" y="292"/>
                  <a:pt x="869" y="347"/>
                </a:cubicBezTo>
                <a:cubicBezTo>
                  <a:pt x="881" y="402"/>
                  <a:pt x="879" y="441"/>
                  <a:pt x="871" y="494"/>
                </a:cubicBezTo>
                <a:cubicBezTo>
                  <a:pt x="864" y="547"/>
                  <a:pt x="875" y="596"/>
                  <a:pt x="909" y="638"/>
                </a:cubicBezTo>
                <a:cubicBezTo>
                  <a:pt x="942" y="679"/>
                  <a:pt x="964" y="702"/>
                  <a:pt x="930" y="726"/>
                </a:cubicBezTo>
                <a:cubicBezTo>
                  <a:pt x="897" y="750"/>
                  <a:pt x="868" y="753"/>
                  <a:pt x="877" y="773"/>
                </a:cubicBezTo>
                <a:cubicBezTo>
                  <a:pt x="887" y="793"/>
                  <a:pt x="891" y="801"/>
                  <a:pt x="884" y="813"/>
                </a:cubicBezTo>
                <a:cubicBezTo>
                  <a:pt x="877" y="826"/>
                  <a:pt x="872" y="831"/>
                  <a:pt x="872" y="831"/>
                </a:cubicBezTo>
                <a:cubicBezTo>
                  <a:pt x="872" y="831"/>
                  <a:pt x="891" y="857"/>
                  <a:pt x="881" y="871"/>
                </a:cubicBezTo>
                <a:cubicBezTo>
                  <a:pt x="870" y="885"/>
                  <a:pt x="849" y="871"/>
                  <a:pt x="846" y="900"/>
                </a:cubicBezTo>
                <a:cubicBezTo>
                  <a:pt x="842" y="930"/>
                  <a:pt x="858" y="966"/>
                  <a:pt x="821" y="987"/>
                </a:cubicBezTo>
                <a:cubicBezTo>
                  <a:pt x="785" y="1008"/>
                  <a:pt x="693" y="987"/>
                  <a:pt x="656" y="979"/>
                </a:cubicBezTo>
                <a:cubicBezTo>
                  <a:pt x="620" y="970"/>
                  <a:pt x="583" y="970"/>
                  <a:pt x="550" y="1057"/>
                </a:cubicBezTo>
                <a:cubicBezTo>
                  <a:pt x="529" y="1113"/>
                  <a:pt x="507" y="1168"/>
                  <a:pt x="502" y="1219"/>
                </a:cubicBezTo>
                <a:cubicBezTo>
                  <a:pt x="68" y="1219"/>
                  <a:pt x="68" y="1219"/>
                  <a:pt x="68" y="1219"/>
                </a:cubicBezTo>
                <a:cubicBezTo>
                  <a:pt x="109" y="1121"/>
                  <a:pt x="192" y="931"/>
                  <a:pt x="172" y="853"/>
                </a:cubicBezTo>
                <a:cubicBezTo>
                  <a:pt x="151" y="770"/>
                  <a:pt x="60" y="735"/>
                  <a:pt x="30" y="579"/>
                </a:cubicBezTo>
                <a:cubicBezTo>
                  <a:pt x="0" y="423"/>
                  <a:pt x="11" y="192"/>
                  <a:pt x="209" y="96"/>
                </a:cubicBezTo>
                <a:cubicBezTo>
                  <a:pt x="408" y="0"/>
                  <a:pt x="624" y="57"/>
                  <a:pt x="728" y="141"/>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52" name="Freeform 9"/>
          <p:cNvSpPr/>
          <p:nvPr/>
        </p:nvSpPr>
        <p:spPr bwMode="auto">
          <a:xfrm>
            <a:off x="3813175" y="3544888"/>
            <a:ext cx="173038" cy="238125"/>
          </a:xfrm>
          <a:custGeom>
            <a:gdLst>
              <a:gd fmla="*/ 55 w 102" name="T0"/>
              <a:gd fmla="*/ 27 h 141" name="T1"/>
              <a:gd fmla="*/ 55 w 102" name="T2"/>
              <a:gd fmla="*/ 27 h 141" name="T3"/>
              <a:gd fmla="*/ 55 w 102" name="T4"/>
              <a:gd fmla="*/ 112 h 141" name="T5"/>
              <a:gd fmla="*/ 37 w 102" name="T6"/>
              <a:gd fmla="*/ 131 h 141" name="T7"/>
              <a:gd fmla="*/ 12 w 102" name="T8"/>
              <a:gd fmla="*/ 117 h 141" name="T9"/>
              <a:gd fmla="*/ 16 w 102" name="T10"/>
              <a:gd fmla="*/ 117 h 141" name="T11"/>
              <a:gd fmla="*/ 16 w 102" name="T12"/>
              <a:gd fmla="*/ 110 h 141" name="T13"/>
              <a:gd fmla="*/ 0 w 102" name="T14"/>
              <a:gd fmla="*/ 110 h 141" name="T15"/>
              <a:gd fmla="*/ 0 w 102" name="T16"/>
              <a:gd fmla="*/ 117 h 141" name="T17"/>
              <a:gd fmla="*/ 5 w 102" name="T18"/>
              <a:gd fmla="*/ 117 h 141" name="T19"/>
              <a:gd fmla="*/ 34 w 102" name="T20"/>
              <a:gd fmla="*/ 139 h 141" name="T21"/>
              <a:gd fmla="*/ 63 w 102" name="T22"/>
              <a:gd fmla="*/ 110 h 141" name="T23"/>
              <a:gd fmla="*/ 63 w 102" name="T24"/>
              <a:gd fmla="*/ 27 h 141" name="T25"/>
              <a:gd fmla="*/ 78 w 102" name="T26"/>
              <a:gd fmla="*/ 9 h 141" name="T27"/>
              <a:gd fmla="*/ 93 w 102" name="T28"/>
              <a:gd fmla="*/ 28 h 141" name="T29"/>
              <a:gd fmla="*/ 93 w 102" name="T30"/>
              <a:gd fmla="*/ 122 h 141" name="T31"/>
              <a:gd fmla="*/ 102 w 102" name="T32"/>
              <a:gd fmla="*/ 122 h 141" name="T33"/>
              <a:gd fmla="*/ 101 w 102" name="T34"/>
              <a:gd fmla="*/ 26 h 141" name="T35"/>
              <a:gd fmla="*/ 79 w 102" name="T36"/>
              <a:gd fmla="*/ 1 h 141" name="T37"/>
              <a:gd fmla="*/ 55 w 102" name="T38"/>
              <a:gd fmla="*/ 27 h 141"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02" name="T60"/>
              <a:gd fmla="*/ 0 h 141" name="T61"/>
              <a:gd fmla="*/ 102 w 102" name="T62"/>
              <a:gd fmla="*/ 141 h 141"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41" w="102">
                <a:moveTo>
                  <a:pt x="55" y="27"/>
                </a:moveTo>
                <a:cubicBezTo>
                  <a:pt x="55" y="27"/>
                  <a:pt x="55" y="27"/>
                  <a:pt x="55" y="27"/>
                </a:cubicBezTo>
                <a:cubicBezTo>
                  <a:pt x="55" y="27"/>
                  <a:pt x="55" y="111"/>
                  <a:pt x="55" y="112"/>
                </a:cubicBezTo>
                <a:cubicBezTo>
                  <a:pt x="55" y="122"/>
                  <a:pt x="46" y="129"/>
                  <a:pt x="37" y="131"/>
                </a:cubicBezTo>
                <a:cubicBezTo>
                  <a:pt x="29" y="133"/>
                  <a:pt x="11" y="129"/>
                  <a:pt x="12" y="117"/>
                </a:cubicBezTo>
                <a:cubicBezTo>
                  <a:pt x="16" y="117"/>
                  <a:pt x="16" y="117"/>
                  <a:pt x="16" y="117"/>
                </a:cubicBezTo>
                <a:cubicBezTo>
                  <a:pt x="16" y="110"/>
                  <a:pt x="16" y="110"/>
                  <a:pt x="16" y="110"/>
                </a:cubicBezTo>
                <a:cubicBezTo>
                  <a:pt x="0" y="110"/>
                  <a:pt x="0" y="110"/>
                  <a:pt x="0" y="110"/>
                </a:cubicBezTo>
                <a:cubicBezTo>
                  <a:pt x="0" y="117"/>
                  <a:pt x="0" y="117"/>
                  <a:pt x="0" y="117"/>
                </a:cubicBezTo>
                <a:cubicBezTo>
                  <a:pt x="5" y="117"/>
                  <a:pt x="5" y="117"/>
                  <a:pt x="5" y="117"/>
                </a:cubicBezTo>
                <a:cubicBezTo>
                  <a:pt x="4" y="133"/>
                  <a:pt x="21" y="141"/>
                  <a:pt x="34" y="139"/>
                </a:cubicBezTo>
                <a:cubicBezTo>
                  <a:pt x="50" y="138"/>
                  <a:pt x="63" y="125"/>
                  <a:pt x="63" y="110"/>
                </a:cubicBezTo>
                <a:cubicBezTo>
                  <a:pt x="63" y="109"/>
                  <a:pt x="63" y="27"/>
                  <a:pt x="63" y="27"/>
                </a:cubicBezTo>
                <a:cubicBezTo>
                  <a:pt x="63" y="18"/>
                  <a:pt x="68" y="9"/>
                  <a:pt x="78" y="9"/>
                </a:cubicBezTo>
                <a:cubicBezTo>
                  <a:pt x="88" y="8"/>
                  <a:pt x="93" y="18"/>
                  <a:pt x="93" y="28"/>
                </a:cubicBezTo>
                <a:cubicBezTo>
                  <a:pt x="93" y="29"/>
                  <a:pt x="93" y="122"/>
                  <a:pt x="93" y="122"/>
                </a:cubicBezTo>
                <a:cubicBezTo>
                  <a:pt x="93" y="127"/>
                  <a:pt x="102" y="127"/>
                  <a:pt x="102" y="122"/>
                </a:cubicBezTo>
                <a:cubicBezTo>
                  <a:pt x="102" y="122"/>
                  <a:pt x="102" y="27"/>
                  <a:pt x="101" y="26"/>
                </a:cubicBezTo>
                <a:cubicBezTo>
                  <a:pt x="101" y="13"/>
                  <a:pt x="92" y="2"/>
                  <a:pt x="79" y="1"/>
                </a:cubicBezTo>
                <a:cubicBezTo>
                  <a:pt x="65" y="0"/>
                  <a:pt x="55" y="13"/>
                  <a:pt x="55" y="2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53" name="Freeform 10"/>
          <p:cNvSpPr/>
          <p:nvPr/>
        </p:nvSpPr>
        <p:spPr bwMode="auto">
          <a:xfrm>
            <a:off x="3790950" y="3600450"/>
            <a:ext cx="73025" cy="123825"/>
          </a:xfrm>
          <a:custGeom>
            <a:gdLst>
              <a:gd fmla="*/ 13 w 43" name="T0"/>
              <a:gd fmla="*/ 73 h 73" name="T1"/>
              <a:gd fmla="*/ 29 w 43" name="T2"/>
              <a:gd fmla="*/ 73 h 73" name="T3"/>
              <a:gd fmla="*/ 35 w 43" name="T4"/>
              <a:gd fmla="*/ 73 h 73" name="T5"/>
              <a:gd fmla="*/ 43 w 43" name="T6"/>
              <a:gd fmla="*/ 0 h 73" name="T7"/>
              <a:gd fmla="*/ 21 w 43" name="T8"/>
              <a:gd fmla="*/ 6 h 73" name="T9"/>
              <a:gd fmla="*/ 0 w 43" name="T10"/>
              <a:gd fmla="*/ 0 h 73" name="T11"/>
              <a:gd fmla="*/ 7 w 43" name="T12"/>
              <a:gd fmla="*/ 73 h 73" name="T13"/>
              <a:gd fmla="*/ 13 w 43" name="T14"/>
              <a:gd fmla="*/ 73 h 73" name="T15"/>
              <a:gd fmla="*/ 0 60000 65536" name="T16"/>
              <a:gd fmla="*/ 0 60000 65536" name="T17"/>
              <a:gd fmla="*/ 0 60000 65536" name="T18"/>
              <a:gd fmla="*/ 0 60000 65536" name="T19"/>
              <a:gd fmla="*/ 0 60000 65536" name="T20"/>
              <a:gd fmla="*/ 0 60000 65536" name="T21"/>
              <a:gd fmla="*/ 0 60000 65536" name="T22"/>
              <a:gd fmla="*/ 0 60000 65536" name="T23"/>
              <a:gd fmla="*/ 0 w 43" name="T24"/>
              <a:gd fmla="*/ 0 h 73" name="T25"/>
              <a:gd fmla="*/ 43 w 43" name="T26"/>
              <a:gd fmla="*/ 73 h 7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3" w="43">
                <a:moveTo>
                  <a:pt x="13" y="73"/>
                </a:moveTo>
                <a:cubicBezTo>
                  <a:pt x="29" y="73"/>
                  <a:pt x="29" y="73"/>
                  <a:pt x="29" y="73"/>
                </a:cubicBezTo>
                <a:cubicBezTo>
                  <a:pt x="35" y="73"/>
                  <a:pt x="35" y="73"/>
                  <a:pt x="35" y="73"/>
                </a:cubicBezTo>
                <a:cubicBezTo>
                  <a:pt x="43" y="0"/>
                  <a:pt x="43" y="0"/>
                  <a:pt x="43" y="0"/>
                </a:cubicBezTo>
                <a:cubicBezTo>
                  <a:pt x="36" y="4"/>
                  <a:pt x="29" y="6"/>
                  <a:pt x="21" y="6"/>
                </a:cubicBezTo>
                <a:cubicBezTo>
                  <a:pt x="13" y="6"/>
                  <a:pt x="6" y="4"/>
                  <a:pt x="0" y="0"/>
                </a:cubicBezTo>
                <a:cubicBezTo>
                  <a:pt x="7" y="73"/>
                  <a:pt x="7" y="73"/>
                  <a:pt x="7" y="73"/>
                </a:cubicBezTo>
                <a:lnTo>
                  <a:pt x="13" y="7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54" name="Freeform 11"/>
          <p:cNvSpPr/>
          <p:nvPr/>
        </p:nvSpPr>
        <p:spPr bwMode="auto">
          <a:xfrm>
            <a:off x="3781425" y="3524250"/>
            <a:ext cx="92075" cy="79375"/>
          </a:xfrm>
          <a:custGeom>
            <a:gdLst>
              <a:gd fmla="*/ 0 w 54" name="T0"/>
              <a:gd fmla="*/ 26 h 47" name="T1"/>
              <a:gd fmla="*/ 3 w 54" name="T2"/>
              <a:gd fmla="*/ 37 h 47" name="T3"/>
              <a:gd fmla="*/ 4 w 54" name="T4"/>
              <a:gd fmla="*/ 39 h 47" name="T5"/>
              <a:gd fmla="*/ 6 w 54" name="T6"/>
              <a:gd fmla="*/ 41 h 47" name="T7"/>
              <a:gd fmla="*/ 6 w 54" name="T8"/>
              <a:gd fmla="*/ 41 h 47" name="T9"/>
              <a:gd fmla="*/ 6 w 54" name="T10"/>
              <a:gd fmla="*/ 41 h 47" name="T11"/>
              <a:gd fmla="*/ 27 w 54" name="T12"/>
              <a:gd fmla="*/ 47 h 47" name="T13"/>
              <a:gd fmla="*/ 27 w 54" name="T14"/>
              <a:gd fmla="*/ 47 h 47" name="T15"/>
              <a:gd fmla="*/ 28 w 54" name="T16"/>
              <a:gd fmla="*/ 47 h 47" name="T17"/>
              <a:gd fmla="*/ 48 w 54" name="T18"/>
              <a:gd fmla="*/ 41 h 47" name="T19"/>
              <a:gd fmla="*/ 48 w 54" name="T20"/>
              <a:gd fmla="*/ 41 h 47" name="T21"/>
              <a:gd fmla="*/ 48 w 54" name="T22"/>
              <a:gd fmla="*/ 41 h 47" name="T23"/>
              <a:gd fmla="*/ 50 w 54" name="T24"/>
              <a:gd fmla="*/ 39 h 47" name="T25"/>
              <a:gd fmla="*/ 51 w 54" name="T26"/>
              <a:gd fmla="*/ 37 h 47" name="T27"/>
              <a:gd fmla="*/ 54 w 54" name="T28"/>
              <a:gd fmla="*/ 26 h 47" name="T29"/>
              <a:gd fmla="*/ 27 w 54" name="T30"/>
              <a:gd fmla="*/ 0 h 47" name="T31"/>
              <a:gd fmla="*/ 0 w 54" name="T32"/>
              <a:gd fmla="*/ 26 h 4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4" name="T51"/>
              <a:gd fmla="*/ 0 h 47" name="T52"/>
              <a:gd fmla="*/ 54 w 54" name="T53"/>
              <a:gd fmla="*/ 47 h 4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7" w="54">
                <a:moveTo>
                  <a:pt x="0" y="26"/>
                </a:moveTo>
                <a:cubicBezTo>
                  <a:pt x="0" y="31"/>
                  <a:pt x="1" y="34"/>
                  <a:pt x="3" y="37"/>
                </a:cubicBezTo>
                <a:cubicBezTo>
                  <a:pt x="3" y="37"/>
                  <a:pt x="4" y="38"/>
                  <a:pt x="4" y="39"/>
                </a:cubicBezTo>
                <a:cubicBezTo>
                  <a:pt x="5" y="39"/>
                  <a:pt x="5" y="40"/>
                  <a:pt x="6" y="41"/>
                </a:cubicBezTo>
                <a:cubicBezTo>
                  <a:pt x="6" y="41"/>
                  <a:pt x="6" y="41"/>
                  <a:pt x="6" y="41"/>
                </a:cubicBezTo>
                <a:cubicBezTo>
                  <a:pt x="6" y="41"/>
                  <a:pt x="6" y="41"/>
                  <a:pt x="6" y="41"/>
                </a:cubicBezTo>
                <a:cubicBezTo>
                  <a:pt x="12" y="45"/>
                  <a:pt x="19" y="47"/>
                  <a:pt x="27" y="47"/>
                </a:cubicBezTo>
                <a:cubicBezTo>
                  <a:pt x="27" y="47"/>
                  <a:pt x="27" y="47"/>
                  <a:pt x="27" y="47"/>
                </a:cubicBezTo>
                <a:cubicBezTo>
                  <a:pt x="27" y="47"/>
                  <a:pt x="27" y="47"/>
                  <a:pt x="28" y="47"/>
                </a:cubicBezTo>
                <a:cubicBezTo>
                  <a:pt x="35" y="47"/>
                  <a:pt x="42" y="45"/>
                  <a:pt x="48" y="41"/>
                </a:cubicBezTo>
                <a:cubicBezTo>
                  <a:pt x="48" y="41"/>
                  <a:pt x="48" y="41"/>
                  <a:pt x="48" y="41"/>
                </a:cubicBezTo>
                <a:cubicBezTo>
                  <a:pt x="48" y="41"/>
                  <a:pt x="48" y="41"/>
                  <a:pt x="48" y="41"/>
                </a:cubicBezTo>
                <a:cubicBezTo>
                  <a:pt x="49" y="40"/>
                  <a:pt x="50" y="39"/>
                  <a:pt x="50" y="39"/>
                </a:cubicBezTo>
                <a:cubicBezTo>
                  <a:pt x="51" y="38"/>
                  <a:pt x="51" y="37"/>
                  <a:pt x="51" y="37"/>
                </a:cubicBezTo>
                <a:cubicBezTo>
                  <a:pt x="53" y="34"/>
                  <a:pt x="54" y="31"/>
                  <a:pt x="54" y="26"/>
                </a:cubicBezTo>
                <a:cubicBezTo>
                  <a:pt x="54" y="12"/>
                  <a:pt x="42" y="0"/>
                  <a:pt x="27" y="0"/>
                </a:cubicBezTo>
                <a:cubicBezTo>
                  <a:pt x="12" y="0"/>
                  <a:pt x="0" y="12"/>
                  <a:pt x="0" y="2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55" name="Oval 12"/>
          <p:cNvSpPr>
            <a:spLocks noChangeArrowheads="1"/>
          </p:cNvSpPr>
          <p:nvPr/>
        </p:nvSpPr>
        <p:spPr bwMode="auto">
          <a:xfrm>
            <a:off x="4808538" y="4308475"/>
            <a:ext cx="185737" cy="1841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56" name="Rectangle 13"/>
          <p:cNvSpPr>
            <a:spLocks noChangeArrowheads="1"/>
          </p:cNvSpPr>
          <p:nvPr/>
        </p:nvSpPr>
        <p:spPr bwMode="auto">
          <a:xfrm>
            <a:off x="4891088" y="4260850"/>
            <a:ext cx="23812" cy="3333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57" name="Rectangle 14"/>
          <p:cNvSpPr>
            <a:spLocks noChangeArrowheads="1"/>
          </p:cNvSpPr>
          <p:nvPr/>
        </p:nvSpPr>
        <p:spPr bwMode="auto">
          <a:xfrm>
            <a:off x="5006975" y="4387850"/>
            <a:ext cx="34925" cy="238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58" name="Rectangle 15"/>
          <p:cNvSpPr>
            <a:spLocks noChangeArrowheads="1"/>
          </p:cNvSpPr>
          <p:nvPr/>
        </p:nvSpPr>
        <p:spPr bwMode="auto">
          <a:xfrm>
            <a:off x="4891088" y="4506913"/>
            <a:ext cx="23812" cy="3333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59" name="Rectangle 16"/>
          <p:cNvSpPr>
            <a:spLocks noChangeArrowheads="1"/>
          </p:cNvSpPr>
          <p:nvPr/>
        </p:nvSpPr>
        <p:spPr bwMode="auto">
          <a:xfrm>
            <a:off x="4762500" y="4387850"/>
            <a:ext cx="33338" cy="238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60" name="Freeform 17"/>
          <p:cNvSpPr/>
          <p:nvPr/>
        </p:nvSpPr>
        <p:spPr bwMode="auto">
          <a:xfrm>
            <a:off x="4968875" y="4292600"/>
            <a:ext cx="39688" cy="41275"/>
          </a:xfrm>
          <a:custGeom>
            <a:gdLst>
              <a:gd fmla="*/ 25 w 25" name="T0"/>
              <a:gd fmla="*/ 11 h 26" name="T1"/>
              <a:gd fmla="*/ 10 w 25" name="T2"/>
              <a:gd fmla="*/ 26 h 26" name="T3"/>
              <a:gd fmla="*/ 0 w 25" name="T4"/>
              <a:gd fmla="*/ 15 h 26" name="T5"/>
              <a:gd fmla="*/ 15 w 25" name="T6"/>
              <a:gd fmla="*/ 0 h 26" name="T7"/>
              <a:gd fmla="*/ 25 w 25" name="T8"/>
              <a:gd fmla="*/ 11 h 26" name="T9"/>
              <a:gd fmla="*/ 0 60000 65536" name="T10"/>
              <a:gd fmla="*/ 0 60000 65536" name="T11"/>
              <a:gd fmla="*/ 0 60000 65536" name="T12"/>
              <a:gd fmla="*/ 0 60000 65536" name="T13"/>
              <a:gd fmla="*/ 0 60000 65536" name="T14"/>
              <a:gd fmla="*/ 0 w 25" name="T15"/>
              <a:gd fmla="*/ 0 h 26" name="T16"/>
              <a:gd fmla="*/ 25 w 25" name="T17"/>
              <a:gd fmla="*/ 26 h 26" name="T18"/>
            </a:gdLst>
            <a:cxnLst>
              <a:cxn ang="T10">
                <a:pos x="T0" y="T1"/>
              </a:cxn>
              <a:cxn ang="T11">
                <a:pos x="T2" y="T3"/>
              </a:cxn>
              <a:cxn ang="T12">
                <a:pos x="T4" y="T5"/>
              </a:cxn>
              <a:cxn ang="T13">
                <a:pos x="T6" y="T7"/>
              </a:cxn>
              <a:cxn ang="T14">
                <a:pos x="T8" y="T9"/>
              </a:cxn>
            </a:cxnLst>
            <a:rect b="T18" l="T15" r="T17" t="T16"/>
            <a:pathLst>
              <a:path h="26" w="25">
                <a:moveTo>
                  <a:pt x="25" y="11"/>
                </a:moveTo>
                <a:lnTo>
                  <a:pt x="10" y="26"/>
                </a:lnTo>
                <a:lnTo>
                  <a:pt x="0" y="15"/>
                </a:lnTo>
                <a:lnTo>
                  <a:pt x="15" y="0"/>
                </a:lnTo>
                <a:lnTo>
                  <a:pt x="25" y="1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1" name="Freeform 18"/>
          <p:cNvSpPr/>
          <p:nvPr/>
        </p:nvSpPr>
        <p:spPr bwMode="auto">
          <a:xfrm>
            <a:off x="4968875" y="4467225"/>
            <a:ext cx="39688" cy="41275"/>
          </a:xfrm>
          <a:custGeom>
            <a:gdLst>
              <a:gd fmla="*/ 10 w 25" name="T0"/>
              <a:gd fmla="*/ 0 h 26" name="T1"/>
              <a:gd fmla="*/ 25 w 25" name="T2"/>
              <a:gd fmla="*/ 15 h 26" name="T3"/>
              <a:gd fmla="*/ 15 w 25" name="T4"/>
              <a:gd fmla="*/ 26 h 26" name="T5"/>
              <a:gd fmla="*/ 0 w 25" name="T6"/>
              <a:gd fmla="*/ 11 h 26" name="T7"/>
              <a:gd fmla="*/ 10 w 25" name="T8"/>
              <a:gd fmla="*/ 0 h 26" name="T9"/>
              <a:gd fmla="*/ 0 60000 65536" name="T10"/>
              <a:gd fmla="*/ 0 60000 65536" name="T11"/>
              <a:gd fmla="*/ 0 60000 65536" name="T12"/>
              <a:gd fmla="*/ 0 60000 65536" name="T13"/>
              <a:gd fmla="*/ 0 60000 65536" name="T14"/>
              <a:gd fmla="*/ 0 w 25" name="T15"/>
              <a:gd fmla="*/ 0 h 26" name="T16"/>
              <a:gd fmla="*/ 25 w 25" name="T17"/>
              <a:gd fmla="*/ 26 h 26" name="T18"/>
            </a:gdLst>
            <a:cxnLst>
              <a:cxn ang="T10">
                <a:pos x="T0" y="T1"/>
              </a:cxn>
              <a:cxn ang="T11">
                <a:pos x="T2" y="T3"/>
              </a:cxn>
              <a:cxn ang="T12">
                <a:pos x="T4" y="T5"/>
              </a:cxn>
              <a:cxn ang="T13">
                <a:pos x="T6" y="T7"/>
              </a:cxn>
              <a:cxn ang="T14">
                <a:pos x="T8" y="T9"/>
              </a:cxn>
            </a:cxnLst>
            <a:rect b="T18" l="T15" r="T17" t="T16"/>
            <a:pathLst>
              <a:path h="26" w="25">
                <a:moveTo>
                  <a:pt x="10" y="0"/>
                </a:moveTo>
                <a:lnTo>
                  <a:pt x="25" y="15"/>
                </a:lnTo>
                <a:lnTo>
                  <a:pt x="15" y="26"/>
                </a:lnTo>
                <a:lnTo>
                  <a:pt x="0" y="11"/>
                </a:lnTo>
                <a:lnTo>
                  <a:pt x="1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2" name="Freeform 19"/>
          <p:cNvSpPr/>
          <p:nvPr/>
        </p:nvSpPr>
        <p:spPr bwMode="auto">
          <a:xfrm>
            <a:off x="4794250" y="4467225"/>
            <a:ext cx="39688" cy="41275"/>
          </a:xfrm>
          <a:custGeom>
            <a:gdLst>
              <a:gd fmla="*/ 15 w 25" name="T0"/>
              <a:gd fmla="*/ 0 h 26" name="T1"/>
              <a:gd fmla="*/ 25 w 25" name="T2"/>
              <a:gd fmla="*/ 11 h 26" name="T3"/>
              <a:gd fmla="*/ 10 w 25" name="T4"/>
              <a:gd fmla="*/ 26 h 26" name="T5"/>
              <a:gd fmla="*/ 0 w 25" name="T6"/>
              <a:gd fmla="*/ 15 h 26" name="T7"/>
              <a:gd fmla="*/ 15 w 25" name="T8"/>
              <a:gd fmla="*/ 0 h 26" name="T9"/>
              <a:gd fmla="*/ 0 60000 65536" name="T10"/>
              <a:gd fmla="*/ 0 60000 65536" name="T11"/>
              <a:gd fmla="*/ 0 60000 65536" name="T12"/>
              <a:gd fmla="*/ 0 60000 65536" name="T13"/>
              <a:gd fmla="*/ 0 60000 65536" name="T14"/>
              <a:gd fmla="*/ 0 w 25" name="T15"/>
              <a:gd fmla="*/ 0 h 26" name="T16"/>
              <a:gd fmla="*/ 25 w 25" name="T17"/>
              <a:gd fmla="*/ 26 h 26" name="T18"/>
            </a:gdLst>
            <a:cxnLst>
              <a:cxn ang="T10">
                <a:pos x="T0" y="T1"/>
              </a:cxn>
              <a:cxn ang="T11">
                <a:pos x="T2" y="T3"/>
              </a:cxn>
              <a:cxn ang="T12">
                <a:pos x="T4" y="T5"/>
              </a:cxn>
              <a:cxn ang="T13">
                <a:pos x="T6" y="T7"/>
              </a:cxn>
              <a:cxn ang="T14">
                <a:pos x="T8" y="T9"/>
              </a:cxn>
            </a:cxnLst>
            <a:rect b="T18" l="T15" r="T17" t="T16"/>
            <a:pathLst>
              <a:path h="26" w="25">
                <a:moveTo>
                  <a:pt x="15" y="0"/>
                </a:moveTo>
                <a:lnTo>
                  <a:pt x="25" y="11"/>
                </a:lnTo>
                <a:lnTo>
                  <a:pt x="10" y="26"/>
                </a:lnTo>
                <a:lnTo>
                  <a:pt x="0" y="15"/>
                </a:lnTo>
                <a:lnTo>
                  <a:pt x="1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3" name="Freeform 20"/>
          <p:cNvSpPr/>
          <p:nvPr/>
        </p:nvSpPr>
        <p:spPr bwMode="auto">
          <a:xfrm>
            <a:off x="4794250" y="4292600"/>
            <a:ext cx="39688" cy="41275"/>
          </a:xfrm>
          <a:custGeom>
            <a:gdLst>
              <a:gd fmla="*/ 25 w 25" name="T0"/>
              <a:gd fmla="*/ 15 h 26" name="T1"/>
              <a:gd fmla="*/ 15 w 25" name="T2"/>
              <a:gd fmla="*/ 26 h 26" name="T3"/>
              <a:gd fmla="*/ 0 w 25" name="T4"/>
              <a:gd fmla="*/ 11 h 26" name="T5"/>
              <a:gd fmla="*/ 10 w 25" name="T6"/>
              <a:gd fmla="*/ 0 h 26" name="T7"/>
              <a:gd fmla="*/ 25 w 25" name="T8"/>
              <a:gd fmla="*/ 15 h 26" name="T9"/>
              <a:gd fmla="*/ 0 60000 65536" name="T10"/>
              <a:gd fmla="*/ 0 60000 65536" name="T11"/>
              <a:gd fmla="*/ 0 60000 65536" name="T12"/>
              <a:gd fmla="*/ 0 60000 65536" name="T13"/>
              <a:gd fmla="*/ 0 60000 65536" name="T14"/>
              <a:gd fmla="*/ 0 w 25" name="T15"/>
              <a:gd fmla="*/ 0 h 26" name="T16"/>
              <a:gd fmla="*/ 25 w 25" name="T17"/>
              <a:gd fmla="*/ 26 h 26" name="T18"/>
            </a:gdLst>
            <a:cxnLst>
              <a:cxn ang="T10">
                <a:pos x="T0" y="T1"/>
              </a:cxn>
              <a:cxn ang="T11">
                <a:pos x="T2" y="T3"/>
              </a:cxn>
              <a:cxn ang="T12">
                <a:pos x="T4" y="T5"/>
              </a:cxn>
              <a:cxn ang="T13">
                <a:pos x="T6" y="T7"/>
              </a:cxn>
              <a:cxn ang="T14">
                <a:pos x="T8" y="T9"/>
              </a:cxn>
            </a:cxnLst>
            <a:rect b="T18" l="T15" r="T17" t="T16"/>
            <a:pathLst>
              <a:path h="26" w="25">
                <a:moveTo>
                  <a:pt x="25" y="15"/>
                </a:moveTo>
                <a:lnTo>
                  <a:pt x="15" y="26"/>
                </a:lnTo>
                <a:lnTo>
                  <a:pt x="0" y="11"/>
                </a:lnTo>
                <a:lnTo>
                  <a:pt x="10" y="0"/>
                </a:lnTo>
                <a:lnTo>
                  <a:pt x="25" y="1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4" name="Freeform 21"/>
          <p:cNvSpPr/>
          <p:nvPr/>
        </p:nvSpPr>
        <p:spPr bwMode="auto">
          <a:xfrm>
            <a:off x="4930775" y="4267200"/>
            <a:ext cx="34925" cy="39688"/>
          </a:xfrm>
          <a:custGeom>
            <a:gdLst>
              <a:gd fmla="*/ 22 w 22" name="T0"/>
              <a:gd fmla="*/ 6 h 25" name="T1"/>
              <a:gd fmla="*/ 14 w 22" name="T2"/>
              <a:gd fmla="*/ 25 h 25" name="T3"/>
              <a:gd fmla="*/ 0 w 22" name="T4"/>
              <a:gd fmla="*/ 20 h 25" name="T5"/>
              <a:gd fmla="*/ 8 w 22" name="T6"/>
              <a:gd fmla="*/ 0 h 25" name="T7"/>
              <a:gd fmla="*/ 22 w 22" name="T8"/>
              <a:gd fmla="*/ 6 h 25" name="T9"/>
              <a:gd fmla="*/ 0 60000 65536" name="T10"/>
              <a:gd fmla="*/ 0 60000 65536" name="T11"/>
              <a:gd fmla="*/ 0 60000 65536" name="T12"/>
              <a:gd fmla="*/ 0 60000 65536" name="T13"/>
              <a:gd fmla="*/ 0 60000 65536" name="T14"/>
              <a:gd fmla="*/ 0 w 22" name="T15"/>
              <a:gd fmla="*/ 0 h 25" name="T16"/>
              <a:gd fmla="*/ 22 w 22" name="T17"/>
              <a:gd fmla="*/ 25 h 25" name="T18"/>
            </a:gdLst>
            <a:cxnLst>
              <a:cxn ang="T10">
                <a:pos x="T0" y="T1"/>
              </a:cxn>
              <a:cxn ang="T11">
                <a:pos x="T2" y="T3"/>
              </a:cxn>
              <a:cxn ang="T12">
                <a:pos x="T4" y="T5"/>
              </a:cxn>
              <a:cxn ang="T13">
                <a:pos x="T6" y="T7"/>
              </a:cxn>
              <a:cxn ang="T14">
                <a:pos x="T8" y="T9"/>
              </a:cxn>
            </a:cxnLst>
            <a:rect b="T18" l="T15" r="T17" t="T16"/>
            <a:pathLst>
              <a:path h="25" w="22">
                <a:moveTo>
                  <a:pt x="22" y="6"/>
                </a:moveTo>
                <a:lnTo>
                  <a:pt x="14" y="25"/>
                </a:lnTo>
                <a:lnTo>
                  <a:pt x="0" y="20"/>
                </a:lnTo>
                <a:lnTo>
                  <a:pt x="8" y="0"/>
                </a:lnTo>
                <a:lnTo>
                  <a:pt x="22" y="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5" name="Freeform 22"/>
          <p:cNvSpPr/>
          <p:nvPr/>
        </p:nvSpPr>
        <p:spPr bwMode="auto">
          <a:xfrm>
            <a:off x="4995863" y="4430713"/>
            <a:ext cx="38100" cy="33337"/>
          </a:xfrm>
          <a:custGeom>
            <a:gdLst>
              <a:gd fmla="*/ 5 w 24" name="T0"/>
              <a:gd fmla="*/ 0 h 21" name="T1"/>
              <a:gd fmla="*/ 24 w 24" name="T2"/>
              <a:gd fmla="*/ 7 h 21" name="T3"/>
              <a:gd fmla="*/ 19 w 24" name="T4"/>
              <a:gd fmla="*/ 21 h 21" name="T5"/>
              <a:gd fmla="*/ 0 w 24" name="T6"/>
              <a:gd fmla="*/ 14 h 21" name="T7"/>
              <a:gd fmla="*/ 5 w 24" name="T8"/>
              <a:gd fmla="*/ 0 h 21" name="T9"/>
              <a:gd fmla="*/ 0 60000 65536" name="T10"/>
              <a:gd fmla="*/ 0 60000 65536" name="T11"/>
              <a:gd fmla="*/ 0 60000 65536" name="T12"/>
              <a:gd fmla="*/ 0 60000 65536" name="T13"/>
              <a:gd fmla="*/ 0 60000 65536" name="T14"/>
              <a:gd fmla="*/ 0 w 24" name="T15"/>
              <a:gd fmla="*/ 0 h 21" name="T16"/>
              <a:gd fmla="*/ 24 w 24" name="T17"/>
              <a:gd fmla="*/ 21 h 21" name="T18"/>
            </a:gdLst>
            <a:cxnLst>
              <a:cxn ang="T10">
                <a:pos x="T0" y="T1"/>
              </a:cxn>
              <a:cxn ang="T11">
                <a:pos x="T2" y="T3"/>
              </a:cxn>
              <a:cxn ang="T12">
                <a:pos x="T4" y="T5"/>
              </a:cxn>
              <a:cxn ang="T13">
                <a:pos x="T6" y="T7"/>
              </a:cxn>
              <a:cxn ang="T14">
                <a:pos x="T8" y="T9"/>
              </a:cxn>
            </a:cxnLst>
            <a:rect b="T18" l="T15" r="T17" t="T16"/>
            <a:pathLst>
              <a:path h="21" w="24">
                <a:moveTo>
                  <a:pt x="5" y="0"/>
                </a:moveTo>
                <a:lnTo>
                  <a:pt x="24" y="7"/>
                </a:lnTo>
                <a:lnTo>
                  <a:pt x="19" y="21"/>
                </a:lnTo>
                <a:lnTo>
                  <a:pt x="0" y="14"/>
                </a:lnTo>
                <a:lnTo>
                  <a:pt x="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6" name="Freeform 23"/>
          <p:cNvSpPr/>
          <p:nvPr/>
        </p:nvSpPr>
        <p:spPr bwMode="auto">
          <a:xfrm>
            <a:off x="4838700" y="4494213"/>
            <a:ext cx="33338" cy="39687"/>
          </a:xfrm>
          <a:custGeom>
            <a:gdLst>
              <a:gd fmla="*/ 21 w 21" name="T0"/>
              <a:gd fmla="*/ 6 h 25" name="T1"/>
              <a:gd fmla="*/ 13 w 21" name="T2"/>
              <a:gd fmla="*/ 25 h 25" name="T3"/>
              <a:gd fmla="*/ 0 w 21" name="T4"/>
              <a:gd fmla="*/ 19 h 25" name="T5"/>
              <a:gd fmla="*/ 7 w 21" name="T6"/>
              <a:gd fmla="*/ 0 h 25" name="T7"/>
              <a:gd fmla="*/ 21 w 21" name="T8"/>
              <a:gd fmla="*/ 6 h 25" name="T9"/>
              <a:gd fmla="*/ 0 60000 65536" name="T10"/>
              <a:gd fmla="*/ 0 60000 65536" name="T11"/>
              <a:gd fmla="*/ 0 60000 65536" name="T12"/>
              <a:gd fmla="*/ 0 60000 65536" name="T13"/>
              <a:gd fmla="*/ 0 60000 65536" name="T14"/>
              <a:gd fmla="*/ 0 w 21" name="T15"/>
              <a:gd fmla="*/ 0 h 25" name="T16"/>
              <a:gd fmla="*/ 21 w 21" name="T17"/>
              <a:gd fmla="*/ 25 h 25" name="T18"/>
            </a:gdLst>
            <a:cxnLst>
              <a:cxn ang="T10">
                <a:pos x="T0" y="T1"/>
              </a:cxn>
              <a:cxn ang="T11">
                <a:pos x="T2" y="T3"/>
              </a:cxn>
              <a:cxn ang="T12">
                <a:pos x="T4" y="T5"/>
              </a:cxn>
              <a:cxn ang="T13">
                <a:pos x="T6" y="T7"/>
              </a:cxn>
              <a:cxn ang="T14">
                <a:pos x="T8" y="T9"/>
              </a:cxn>
            </a:cxnLst>
            <a:rect b="T18" l="T15" r="T17" t="T16"/>
            <a:pathLst>
              <a:path h="25" w="21">
                <a:moveTo>
                  <a:pt x="21" y="6"/>
                </a:moveTo>
                <a:lnTo>
                  <a:pt x="13" y="25"/>
                </a:lnTo>
                <a:lnTo>
                  <a:pt x="0" y="19"/>
                </a:lnTo>
                <a:lnTo>
                  <a:pt x="7" y="0"/>
                </a:lnTo>
                <a:lnTo>
                  <a:pt x="21" y="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7" name="Freeform 24"/>
          <p:cNvSpPr/>
          <p:nvPr/>
        </p:nvSpPr>
        <p:spPr bwMode="auto">
          <a:xfrm>
            <a:off x="4768850" y="4337050"/>
            <a:ext cx="38100" cy="33338"/>
          </a:xfrm>
          <a:custGeom>
            <a:gdLst>
              <a:gd fmla="*/ 19 w 24" name="T0"/>
              <a:gd fmla="*/ 21 h 21" name="T1"/>
              <a:gd fmla="*/ 0 w 24" name="T2"/>
              <a:gd fmla="*/ 14 h 21" name="T3"/>
              <a:gd fmla="*/ 5 w 24" name="T4"/>
              <a:gd fmla="*/ 0 h 21" name="T5"/>
              <a:gd fmla="*/ 24 w 24" name="T6"/>
              <a:gd fmla="*/ 8 h 21" name="T7"/>
              <a:gd fmla="*/ 19 w 24" name="T8"/>
              <a:gd fmla="*/ 21 h 21" name="T9"/>
              <a:gd fmla="*/ 0 60000 65536" name="T10"/>
              <a:gd fmla="*/ 0 60000 65536" name="T11"/>
              <a:gd fmla="*/ 0 60000 65536" name="T12"/>
              <a:gd fmla="*/ 0 60000 65536" name="T13"/>
              <a:gd fmla="*/ 0 60000 65536" name="T14"/>
              <a:gd fmla="*/ 0 w 24" name="T15"/>
              <a:gd fmla="*/ 0 h 21" name="T16"/>
              <a:gd fmla="*/ 24 w 24" name="T17"/>
              <a:gd fmla="*/ 21 h 21" name="T18"/>
            </a:gdLst>
            <a:cxnLst>
              <a:cxn ang="T10">
                <a:pos x="T0" y="T1"/>
              </a:cxn>
              <a:cxn ang="T11">
                <a:pos x="T2" y="T3"/>
              </a:cxn>
              <a:cxn ang="T12">
                <a:pos x="T4" y="T5"/>
              </a:cxn>
              <a:cxn ang="T13">
                <a:pos x="T6" y="T7"/>
              </a:cxn>
              <a:cxn ang="T14">
                <a:pos x="T8" y="T9"/>
              </a:cxn>
            </a:cxnLst>
            <a:rect b="T18" l="T15" r="T17" t="T16"/>
            <a:pathLst>
              <a:path h="21" w="24">
                <a:moveTo>
                  <a:pt x="19" y="21"/>
                </a:moveTo>
                <a:lnTo>
                  <a:pt x="0" y="14"/>
                </a:lnTo>
                <a:lnTo>
                  <a:pt x="5" y="0"/>
                </a:lnTo>
                <a:lnTo>
                  <a:pt x="24" y="8"/>
                </a:lnTo>
                <a:lnTo>
                  <a:pt x="19"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8" name="Freeform 25"/>
          <p:cNvSpPr/>
          <p:nvPr/>
        </p:nvSpPr>
        <p:spPr bwMode="auto">
          <a:xfrm>
            <a:off x="4995863" y="4335463"/>
            <a:ext cx="38100" cy="34925"/>
          </a:xfrm>
          <a:custGeom>
            <a:gdLst>
              <a:gd fmla="*/ 0 w 24" name="T0"/>
              <a:gd fmla="*/ 9 h 22" name="T1"/>
              <a:gd fmla="*/ 19 w 24" name="T2"/>
              <a:gd fmla="*/ 0 h 22" name="T3"/>
              <a:gd fmla="*/ 24 w 24" name="T4"/>
              <a:gd fmla="*/ 14 h 22" name="T5"/>
              <a:gd fmla="*/ 5 w 24" name="T6"/>
              <a:gd fmla="*/ 22 h 22" name="T7"/>
              <a:gd fmla="*/ 0 w 24" name="T8"/>
              <a:gd fmla="*/ 9 h 22" name="T9"/>
              <a:gd fmla="*/ 0 60000 65536" name="T10"/>
              <a:gd fmla="*/ 0 60000 65536" name="T11"/>
              <a:gd fmla="*/ 0 60000 65536" name="T12"/>
              <a:gd fmla="*/ 0 60000 65536" name="T13"/>
              <a:gd fmla="*/ 0 60000 65536" name="T14"/>
              <a:gd fmla="*/ 0 w 24" name="T15"/>
              <a:gd fmla="*/ 0 h 22" name="T16"/>
              <a:gd fmla="*/ 24 w 24" name="T17"/>
              <a:gd fmla="*/ 22 h 22" name="T18"/>
            </a:gdLst>
            <a:cxnLst>
              <a:cxn ang="T10">
                <a:pos x="T0" y="T1"/>
              </a:cxn>
              <a:cxn ang="T11">
                <a:pos x="T2" y="T3"/>
              </a:cxn>
              <a:cxn ang="T12">
                <a:pos x="T4" y="T5"/>
              </a:cxn>
              <a:cxn ang="T13">
                <a:pos x="T6" y="T7"/>
              </a:cxn>
              <a:cxn ang="T14">
                <a:pos x="T8" y="T9"/>
              </a:cxn>
            </a:cxnLst>
            <a:rect b="T18" l="T15" r="T17" t="T16"/>
            <a:pathLst>
              <a:path h="22" w="24">
                <a:moveTo>
                  <a:pt x="0" y="9"/>
                </a:moveTo>
                <a:lnTo>
                  <a:pt x="19" y="0"/>
                </a:lnTo>
                <a:lnTo>
                  <a:pt x="24" y="14"/>
                </a:lnTo>
                <a:lnTo>
                  <a:pt x="5" y="22"/>
                </a:lnTo>
                <a:lnTo>
                  <a:pt x="0" y="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69" name="Freeform 26"/>
          <p:cNvSpPr/>
          <p:nvPr/>
        </p:nvSpPr>
        <p:spPr bwMode="auto">
          <a:xfrm>
            <a:off x="4930775" y="4494213"/>
            <a:ext cx="36513" cy="39687"/>
          </a:xfrm>
          <a:custGeom>
            <a:gdLst>
              <a:gd fmla="*/ 23 w 23" name="T0"/>
              <a:gd fmla="*/ 19 h 25" name="T1"/>
              <a:gd fmla="*/ 9 w 23" name="T2"/>
              <a:gd fmla="*/ 25 h 25" name="T3"/>
              <a:gd fmla="*/ 0 w 23" name="T4"/>
              <a:gd fmla="*/ 6 h 25" name="T5"/>
              <a:gd fmla="*/ 14 w 23" name="T6"/>
              <a:gd fmla="*/ 0 h 25" name="T7"/>
              <a:gd fmla="*/ 23 w 23" name="T8"/>
              <a:gd fmla="*/ 19 h 25" name="T9"/>
              <a:gd fmla="*/ 0 60000 65536" name="T10"/>
              <a:gd fmla="*/ 0 60000 65536" name="T11"/>
              <a:gd fmla="*/ 0 60000 65536" name="T12"/>
              <a:gd fmla="*/ 0 60000 65536" name="T13"/>
              <a:gd fmla="*/ 0 60000 65536" name="T14"/>
              <a:gd fmla="*/ 0 w 23" name="T15"/>
              <a:gd fmla="*/ 0 h 25" name="T16"/>
              <a:gd fmla="*/ 23 w 23" name="T17"/>
              <a:gd fmla="*/ 25 h 25" name="T18"/>
            </a:gdLst>
            <a:cxnLst>
              <a:cxn ang="T10">
                <a:pos x="T0" y="T1"/>
              </a:cxn>
              <a:cxn ang="T11">
                <a:pos x="T2" y="T3"/>
              </a:cxn>
              <a:cxn ang="T12">
                <a:pos x="T4" y="T5"/>
              </a:cxn>
              <a:cxn ang="T13">
                <a:pos x="T6" y="T7"/>
              </a:cxn>
              <a:cxn ang="T14">
                <a:pos x="T8" y="T9"/>
              </a:cxn>
            </a:cxnLst>
            <a:rect b="T18" l="T15" r="T17" t="T16"/>
            <a:pathLst>
              <a:path h="25" w="23">
                <a:moveTo>
                  <a:pt x="23" y="19"/>
                </a:moveTo>
                <a:lnTo>
                  <a:pt x="9" y="25"/>
                </a:lnTo>
                <a:lnTo>
                  <a:pt x="0" y="6"/>
                </a:lnTo>
                <a:lnTo>
                  <a:pt x="14" y="0"/>
                </a:lnTo>
                <a:lnTo>
                  <a:pt x="23" y="1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0" name="Freeform 27"/>
          <p:cNvSpPr/>
          <p:nvPr/>
        </p:nvSpPr>
        <p:spPr bwMode="auto">
          <a:xfrm>
            <a:off x="4768850" y="4430713"/>
            <a:ext cx="38100" cy="34925"/>
          </a:xfrm>
          <a:custGeom>
            <a:gdLst>
              <a:gd fmla="*/ 24 w 24" name="T0"/>
              <a:gd fmla="*/ 14 h 22" name="T1"/>
              <a:gd fmla="*/ 5 w 24" name="T2"/>
              <a:gd fmla="*/ 22 h 22" name="T3"/>
              <a:gd fmla="*/ 0 w 24" name="T4"/>
              <a:gd fmla="*/ 8 h 22" name="T5"/>
              <a:gd fmla="*/ 19 w 24" name="T6"/>
              <a:gd fmla="*/ 0 h 22" name="T7"/>
              <a:gd fmla="*/ 24 w 24" name="T8"/>
              <a:gd fmla="*/ 14 h 22" name="T9"/>
              <a:gd fmla="*/ 0 60000 65536" name="T10"/>
              <a:gd fmla="*/ 0 60000 65536" name="T11"/>
              <a:gd fmla="*/ 0 60000 65536" name="T12"/>
              <a:gd fmla="*/ 0 60000 65536" name="T13"/>
              <a:gd fmla="*/ 0 60000 65536" name="T14"/>
              <a:gd fmla="*/ 0 w 24" name="T15"/>
              <a:gd fmla="*/ 0 h 22" name="T16"/>
              <a:gd fmla="*/ 24 w 24" name="T17"/>
              <a:gd fmla="*/ 22 h 22" name="T18"/>
            </a:gdLst>
            <a:cxnLst>
              <a:cxn ang="T10">
                <a:pos x="T0" y="T1"/>
              </a:cxn>
              <a:cxn ang="T11">
                <a:pos x="T2" y="T3"/>
              </a:cxn>
              <a:cxn ang="T12">
                <a:pos x="T4" y="T5"/>
              </a:cxn>
              <a:cxn ang="T13">
                <a:pos x="T6" y="T7"/>
              </a:cxn>
              <a:cxn ang="T14">
                <a:pos x="T8" y="T9"/>
              </a:cxn>
            </a:cxnLst>
            <a:rect b="T18" l="T15" r="T17" t="T16"/>
            <a:pathLst>
              <a:path h="22" w="24">
                <a:moveTo>
                  <a:pt x="24" y="14"/>
                </a:moveTo>
                <a:lnTo>
                  <a:pt x="5" y="22"/>
                </a:lnTo>
                <a:lnTo>
                  <a:pt x="0" y="8"/>
                </a:lnTo>
                <a:lnTo>
                  <a:pt x="19" y="0"/>
                </a:lnTo>
                <a:lnTo>
                  <a:pt x="24" y="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1" name="Freeform 28"/>
          <p:cNvSpPr/>
          <p:nvPr/>
        </p:nvSpPr>
        <p:spPr bwMode="auto">
          <a:xfrm>
            <a:off x="4835525" y="4267200"/>
            <a:ext cx="36513" cy="39688"/>
          </a:xfrm>
          <a:custGeom>
            <a:gdLst>
              <a:gd fmla="*/ 23 w 23" name="T0"/>
              <a:gd fmla="*/ 20 h 25" name="T1"/>
              <a:gd fmla="*/ 9 w 23" name="T2"/>
              <a:gd fmla="*/ 25 h 25" name="T3"/>
              <a:gd fmla="*/ 0 w 23" name="T4"/>
              <a:gd fmla="*/ 6 h 25" name="T5"/>
              <a:gd fmla="*/ 14 w 23" name="T6"/>
              <a:gd fmla="*/ 0 h 25" name="T7"/>
              <a:gd fmla="*/ 23 w 23" name="T8"/>
              <a:gd fmla="*/ 20 h 25" name="T9"/>
              <a:gd fmla="*/ 0 60000 65536" name="T10"/>
              <a:gd fmla="*/ 0 60000 65536" name="T11"/>
              <a:gd fmla="*/ 0 60000 65536" name="T12"/>
              <a:gd fmla="*/ 0 60000 65536" name="T13"/>
              <a:gd fmla="*/ 0 60000 65536" name="T14"/>
              <a:gd fmla="*/ 0 w 23" name="T15"/>
              <a:gd fmla="*/ 0 h 25" name="T16"/>
              <a:gd fmla="*/ 23 w 23" name="T17"/>
              <a:gd fmla="*/ 25 h 25" name="T18"/>
            </a:gdLst>
            <a:cxnLst>
              <a:cxn ang="T10">
                <a:pos x="T0" y="T1"/>
              </a:cxn>
              <a:cxn ang="T11">
                <a:pos x="T2" y="T3"/>
              </a:cxn>
              <a:cxn ang="T12">
                <a:pos x="T4" y="T5"/>
              </a:cxn>
              <a:cxn ang="T13">
                <a:pos x="T6" y="T7"/>
              </a:cxn>
              <a:cxn ang="T14">
                <a:pos x="T8" y="T9"/>
              </a:cxn>
            </a:cxnLst>
            <a:rect b="T18" l="T15" r="T17" t="T16"/>
            <a:pathLst>
              <a:path h="25" w="23">
                <a:moveTo>
                  <a:pt x="23" y="20"/>
                </a:moveTo>
                <a:lnTo>
                  <a:pt x="9" y="25"/>
                </a:lnTo>
                <a:lnTo>
                  <a:pt x="0" y="6"/>
                </a:lnTo>
                <a:lnTo>
                  <a:pt x="14" y="0"/>
                </a:lnTo>
                <a:lnTo>
                  <a:pt x="23" y="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2" name="Freeform 29"/>
          <p:cNvSpPr/>
          <p:nvPr/>
        </p:nvSpPr>
        <p:spPr bwMode="auto">
          <a:xfrm>
            <a:off x="5516563" y="4838700"/>
            <a:ext cx="90487" cy="80963"/>
          </a:xfrm>
          <a:custGeom>
            <a:gdLst>
              <a:gd fmla="*/ 5 w 53" name="T0"/>
              <a:gd fmla="*/ 5 h 48" name="T1"/>
              <a:gd fmla="*/ 0 w 53" name="T2"/>
              <a:gd fmla="*/ 15 h 48" name="T3"/>
              <a:gd fmla="*/ 0 w 53" name="T4"/>
              <a:gd fmla="*/ 17 h 48" name="T5"/>
              <a:gd fmla="*/ 0 w 53" name="T6"/>
              <a:gd fmla="*/ 18 h 48" name="T7"/>
              <a:gd fmla="*/ 0 w 53" name="T8"/>
              <a:gd fmla="*/ 21 h 48" name="T9"/>
              <a:gd fmla="*/ 0 w 53" name="T10"/>
              <a:gd fmla="*/ 22 h 48" name="T11"/>
              <a:gd fmla="*/ 2 w 53" name="T12"/>
              <a:gd fmla="*/ 31 h 48" name="T13"/>
              <a:gd fmla="*/ 8 w 53" name="T14"/>
              <a:gd fmla="*/ 42 h 48" name="T15"/>
              <a:gd fmla="*/ 8 w 53" name="T16"/>
              <a:gd fmla="*/ 42 h 48" name="T17"/>
              <a:gd fmla="*/ 11 w 53" name="T18"/>
              <a:gd fmla="*/ 46 h 48" name="T19"/>
              <a:gd fmla="*/ 12 w 53" name="T20"/>
              <a:gd fmla="*/ 47 h 48" name="T21"/>
              <a:gd fmla="*/ 18 w 53" name="T22"/>
              <a:gd fmla="*/ 48 h 48" name="T23"/>
              <a:gd fmla="*/ 19 w 53" name="T24"/>
              <a:gd fmla="*/ 48 h 48" name="T25"/>
              <a:gd fmla="*/ 21 w 53" name="T26"/>
              <a:gd fmla="*/ 47 h 48" name="T27"/>
              <a:gd fmla="*/ 23 w 53" name="T28"/>
              <a:gd fmla="*/ 46 h 48" name="T29"/>
              <a:gd fmla="*/ 27 w 53" name="T30"/>
              <a:gd fmla="*/ 45 h 48" name="T31"/>
              <a:gd fmla="*/ 27 w 53" name="T32"/>
              <a:gd fmla="*/ 45 h 48" name="T33"/>
              <a:gd fmla="*/ 30 w 53" name="T34"/>
              <a:gd fmla="*/ 46 h 48" name="T35"/>
              <a:gd fmla="*/ 32 w 53" name="T36"/>
              <a:gd fmla="*/ 47 h 48" name="T37"/>
              <a:gd fmla="*/ 35 w 53" name="T38"/>
              <a:gd fmla="*/ 48 h 48" name="T39"/>
              <a:gd fmla="*/ 35 w 53" name="T40"/>
              <a:gd fmla="*/ 48 h 48" name="T41"/>
              <a:gd fmla="*/ 41 w 53" name="T42"/>
              <a:gd fmla="*/ 47 h 48" name="T43"/>
              <a:gd fmla="*/ 42 w 53" name="T44"/>
              <a:gd fmla="*/ 46 h 48" name="T45"/>
              <a:gd fmla="*/ 45 w 53" name="T46"/>
              <a:gd fmla="*/ 42 h 48" name="T47"/>
              <a:gd fmla="*/ 45 w 53" name="T48"/>
              <a:gd fmla="*/ 42 h 48" name="T49"/>
              <a:gd fmla="*/ 51 w 53" name="T50"/>
              <a:gd fmla="*/ 31 h 48" name="T51"/>
              <a:gd fmla="*/ 53 w 53" name="T52"/>
              <a:gd fmla="*/ 22 h 48" name="T53"/>
              <a:gd fmla="*/ 53 w 53" name="T54"/>
              <a:gd fmla="*/ 21 h 48" name="T55"/>
              <a:gd fmla="*/ 53 w 53" name="T56"/>
              <a:gd fmla="*/ 18 h 48" name="T57"/>
              <a:gd fmla="*/ 53 w 53" name="T58"/>
              <a:gd fmla="*/ 17 h 48" name="T59"/>
              <a:gd fmla="*/ 53 w 53" name="T60"/>
              <a:gd fmla="*/ 15 h 48" name="T61"/>
              <a:gd fmla="*/ 48 w 53" name="T62"/>
              <a:gd fmla="*/ 5 h 48" name="T63"/>
              <a:gd fmla="*/ 47 w 53" name="T64"/>
              <a:gd fmla="*/ 4 h 48" name="T65"/>
              <a:gd fmla="*/ 39 w 53" name="T66"/>
              <a:gd fmla="*/ 0 h 48" name="T67"/>
              <a:gd fmla="*/ 31 w 53" name="T68"/>
              <a:gd fmla="*/ 1 h 48" name="T69"/>
              <a:gd fmla="*/ 27 w 53" name="T70"/>
              <a:gd fmla="*/ 3 h 48" name="T71"/>
              <a:gd fmla="*/ 22 w 53" name="T72"/>
              <a:gd fmla="*/ 1 h 48" name="T73"/>
              <a:gd fmla="*/ 14 w 53" name="T74"/>
              <a:gd fmla="*/ 0 h 48" name="T75"/>
              <a:gd fmla="*/ 6 w 53" name="T76"/>
              <a:gd fmla="*/ 4 h 48" name="T77"/>
              <a:gd fmla="*/ 5 w 53" name="T78"/>
              <a:gd fmla="*/ 5 h 4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53" name="T120"/>
              <a:gd fmla="*/ 0 h 48" name="T121"/>
              <a:gd fmla="*/ 53 w 53" name="T122"/>
              <a:gd fmla="*/ 48 h 48"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48" w="52">
                <a:moveTo>
                  <a:pt x="5" y="5"/>
                </a:moveTo>
                <a:cubicBezTo>
                  <a:pt x="2" y="7"/>
                  <a:pt x="1" y="11"/>
                  <a:pt x="0" y="15"/>
                </a:cubicBezTo>
                <a:cubicBezTo>
                  <a:pt x="0" y="15"/>
                  <a:pt x="0" y="16"/>
                  <a:pt x="0" y="17"/>
                </a:cubicBezTo>
                <a:cubicBezTo>
                  <a:pt x="0" y="18"/>
                  <a:pt x="0" y="18"/>
                  <a:pt x="0" y="18"/>
                </a:cubicBezTo>
                <a:cubicBezTo>
                  <a:pt x="0" y="19"/>
                  <a:pt x="0" y="20"/>
                  <a:pt x="0" y="21"/>
                </a:cubicBezTo>
                <a:cubicBezTo>
                  <a:pt x="0" y="21"/>
                  <a:pt x="0" y="22"/>
                  <a:pt x="0" y="22"/>
                </a:cubicBezTo>
                <a:cubicBezTo>
                  <a:pt x="0" y="26"/>
                  <a:pt x="1" y="28"/>
                  <a:pt x="2" y="31"/>
                </a:cubicBezTo>
                <a:cubicBezTo>
                  <a:pt x="3" y="35"/>
                  <a:pt x="5" y="39"/>
                  <a:pt x="8" y="42"/>
                </a:cubicBezTo>
                <a:cubicBezTo>
                  <a:pt x="8" y="42"/>
                  <a:pt x="8" y="42"/>
                  <a:pt x="8" y="42"/>
                </a:cubicBezTo>
                <a:cubicBezTo>
                  <a:pt x="9" y="44"/>
                  <a:pt x="10" y="45"/>
                  <a:pt x="11" y="46"/>
                </a:cubicBezTo>
                <a:cubicBezTo>
                  <a:pt x="12" y="46"/>
                  <a:pt x="12" y="47"/>
                  <a:pt x="12" y="47"/>
                </a:cubicBezTo>
                <a:cubicBezTo>
                  <a:pt x="14" y="48"/>
                  <a:pt x="16" y="48"/>
                  <a:pt x="18" y="48"/>
                </a:cubicBezTo>
                <a:cubicBezTo>
                  <a:pt x="18" y="48"/>
                  <a:pt x="18" y="48"/>
                  <a:pt x="19" y="48"/>
                </a:cubicBezTo>
                <a:cubicBezTo>
                  <a:pt x="19" y="47"/>
                  <a:pt x="20" y="47"/>
                  <a:pt x="21" y="47"/>
                </a:cubicBezTo>
                <a:cubicBezTo>
                  <a:pt x="22" y="46"/>
                  <a:pt x="23" y="46"/>
                  <a:pt x="23" y="46"/>
                </a:cubicBezTo>
                <a:cubicBezTo>
                  <a:pt x="24" y="46"/>
                  <a:pt x="27" y="45"/>
                  <a:pt x="27" y="45"/>
                </a:cubicBezTo>
                <a:cubicBezTo>
                  <a:pt x="27" y="45"/>
                  <a:pt x="27" y="45"/>
                  <a:pt x="27" y="45"/>
                </a:cubicBezTo>
                <a:cubicBezTo>
                  <a:pt x="28" y="46"/>
                  <a:pt x="29" y="46"/>
                  <a:pt x="30" y="46"/>
                </a:cubicBezTo>
                <a:cubicBezTo>
                  <a:pt x="31" y="46"/>
                  <a:pt x="31" y="46"/>
                  <a:pt x="32" y="47"/>
                </a:cubicBezTo>
                <a:cubicBezTo>
                  <a:pt x="33" y="47"/>
                  <a:pt x="34" y="47"/>
                  <a:pt x="35" y="48"/>
                </a:cubicBezTo>
                <a:cubicBezTo>
                  <a:pt x="35" y="48"/>
                  <a:pt x="35" y="48"/>
                  <a:pt x="35" y="48"/>
                </a:cubicBezTo>
                <a:cubicBezTo>
                  <a:pt x="37" y="48"/>
                  <a:pt x="39" y="48"/>
                  <a:pt x="41" y="47"/>
                </a:cubicBezTo>
                <a:cubicBezTo>
                  <a:pt x="41" y="47"/>
                  <a:pt x="41" y="46"/>
                  <a:pt x="42" y="46"/>
                </a:cubicBezTo>
                <a:cubicBezTo>
                  <a:pt x="43" y="45"/>
                  <a:pt x="44" y="44"/>
                  <a:pt x="45" y="42"/>
                </a:cubicBezTo>
                <a:cubicBezTo>
                  <a:pt x="45" y="42"/>
                  <a:pt x="45" y="42"/>
                  <a:pt x="45" y="42"/>
                </a:cubicBezTo>
                <a:cubicBezTo>
                  <a:pt x="48" y="39"/>
                  <a:pt x="50" y="35"/>
                  <a:pt x="51" y="31"/>
                </a:cubicBezTo>
                <a:cubicBezTo>
                  <a:pt x="52" y="28"/>
                  <a:pt x="53" y="26"/>
                  <a:pt x="53" y="22"/>
                </a:cubicBezTo>
                <a:cubicBezTo>
                  <a:pt x="53" y="22"/>
                  <a:pt x="53" y="21"/>
                  <a:pt x="53" y="21"/>
                </a:cubicBezTo>
                <a:cubicBezTo>
                  <a:pt x="53" y="20"/>
                  <a:pt x="53" y="19"/>
                  <a:pt x="53" y="18"/>
                </a:cubicBezTo>
                <a:cubicBezTo>
                  <a:pt x="53" y="18"/>
                  <a:pt x="53" y="18"/>
                  <a:pt x="53" y="17"/>
                </a:cubicBezTo>
                <a:cubicBezTo>
                  <a:pt x="53" y="16"/>
                  <a:pt x="53" y="15"/>
                  <a:pt x="53" y="15"/>
                </a:cubicBezTo>
                <a:cubicBezTo>
                  <a:pt x="52" y="11"/>
                  <a:pt x="51" y="7"/>
                  <a:pt x="48" y="5"/>
                </a:cubicBezTo>
                <a:cubicBezTo>
                  <a:pt x="48" y="4"/>
                  <a:pt x="47" y="4"/>
                  <a:pt x="47" y="4"/>
                </a:cubicBezTo>
                <a:cubicBezTo>
                  <a:pt x="45" y="2"/>
                  <a:pt x="42" y="1"/>
                  <a:pt x="39" y="0"/>
                </a:cubicBezTo>
                <a:cubicBezTo>
                  <a:pt x="36" y="0"/>
                  <a:pt x="34" y="0"/>
                  <a:pt x="31" y="1"/>
                </a:cubicBezTo>
                <a:cubicBezTo>
                  <a:pt x="30" y="2"/>
                  <a:pt x="27" y="3"/>
                  <a:pt x="27" y="3"/>
                </a:cubicBezTo>
                <a:cubicBezTo>
                  <a:pt x="26" y="3"/>
                  <a:pt x="24" y="2"/>
                  <a:pt x="22" y="1"/>
                </a:cubicBezTo>
                <a:cubicBezTo>
                  <a:pt x="20" y="0"/>
                  <a:pt x="17" y="0"/>
                  <a:pt x="14" y="0"/>
                </a:cubicBezTo>
                <a:cubicBezTo>
                  <a:pt x="11" y="1"/>
                  <a:pt x="8" y="2"/>
                  <a:pt x="6" y="4"/>
                </a:cubicBezTo>
                <a:cubicBezTo>
                  <a:pt x="6" y="4"/>
                  <a:pt x="5" y="4"/>
                  <a:pt x="5"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3" name="Freeform 30"/>
          <p:cNvSpPr/>
          <p:nvPr/>
        </p:nvSpPr>
        <p:spPr bwMode="auto">
          <a:xfrm>
            <a:off x="5540375" y="4813300"/>
            <a:ext cx="22225" cy="25400"/>
          </a:xfrm>
          <a:custGeom>
            <a:gdLst>
              <a:gd fmla="*/ 4 w 13" name="T0"/>
              <a:gd fmla="*/ 11 h 15" name="T1"/>
              <a:gd fmla="*/ 9 w 13" name="T2"/>
              <a:gd fmla="*/ 14 h 15" name="T3"/>
              <a:gd fmla="*/ 12 w 13" name="T4"/>
              <a:gd fmla="*/ 14 h 15" name="T5"/>
              <a:gd fmla="*/ 13 w 13" name="T6"/>
              <a:gd fmla="*/ 14 h 15" name="T7"/>
              <a:gd fmla="*/ 10 w 13" name="T8"/>
              <a:gd fmla="*/ 6 h 15" name="T9"/>
              <a:gd fmla="*/ 1 w 13" name="T10"/>
              <a:gd fmla="*/ 0 h 15" name="T11"/>
              <a:gd fmla="*/ 0 w 13" name="T12"/>
              <a:gd fmla="*/ 0 h 15" name="T13"/>
              <a:gd fmla="*/ 0 w 13" name="T14"/>
              <a:gd fmla="*/ 0 h 15" name="T15"/>
              <a:gd fmla="*/ 0 w 13" name="T16"/>
              <a:gd fmla="*/ 4 h 15" name="T17"/>
              <a:gd fmla="*/ 4 w 13" name="T18"/>
              <a:gd fmla="*/ 11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 name="T30"/>
              <a:gd fmla="*/ 0 h 15" name="T31"/>
              <a:gd fmla="*/ 13 w 13"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13">
                <a:moveTo>
                  <a:pt x="4" y="11"/>
                </a:moveTo>
                <a:cubicBezTo>
                  <a:pt x="5" y="12"/>
                  <a:pt x="7" y="14"/>
                  <a:pt x="9" y="14"/>
                </a:cubicBezTo>
                <a:cubicBezTo>
                  <a:pt x="10" y="14"/>
                  <a:pt x="11" y="15"/>
                  <a:pt x="12" y="14"/>
                </a:cubicBezTo>
                <a:cubicBezTo>
                  <a:pt x="12" y="14"/>
                  <a:pt x="13" y="14"/>
                  <a:pt x="13" y="14"/>
                </a:cubicBezTo>
                <a:cubicBezTo>
                  <a:pt x="13" y="11"/>
                  <a:pt x="12" y="8"/>
                  <a:pt x="10" y="6"/>
                </a:cubicBezTo>
                <a:cubicBezTo>
                  <a:pt x="8" y="3"/>
                  <a:pt x="4" y="1"/>
                  <a:pt x="1" y="0"/>
                </a:cubicBezTo>
                <a:cubicBezTo>
                  <a:pt x="1" y="0"/>
                  <a:pt x="0" y="0"/>
                  <a:pt x="0" y="0"/>
                </a:cubicBezTo>
                <a:cubicBezTo>
                  <a:pt x="0" y="0"/>
                  <a:pt x="0" y="0"/>
                  <a:pt x="0" y="0"/>
                </a:cubicBezTo>
                <a:cubicBezTo>
                  <a:pt x="0" y="1"/>
                  <a:pt x="0" y="2"/>
                  <a:pt x="0" y="4"/>
                </a:cubicBezTo>
                <a:cubicBezTo>
                  <a:pt x="1" y="6"/>
                  <a:pt x="2" y="9"/>
                  <a:pt x="4" y="1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4" name="Freeform 31"/>
          <p:cNvSpPr/>
          <p:nvPr/>
        </p:nvSpPr>
        <p:spPr bwMode="auto">
          <a:xfrm>
            <a:off x="4972050" y="4011613"/>
            <a:ext cx="123825" cy="239712"/>
          </a:xfrm>
          <a:custGeom>
            <a:gdLst>
              <a:gd fmla="*/ 73 w 73" name="T0"/>
              <a:gd fmla="*/ 104 h 141" name="T1"/>
              <a:gd fmla="*/ 73 w 73" name="T2"/>
              <a:gd fmla="*/ 34 h 141" name="T3"/>
              <a:gd fmla="*/ 43 w 73" name="T4"/>
              <a:gd fmla="*/ 0 h 141" name="T5"/>
              <a:gd fmla="*/ 29 w 73" name="T6"/>
              <a:gd fmla="*/ 0 h 141" name="T7"/>
              <a:gd fmla="*/ 0 w 73" name="T8"/>
              <a:gd fmla="*/ 34 h 141" name="T9"/>
              <a:gd fmla="*/ 0 w 73" name="T10"/>
              <a:gd fmla="*/ 112 h 141" name="T11"/>
              <a:gd fmla="*/ 28 w 73" name="T12"/>
              <a:gd fmla="*/ 141 h 141" name="T13"/>
              <a:gd fmla="*/ 28 w 73" name="T14"/>
              <a:gd fmla="*/ 141 h 141" name="T15"/>
              <a:gd fmla="*/ 57 w 73" name="T16"/>
              <a:gd fmla="*/ 113 h 141" name="T17"/>
              <a:gd fmla="*/ 57 w 73" name="T18"/>
              <a:gd fmla="*/ 58 h 141" name="T19"/>
              <a:gd fmla="*/ 37 w 73" name="T20"/>
              <a:gd fmla="*/ 38 h 141" name="T21"/>
              <a:gd fmla="*/ 35 w 73" name="T22"/>
              <a:gd fmla="*/ 38 h 141" name="T23"/>
              <a:gd fmla="*/ 16 w 73" name="T24"/>
              <a:gd fmla="*/ 58 h 141" name="T25"/>
              <a:gd fmla="*/ 16 w 73" name="T26"/>
              <a:gd fmla="*/ 103 h 141" name="T27"/>
              <a:gd fmla="*/ 27 w 73" name="T28"/>
              <a:gd fmla="*/ 103 h 141" name="T29"/>
              <a:gd fmla="*/ 27 w 73" name="T30"/>
              <a:gd fmla="*/ 58 h 141" name="T31"/>
              <a:gd fmla="*/ 35 w 73" name="T32"/>
              <a:gd fmla="*/ 49 h 141" name="T33"/>
              <a:gd fmla="*/ 37 w 73" name="T34"/>
              <a:gd fmla="*/ 49 h 141" name="T35"/>
              <a:gd fmla="*/ 46 w 73" name="T36"/>
              <a:gd fmla="*/ 58 h 141" name="T37"/>
              <a:gd fmla="*/ 46 w 73" name="T38"/>
              <a:gd fmla="*/ 112 h 141" name="T39"/>
              <a:gd fmla="*/ 28 w 73" name="T40"/>
              <a:gd fmla="*/ 130 h 141" name="T41"/>
              <a:gd fmla="*/ 15 w 73" name="T42"/>
              <a:gd fmla="*/ 124 h 141" name="T43"/>
              <a:gd fmla="*/ 10 w 73" name="T44"/>
              <a:gd fmla="*/ 107 h 141" name="T45"/>
              <a:gd fmla="*/ 10 w 73" name="T46"/>
              <a:gd fmla="*/ 34 h 141" name="T47"/>
              <a:gd fmla="*/ 29 w 73" name="T48"/>
              <a:gd fmla="*/ 11 h 141" name="T49"/>
              <a:gd fmla="*/ 43 w 73" name="T50"/>
              <a:gd fmla="*/ 11 h 141" name="T51"/>
              <a:gd fmla="*/ 62 w 73" name="T52"/>
              <a:gd fmla="*/ 34 h 141" name="T53"/>
              <a:gd fmla="*/ 62 w 73" name="T54"/>
              <a:gd fmla="*/ 104 h 141" name="T55"/>
              <a:gd fmla="*/ 73 w 73" name="T56"/>
              <a:gd fmla="*/ 104 h 14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73" name="T87"/>
              <a:gd fmla="*/ 0 h 141" name="T88"/>
              <a:gd fmla="*/ 73 w 73" name="T89"/>
              <a:gd fmla="*/ 141 h 14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41" w="73">
                <a:moveTo>
                  <a:pt x="73" y="104"/>
                </a:moveTo>
                <a:cubicBezTo>
                  <a:pt x="73" y="34"/>
                  <a:pt x="73" y="34"/>
                  <a:pt x="73" y="34"/>
                </a:cubicBezTo>
                <a:cubicBezTo>
                  <a:pt x="73" y="14"/>
                  <a:pt x="61" y="0"/>
                  <a:pt x="43" y="0"/>
                </a:cubicBezTo>
                <a:cubicBezTo>
                  <a:pt x="29" y="0"/>
                  <a:pt x="29" y="0"/>
                  <a:pt x="29" y="0"/>
                </a:cubicBezTo>
                <a:cubicBezTo>
                  <a:pt x="11" y="0"/>
                  <a:pt x="0" y="14"/>
                  <a:pt x="0" y="34"/>
                </a:cubicBezTo>
                <a:cubicBezTo>
                  <a:pt x="0" y="34"/>
                  <a:pt x="0" y="112"/>
                  <a:pt x="0" y="112"/>
                </a:cubicBezTo>
                <a:cubicBezTo>
                  <a:pt x="0" y="127"/>
                  <a:pt x="12" y="141"/>
                  <a:pt x="28" y="141"/>
                </a:cubicBezTo>
                <a:cubicBezTo>
                  <a:pt x="28" y="141"/>
                  <a:pt x="28" y="141"/>
                  <a:pt x="28" y="141"/>
                </a:cubicBezTo>
                <a:cubicBezTo>
                  <a:pt x="44" y="141"/>
                  <a:pt x="56" y="128"/>
                  <a:pt x="57" y="113"/>
                </a:cubicBezTo>
                <a:cubicBezTo>
                  <a:pt x="57" y="58"/>
                  <a:pt x="57" y="58"/>
                  <a:pt x="57" y="58"/>
                </a:cubicBezTo>
                <a:cubicBezTo>
                  <a:pt x="57" y="47"/>
                  <a:pt x="48" y="38"/>
                  <a:pt x="37" y="38"/>
                </a:cubicBezTo>
                <a:cubicBezTo>
                  <a:pt x="35" y="38"/>
                  <a:pt x="35" y="38"/>
                  <a:pt x="35" y="38"/>
                </a:cubicBezTo>
                <a:cubicBezTo>
                  <a:pt x="24" y="38"/>
                  <a:pt x="16" y="47"/>
                  <a:pt x="16" y="58"/>
                </a:cubicBezTo>
                <a:cubicBezTo>
                  <a:pt x="16" y="103"/>
                  <a:pt x="16" y="103"/>
                  <a:pt x="16" y="103"/>
                </a:cubicBezTo>
                <a:cubicBezTo>
                  <a:pt x="27" y="103"/>
                  <a:pt x="27" y="103"/>
                  <a:pt x="27" y="103"/>
                </a:cubicBezTo>
                <a:cubicBezTo>
                  <a:pt x="27" y="58"/>
                  <a:pt x="27" y="58"/>
                  <a:pt x="27" y="58"/>
                </a:cubicBezTo>
                <a:cubicBezTo>
                  <a:pt x="27" y="53"/>
                  <a:pt x="29" y="49"/>
                  <a:pt x="35" y="49"/>
                </a:cubicBezTo>
                <a:cubicBezTo>
                  <a:pt x="37" y="49"/>
                  <a:pt x="37" y="49"/>
                  <a:pt x="37" y="49"/>
                </a:cubicBezTo>
                <a:cubicBezTo>
                  <a:pt x="42" y="49"/>
                  <a:pt x="46" y="53"/>
                  <a:pt x="46" y="58"/>
                </a:cubicBezTo>
                <a:cubicBezTo>
                  <a:pt x="46" y="112"/>
                  <a:pt x="46" y="112"/>
                  <a:pt x="46" y="112"/>
                </a:cubicBezTo>
                <a:cubicBezTo>
                  <a:pt x="46" y="122"/>
                  <a:pt x="38" y="130"/>
                  <a:pt x="28" y="130"/>
                </a:cubicBezTo>
                <a:cubicBezTo>
                  <a:pt x="23" y="130"/>
                  <a:pt x="18" y="128"/>
                  <a:pt x="15" y="124"/>
                </a:cubicBezTo>
                <a:cubicBezTo>
                  <a:pt x="12" y="120"/>
                  <a:pt x="10" y="115"/>
                  <a:pt x="10" y="107"/>
                </a:cubicBezTo>
                <a:cubicBezTo>
                  <a:pt x="10" y="34"/>
                  <a:pt x="10" y="34"/>
                  <a:pt x="10" y="34"/>
                </a:cubicBezTo>
                <a:cubicBezTo>
                  <a:pt x="10" y="17"/>
                  <a:pt x="20" y="11"/>
                  <a:pt x="29" y="11"/>
                </a:cubicBezTo>
                <a:cubicBezTo>
                  <a:pt x="43" y="11"/>
                  <a:pt x="43" y="11"/>
                  <a:pt x="43" y="11"/>
                </a:cubicBezTo>
                <a:cubicBezTo>
                  <a:pt x="56" y="11"/>
                  <a:pt x="62" y="23"/>
                  <a:pt x="62" y="34"/>
                </a:cubicBezTo>
                <a:cubicBezTo>
                  <a:pt x="62" y="104"/>
                  <a:pt x="62" y="104"/>
                  <a:pt x="62" y="104"/>
                </a:cubicBezTo>
                <a:lnTo>
                  <a:pt x="73" y="10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5" name="Freeform 32"/>
          <p:cNvSpPr/>
          <p:nvPr/>
        </p:nvSpPr>
        <p:spPr bwMode="auto">
          <a:xfrm>
            <a:off x="5054600" y="2500313"/>
            <a:ext cx="201613" cy="123825"/>
          </a:xfrm>
          <a:custGeom>
            <a:gdLst>
              <a:gd fmla="*/ 13 w 119" name="T0"/>
              <a:gd fmla="*/ 73 h 73" name="T1"/>
              <a:gd fmla="*/ 43 w 119" name="T2"/>
              <a:gd fmla="*/ 73 h 73" name="T3"/>
              <a:gd fmla="*/ 84 w 119" name="T4"/>
              <a:gd fmla="*/ 48 h 73" name="T5"/>
              <a:gd fmla="*/ 116 w 119" name="T6"/>
              <a:gd fmla="*/ 62 h 73" name="T7"/>
              <a:gd fmla="*/ 117 w 119" name="T8"/>
              <a:gd fmla="*/ 62 h 73" name="T9"/>
              <a:gd fmla="*/ 119 w 119" name="T10"/>
              <a:gd fmla="*/ 52 h 73" name="T11"/>
              <a:gd fmla="*/ 98 w 119" name="T12"/>
              <a:gd fmla="*/ 31 h 73" name="T13"/>
              <a:gd fmla="*/ 85 w 119" name="T14"/>
              <a:gd fmla="*/ 36 h 73" name="T15"/>
              <a:gd fmla="*/ 48 w 119" name="T16"/>
              <a:gd fmla="*/ 0 h 73" name="T17"/>
              <a:gd fmla="*/ 11 w 119" name="T18"/>
              <a:gd fmla="*/ 37 h 73" name="T19"/>
              <a:gd fmla="*/ 13 w 119" name="T20"/>
              <a:gd fmla="*/ 47 h 73" name="T21"/>
              <a:gd fmla="*/ 0 w 119" name="T22"/>
              <a:gd fmla="*/ 60 h 73" name="T23"/>
              <a:gd fmla="*/ 13 w 119" name="T24"/>
              <a:gd fmla="*/ 73 h 7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9" name="T39"/>
              <a:gd fmla="*/ 0 h 73" name="T40"/>
              <a:gd fmla="*/ 119 w 119" name="T41"/>
              <a:gd fmla="*/ 73 h 73"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73" w="119">
                <a:moveTo>
                  <a:pt x="13" y="73"/>
                </a:moveTo>
                <a:cubicBezTo>
                  <a:pt x="43" y="73"/>
                  <a:pt x="43" y="73"/>
                  <a:pt x="43" y="73"/>
                </a:cubicBezTo>
                <a:cubicBezTo>
                  <a:pt x="51" y="58"/>
                  <a:pt x="66" y="48"/>
                  <a:pt x="84" y="48"/>
                </a:cubicBezTo>
                <a:cubicBezTo>
                  <a:pt x="96" y="48"/>
                  <a:pt x="107" y="53"/>
                  <a:pt x="116" y="62"/>
                </a:cubicBezTo>
                <a:cubicBezTo>
                  <a:pt x="116" y="62"/>
                  <a:pt x="116" y="62"/>
                  <a:pt x="117" y="62"/>
                </a:cubicBezTo>
                <a:cubicBezTo>
                  <a:pt x="118" y="59"/>
                  <a:pt x="119" y="56"/>
                  <a:pt x="119" y="52"/>
                </a:cubicBezTo>
                <a:cubicBezTo>
                  <a:pt x="119" y="40"/>
                  <a:pt x="110" y="31"/>
                  <a:pt x="98" y="31"/>
                </a:cubicBezTo>
                <a:cubicBezTo>
                  <a:pt x="93" y="31"/>
                  <a:pt x="88" y="33"/>
                  <a:pt x="85" y="36"/>
                </a:cubicBezTo>
                <a:cubicBezTo>
                  <a:pt x="84" y="16"/>
                  <a:pt x="68" y="0"/>
                  <a:pt x="48" y="0"/>
                </a:cubicBezTo>
                <a:cubicBezTo>
                  <a:pt x="28" y="0"/>
                  <a:pt x="11" y="16"/>
                  <a:pt x="11" y="37"/>
                </a:cubicBezTo>
                <a:cubicBezTo>
                  <a:pt x="11" y="40"/>
                  <a:pt x="12" y="44"/>
                  <a:pt x="13" y="47"/>
                </a:cubicBezTo>
                <a:cubicBezTo>
                  <a:pt x="6" y="47"/>
                  <a:pt x="0" y="53"/>
                  <a:pt x="0" y="60"/>
                </a:cubicBezTo>
                <a:cubicBezTo>
                  <a:pt x="0" y="67"/>
                  <a:pt x="6" y="73"/>
                  <a:pt x="13" y="7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6" name="Freeform 33"/>
          <p:cNvSpPr/>
          <p:nvPr/>
        </p:nvSpPr>
        <p:spPr bwMode="auto">
          <a:xfrm>
            <a:off x="5105400" y="2590800"/>
            <a:ext cx="228600" cy="139700"/>
          </a:xfrm>
          <a:custGeom>
            <a:gdLst>
              <a:gd fmla="*/ 111 w 135" name="T0"/>
              <a:gd fmla="*/ 35 h 83" name="T1"/>
              <a:gd fmla="*/ 95 w 135" name="T2"/>
              <a:gd fmla="*/ 40 h 83" name="T3"/>
              <a:gd fmla="*/ 84 w 135" name="T4"/>
              <a:gd fmla="*/ 13 h 83" name="T5"/>
              <a:gd fmla="*/ 54 w 135" name="T6"/>
              <a:gd fmla="*/ 0 h 83" name="T7"/>
              <a:gd fmla="*/ 18 w 135" name="T8"/>
              <a:gd fmla="*/ 20 h 83" name="T9"/>
              <a:gd fmla="*/ 12 w 135" name="T10"/>
              <a:gd fmla="*/ 41 h 83" name="T11"/>
              <a:gd fmla="*/ 14 w 135" name="T12"/>
              <a:gd fmla="*/ 53 h 83" name="T13"/>
              <a:gd fmla="*/ 0 w 135" name="T14"/>
              <a:gd fmla="*/ 68 h 83" name="T15"/>
              <a:gd fmla="*/ 14 w 135" name="T16"/>
              <a:gd fmla="*/ 83 h 83" name="T17"/>
              <a:gd fmla="*/ 54 w 135" name="T18"/>
              <a:gd fmla="*/ 83 h 83" name="T19"/>
              <a:gd fmla="*/ 56 w 135" name="T20"/>
              <a:gd fmla="*/ 83 h 83" name="T21"/>
              <a:gd fmla="*/ 111 w 135" name="T22"/>
              <a:gd fmla="*/ 83 h 83" name="T23"/>
              <a:gd fmla="*/ 135 w 135" name="T24"/>
              <a:gd fmla="*/ 59 h 83" name="T25"/>
              <a:gd fmla="*/ 111 w 135" name="T26"/>
              <a:gd fmla="*/ 35 h 8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35" name="T42"/>
              <a:gd fmla="*/ 0 h 83" name="T43"/>
              <a:gd fmla="*/ 135 w 135" name="T44"/>
              <a:gd fmla="*/ 83 h 8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83" w="135">
                <a:moveTo>
                  <a:pt x="111" y="35"/>
                </a:moveTo>
                <a:cubicBezTo>
                  <a:pt x="105" y="35"/>
                  <a:pt x="100" y="37"/>
                  <a:pt x="95" y="40"/>
                </a:cubicBezTo>
                <a:cubicBezTo>
                  <a:pt x="95" y="30"/>
                  <a:pt x="91" y="20"/>
                  <a:pt x="84" y="13"/>
                </a:cubicBezTo>
                <a:cubicBezTo>
                  <a:pt x="77" y="5"/>
                  <a:pt x="66" y="0"/>
                  <a:pt x="54" y="0"/>
                </a:cubicBezTo>
                <a:cubicBezTo>
                  <a:pt x="39" y="0"/>
                  <a:pt x="25" y="8"/>
                  <a:pt x="18" y="20"/>
                </a:cubicBezTo>
                <a:cubicBezTo>
                  <a:pt x="14" y="26"/>
                  <a:pt x="12" y="34"/>
                  <a:pt x="12" y="41"/>
                </a:cubicBezTo>
                <a:cubicBezTo>
                  <a:pt x="12" y="46"/>
                  <a:pt x="13" y="50"/>
                  <a:pt x="14" y="53"/>
                </a:cubicBezTo>
                <a:cubicBezTo>
                  <a:pt x="6" y="54"/>
                  <a:pt x="0" y="60"/>
                  <a:pt x="0" y="68"/>
                </a:cubicBezTo>
                <a:cubicBezTo>
                  <a:pt x="0" y="76"/>
                  <a:pt x="6" y="83"/>
                  <a:pt x="14" y="83"/>
                </a:cubicBezTo>
                <a:cubicBezTo>
                  <a:pt x="54" y="83"/>
                  <a:pt x="54" y="83"/>
                  <a:pt x="54" y="83"/>
                </a:cubicBezTo>
                <a:cubicBezTo>
                  <a:pt x="56" y="83"/>
                  <a:pt x="56" y="83"/>
                  <a:pt x="56" y="83"/>
                </a:cubicBezTo>
                <a:cubicBezTo>
                  <a:pt x="111" y="83"/>
                  <a:pt x="111" y="83"/>
                  <a:pt x="111" y="83"/>
                </a:cubicBezTo>
                <a:cubicBezTo>
                  <a:pt x="124" y="83"/>
                  <a:pt x="135" y="72"/>
                  <a:pt x="135" y="59"/>
                </a:cubicBezTo>
                <a:cubicBezTo>
                  <a:pt x="135" y="46"/>
                  <a:pt x="124" y="35"/>
                  <a:pt x="111" y="3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7" name="Freeform 34"/>
          <p:cNvSpPr/>
          <p:nvPr/>
        </p:nvSpPr>
        <p:spPr bwMode="auto">
          <a:xfrm>
            <a:off x="5237163" y="4318000"/>
            <a:ext cx="44450" cy="53975"/>
          </a:xfrm>
          <a:custGeom>
            <a:gdLst>
              <a:gd fmla="*/ 28 w 28" name="T0"/>
              <a:gd fmla="*/ 0 h 34" name="T1"/>
              <a:gd fmla="*/ 0 w 28" name="T2"/>
              <a:gd fmla="*/ 0 h 34" name="T3"/>
              <a:gd fmla="*/ 0 w 28" name="T4"/>
              <a:gd fmla="*/ 12 h 34" name="T5"/>
              <a:gd fmla="*/ 28 w 28" name="T6"/>
              <a:gd fmla="*/ 34 h 34" name="T7"/>
              <a:gd fmla="*/ 28 w 28" name="T8"/>
              <a:gd fmla="*/ 0 h 34" name="T9"/>
              <a:gd fmla="*/ 0 60000 65536" name="T10"/>
              <a:gd fmla="*/ 0 60000 65536" name="T11"/>
              <a:gd fmla="*/ 0 60000 65536" name="T12"/>
              <a:gd fmla="*/ 0 60000 65536" name="T13"/>
              <a:gd fmla="*/ 0 60000 65536" name="T14"/>
              <a:gd fmla="*/ 0 w 28" name="T15"/>
              <a:gd fmla="*/ 0 h 34" name="T16"/>
              <a:gd fmla="*/ 28 w 28" name="T17"/>
              <a:gd fmla="*/ 34 h 34" name="T18"/>
            </a:gdLst>
            <a:cxnLst>
              <a:cxn ang="T10">
                <a:pos x="T0" y="T1"/>
              </a:cxn>
              <a:cxn ang="T11">
                <a:pos x="T2" y="T3"/>
              </a:cxn>
              <a:cxn ang="T12">
                <a:pos x="T4" y="T5"/>
              </a:cxn>
              <a:cxn ang="T13">
                <a:pos x="T6" y="T7"/>
              </a:cxn>
              <a:cxn ang="T14">
                <a:pos x="T8" y="T9"/>
              </a:cxn>
            </a:cxnLst>
            <a:rect b="T18" l="T15" r="T17" t="T16"/>
            <a:pathLst>
              <a:path h="34" w="28">
                <a:moveTo>
                  <a:pt x="28" y="0"/>
                </a:moveTo>
                <a:lnTo>
                  <a:pt x="0" y="0"/>
                </a:lnTo>
                <a:lnTo>
                  <a:pt x="0" y="12"/>
                </a:lnTo>
                <a:lnTo>
                  <a:pt x="28" y="34"/>
                </a:lnTo>
                <a:lnTo>
                  <a:pt x="2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8" name="Freeform 35"/>
          <p:cNvSpPr/>
          <p:nvPr/>
        </p:nvSpPr>
        <p:spPr bwMode="auto">
          <a:xfrm>
            <a:off x="5102225" y="4364038"/>
            <a:ext cx="179388" cy="173037"/>
          </a:xfrm>
          <a:custGeom>
            <a:gdLst>
              <a:gd fmla="*/ 113 w 113" name="T0"/>
              <a:gd fmla="*/ 58 h 109" name="T1"/>
              <a:gd fmla="*/ 113 w 113" name="T2"/>
              <a:gd fmla="*/ 46 h 109" name="T3"/>
              <a:gd fmla="*/ 85 w 113" name="T4"/>
              <a:gd fmla="*/ 24 h 109" name="T5"/>
              <a:gd fmla="*/ 56 w 113" name="T6"/>
              <a:gd fmla="*/ 0 h 109" name="T7"/>
              <a:gd fmla="*/ 0 w 113" name="T8"/>
              <a:gd fmla="*/ 46 h 109" name="T9"/>
              <a:gd fmla="*/ 0 w 113" name="T10"/>
              <a:gd fmla="*/ 109 h 109" name="T11"/>
              <a:gd fmla="*/ 35 w 113" name="T12"/>
              <a:gd fmla="*/ 109 h 109" name="T13"/>
              <a:gd fmla="*/ 35 w 113" name="T14"/>
              <a:gd fmla="*/ 47 h 109" name="T15"/>
              <a:gd fmla="*/ 77 w 113" name="T16"/>
              <a:gd fmla="*/ 47 h 109" name="T17"/>
              <a:gd fmla="*/ 77 w 113" name="T18"/>
              <a:gd fmla="*/ 109 h 109" name="T19"/>
              <a:gd fmla="*/ 113 w 113" name="T20"/>
              <a:gd fmla="*/ 109 h 109" name="T21"/>
              <a:gd fmla="*/ 113 w 113" name="T22"/>
              <a:gd fmla="*/ 58 h 10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13" name="T36"/>
              <a:gd fmla="*/ 0 h 109" name="T37"/>
              <a:gd fmla="*/ 113 w 113" name="T38"/>
              <a:gd fmla="*/ 109 h 10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09" w="113">
                <a:moveTo>
                  <a:pt x="113" y="58"/>
                </a:moveTo>
                <a:lnTo>
                  <a:pt x="113" y="46"/>
                </a:lnTo>
                <a:lnTo>
                  <a:pt x="85" y="24"/>
                </a:lnTo>
                <a:lnTo>
                  <a:pt x="56" y="0"/>
                </a:lnTo>
                <a:lnTo>
                  <a:pt x="0" y="46"/>
                </a:lnTo>
                <a:lnTo>
                  <a:pt x="0" y="109"/>
                </a:lnTo>
                <a:lnTo>
                  <a:pt x="35" y="109"/>
                </a:lnTo>
                <a:lnTo>
                  <a:pt x="35" y="47"/>
                </a:lnTo>
                <a:lnTo>
                  <a:pt x="77" y="47"/>
                </a:lnTo>
                <a:lnTo>
                  <a:pt x="77" y="109"/>
                </a:lnTo>
                <a:lnTo>
                  <a:pt x="113" y="109"/>
                </a:lnTo>
                <a:lnTo>
                  <a:pt x="113" y="5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79" name="Freeform 36"/>
          <p:cNvSpPr/>
          <p:nvPr/>
        </p:nvSpPr>
        <p:spPr bwMode="auto">
          <a:xfrm>
            <a:off x="5059363" y="4308475"/>
            <a:ext cx="265112" cy="134938"/>
          </a:xfrm>
          <a:custGeom>
            <a:gdLst>
              <a:gd fmla="*/ 27 w 167" name="T0"/>
              <a:gd fmla="*/ 76 h 85" name="T1"/>
              <a:gd fmla="*/ 83 w 167" name="T2"/>
              <a:gd fmla="*/ 30 h 85" name="T3"/>
              <a:gd fmla="*/ 112 w 167" name="T4"/>
              <a:gd fmla="*/ 53 h 85" name="T5"/>
              <a:gd fmla="*/ 140 w 167" name="T6"/>
              <a:gd fmla="*/ 76 h 85" name="T7"/>
              <a:gd fmla="*/ 152 w 167" name="T8"/>
              <a:gd fmla="*/ 85 h 85" name="T9"/>
              <a:gd fmla="*/ 167 w 167" name="T10"/>
              <a:gd fmla="*/ 68 h 85" name="T11"/>
              <a:gd fmla="*/ 140 w 167" name="T12"/>
              <a:gd fmla="*/ 46 h 85" name="T13"/>
              <a:gd fmla="*/ 112 w 167" name="T14"/>
              <a:gd fmla="*/ 23 h 85" name="T15"/>
              <a:gd fmla="*/ 83 w 167" name="T16"/>
              <a:gd fmla="*/ 0 h 85" name="T17"/>
              <a:gd fmla="*/ 0 w 167" name="T18"/>
              <a:gd fmla="*/ 68 h 85" name="T19"/>
              <a:gd fmla="*/ 14 w 167" name="T20"/>
              <a:gd fmla="*/ 85 h 85" name="T21"/>
              <a:gd fmla="*/ 27 w 167" name="T22"/>
              <a:gd fmla="*/ 76 h 8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67" name="T36"/>
              <a:gd fmla="*/ 0 h 85" name="T37"/>
              <a:gd fmla="*/ 167 w 167" name="T38"/>
              <a:gd fmla="*/ 85 h 8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5" w="167">
                <a:moveTo>
                  <a:pt x="27" y="76"/>
                </a:moveTo>
                <a:lnTo>
                  <a:pt x="83" y="30"/>
                </a:lnTo>
                <a:lnTo>
                  <a:pt x="112" y="53"/>
                </a:lnTo>
                <a:lnTo>
                  <a:pt x="140" y="76"/>
                </a:lnTo>
                <a:lnTo>
                  <a:pt x="152" y="85"/>
                </a:lnTo>
                <a:lnTo>
                  <a:pt x="167" y="68"/>
                </a:lnTo>
                <a:lnTo>
                  <a:pt x="140" y="46"/>
                </a:lnTo>
                <a:lnTo>
                  <a:pt x="112" y="23"/>
                </a:lnTo>
                <a:lnTo>
                  <a:pt x="83" y="0"/>
                </a:lnTo>
                <a:lnTo>
                  <a:pt x="0" y="68"/>
                </a:lnTo>
                <a:lnTo>
                  <a:pt x="14" y="85"/>
                </a:lnTo>
                <a:lnTo>
                  <a:pt x="27" y="7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80" name="Rectangle 37"/>
          <p:cNvSpPr>
            <a:spLocks noChangeArrowheads="1"/>
          </p:cNvSpPr>
          <p:nvPr/>
        </p:nvSpPr>
        <p:spPr bwMode="auto">
          <a:xfrm>
            <a:off x="4017963" y="3944938"/>
            <a:ext cx="61912" cy="476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81" name="Freeform 38"/>
          <p:cNvSpPr/>
          <p:nvPr/>
        </p:nvSpPr>
        <p:spPr bwMode="auto">
          <a:xfrm>
            <a:off x="3949700" y="4000500"/>
            <a:ext cx="60325" cy="28575"/>
          </a:xfrm>
          <a:custGeom>
            <a:gdLst>
              <a:gd fmla="*/ 38 w 38" name="T0"/>
              <a:gd fmla="*/ 18 h 18" name="T1"/>
              <a:gd fmla="*/ 38 w 38" name="T2"/>
              <a:gd fmla="*/ 0 h 18" name="T3"/>
              <a:gd fmla="*/ 0 w 38" name="T4"/>
              <a:gd fmla="*/ 0 h 18" name="T5"/>
              <a:gd fmla="*/ 5 w 38" name="T6"/>
              <a:gd fmla="*/ 18 h 18" name="T7"/>
              <a:gd fmla="*/ 38 w 38" name="T8"/>
              <a:gd fmla="*/ 18 h 18" name="T9"/>
              <a:gd fmla="*/ 0 60000 65536" name="T10"/>
              <a:gd fmla="*/ 0 60000 65536" name="T11"/>
              <a:gd fmla="*/ 0 60000 65536" name="T12"/>
              <a:gd fmla="*/ 0 60000 65536" name="T13"/>
              <a:gd fmla="*/ 0 60000 65536" name="T14"/>
              <a:gd fmla="*/ 0 w 38" name="T15"/>
              <a:gd fmla="*/ 0 h 18" name="T16"/>
              <a:gd fmla="*/ 38 w 38" name="T17"/>
              <a:gd fmla="*/ 18 h 18" name="T18"/>
            </a:gdLst>
            <a:cxnLst>
              <a:cxn ang="T10">
                <a:pos x="T0" y="T1"/>
              </a:cxn>
              <a:cxn ang="T11">
                <a:pos x="T2" y="T3"/>
              </a:cxn>
              <a:cxn ang="T12">
                <a:pos x="T4" y="T5"/>
              </a:cxn>
              <a:cxn ang="T13">
                <a:pos x="T6" y="T7"/>
              </a:cxn>
              <a:cxn ang="T14">
                <a:pos x="T8" y="T9"/>
              </a:cxn>
            </a:cxnLst>
            <a:rect b="T18" l="T15" r="T17" t="T16"/>
            <a:pathLst>
              <a:path h="18" w="38">
                <a:moveTo>
                  <a:pt x="38" y="18"/>
                </a:moveTo>
                <a:lnTo>
                  <a:pt x="38" y="0"/>
                </a:lnTo>
                <a:lnTo>
                  <a:pt x="0" y="0"/>
                </a:lnTo>
                <a:lnTo>
                  <a:pt x="5" y="18"/>
                </a:lnTo>
                <a:lnTo>
                  <a:pt x="38" y="1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82" name="Rectangle 39"/>
          <p:cNvSpPr>
            <a:spLocks noChangeArrowheads="1"/>
          </p:cNvSpPr>
          <p:nvPr/>
        </p:nvSpPr>
        <p:spPr bwMode="auto">
          <a:xfrm>
            <a:off x="4017963" y="3905250"/>
            <a:ext cx="61912"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83" name="Rectangle 40"/>
          <p:cNvSpPr>
            <a:spLocks noChangeArrowheads="1"/>
          </p:cNvSpPr>
          <p:nvPr/>
        </p:nvSpPr>
        <p:spPr bwMode="auto">
          <a:xfrm>
            <a:off x="4017963" y="4000500"/>
            <a:ext cx="61912"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84" name="Freeform 41"/>
          <p:cNvSpPr/>
          <p:nvPr/>
        </p:nvSpPr>
        <p:spPr bwMode="auto">
          <a:xfrm>
            <a:off x="4086225" y="3944938"/>
            <a:ext cx="74613" cy="47625"/>
          </a:xfrm>
          <a:custGeom>
            <a:gdLst>
              <a:gd fmla="*/ 47 w 47" name="T0"/>
              <a:gd fmla="*/ 0 h 30" name="T1"/>
              <a:gd fmla="*/ 0 w 47" name="T2"/>
              <a:gd fmla="*/ 0 h 30" name="T3"/>
              <a:gd fmla="*/ 0 w 47" name="T4"/>
              <a:gd fmla="*/ 30 h 30" name="T5"/>
              <a:gd fmla="*/ 39 w 47" name="T6"/>
              <a:gd fmla="*/ 30 h 30" name="T7"/>
              <a:gd fmla="*/ 47 w 47" name="T8"/>
              <a:gd fmla="*/ 0 h 30" name="T9"/>
              <a:gd fmla="*/ 0 60000 65536" name="T10"/>
              <a:gd fmla="*/ 0 60000 65536" name="T11"/>
              <a:gd fmla="*/ 0 60000 65536" name="T12"/>
              <a:gd fmla="*/ 0 60000 65536" name="T13"/>
              <a:gd fmla="*/ 0 60000 65536" name="T14"/>
              <a:gd fmla="*/ 0 w 47" name="T15"/>
              <a:gd fmla="*/ 0 h 30" name="T16"/>
              <a:gd fmla="*/ 47 w 47" name="T17"/>
              <a:gd fmla="*/ 30 h 30" name="T18"/>
            </a:gdLst>
            <a:cxnLst>
              <a:cxn ang="T10">
                <a:pos x="T0" y="T1"/>
              </a:cxn>
              <a:cxn ang="T11">
                <a:pos x="T2" y="T3"/>
              </a:cxn>
              <a:cxn ang="T12">
                <a:pos x="T4" y="T5"/>
              </a:cxn>
              <a:cxn ang="T13">
                <a:pos x="T6" y="T7"/>
              </a:cxn>
              <a:cxn ang="T14">
                <a:pos x="T8" y="T9"/>
              </a:cxn>
            </a:cxnLst>
            <a:rect b="T18" l="T15" r="T17" t="T16"/>
            <a:pathLst>
              <a:path h="30" w="47">
                <a:moveTo>
                  <a:pt x="47" y="0"/>
                </a:moveTo>
                <a:lnTo>
                  <a:pt x="0" y="0"/>
                </a:lnTo>
                <a:lnTo>
                  <a:pt x="0" y="30"/>
                </a:lnTo>
                <a:lnTo>
                  <a:pt x="39" y="30"/>
                </a:lnTo>
                <a:lnTo>
                  <a:pt x="4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85" name="Freeform 42"/>
          <p:cNvSpPr/>
          <p:nvPr/>
        </p:nvSpPr>
        <p:spPr bwMode="auto">
          <a:xfrm>
            <a:off x="4086225" y="4000500"/>
            <a:ext cx="60325" cy="28575"/>
          </a:xfrm>
          <a:custGeom>
            <a:gdLst>
              <a:gd fmla="*/ 0 w 38" name="T0"/>
              <a:gd fmla="*/ 18 h 18" name="T1"/>
              <a:gd fmla="*/ 33 w 38" name="T2"/>
              <a:gd fmla="*/ 18 h 18" name="T3"/>
              <a:gd fmla="*/ 38 w 38" name="T4"/>
              <a:gd fmla="*/ 0 h 18" name="T5"/>
              <a:gd fmla="*/ 0 w 38" name="T6"/>
              <a:gd fmla="*/ 0 h 18" name="T7"/>
              <a:gd fmla="*/ 0 w 38" name="T8"/>
              <a:gd fmla="*/ 18 h 18" name="T9"/>
              <a:gd fmla="*/ 0 60000 65536" name="T10"/>
              <a:gd fmla="*/ 0 60000 65536" name="T11"/>
              <a:gd fmla="*/ 0 60000 65536" name="T12"/>
              <a:gd fmla="*/ 0 60000 65536" name="T13"/>
              <a:gd fmla="*/ 0 60000 65536" name="T14"/>
              <a:gd fmla="*/ 0 w 38" name="T15"/>
              <a:gd fmla="*/ 0 h 18" name="T16"/>
              <a:gd fmla="*/ 38 w 38" name="T17"/>
              <a:gd fmla="*/ 18 h 18" name="T18"/>
            </a:gdLst>
            <a:cxnLst>
              <a:cxn ang="T10">
                <a:pos x="T0" y="T1"/>
              </a:cxn>
              <a:cxn ang="T11">
                <a:pos x="T2" y="T3"/>
              </a:cxn>
              <a:cxn ang="T12">
                <a:pos x="T4" y="T5"/>
              </a:cxn>
              <a:cxn ang="T13">
                <a:pos x="T6" y="T7"/>
              </a:cxn>
              <a:cxn ang="T14">
                <a:pos x="T8" y="T9"/>
              </a:cxn>
            </a:cxnLst>
            <a:rect b="T18" l="T15" r="T17" t="T16"/>
            <a:pathLst>
              <a:path h="18" w="38">
                <a:moveTo>
                  <a:pt x="0" y="18"/>
                </a:moveTo>
                <a:lnTo>
                  <a:pt x="33" y="18"/>
                </a:lnTo>
                <a:lnTo>
                  <a:pt x="38" y="0"/>
                </a:lnTo>
                <a:lnTo>
                  <a:pt x="0" y="0"/>
                </a:lnTo>
                <a:lnTo>
                  <a:pt x="0" y="1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86" name="Freeform 43"/>
          <p:cNvSpPr/>
          <p:nvPr/>
        </p:nvSpPr>
        <p:spPr bwMode="auto">
          <a:xfrm>
            <a:off x="3933825" y="3944938"/>
            <a:ext cx="76200" cy="47625"/>
          </a:xfrm>
          <a:custGeom>
            <a:gdLst>
              <a:gd fmla="*/ 48 w 48" name="T0"/>
              <a:gd fmla="*/ 0 h 30" name="T1"/>
              <a:gd fmla="*/ 0 w 48" name="T2"/>
              <a:gd fmla="*/ 0 h 30" name="T3"/>
              <a:gd fmla="*/ 9 w 48" name="T4"/>
              <a:gd fmla="*/ 30 h 30" name="T5"/>
              <a:gd fmla="*/ 48 w 48" name="T6"/>
              <a:gd fmla="*/ 30 h 30" name="T7"/>
              <a:gd fmla="*/ 48 w 48" name="T8"/>
              <a:gd fmla="*/ 0 h 30" name="T9"/>
              <a:gd fmla="*/ 0 60000 65536" name="T10"/>
              <a:gd fmla="*/ 0 60000 65536" name="T11"/>
              <a:gd fmla="*/ 0 60000 65536" name="T12"/>
              <a:gd fmla="*/ 0 60000 65536" name="T13"/>
              <a:gd fmla="*/ 0 60000 65536" name="T14"/>
              <a:gd fmla="*/ 0 w 48" name="T15"/>
              <a:gd fmla="*/ 0 h 30" name="T16"/>
              <a:gd fmla="*/ 48 w 48" name="T17"/>
              <a:gd fmla="*/ 30 h 30" name="T18"/>
            </a:gdLst>
            <a:cxnLst>
              <a:cxn ang="T10">
                <a:pos x="T0" y="T1"/>
              </a:cxn>
              <a:cxn ang="T11">
                <a:pos x="T2" y="T3"/>
              </a:cxn>
              <a:cxn ang="T12">
                <a:pos x="T4" y="T5"/>
              </a:cxn>
              <a:cxn ang="T13">
                <a:pos x="T6" y="T7"/>
              </a:cxn>
              <a:cxn ang="T14">
                <a:pos x="T8" y="T9"/>
              </a:cxn>
            </a:cxnLst>
            <a:rect b="T18" l="T15" r="T17" t="T16"/>
            <a:pathLst>
              <a:path h="30" w="48">
                <a:moveTo>
                  <a:pt x="48" y="0"/>
                </a:moveTo>
                <a:lnTo>
                  <a:pt x="0" y="0"/>
                </a:lnTo>
                <a:lnTo>
                  <a:pt x="9" y="30"/>
                </a:lnTo>
                <a:lnTo>
                  <a:pt x="48" y="30"/>
                </a:lnTo>
                <a:lnTo>
                  <a:pt x="4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87" name="Freeform 44"/>
          <p:cNvSpPr/>
          <p:nvPr/>
        </p:nvSpPr>
        <p:spPr bwMode="auto">
          <a:xfrm>
            <a:off x="3924300" y="3835400"/>
            <a:ext cx="96838" cy="100013"/>
          </a:xfrm>
          <a:custGeom>
            <a:gdLst>
              <a:gd fmla="*/ 0 w 58" name="T0"/>
              <a:gd fmla="*/ 41 h 59" name="T1"/>
              <a:gd fmla="*/ 5 w 58" name="T2"/>
              <a:gd fmla="*/ 59 h 59" name="T3"/>
              <a:gd fmla="*/ 51 w 58" name="T4"/>
              <a:gd fmla="*/ 59 h 59" name="T5"/>
              <a:gd fmla="*/ 51 w 58" name="T6"/>
              <a:gd fmla="*/ 41 h 59" name="T7"/>
              <a:gd fmla="*/ 33 w 58" name="T8"/>
              <a:gd fmla="*/ 41 h 59" name="T9"/>
              <a:gd fmla="*/ 58 w 58" name="T10"/>
              <a:gd fmla="*/ 8 h 59" name="T11"/>
              <a:gd fmla="*/ 47 w 58" name="T12"/>
              <a:gd fmla="*/ 0 h 59" name="T13"/>
              <a:gd fmla="*/ 15 w 58" name="T14"/>
              <a:gd fmla="*/ 41 h 59" name="T15"/>
              <a:gd fmla="*/ 0 w 58" name="T16"/>
              <a:gd fmla="*/ 41 h 5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8" name="T27"/>
              <a:gd fmla="*/ 0 h 59" name="T28"/>
              <a:gd fmla="*/ 58 w 58" name="T29"/>
              <a:gd fmla="*/ 59 h 5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9" w="57">
                <a:moveTo>
                  <a:pt x="0" y="41"/>
                </a:moveTo>
                <a:cubicBezTo>
                  <a:pt x="5" y="59"/>
                  <a:pt x="5" y="59"/>
                  <a:pt x="5" y="59"/>
                </a:cubicBezTo>
                <a:cubicBezTo>
                  <a:pt x="51" y="59"/>
                  <a:pt x="51" y="59"/>
                  <a:pt x="51" y="59"/>
                </a:cubicBezTo>
                <a:cubicBezTo>
                  <a:pt x="51" y="41"/>
                  <a:pt x="51" y="41"/>
                  <a:pt x="51" y="41"/>
                </a:cubicBezTo>
                <a:cubicBezTo>
                  <a:pt x="33" y="41"/>
                  <a:pt x="33" y="41"/>
                  <a:pt x="33" y="41"/>
                </a:cubicBezTo>
                <a:cubicBezTo>
                  <a:pt x="58" y="8"/>
                  <a:pt x="58" y="8"/>
                  <a:pt x="58" y="8"/>
                </a:cubicBezTo>
                <a:cubicBezTo>
                  <a:pt x="53" y="7"/>
                  <a:pt x="49" y="4"/>
                  <a:pt x="47" y="0"/>
                </a:cubicBezTo>
                <a:cubicBezTo>
                  <a:pt x="15" y="41"/>
                  <a:pt x="15" y="41"/>
                  <a:pt x="15" y="41"/>
                </a:cubicBezTo>
                <a:lnTo>
                  <a:pt x="0" y="4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88" name="Freeform 45"/>
          <p:cNvSpPr/>
          <p:nvPr/>
        </p:nvSpPr>
        <p:spPr bwMode="auto">
          <a:xfrm>
            <a:off x="4006850" y="3806825"/>
            <a:ext cx="36513" cy="36513"/>
          </a:xfrm>
          <a:custGeom>
            <a:gdLst>
              <a:gd fmla="*/ 22 w 22" name="T0"/>
              <a:gd fmla="*/ 8 h 21" name="T1"/>
              <a:gd fmla="*/ 12 w 22" name="T2"/>
              <a:gd fmla="*/ 0 h 21" name="T3"/>
              <a:gd fmla="*/ 9 w 22" name="T4"/>
              <a:gd fmla="*/ 0 h 21" name="T5"/>
              <a:gd fmla="*/ 1 w 22" name="T6"/>
              <a:gd fmla="*/ 12 h 21" name="T7"/>
              <a:gd fmla="*/ 1 w 22" name="T8"/>
              <a:gd fmla="*/ 13 h 21" name="T9"/>
              <a:gd fmla="*/ 12 w 22" name="T10"/>
              <a:gd fmla="*/ 21 h 21" name="T11"/>
              <a:gd fmla="*/ 13 w 22" name="T12"/>
              <a:gd fmla="*/ 21 h 21" name="T13"/>
              <a:gd fmla="*/ 14 w 22" name="T14"/>
              <a:gd fmla="*/ 20 h 21" name="T15"/>
              <a:gd fmla="*/ 22 w 22" name="T16"/>
              <a:gd fmla="*/ 10 h 21" name="T17"/>
              <a:gd fmla="*/ 22 w 22" name="T18"/>
              <a:gd fmla="*/ 10 h 21" name="T19"/>
              <a:gd fmla="*/ 22 w 22" name="T20"/>
              <a:gd fmla="*/ 8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2" name="T33"/>
              <a:gd fmla="*/ 0 h 21" name="T34"/>
              <a:gd fmla="*/ 22 w 22"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2">
                <a:moveTo>
                  <a:pt x="22" y="8"/>
                </a:moveTo>
                <a:cubicBezTo>
                  <a:pt x="21" y="3"/>
                  <a:pt x="16" y="0"/>
                  <a:pt x="12" y="0"/>
                </a:cubicBezTo>
                <a:cubicBezTo>
                  <a:pt x="11" y="0"/>
                  <a:pt x="10" y="0"/>
                  <a:pt x="9" y="0"/>
                </a:cubicBezTo>
                <a:cubicBezTo>
                  <a:pt x="4" y="1"/>
                  <a:pt x="0" y="7"/>
                  <a:pt x="1" y="12"/>
                </a:cubicBezTo>
                <a:cubicBezTo>
                  <a:pt x="1" y="12"/>
                  <a:pt x="1" y="12"/>
                  <a:pt x="1" y="13"/>
                </a:cubicBezTo>
                <a:cubicBezTo>
                  <a:pt x="3" y="17"/>
                  <a:pt x="7" y="21"/>
                  <a:pt x="12" y="21"/>
                </a:cubicBezTo>
                <a:cubicBezTo>
                  <a:pt x="12" y="21"/>
                  <a:pt x="12" y="21"/>
                  <a:pt x="13" y="21"/>
                </a:cubicBezTo>
                <a:cubicBezTo>
                  <a:pt x="13" y="21"/>
                  <a:pt x="14" y="20"/>
                  <a:pt x="14" y="20"/>
                </a:cubicBezTo>
                <a:cubicBezTo>
                  <a:pt x="19" y="19"/>
                  <a:pt x="22" y="15"/>
                  <a:pt x="22" y="10"/>
                </a:cubicBezTo>
                <a:cubicBezTo>
                  <a:pt x="22" y="10"/>
                  <a:pt x="22" y="10"/>
                  <a:pt x="22" y="10"/>
                </a:cubicBezTo>
                <a:cubicBezTo>
                  <a:pt x="22" y="9"/>
                  <a:pt x="22" y="9"/>
                  <a:pt x="22"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89" name="Freeform 46"/>
          <p:cNvSpPr/>
          <p:nvPr/>
        </p:nvSpPr>
        <p:spPr bwMode="auto">
          <a:xfrm>
            <a:off x="4071938" y="3835400"/>
            <a:ext cx="98425" cy="100013"/>
          </a:xfrm>
          <a:custGeom>
            <a:gdLst>
              <a:gd fmla="*/ 12 w 58" name="T0"/>
              <a:gd fmla="*/ 0 h 59" name="T1"/>
              <a:gd fmla="*/ 0 w 58" name="T2"/>
              <a:gd fmla="*/ 8 h 59" name="T3"/>
              <a:gd fmla="*/ 25 w 58" name="T4"/>
              <a:gd fmla="*/ 41 h 59" name="T5"/>
              <a:gd fmla="*/ 8 w 58" name="T6"/>
              <a:gd fmla="*/ 41 h 59" name="T7"/>
              <a:gd fmla="*/ 8 w 58" name="T8"/>
              <a:gd fmla="*/ 59 h 59" name="T9"/>
              <a:gd fmla="*/ 53 w 58" name="T10"/>
              <a:gd fmla="*/ 59 h 59" name="T11"/>
              <a:gd fmla="*/ 58 w 58" name="T12"/>
              <a:gd fmla="*/ 41 h 59" name="T13"/>
              <a:gd fmla="*/ 43 w 58" name="T14"/>
              <a:gd fmla="*/ 41 h 59" name="T15"/>
              <a:gd fmla="*/ 12 w 58" name="T16"/>
              <a:gd fmla="*/ 0 h 5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8" name="T27"/>
              <a:gd fmla="*/ 0 h 59" name="T28"/>
              <a:gd fmla="*/ 58 w 58" name="T29"/>
              <a:gd fmla="*/ 59 h 5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9" w="57">
                <a:moveTo>
                  <a:pt x="12" y="0"/>
                </a:moveTo>
                <a:cubicBezTo>
                  <a:pt x="10" y="4"/>
                  <a:pt x="6" y="7"/>
                  <a:pt x="0" y="8"/>
                </a:cubicBezTo>
                <a:cubicBezTo>
                  <a:pt x="25" y="41"/>
                  <a:pt x="25" y="41"/>
                  <a:pt x="25" y="41"/>
                </a:cubicBezTo>
                <a:cubicBezTo>
                  <a:pt x="8" y="41"/>
                  <a:pt x="8" y="41"/>
                  <a:pt x="8" y="41"/>
                </a:cubicBezTo>
                <a:cubicBezTo>
                  <a:pt x="8" y="59"/>
                  <a:pt x="8" y="59"/>
                  <a:pt x="8" y="59"/>
                </a:cubicBezTo>
                <a:cubicBezTo>
                  <a:pt x="53" y="59"/>
                  <a:pt x="53" y="59"/>
                  <a:pt x="53" y="59"/>
                </a:cubicBezTo>
                <a:cubicBezTo>
                  <a:pt x="58" y="41"/>
                  <a:pt x="58" y="41"/>
                  <a:pt x="58" y="41"/>
                </a:cubicBezTo>
                <a:cubicBezTo>
                  <a:pt x="43" y="41"/>
                  <a:pt x="43" y="41"/>
                  <a:pt x="43" y="41"/>
                </a:cubicBezTo>
                <a:lnTo>
                  <a:pt x="1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90" name="Freeform 47"/>
          <p:cNvSpPr/>
          <p:nvPr/>
        </p:nvSpPr>
        <p:spPr bwMode="auto">
          <a:xfrm>
            <a:off x="4052888" y="3806825"/>
            <a:ext cx="34925" cy="36513"/>
          </a:xfrm>
          <a:custGeom>
            <a:gdLst>
              <a:gd fmla="*/ 0 w 21" name="T0"/>
              <a:gd fmla="*/ 8 h 21" name="T1"/>
              <a:gd fmla="*/ 0 w 21" name="T2"/>
              <a:gd fmla="*/ 10 h 21" name="T3"/>
              <a:gd fmla="*/ 0 w 21" name="T4"/>
              <a:gd fmla="*/ 10 h 21" name="T5"/>
              <a:gd fmla="*/ 8 w 21" name="T6"/>
              <a:gd fmla="*/ 20 h 21" name="T7"/>
              <a:gd fmla="*/ 9 w 21" name="T8"/>
              <a:gd fmla="*/ 21 h 21" name="T9"/>
              <a:gd fmla="*/ 10 w 21" name="T10"/>
              <a:gd fmla="*/ 21 h 21" name="T11"/>
              <a:gd fmla="*/ 20 w 21" name="T12"/>
              <a:gd fmla="*/ 13 h 21" name="T13"/>
              <a:gd fmla="*/ 20 w 21" name="T14"/>
              <a:gd fmla="*/ 12 h 21" name="T15"/>
              <a:gd fmla="*/ 12 w 21" name="T16"/>
              <a:gd fmla="*/ 0 h 21" name="T17"/>
              <a:gd fmla="*/ 10 w 21" name="T18"/>
              <a:gd fmla="*/ 0 h 21" name="T19"/>
              <a:gd fmla="*/ 0 w 21" name="T20"/>
              <a:gd fmla="*/ 8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1" name="T33"/>
              <a:gd fmla="*/ 0 h 21" name="T34"/>
              <a:gd fmla="*/ 21 w 21"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1">
                <a:moveTo>
                  <a:pt x="0" y="8"/>
                </a:moveTo>
                <a:cubicBezTo>
                  <a:pt x="0" y="9"/>
                  <a:pt x="0" y="9"/>
                  <a:pt x="0" y="10"/>
                </a:cubicBezTo>
                <a:cubicBezTo>
                  <a:pt x="0" y="10"/>
                  <a:pt x="0" y="10"/>
                  <a:pt x="0" y="10"/>
                </a:cubicBezTo>
                <a:cubicBezTo>
                  <a:pt x="0" y="15"/>
                  <a:pt x="3" y="19"/>
                  <a:pt x="8" y="20"/>
                </a:cubicBezTo>
                <a:cubicBezTo>
                  <a:pt x="8" y="20"/>
                  <a:pt x="9" y="21"/>
                  <a:pt x="9" y="21"/>
                </a:cubicBezTo>
                <a:cubicBezTo>
                  <a:pt x="9" y="21"/>
                  <a:pt x="10" y="21"/>
                  <a:pt x="10" y="21"/>
                </a:cubicBezTo>
                <a:cubicBezTo>
                  <a:pt x="15" y="21"/>
                  <a:pt x="19" y="17"/>
                  <a:pt x="20" y="13"/>
                </a:cubicBezTo>
                <a:cubicBezTo>
                  <a:pt x="20" y="12"/>
                  <a:pt x="20" y="12"/>
                  <a:pt x="20" y="12"/>
                </a:cubicBezTo>
                <a:cubicBezTo>
                  <a:pt x="21" y="7"/>
                  <a:pt x="18" y="1"/>
                  <a:pt x="12" y="0"/>
                </a:cubicBezTo>
                <a:cubicBezTo>
                  <a:pt x="12" y="0"/>
                  <a:pt x="11" y="0"/>
                  <a:pt x="10" y="0"/>
                </a:cubicBezTo>
                <a:cubicBezTo>
                  <a:pt x="5" y="0"/>
                  <a:pt x="1" y="3"/>
                  <a:pt x="0"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91" name="Oval 48"/>
          <p:cNvSpPr>
            <a:spLocks noChangeArrowheads="1"/>
          </p:cNvSpPr>
          <p:nvPr/>
        </p:nvSpPr>
        <p:spPr bwMode="auto">
          <a:xfrm>
            <a:off x="5130800" y="3854450"/>
            <a:ext cx="23813" cy="238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92" name="Oval 49"/>
          <p:cNvSpPr>
            <a:spLocks noChangeArrowheads="1"/>
          </p:cNvSpPr>
          <p:nvPr/>
        </p:nvSpPr>
        <p:spPr bwMode="auto">
          <a:xfrm>
            <a:off x="5154613" y="3829050"/>
            <a:ext cx="20637" cy="190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93" name="Oval 50"/>
          <p:cNvSpPr>
            <a:spLocks noChangeArrowheads="1"/>
          </p:cNvSpPr>
          <p:nvPr/>
        </p:nvSpPr>
        <p:spPr bwMode="auto">
          <a:xfrm>
            <a:off x="5135563" y="3797300"/>
            <a:ext cx="14287"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94" name="Oval 51"/>
          <p:cNvSpPr>
            <a:spLocks noChangeArrowheads="1"/>
          </p:cNvSpPr>
          <p:nvPr/>
        </p:nvSpPr>
        <p:spPr bwMode="auto">
          <a:xfrm>
            <a:off x="5130800" y="3743325"/>
            <a:ext cx="23813" cy="238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795" name="Freeform 52"/>
          <p:cNvSpPr>
            <a:spLocks noEditPoints="1"/>
          </p:cNvSpPr>
          <p:nvPr/>
        </p:nvSpPr>
        <p:spPr bwMode="auto">
          <a:xfrm>
            <a:off x="5097463" y="3632200"/>
            <a:ext cx="122237" cy="274638"/>
          </a:xfrm>
          <a:custGeom>
            <a:gdLst>
              <a:gd fmla="*/ 39 w 72" name="T0"/>
              <a:gd fmla="*/ 8 h 162" name="T1"/>
              <a:gd fmla="*/ 37 w 72" name="T2"/>
              <a:gd fmla="*/ 14 h 162" name="T3"/>
              <a:gd fmla="*/ 37 w 72" name="T4"/>
              <a:gd fmla="*/ 24 h 162" name="T5"/>
              <a:gd fmla="*/ 34 w 72" name="T6"/>
              <a:gd fmla="*/ 24 h 162" name="T7"/>
              <a:gd fmla="*/ 34 w 72" name="T8"/>
              <a:gd fmla="*/ 53 h 162" name="T9"/>
              <a:gd fmla="*/ 37 w 72" name="T10"/>
              <a:gd fmla="*/ 53 h 162" name="T11"/>
              <a:gd fmla="*/ 37 w 72" name="T12"/>
              <a:gd fmla="*/ 74 h 162" name="T13"/>
              <a:gd fmla="*/ 37 w 72" name="T14"/>
              <a:gd fmla="*/ 84 h 162" name="T15"/>
              <a:gd fmla="*/ 44 w 72" name="T16"/>
              <a:gd fmla="*/ 91 h 162" name="T17"/>
              <a:gd fmla="*/ 45 w 72" name="T18"/>
              <a:gd fmla="*/ 91 h 162" name="T19"/>
              <a:gd fmla="*/ 50 w 72" name="T20"/>
              <a:gd fmla="*/ 84 h 162" name="T21"/>
              <a:gd fmla="*/ 50 w 72" name="T22"/>
              <a:gd fmla="*/ 53 h 162" name="T23"/>
              <a:gd fmla="*/ 54 w 72" name="T24"/>
              <a:gd fmla="*/ 53 h 162" name="T25"/>
              <a:gd fmla="*/ 54 w 72" name="T26"/>
              <a:gd fmla="*/ 53 h 162" name="T27"/>
              <a:gd fmla="*/ 54 w 72" name="T28"/>
              <a:gd fmla="*/ 147 h 162" name="T29"/>
              <a:gd fmla="*/ 34 w 72" name="T30"/>
              <a:gd fmla="*/ 147 h 162" name="T31"/>
              <a:gd fmla="*/ 34 w 72" name="T32"/>
              <a:gd fmla="*/ 162 h 162" name="T33"/>
              <a:gd fmla="*/ 68 w 72" name="T34"/>
              <a:gd fmla="*/ 162 h 162" name="T35"/>
              <a:gd fmla="*/ 68 w 72" name="T36"/>
              <a:gd fmla="*/ 24 h 162" name="T37"/>
              <a:gd fmla="*/ 50 w 72" name="T38"/>
              <a:gd fmla="*/ 24 h 162" name="T39"/>
              <a:gd fmla="*/ 50 w 72" name="T40"/>
              <a:gd fmla="*/ 17 h 162" name="T41"/>
              <a:gd fmla="*/ 67 w 72" name="T42"/>
              <a:gd fmla="*/ 13 h 162" name="T43"/>
              <a:gd fmla="*/ 71 w 72" name="T44"/>
              <a:gd fmla="*/ 6 h 162" name="T45"/>
              <a:gd fmla="*/ 64 w 72" name="T46"/>
              <a:gd fmla="*/ 1 h 162" name="T47"/>
              <a:gd fmla="*/ 43 w 72" name="T48"/>
              <a:gd fmla="*/ 6 h 162" name="T49"/>
              <a:gd fmla="*/ 39 w 72" name="T50"/>
              <a:gd fmla="*/ 8 h 162" name="T51"/>
              <a:gd fmla="*/ 34 w 72" name="T52"/>
              <a:gd fmla="*/ 24 h 162" name="T53"/>
              <a:gd fmla="*/ 0 w 72" name="T54"/>
              <a:gd fmla="*/ 24 h 162" name="T55"/>
              <a:gd fmla="*/ 0 w 72" name="T56"/>
              <a:gd fmla="*/ 162 h 162" name="T57"/>
              <a:gd fmla="*/ 34 w 72" name="T58"/>
              <a:gd fmla="*/ 162 h 162" name="T59"/>
              <a:gd fmla="*/ 34 w 72" name="T60"/>
              <a:gd fmla="*/ 147 h 162" name="T61"/>
              <a:gd fmla="*/ 14 w 72" name="T62"/>
              <a:gd fmla="*/ 147 h 162" name="T63"/>
              <a:gd fmla="*/ 14 w 72" name="T64"/>
              <a:gd fmla="*/ 53 h 162" name="T65"/>
              <a:gd fmla="*/ 34 w 72" name="T66"/>
              <a:gd fmla="*/ 53 h 162" name="T67"/>
              <a:gd fmla="*/ 34 w 72" name="T68"/>
              <a:gd fmla="*/ 24 h 16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72" name="T105"/>
              <a:gd fmla="*/ 0 h 162" name="T106"/>
              <a:gd fmla="*/ 72 w 72" name="T107"/>
              <a:gd fmla="*/ 162 h 16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62" w="72">
                <a:moveTo>
                  <a:pt x="39" y="8"/>
                </a:moveTo>
                <a:cubicBezTo>
                  <a:pt x="37" y="10"/>
                  <a:pt x="37" y="12"/>
                  <a:pt x="37" y="14"/>
                </a:cubicBezTo>
                <a:cubicBezTo>
                  <a:pt x="37" y="14"/>
                  <a:pt x="37" y="18"/>
                  <a:pt x="37" y="24"/>
                </a:cubicBezTo>
                <a:cubicBezTo>
                  <a:pt x="34" y="24"/>
                  <a:pt x="34" y="24"/>
                  <a:pt x="34" y="24"/>
                </a:cubicBezTo>
                <a:cubicBezTo>
                  <a:pt x="34" y="53"/>
                  <a:pt x="34" y="53"/>
                  <a:pt x="34" y="53"/>
                </a:cubicBezTo>
                <a:cubicBezTo>
                  <a:pt x="37" y="53"/>
                  <a:pt x="37" y="53"/>
                  <a:pt x="37" y="53"/>
                </a:cubicBezTo>
                <a:cubicBezTo>
                  <a:pt x="37" y="64"/>
                  <a:pt x="37" y="73"/>
                  <a:pt x="37" y="74"/>
                </a:cubicBezTo>
                <a:cubicBezTo>
                  <a:pt x="37" y="76"/>
                  <a:pt x="37" y="84"/>
                  <a:pt x="37" y="84"/>
                </a:cubicBezTo>
                <a:cubicBezTo>
                  <a:pt x="37" y="88"/>
                  <a:pt x="40" y="91"/>
                  <a:pt x="44" y="91"/>
                </a:cubicBezTo>
                <a:cubicBezTo>
                  <a:pt x="44" y="91"/>
                  <a:pt x="45" y="91"/>
                  <a:pt x="45" y="91"/>
                </a:cubicBezTo>
                <a:cubicBezTo>
                  <a:pt x="48" y="90"/>
                  <a:pt x="50" y="87"/>
                  <a:pt x="50" y="84"/>
                </a:cubicBezTo>
                <a:cubicBezTo>
                  <a:pt x="50" y="53"/>
                  <a:pt x="50" y="53"/>
                  <a:pt x="50" y="53"/>
                </a:cubicBezTo>
                <a:cubicBezTo>
                  <a:pt x="54" y="53"/>
                  <a:pt x="54" y="53"/>
                  <a:pt x="54" y="53"/>
                </a:cubicBezTo>
                <a:cubicBezTo>
                  <a:pt x="54" y="53"/>
                  <a:pt x="54" y="53"/>
                  <a:pt x="54" y="53"/>
                </a:cubicBezTo>
                <a:cubicBezTo>
                  <a:pt x="54" y="147"/>
                  <a:pt x="54" y="147"/>
                  <a:pt x="54" y="147"/>
                </a:cubicBezTo>
                <a:cubicBezTo>
                  <a:pt x="34" y="147"/>
                  <a:pt x="34" y="147"/>
                  <a:pt x="34" y="147"/>
                </a:cubicBezTo>
                <a:cubicBezTo>
                  <a:pt x="34" y="162"/>
                  <a:pt x="34" y="162"/>
                  <a:pt x="34" y="162"/>
                </a:cubicBezTo>
                <a:cubicBezTo>
                  <a:pt x="68" y="162"/>
                  <a:pt x="68" y="162"/>
                  <a:pt x="68" y="162"/>
                </a:cubicBezTo>
                <a:cubicBezTo>
                  <a:pt x="68" y="24"/>
                  <a:pt x="68" y="24"/>
                  <a:pt x="68" y="24"/>
                </a:cubicBezTo>
                <a:cubicBezTo>
                  <a:pt x="50" y="24"/>
                  <a:pt x="50" y="24"/>
                  <a:pt x="50" y="24"/>
                </a:cubicBezTo>
                <a:cubicBezTo>
                  <a:pt x="50" y="17"/>
                  <a:pt x="50" y="17"/>
                  <a:pt x="50" y="17"/>
                </a:cubicBezTo>
                <a:cubicBezTo>
                  <a:pt x="67" y="13"/>
                  <a:pt x="67" y="13"/>
                  <a:pt x="67" y="13"/>
                </a:cubicBezTo>
                <a:cubicBezTo>
                  <a:pt x="70" y="13"/>
                  <a:pt x="72" y="9"/>
                  <a:pt x="71" y="6"/>
                </a:cubicBezTo>
                <a:cubicBezTo>
                  <a:pt x="71" y="2"/>
                  <a:pt x="67" y="0"/>
                  <a:pt x="64" y="1"/>
                </a:cubicBezTo>
                <a:cubicBezTo>
                  <a:pt x="62" y="1"/>
                  <a:pt x="46" y="5"/>
                  <a:pt x="43" y="6"/>
                </a:cubicBezTo>
                <a:cubicBezTo>
                  <a:pt x="42" y="6"/>
                  <a:pt x="40" y="7"/>
                  <a:pt x="39" y="8"/>
                </a:cubicBezTo>
                <a:close/>
                <a:moveTo>
                  <a:pt x="34" y="24"/>
                </a:moveTo>
                <a:cubicBezTo>
                  <a:pt x="0" y="24"/>
                  <a:pt x="0" y="24"/>
                  <a:pt x="0" y="24"/>
                </a:cubicBezTo>
                <a:cubicBezTo>
                  <a:pt x="0" y="162"/>
                  <a:pt x="0" y="162"/>
                  <a:pt x="0" y="162"/>
                </a:cubicBezTo>
                <a:cubicBezTo>
                  <a:pt x="34" y="162"/>
                  <a:pt x="34" y="162"/>
                  <a:pt x="34" y="162"/>
                </a:cubicBezTo>
                <a:cubicBezTo>
                  <a:pt x="34" y="147"/>
                  <a:pt x="34" y="147"/>
                  <a:pt x="34" y="147"/>
                </a:cubicBezTo>
                <a:cubicBezTo>
                  <a:pt x="14" y="147"/>
                  <a:pt x="14" y="147"/>
                  <a:pt x="14" y="147"/>
                </a:cubicBezTo>
                <a:cubicBezTo>
                  <a:pt x="14" y="53"/>
                  <a:pt x="14" y="53"/>
                  <a:pt x="14" y="53"/>
                </a:cubicBezTo>
                <a:cubicBezTo>
                  <a:pt x="34" y="53"/>
                  <a:pt x="34" y="53"/>
                  <a:pt x="34" y="53"/>
                </a:cubicBezTo>
                <a:lnTo>
                  <a:pt x="34" y="2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96" name="Freeform 53"/>
          <p:cNvSpPr>
            <a:spLocks noEditPoints="1"/>
          </p:cNvSpPr>
          <p:nvPr/>
        </p:nvSpPr>
        <p:spPr bwMode="auto">
          <a:xfrm>
            <a:off x="4116388" y="3043238"/>
            <a:ext cx="107950" cy="242887"/>
          </a:xfrm>
          <a:custGeom>
            <a:gdLst>
              <a:gd fmla="*/ 32 w 64" name="T0"/>
              <a:gd fmla="*/ 124 h 143" name="T1"/>
              <a:gd fmla="*/ 32 w 64" name="T2"/>
              <a:gd fmla="*/ 124 h 143" name="T3"/>
              <a:gd fmla="*/ 63 w 64" name="T4"/>
              <a:gd fmla="*/ 139 h 143" name="T5"/>
              <a:gd fmla="*/ 64 w 64" name="T6"/>
              <a:gd fmla="*/ 139 h 143" name="T7"/>
              <a:gd fmla="*/ 64 w 64" name="T8"/>
              <a:gd fmla="*/ 38 h 143" name="T9"/>
              <a:gd fmla="*/ 62 w 64" name="T10"/>
              <a:gd fmla="*/ 23 h 143" name="T11"/>
              <a:gd fmla="*/ 54 w 64" name="T12"/>
              <a:gd fmla="*/ 13 h 143" name="T13"/>
              <a:gd fmla="*/ 54 w 64" name="T14"/>
              <a:gd fmla="*/ 4 h 143" name="T15"/>
              <a:gd fmla="*/ 54 w 64" name="T16"/>
              <a:gd fmla="*/ 0 h 143" name="T17"/>
              <a:gd fmla="*/ 50 w 64" name="T18"/>
              <a:gd fmla="*/ 0 h 143" name="T19"/>
              <a:gd fmla="*/ 32 w 64" name="T20"/>
              <a:gd fmla="*/ 0 h 143" name="T21"/>
              <a:gd fmla="*/ 32 w 64" name="T22"/>
              <a:gd fmla="*/ 4 h 143" name="T23"/>
              <a:gd fmla="*/ 50 w 64" name="T24"/>
              <a:gd fmla="*/ 4 h 143" name="T25"/>
              <a:gd fmla="*/ 50 w 64" name="T26"/>
              <a:gd fmla="*/ 11 h 143" name="T27"/>
              <a:gd fmla="*/ 50 w 64" name="T28"/>
              <a:gd fmla="*/ 60 h 143" name="T29"/>
              <a:gd fmla="*/ 32 w 64" name="T30"/>
              <a:gd fmla="*/ 42 h 143" name="T31"/>
              <a:gd fmla="*/ 32 w 64" name="T32"/>
              <a:gd fmla="*/ 42 h 143" name="T33"/>
              <a:gd fmla="*/ 32 w 64" name="T34"/>
              <a:gd fmla="*/ 124 h 143" name="T35"/>
              <a:gd fmla="*/ 1 w 64" name="T36"/>
              <a:gd fmla="*/ 139 h 143" name="T37"/>
              <a:gd fmla="*/ 32 w 64" name="T38"/>
              <a:gd fmla="*/ 124 h 143" name="T39"/>
              <a:gd fmla="*/ 32 w 64" name="T40"/>
              <a:gd fmla="*/ 42 h 143" name="T41"/>
              <a:gd fmla="*/ 14 w 64" name="T42"/>
              <a:gd fmla="*/ 60 h 143" name="T43"/>
              <a:gd fmla="*/ 14 w 64" name="T44"/>
              <a:gd fmla="*/ 11 h 143" name="T45"/>
              <a:gd fmla="*/ 14 w 64" name="T46"/>
              <a:gd fmla="*/ 11 h 143" name="T47"/>
              <a:gd fmla="*/ 14 w 64" name="T48"/>
              <a:gd fmla="*/ 11 h 143" name="T49"/>
              <a:gd fmla="*/ 14 w 64" name="T50"/>
              <a:gd fmla="*/ 4 h 143" name="T51"/>
              <a:gd fmla="*/ 32 w 64" name="T52"/>
              <a:gd fmla="*/ 4 h 143" name="T53"/>
              <a:gd fmla="*/ 32 w 64" name="T54"/>
              <a:gd fmla="*/ 0 h 143" name="T55"/>
              <a:gd fmla="*/ 14 w 64" name="T56"/>
              <a:gd fmla="*/ 0 h 143" name="T57"/>
              <a:gd fmla="*/ 10 w 64" name="T58"/>
              <a:gd fmla="*/ 0 h 143" name="T59"/>
              <a:gd fmla="*/ 10 w 64" name="T60"/>
              <a:gd fmla="*/ 4 h 143" name="T61"/>
              <a:gd fmla="*/ 10 w 64" name="T62"/>
              <a:gd fmla="*/ 13 h 143" name="T63"/>
              <a:gd fmla="*/ 1 w 64" name="T64"/>
              <a:gd fmla="*/ 23 h 143" name="T65"/>
              <a:gd fmla="*/ 0 w 64" name="T66"/>
              <a:gd fmla="*/ 38 h 143" name="T67"/>
              <a:gd fmla="*/ 0 w 64" name="T68"/>
              <a:gd fmla="*/ 139 h 143" name="T69"/>
              <a:gd fmla="*/ 1 w 64" name="T70"/>
              <a:gd fmla="*/ 139 h 143"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4" name="T108"/>
              <a:gd fmla="*/ 0 h 143" name="T109"/>
              <a:gd fmla="*/ 64 w 64" name="T110"/>
              <a:gd fmla="*/ 143 h 143"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43" w="64">
                <a:moveTo>
                  <a:pt x="32" y="124"/>
                </a:moveTo>
                <a:cubicBezTo>
                  <a:pt x="32" y="124"/>
                  <a:pt x="32" y="124"/>
                  <a:pt x="32" y="124"/>
                </a:cubicBezTo>
                <a:cubicBezTo>
                  <a:pt x="47" y="124"/>
                  <a:pt x="59" y="128"/>
                  <a:pt x="63" y="139"/>
                </a:cubicBezTo>
                <a:cubicBezTo>
                  <a:pt x="64" y="143"/>
                  <a:pt x="64" y="143"/>
                  <a:pt x="64" y="139"/>
                </a:cubicBezTo>
                <a:cubicBezTo>
                  <a:pt x="64" y="118"/>
                  <a:pt x="64" y="59"/>
                  <a:pt x="64" y="38"/>
                </a:cubicBezTo>
                <a:cubicBezTo>
                  <a:pt x="64" y="34"/>
                  <a:pt x="64" y="27"/>
                  <a:pt x="62" y="23"/>
                </a:cubicBezTo>
                <a:cubicBezTo>
                  <a:pt x="61" y="18"/>
                  <a:pt x="58" y="15"/>
                  <a:pt x="54" y="13"/>
                </a:cubicBezTo>
                <a:cubicBezTo>
                  <a:pt x="54" y="4"/>
                  <a:pt x="54" y="4"/>
                  <a:pt x="54" y="4"/>
                </a:cubicBezTo>
                <a:cubicBezTo>
                  <a:pt x="54" y="0"/>
                  <a:pt x="54" y="0"/>
                  <a:pt x="54" y="0"/>
                </a:cubicBezTo>
                <a:cubicBezTo>
                  <a:pt x="50" y="0"/>
                  <a:pt x="50" y="0"/>
                  <a:pt x="50" y="0"/>
                </a:cubicBezTo>
                <a:cubicBezTo>
                  <a:pt x="32" y="0"/>
                  <a:pt x="32" y="0"/>
                  <a:pt x="32" y="0"/>
                </a:cubicBezTo>
                <a:cubicBezTo>
                  <a:pt x="32" y="4"/>
                  <a:pt x="32" y="4"/>
                  <a:pt x="32" y="4"/>
                </a:cubicBezTo>
                <a:cubicBezTo>
                  <a:pt x="50" y="4"/>
                  <a:pt x="50" y="4"/>
                  <a:pt x="50" y="4"/>
                </a:cubicBezTo>
                <a:cubicBezTo>
                  <a:pt x="50" y="11"/>
                  <a:pt x="50" y="11"/>
                  <a:pt x="50" y="11"/>
                </a:cubicBezTo>
                <a:cubicBezTo>
                  <a:pt x="50" y="60"/>
                  <a:pt x="50" y="60"/>
                  <a:pt x="50" y="60"/>
                </a:cubicBezTo>
                <a:cubicBezTo>
                  <a:pt x="32" y="42"/>
                  <a:pt x="32" y="42"/>
                  <a:pt x="32" y="42"/>
                </a:cubicBezTo>
                <a:cubicBezTo>
                  <a:pt x="32" y="42"/>
                  <a:pt x="32" y="42"/>
                  <a:pt x="32" y="42"/>
                </a:cubicBezTo>
                <a:lnTo>
                  <a:pt x="32" y="124"/>
                </a:lnTo>
                <a:close/>
                <a:moveTo>
                  <a:pt x="1" y="139"/>
                </a:moveTo>
                <a:cubicBezTo>
                  <a:pt x="5" y="128"/>
                  <a:pt x="17" y="124"/>
                  <a:pt x="32" y="124"/>
                </a:cubicBezTo>
                <a:cubicBezTo>
                  <a:pt x="32" y="42"/>
                  <a:pt x="32" y="42"/>
                  <a:pt x="32" y="42"/>
                </a:cubicBezTo>
                <a:cubicBezTo>
                  <a:pt x="14" y="60"/>
                  <a:pt x="14" y="60"/>
                  <a:pt x="14" y="60"/>
                </a:cubicBezTo>
                <a:cubicBezTo>
                  <a:pt x="14" y="11"/>
                  <a:pt x="14" y="11"/>
                  <a:pt x="14" y="11"/>
                </a:cubicBezTo>
                <a:cubicBezTo>
                  <a:pt x="14" y="11"/>
                  <a:pt x="14" y="11"/>
                  <a:pt x="14" y="11"/>
                </a:cubicBezTo>
                <a:cubicBezTo>
                  <a:pt x="14" y="11"/>
                  <a:pt x="14" y="11"/>
                  <a:pt x="14" y="11"/>
                </a:cubicBezTo>
                <a:cubicBezTo>
                  <a:pt x="14" y="4"/>
                  <a:pt x="14" y="4"/>
                  <a:pt x="14" y="4"/>
                </a:cubicBezTo>
                <a:cubicBezTo>
                  <a:pt x="32" y="4"/>
                  <a:pt x="32" y="4"/>
                  <a:pt x="32" y="4"/>
                </a:cubicBezTo>
                <a:cubicBezTo>
                  <a:pt x="32" y="0"/>
                  <a:pt x="32" y="0"/>
                  <a:pt x="32" y="0"/>
                </a:cubicBezTo>
                <a:cubicBezTo>
                  <a:pt x="14" y="0"/>
                  <a:pt x="14" y="0"/>
                  <a:pt x="14" y="0"/>
                </a:cubicBezTo>
                <a:cubicBezTo>
                  <a:pt x="10" y="0"/>
                  <a:pt x="10" y="0"/>
                  <a:pt x="10" y="0"/>
                </a:cubicBezTo>
                <a:cubicBezTo>
                  <a:pt x="10" y="4"/>
                  <a:pt x="10" y="4"/>
                  <a:pt x="10" y="4"/>
                </a:cubicBezTo>
                <a:cubicBezTo>
                  <a:pt x="10" y="13"/>
                  <a:pt x="10" y="13"/>
                  <a:pt x="10" y="13"/>
                </a:cubicBezTo>
                <a:cubicBezTo>
                  <a:pt x="6" y="15"/>
                  <a:pt x="3" y="18"/>
                  <a:pt x="1" y="23"/>
                </a:cubicBezTo>
                <a:cubicBezTo>
                  <a:pt x="0" y="27"/>
                  <a:pt x="0" y="34"/>
                  <a:pt x="0" y="38"/>
                </a:cubicBezTo>
                <a:cubicBezTo>
                  <a:pt x="0" y="59"/>
                  <a:pt x="0" y="118"/>
                  <a:pt x="0" y="139"/>
                </a:cubicBezTo>
                <a:cubicBezTo>
                  <a:pt x="0" y="143"/>
                  <a:pt x="0" y="143"/>
                  <a:pt x="1" y="13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97" name="Freeform 54"/>
          <p:cNvSpPr/>
          <p:nvPr/>
        </p:nvSpPr>
        <p:spPr bwMode="auto">
          <a:xfrm>
            <a:off x="4232275" y="3059113"/>
            <a:ext cx="107950" cy="227012"/>
          </a:xfrm>
          <a:custGeom>
            <a:gdLst>
              <a:gd fmla="*/ 1 w 64" name="T0"/>
              <a:gd fmla="*/ 130 h 134" name="T1"/>
              <a:gd fmla="*/ 32 w 64" name="T2"/>
              <a:gd fmla="*/ 115 h 134" name="T3"/>
              <a:gd fmla="*/ 63 w 64" name="T4"/>
              <a:gd fmla="*/ 130 h 134" name="T5"/>
              <a:gd fmla="*/ 64 w 64" name="T6"/>
              <a:gd fmla="*/ 130 h 134" name="T7"/>
              <a:gd fmla="*/ 64 w 64" name="T8"/>
              <a:gd fmla="*/ 29 h 134" name="T9"/>
              <a:gd fmla="*/ 63 w 64" name="T10"/>
              <a:gd fmla="*/ 14 h 134" name="T11"/>
              <a:gd fmla="*/ 32 w 64" name="T12"/>
              <a:gd fmla="*/ 0 h 134" name="T13"/>
              <a:gd fmla="*/ 1 w 64" name="T14"/>
              <a:gd fmla="*/ 14 h 134" name="T15"/>
              <a:gd fmla="*/ 0 w 64" name="T16"/>
              <a:gd fmla="*/ 29 h 134" name="T17"/>
              <a:gd fmla="*/ 0 w 64" name="T18"/>
              <a:gd fmla="*/ 130 h 134" name="T19"/>
              <a:gd fmla="*/ 1 w 64" name="T20"/>
              <a:gd fmla="*/ 130 h 1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64" name="T33"/>
              <a:gd fmla="*/ 0 h 134" name="T34"/>
              <a:gd fmla="*/ 64 w 64" name="T35"/>
              <a:gd fmla="*/ 134 h 13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34" w="64">
                <a:moveTo>
                  <a:pt x="1" y="130"/>
                </a:moveTo>
                <a:cubicBezTo>
                  <a:pt x="5" y="119"/>
                  <a:pt x="17" y="115"/>
                  <a:pt x="32" y="115"/>
                </a:cubicBezTo>
                <a:cubicBezTo>
                  <a:pt x="47" y="115"/>
                  <a:pt x="59" y="119"/>
                  <a:pt x="63" y="130"/>
                </a:cubicBezTo>
                <a:cubicBezTo>
                  <a:pt x="64" y="134"/>
                  <a:pt x="64" y="134"/>
                  <a:pt x="64" y="130"/>
                </a:cubicBezTo>
                <a:cubicBezTo>
                  <a:pt x="64" y="109"/>
                  <a:pt x="64" y="50"/>
                  <a:pt x="64" y="29"/>
                </a:cubicBezTo>
                <a:cubicBezTo>
                  <a:pt x="64" y="25"/>
                  <a:pt x="64" y="18"/>
                  <a:pt x="63" y="14"/>
                </a:cubicBezTo>
                <a:cubicBezTo>
                  <a:pt x="59" y="3"/>
                  <a:pt x="46" y="0"/>
                  <a:pt x="32" y="0"/>
                </a:cubicBezTo>
                <a:cubicBezTo>
                  <a:pt x="17" y="0"/>
                  <a:pt x="5" y="3"/>
                  <a:pt x="1" y="14"/>
                </a:cubicBezTo>
                <a:cubicBezTo>
                  <a:pt x="0" y="18"/>
                  <a:pt x="0" y="25"/>
                  <a:pt x="0" y="29"/>
                </a:cubicBezTo>
                <a:cubicBezTo>
                  <a:pt x="0" y="50"/>
                  <a:pt x="0" y="109"/>
                  <a:pt x="0" y="130"/>
                </a:cubicBezTo>
                <a:cubicBezTo>
                  <a:pt x="0" y="134"/>
                  <a:pt x="0" y="134"/>
                  <a:pt x="1" y="13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98" name="Freeform 55"/>
          <p:cNvSpPr/>
          <p:nvPr/>
        </p:nvSpPr>
        <p:spPr bwMode="auto">
          <a:xfrm>
            <a:off x="5041900" y="3160713"/>
            <a:ext cx="254000" cy="209550"/>
          </a:xfrm>
          <a:custGeom>
            <a:gdLst>
              <a:gd fmla="*/ 131 w 160" name="T0"/>
              <a:gd fmla="*/ 0 h 132" name="T1"/>
              <a:gd fmla="*/ 56 w 160" name="T2"/>
              <a:gd fmla="*/ 75 h 132" name="T3"/>
              <a:gd fmla="*/ 28 w 160" name="T4"/>
              <a:gd fmla="*/ 46 h 132" name="T5"/>
              <a:gd fmla="*/ 0 w 160" name="T6"/>
              <a:gd fmla="*/ 76 h 132" name="T7"/>
              <a:gd fmla="*/ 27 w 160" name="T8"/>
              <a:gd fmla="*/ 103 h 132" name="T9"/>
              <a:gd fmla="*/ 56 w 160" name="T10"/>
              <a:gd fmla="*/ 132 h 132" name="T11"/>
              <a:gd fmla="*/ 86 w 160" name="T12"/>
              <a:gd fmla="*/ 103 h 132" name="T13"/>
              <a:gd fmla="*/ 160 w 160" name="T14"/>
              <a:gd fmla="*/ 29 h 132" name="T15"/>
              <a:gd fmla="*/ 131 w 160" name="T16"/>
              <a:gd fmla="*/ 0 h 1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0" name="T27"/>
              <a:gd fmla="*/ 0 h 132" name="T28"/>
              <a:gd fmla="*/ 160 w 160" name="T29"/>
              <a:gd fmla="*/ 132 h 1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2" w="160">
                <a:moveTo>
                  <a:pt x="131" y="0"/>
                </a:moveTo>
                <a:lnTo>
                  <a:pt x="56" y="75"/>
                </a:lnTo>
                <a:lnTo>
                  <a:pt x="28" y="46"/>
                </a:lnTo>
                <a:lnTo>
                  <a:pt x="0" y="76"/>
                </a:lnTo>
                <a:lnTo>
                  <a:pt x="27" y="103"/>
                </a:lnTo>
                <a:lnTo>
                  <a:pt x="56" y="132"/>
                </a:lnTo>
                <a:lnTo>
                  <a:pt x="86" y="103"/>
                </a:lnTo>
                <a:lnTo>
                  <a:pt x="160" y="29"/>
                </a:lnTo>
                <a:lnTo>
                  <a:pt x="13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799" name="Freeform 56"/>
          <p:cNvSpPr/>
          <p:nvPr/>
        </p:nvSpPr>
        <p:spPr bwMode="auto">
          <a:xfrm>
            <a:off x="4144963" y="2917825"/>
            <a:ext cx="239712" cy="58738"/>
          </a:xfrm>
          <a:custGeom>
            <a:gdLst>
              <a:gd fmla="*/ 151 w 151" name="T0"/>
              <a:gd fmla="*/ 0 h 37" name="T1"/>
              <a:gd fmla="*/ 137 w 151" name="T2"/>
              <a:gd fmla="*/ 0 h 37" name="T3"/>
              <a:gd fmla="*/ 137 w 151" name="T4"/>
              <a:gd fmla="*/ 23 h 37" name="T5"/>
              <a:gd fmla="*/ 14 w 151" name="T6"/>
              <a:gd fmla="*/ 23 h 37" name="T7"/>
              <a:gd fmla="*/ 14 w 151" name="T8"/>
              <a:gd fmla="*/ 1 h 37" name="T9"/>
              <a:gd fmla="*/ 0 w 151" name="T10"/>
              <a:gd fmla="*/ 1 h 37" name="T11"/>
              <a:gd fmla="*/ 0 w 151" name="T12"/>
              <a:gd fmla="*/ 37 h 37" name="T13"/>
              <a:gd fmla="*/ 151 w 151" name="T14"/>
              <a:gd fmla="*/ 37 h 37" name="T15"/>
              <a:gd fmla="*/ 151 w 151" name="T16"/>
              <a:gd fmla="*/ 0 h 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1" name="T27"/>
              <a:gd fmla="*/ 0 h 37" name="T28"/>
              <a:gd fmla="*/ 151 w 151" name="T29"/>
              <a:gd fmla="*/ 37 h 3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7" w="151">
                <a:moveTo>
                  <a:pt x="151" y="0"/>
                </a:moveTo>
                <a:lnTo>
                  <a:pt x="137" y="0"/>
                </a:lnTo>
                <a:lnTo>
                  <a:pt x="137" y="23"/>
                </a:lnTo>
                <a:lnTo>
                  <a:pt x="14" y="23"/>
                </a:lnTo>
                <a:lnTo>
                  <a:pt x="14" y="1"/>
                </a:lnTo>
                <a:lnTo>
                  <a:pt x="0" y="1"/>
                </a:lnTo>
                <a:lnTo>
                  <a:pt x="0" y="37"/>
                </a:lnTo>
                <a:lnTo>
                  <a:pt x="151" y="37"/>
                </a:lnTo>
                <a:lnTo>
                  <a:pt x="15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00" name="Freeform 57"/>
          <p:cNvSpPr/>
          <p:nvPr/>
        </p:nvSpPr>
        <p:spPr bwMode="auto">
          <a:xfrm>
            <a:off x="4179888" y="2749550"/>
            <a:ext cx="176212" cy="187325"/>
          </a:xfrm>
          <a:custGeom>
            <a:gdLst>
              <a:gd fmla="*/ 19 w 111" name="T0"/>
              <a:gd fmla="*/ 50 h 118" name="T1"/>
              <a:gd fmla="*/ 0 w 111" name="T2"/>
              <a:gd fmla="*/ 50 h 118" name="T3"/>
              <a:gd fmla="*/ 55 w 111" name="T4"/>
              <a:gd fmla="*/ 118 h 118" name="T5"/>
              <a:gd fmla="*/ 111 w 111" name="T6"/>
              <a:gd fmla="*/ 50 h 118" name="T7"/>
              <a:gd fmla="*/ 91 w 111" name="T8"/>
              <a:gd fmla="*/ 50 h 118" name="T9"/>
              <a:gd fmla="*/ 91 w 111" name="T10"/>
              <a:gd fmla="*/ 0 h 118" name="T11"/>
              <a:gd fmla="*/ 19 w 111" name="T12"/>
              <a:gd fmla="*/ 0 h 118" name="T13"/>
              <a:gd fmla="*/ 19 w 111" name="T14"/>
              <a:gd fmla="*/ 50 h 118" name="T15"/>
              <a:gd fmla="*/ 0 60000 65536" name="T16"/>
              <a:gd fmla="*/ 0 60000 65536" name="T17"/>
              <a:gd fmla="*/ 0 60000 65536" name="T18"/>
              <a:gd fmla="*/ 0 60000 65536" name="T19"/>
              <a:gd fmla="*/ 0 60000 65536" name="T20"/>
              <a:gd fmla="*/ 0 60000 65536" name="T21"/>
              <a:gd fmla="*/ 0 60000 65536" name="T22"/>
              <a:gd fmla="*/ 0 60000 65536" name="T23"/>
              <a:gd fmla="*/ 0 w 111" name="T24"/>
              <a:gd fmla="*/ 0 h 118" name="T25"/>
              <a:gd fmla="*/ 111 w 111" name="T26"/>
              <a:gd fmla="*/ 118 h 11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18" w="110">
                <a:moveTo>
                  <a:pt x="19" y="50"/>
                </a:moveTo>
                <a:lnTo>
                  <a:pt x="0" y="50"/>
                </a:lnTo>
                <a:lnTo>
                  <a:pt x="55" y="118"/>
                </a:lnTo>
                <a:lnTo>
                  <a:pt x="111" y="50"/>
                </a:lnTo>
                <a:lnTo>
                  <a:pt x="91" y="50"/>
                </a:lnTo>
                <a:lnTo>
                  <a:pt x="91" y="0"/>
                </a:lnTo>
                <a:lnTo>
                  <a:pt x="19" y="0"/>
                </a:lnTo>
                <a:lnTo>
                  <a:pt x="19" y="5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01" name="Rectangle 58"/>
          <p:cNvSpPr>
            <a:spLocks noChangeArrowheads="1"/>
          </p:cNvSpPr>
          <p:nvPr/>
        </p:nvSpPr>
        <p:spPr bwMode="auto">
          <a:xfrm>
            <a:off x="4660900" y="3232150"/>
            <a:ext cx="34925" cy="2333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2" name="Rectangle 59"/>
          <p:cNvSpPr>
            <a:spLocks noChangeArrowheads="1"/>
          </p:cNvSpPr>
          <p:nvPr/>
        </p:nvSpPr>
        <p:spPr bwMode="auto">
          <a:xfrm>
            <a:off x="4610100" y="3359150"/>
            <a:ext cx="33338" cy="1063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3" name="Rectangle 60"/>
          <p:cNvSpPr>
            <a:spLocks noChangeArrowheads="1"/>
          </p:cNvSpPr>
          <p:nvPr/>
        </p:nvSpPr>
        <p:spPr bwMode="auto">
          <a:xfrm>
            <a:off x="4557713" y="3267075"/>
            <a:ext cx="34925" cy="19843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4" name="Rectangle 61"/>
          <p:cNvSpPr>
            <a:spLocks noChangeArrowheads="1"/>
          </p:cNvSpPr>
          <p:nvPr/>
        </p:nvSpPr>
        <p:spPr bwMode="auto">
          <a:xfrm>
            <a:off x="4506913" y="3328988"/>
            <a:ext cx="34925" cy="1365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5" name="Rectangle 62"/>
          <p:cNvSpPr>
            <a:spLocks noChangeArrowheads="1"/>
          </p:cNvSpPr>
          <p:nvPr/>
        </p:nvSpPr>
        <p:spPr bwMode="auto">
          <a:xfrm>
            <a:off x="4456113" y="3306763"/>
            <a:ext cx="34925" cy="1587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6" name="Rectangle 63"/>
          <p:cNvSpPr>
            <a:spLocks noChangeArrowheads="1"/>
          </p:cNvSpPr>
          <p:nvPr/>
        </p:nvSpPr>
        <p:spPr bwMode="auto">
          <a:xfrm>
            <a:off x="4660900" y="3205163"/>
            <a:ext cx="34925"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7" name="Rectangle 64"/>
          <p:cNvSpPr>
            <a:spLocks noChangeArrowheads="1"/>
          </p:cNvSpPr>
          <p:nvPr/>
        </p:nvSpPr>
        <p:spPr bwMode="auto">
          <a:xfrm>
            <a:off x="4557713" y="3240088"/>
            <a:ext cx="34925" cy="1746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8" name="Rectangle 65"/>
          <p:cNvSpPr>
            <a:spLocks noChangeArrowheads="1"/>
          </p:cNvSpPr>
          <p:nvPr/>
        </p:nvSpPr>
        <p:spPr bwMode="auto">
          <a:xfrm>
            <a:off x="4506913" y="3303588"/>
            <a:ext cx="34925"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09" name="Rectangle 66"/>
          <p:cNvSpPr>
            <a:spLocks noChangeArrowheads="1"/>
          </p:cNvSpPr>
          <p:nvPr/>
        </p:nvSpPr>
        <p:spPr bwMode="auto">
          <a:xfrm>
            <a:off x="4456113" y="3281363"/>
            <a:ext cx="34925"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10" name="Rectangle 67"/>
          <p:cNvSpPr>
            <a:spLocks noChangeArrowheads="1"/>
          </p:cNvSpPr>
          <p:nvPr/>
        </p:nvSpPr>
        <p:spPr bwMode="auto">
          <a:xfrm>
            <a:off x="4610100" y="3333750"/>
            <a:ext cx="33338"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11" name="Freeform 68"/>
          <p:cNvSpPr>
            <a:spLocks noEditPoints="1"/>
          </p:cNvSpPr>
          <p:nvPr/>
        </p:nvSpPr>
        <p:spPr bwMode="auto">
          <a:xfrm>
            <a:off x="3806825" y="3305175"/>
            <a:ext cx="136525" cy="82550"/>
          </a:xfrm>
          <a:custGeom>
            <a:gdLst>
              <a:gd fmla="*/ 86 w 86" name="T0"/>
              <a:gd fmla="*/ 9 h 52" name="T1"/>
              <a:gd fmla="*/ 86 w 86" name="T2"/>
              <a:gd fmla="*/ 0 h 52" name="T3"/>
              <a:gd fmla="*/ 43 w 86" name="T4"/>
              <a:gd fmla="*/ 0 h 52" name="T5"/>
              <a:gd fmla="*/ 43 w 86" name="T6"/>
              <a:gd fmla="*/ 8 h 52" name="T7"/>
              <a:gd fmla="*/ 62 w 86" name="T8"/>
              <a:gd fmla="*/ 8 h 52" name="T9"/>
              <a:gd fmla="*/ 62 w 86" name="T10"/>
              <a:gd fmla="*/ 12 h 52" name="T11"/>
              <a:gd fmla="*/ 43 w 86" name="T12"/>
              <a:gd fmla="*/ 12 h 52" name="T13"/>
              <a:gd fmla="*/ 43 w 86" name="T14"/>
              <a:gd fmla="*/ 19 h 52" name="T15"/>
              <a:gd fmla="*/ 62 w 86" name="T16"/>
              <a:gd fmla="*/ 19 h 52" name="T17"/>
              <a:gd fmla="*/ 62 w 86" name="T18"/>
              <a:gd fmla="*/ 23 h 52" name="T19"/>
              <a:gd fmla="*/ 43 w 86" name="T20"/>
              <a:gd fmla="*/ 23 h 52" name="T21"/>
              <a:gd fmla="*/ 43 w 86" name="T22"/>
              <a:gd fmla="*/ 52 h 52" name="T23"/>
              <a:gd fmla="*/ 86 w 86" name="T24"/>
              <a:gd fmla="*/ 9 h 52" name="T25"/>
              <a:gd fmla="*/ 43 w 86" name="T26"/>
              <a:gd fmla="*/ 0 h 52" name="T27"/>
              <a:gd fmla="*/ 0 w 86" name="T28"/>
              <a:gd fmla="*/ 0 h 52" name="T29"/>
              <a:gd fmla="*/ 0 w 86" name="T30"/>
              <a:gd fmla="*/ 9 h 52" name="T31"/>
              <a:gd fmla="*/ 43 w 86" name="T32"/>
              <a:gd fmla="*/ 52 h 52" name="T33"/>
              <a:gd fmla="*/ 43 w 86" name="T34"/>
              <a:gd fmla="*/ 23 h 52" name="T35"/>
              <a:gd fmla="*/ 23 w 86" name="T36"/>
              <a:gd fmla="*/ 23 h 52" name="T37"/>
              <a:gd fmla="*/ 23 w 86" name="T38"/>
              <a:gd fmla="*/ 19 h 52" name="T39"/>
              <a:gd fmla="*/ 43 w 86" name="T40"/>
              <a:gd fmla="*/ 19 h 52" name="T41"/>
              <a:gd fmla="*/ 43 w 86" name="T42"/>
              <a:gd fmla="*/ 12 h 52" name="T43"/>
              <a:gd fmla="*/ 23 w 86" name="T44"/>
              <a:gd fmla="*/ 12 h 52" name="T45"/>
              <a:gd fmla="*/ 23 w 86" name="T46"/>
              <a:gd fmla="*/ 8 h 52" name="T47"/>
              <a:gd fmla="*/ 43 w 86" name="T48"/>
              <a:gd fmla="*/ 8 h 52" name="T49"/>
              <a:gd fmla="*/ 43 w 86" name="T50"/>
              <a:gd fmla="*/ 0 h 5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52" name="T79"/>
              <a:gd fmla="*/ 86 w 86" name="T80"/>
              <a:gd fmla="*/ 52 h 52"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2" w="86">
                <a:moveTo>
                  <a:pt x="86" y="9"/>
                </a:moveTo>
                <a:lnTo>
                  <a:pt x="86" y="0"/>
                </a:lnTo>
                <a:lnTo>
                  <a:pt x="43" y="0"/>
                </a:lnTo>
                <a:lnTo>
                  <a:pt x="43" y="8"/>
                </a:lnTo>
                <a:lnTo>
                  <a:pt x="62" y="8"/>
                </a:lnTo>
                <a:lnTo>
                  <a:pt x="62" y="12"/>
                </a:lnTo>
                <a:lnTo>
                  <a:pt x="43" y="12"/>
                </a:lnTo>
                <a:lnTo>
                  <a:pt x="43" y="19"/>
                </a:lnTo>
                <a:lnTo>
                  <a:pt x="62" y="19"/>
                </a:lnTo>
                <a:lnTo>
                  <a:pt x="62" y="23"/>
                </a:lnTo>
                <a:lnTo>
                  <a:pt x="43" y="23"/>
                </a:lnTo>
                <a:lnTo>
                  <a:pt x="43" y="52"/>
                </a:lnTo>
                <a:lnTo>
                  <a:pt x="86" y="9"/>
                </a:lnTo>
                <a:close/>
                <a:moveTo>
                  <a:pt x="43" y="0"/>
                </a:moveTo>
                <a:lnTo>
                  <a:pt x="0" y="0"/>
                </a:lnTo>
                <a:lnTo>
                  <a:pt x="0" y="9"/>
                </a:lnTo>
                <a:lnTo>
                  <a:pt x="43" y="52"/>
                </a:lnTo>
                <a:lnTo>
                  <a:pt x="43" y="23"/>
                </a:lnTo>
                <a:lnTo>
                  <a:pt x="23" y="23"/>
                </a:lnTo>
                <a:lnTo>
                  <a:pt x="23" y="19"/>
                </a:lnTo>
                <a:lnTo>
                  <a:pt x="43" y="19"/>
                </a:lnTo>
                <a:lnTo>
                  <a:pt x="43" y="12"/>
                </a:lnTo>
                <a:lnTo>
                  <a:pt x="23" y="12"/>
                </a:lnTo>
                <a:lnTo>
                  <a:pt x="23" y="8"/>
                </a:lnTo>
                <a:lnTo>
                  <a:pt x="43" y="8"/>
                </a:lnTo>
                <a:lnTo>
                  <a:pt x="4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2" name="Freeform 69"/>
          <p:cNvSpPr>
            <a:spLocks noEditPoints="1"/>
          </p:cNvSpPr>
          <p:nvPr/>
        </p:nvSpPr>
        <p:spPr bwMode="auto">
          <a:xfrm>
            <a:off x="3760788" y="3184525"/>
            <a:ext cx="227012" cy="239713"/>
          </a:xfrm>
          <a:custGeom>
            <a:gdLst>
              <a:gd fmla="*/ 72 w 143" name="T0"/>
              <a:gd fmla="*/ 151 h 151" name="T1"/>
              <a:gd fmla="*/ 143 w 143" name="T2"/>
              <a:gd fmla="*/ 151 h 151" name="T3"/>
              <a:gd fmla="*/ 143 w 143" name="T4"/>
              <a:gd fmla="*/ 70 h 151" name="T5"/>
              <a:gd fmla="*/ 72 w 143" name="T6"/>
              <a:gd fmla="*/ 0 h 151" name="T7"/>
              <a:gd fmla="*/ 72 w 143" name="T8"/>
              <a:gd fmla="*/ 71 h 151" name="T9"/>
              <a:gd fmla="*/ 136 w 143" name="T10"/>
              <a:gd fmla="*/ 71 h 151" name="T11"/>
              <a:gd fmla="*/ 115 w 143" name="T12"/>
              <a:gd fmla="*/ 91 h 151" name="T13"/>
              <a:gd fmla="*/ 72 w 143" name="T14"/>
              <a:gd fmla="*/ 134 h 151" name="T15"/>
              <a:gd fmla="*/ 72 w 143" name="T16"/>
              <a:gd fmla="*/ 151 h 151" name="T17"/>
              <a:gd fmla="*/ 0 w 143" name="T18"/>
              <a:gd fmla="*/ 151 h 151" name="T19"/>
              <a:gd fmla="*/ 72 w 143" name="T20"/>
              <a:gd fmla="*/ 151 h 151" name="T21"/>
              <a:gd fmla="*/ 72 w 143" name="T22"/>
              <a:gd fmla="*/ 134 h 151" name="T23"/>
              <a:gd fmla="*/ 29 w 143" name="T24"/>
              <a:gd fmla="*/ 91 h 151" name="T25"/>
              <a:gd fmla="*/ 9 w 143" name="T26"/>
              <a:gd fmla="*/ 71 h 151" name="T27"/>
              <a:gd fmla="*/ 72 w 143" name="T28"/>
              <a:gd fmla="*/ 71 h 151" name="T29"/>
              <a:gd fmla="*/ 72 w 143" name="T30"/>
              <a:gd fmla="*/ 0 h 151" name="T31"/>
              <a:gd fmla="*/ 0 w 143" name="T32"/>
              <a:gd fmla="*/ 70 h 151" name="T33"/>
              <a:gd fmla="*/ 0 w 143" name="T34"/>
              <a:gd fmla="*/ 151 h 15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3" name="T54"/>
              <a:gd fmla="*/ 0 h 151" name="T55"/>
              <a:gd fmla="*/ 143 w 143" name="T56"/>
              <a:gd fmla="*/ 151 h 15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51" w="143">
                <a:moveTo>
                  <a:pt x="72" y="151"/>
                </a:moveTo>
                <a:lnTo>
                  <a:pt x="143" y="151"/>
                </a:lnTo>
                <a:lnTo>
                  <a:pt x="143" y="70"/>
                </a:lnTo>
                <a:lnTo>
                  <a:pt x="72" y="0"/>
                </a:lnTo>
                <a:lnTo>
                  <a:pt x="72" y="71"/>
                </a:lnTo>
                <a:lnTo>
                  <a:pt x="136" y="71"/>
                </a:lnTo>
                <a:lnTo>
                  <a:pt x="115" y="91"/>
                </a:lnTo>
                <a:lnTo>
                  <a:pt x="72" y="134"/>
                </a:lnTo>
                <a:lnTo>
                  <a:pt x="72" y="151"/>
                </a:lnTo>
                <a:close/>
                <a:moveTo>
                  <a:pt x="0" y="151"/>
                </a:moveTo>
                <a:lnTo>
                  <a:pt x="72" y="151"/>
                </a:lnTo>
                <a:lnTo>
                  <a:pt x="72" y="134"/>
                </a:lnTo>
                <a:lnTo>
                  <a:pt x="29" y="91"/>
                </a:lnTo>
                <a:lnTo>
                  <a:pt x="9" y="71"/>
                </a:lnTo>
                <a:lnTo>
                  <a:pt x="72" y="71"/>
                </a:lnTo>
                <a:lnTo>
                  <a:pt x="72" y="0"/>
                </a:lnTo>
                <a:lnTo>
                  <a:pt x="0" y="70"/>
                </a:lnTo>
                <a:lnTo>
                  <a:pt x="0" y="15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3" name="Freeform 70"/>
          <p:cNvSpPr>
            <a:spLocks noEditPoints="1"/>
          </p:cNvSpPr>
          <p:nvPr/>
        </p:nvSpPr>
        <p:spPr bwMode="auto">
          <a:xfrm>
            <a:off x="4421188" y="4208463"/>
            <a:ext cx="242887" cy="242887"/>
          </a:xfrm>
          <a:custGeom>
            <a:gdLst>
              <a:gd fmla="*/ 72 w 143" name="T0"/>
              <a:gd fmla="*/ 0 h 143" name="T1"/>
              <a:gd fmla="*/ 72 w 143" name="T2"/>
              <a:gd fmla="*/ 0 h 143" name="T3"/>
              <a:gd fmla="*/ 72 w 143" name="T4"/>
              <a:gd fmla="*/ 9 h 143" name="T5"/>
              <a:gd fmla="*/ 77 w 143" name="T6"/>
              <a:gd fmla="*/ 9 h 143" name="T7"/>
              <a:gd fmla="*/ 77 w 143" name="T8"/>
              <a:gd fmla="*/ 71 h 143" name="T9"/>
              <a:gd fmla="*/ 72 w 143" name="T10"/>
              <a:gd fmla="*/ 71 h 143" name="T11"/>
              <a:gd fmla="*/ 72 w 143" name="T12"/>
              <a:gd fmla="*/ 117 h 143" name="T13"/>
              <a:gd fmla="*/ 72 w 143" name="T14"/>
              <a:gd fmla="*/ 117 h 143" name="T15"/>
              <a:gd fmla="*/ 117 w 143" name="T16"/>
              <a:gd fmla="*/ 72 h 143" name="T17"/>
              <a:gd fmla="*/ 92 w 143" name="T18"/>
              <a:gd fmla="*/ 31 h 143" name="T19"/>
              <a:gd fmla="*/ 97 w 143" name="T20"/>
              <a:gd fmla="*/ 21 h 143" name="T21"/>
              <a:gd fmla="*/ 129 w 143" name="T22"/>
              <a:gd fmla="*/ 72 h 143" name="T23"/>
              <a:gd fmla="*/ 72 w 143" name="T24"/>
              <a:gd fmla="*/ 129 h 143" name="T25"/>
              <a:gd fmla="*/ 72 w 143" name="T26"/>
              <a:gd fmla="*/ 129 h 143" name="T27"/>
              <a:gd fmla="*/ 72 w 143" name="T28"/>
              <a:gd fmla="*/ 129 h 143" name="T29"/>
              <a:gd fmla="*/ 72 w 143" name="T30"/>
              <a:gd fmla="*/ 143 h 143" name="T31"/>
              <a:gd fmla="*/ 72 w 143" name="T32"/>
              <a:gd fmla="*/ 143 h 143" name="T33"/>
              <a:gd fmla="*/ 143 w 143" name="T34"/>
              <a:gd fmla="*/ 72 h 143" name="T35"/>
              <a:gd fmla="*/ 72 w 143" name="T36"/>
              <a:gd fmla="*/ 0 h 143" name="T37"/>
              <a:gd fmla="*/ 72 w 143" name="T38"/>
              <a:gd fmla="*/ 0 h 143" name="T39"/>
              <a:gd fmla="*/ 0 w 143" name="T40"/>
              <a:gd fmla="*/ 72 h 143" name="T41"/>
              <a:gd fmla="*/ 72 w 143" name="T42"/>
              <a:gd fmla="*/ 143 h 143" name="T43"/>
              <a:gd fmla="*/ 72 w 143" name="T44"/>
              <a:gd fmla="*/ 129 h 143" name="T45"/>
              <a:gd fmla="*/ 14 w 143" name="T46"/>
              <a:gd fmla="*/ 72 h 143" name="T47"/>
              <a:gd fmla="*/ 46 w 143" name="T48"/>
              <a:gd fmla="*/ 21 h 143" name="T49"/>
              <a:gd fmla="*/ 51 w 143" name="T50"/>
              <a:gd fmla="*/ 31 h 143" name="T51"/>
              <a:gd fmla="*/ 26 w 143" name="T52"/>
              <a:gd fmla="*/ 72 h 143" name="T53"/>
              <a:gd fmla="*/ 72 w 143" name="T54"/>
              <a:gd fmla="*/ 117 h 143" name="T55"/>
              <a:gd fmla="*/ 72 w 143" name="T56"/>
              <a:gd fmla="*/ 71 h 143" name="T57"/>
              <a:gd fmla="*/ 66 w 143" name="T58"/>
              <a:gd fmla="*/ 71 h 143" name="T59"/>
              <a:gd fmla="*/ 66 w 143" name="T60"/>
              <a:gd fmla="*/ 9 h 143" name="T61"/>
              <a:gd fmla="*/ 66 w 143" name="T62"/>
              <a:gd fmla="*/ 9 h 143" name="T63"/>
              <a:gd fmla="*/ 72 w 143" name="T64"/>
              <a:gd fmla="*/ 9 h 143" name="T65"/>
              <a:gd fmla="*/ 72 w 143" name="T66"/>
              <a:gd fmla="*/ 0 h 14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43" name="T102"/>
              <a:gd fmla="*/ 0 h 143" name="T103"/>
              <a:gd fmla="*/ 143 w 143" name="T104"/>
              <a:gd fmla="*/ 143 h 14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43" w="143">
                <a:moveTo>
                  <a:pt x="72" y="0"/>
                </a:moveTo>
                <a:cubicBezTo>
                  <a:pt x="72" y="0"/>
                  <a:pt x="72" y="0"/>
                  <a:pt x="72" y="0"/>
                </a:cubicBezTo>
                <a:cubicBezTo>
                  <a:pt x="72" y="9"/>
                  <a:pt x="72" y="9"/>
                  <a:pt x="72" y="9"/>
                </a:cubicBezTo>
                <a:cubicBezTo>
                  <a:pt x="77" y="9"/>
                  <a:pt x="77" y="9"/>
                  <a:pt x="77" y="9"/>
                </a:cubicBezTo>
                <a:cubicBezTo>
                  <a:pt x="77" y="71"/>
                  <a:pt x="77" y="71"/>
                  <a:pt x="77" y="71"/>
                </a:cubicBezTo>
                <a:cubicBezTo>
                  <a:pt x="72" y="71"/>
                  <a:pt x="72" y="71"/>
                  <a:pt x="72" y="71"/>
                </a:cubicBezTo>
                <a:cubicBezTo>
                  <a:pt x="72" y="117"/>
                  <a:pt x="72" y="117"/>
                  <a:pt x="72" y="117"/>
                </a:cubicBezTo>
                <a:cubicBezTo>
                  <a:pt x="72" y="117"/>
                  <a:pt x="72" y="117"/>
                  <a:pt x="72" y="117"/>
                </a:cubicBezTo>
                <a:cubicBezTo>
                  <a:pt x="97" y="117"/>
                  <a:pt x="117" y="97"/>
                  <a:pt x="117" y="72"/>
                </a:cubicBezTo>
                <a:cubicBezTo>
                  <a:pt x="117" y="54"/>
                  <a:pt x="107" y="39"/>
                  <a:pt x="92" y="31"/>
                </a:cubicBezTo>
                <a:cubicBezTo>
                  <a:pt x="97" y="21"/>
                  <a:pt x="97" y="21"/>
                  <a:pt x="97" y="21"/>
                </a:cubicBezTo>
                <a:cubicBezTo>
                  <a:pt x="117" y="30"/>
                  <a:pt x="129" y="50"/>
                  <a:pt x="129" y="72"/>
                </a:cubicBezTo>
                <a:cubicBezTo>
                  <a:pt x="129" y="103"/>
                  <a:pt x="103" y="129"/>
                  <a:pt x="72" y="129"/>
                </a:cubicBezTo>
                <a:cubicBezTo>
                  <a:pt x="72" y="129"/>
                  <a:pt x="72" y="129"/>
                  <a:pt x="72" y="129"/>
                </a:cubicBezTo>
                <a:cubicBezTo>
                  <a:pt x="72" y="129"/>
                  <a:pt x="72" y="129"/>
                  <a:pt x="72" y="129"/>
                </a:cubicBezTo>
                <a:cubicBezTo>
                  <a:pt x="72" y="143"/>
                  <a:pt x="72" y="143"/>
                  <a:pt x="72" y="143"/>
                </a:cubicBezTo>
                <a:cubicBezTo>
                  <a:pt x="72" y="143"/>
                  <a:pt x="72" y="143"/>
                  <a:pt x="72" y="143"/>
                </a:cubicBezTo>
                <a:cubicBezTo>
                  <a:pt x="111" y="143"/>
                  <a:pt x="143" y="111"/>
                  <a:pt x="143" y="72"/>
                </a:cubicBezTo>
                <a:cubicBezTo>
                  <a:pt x="143" y="32"/>
                  <a:pt x="111" y="0"/>
                  <a:pt x="72" y="0"/>
                </a:cubicBezTo>
                <a:close/>
                <a:moveTo>
                  <a:pt x="72" y="0"/>
                </a:moveTo>
                <a:cubicBezTo>
                  <a:pt x="32" y="0"/>
                  <a:pt x="0" y="32"/>
                  <a:pt x="0" y="72"/>
                </a:cubicBezTo>
                <a:cubicBezTo>
                  <a:pt x="0" y="111"/>
                  <a:pt x="32" y="143"/>
                  <a:pt x="72" y="143"/>
                </a:cubicBezTo>
                <a:cubicBezTo>
                  <a:pt x="72" y="129"/>
                  <a:pt x="72" y="129"/>
                  <a:pt x="72" y="129"/>
                </a:cubicBezTo>
                <a:cubicBezTo>
                  <a:pt x="40" y="129"/>
                  <a:pt x="14" y="103"/>
                  <a:pt x="14" y="72"/>
                </a:cubicBezTo>
                <a:cubicBezTo>
                  <a:pt x="14" y="50"/>
                  <a:pt x="26" y="30"/>
                  <a:pt x="46" y="21"/>
                </a:cubicBezTo>
                <a:cubicBezTo>
                  <a:pt x="51" y="31"/>
                  <a:pt x="51" y="31"/>
                  <a:pt x="51" y="31"/>
                </a:cubicBezTo>
                <a:cubicBezTo>
                  <a:pt x="36" y="39"/>
                  <a:pt x="26" y="54"/>
                  <a:pt x="26" y="72"/>
                </a:cubicBezTo>
                <a:cubicBezTo>
                  <a:pt x="26" y="97"/>
                  <a:pt x="47" y="117"/>
                  <a:pt x="72" y="117"/>
                </a:cubicBezTo>
                <a:cubicBezTo>
                  <a:pt x="72" y="71"/>
                  <a:pt x="72" y="71"/>
                  <a:pt x="72" y="71"/>
                </a:cubicBezTo>
                <a:cubicBezTo>
                  <a:pt x="66" y="71"/>
                  <a:pt x="66" y="71"/>
                  <a:pt x="66" y="71"/>
                </a:cubicBezTo>
                <a:cubicBezTo>
                  <a:pt x="66" y="9"/>
                  <a:pt x="66" y="9"/>
                  <a:pt x="66" y="9"/>
                </a:cubicBezTo>
                <a:cubicBezTo>
                  <a:pt x="66" y="9"/>
                  <a:pt x="66" y="9"/>
                  <a:pt x="66" y="9"/>
                </a:cubicBezTo>
                <a:cubicBezTo>
                  <a:pt x="72" y="9"/>
                  <a:pt x="72" y="9"/>
                  <a:pt x="72" y="9"/>
                </a:cubicBezTo>
                <a:lnTo>
                  <a:pt x="7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4" name="Freeform 71"/>
          <p:cNvSpPr>
            <a:spLocks noEditPoints="1"/>
          </p:cNvSpPr>
          <p:nvPr/>
        </p:nvSpPr>
        <p:spPr bwMode="auto">
          <a:xfrm>
            <a:off x="4783138" y="3475038"/>
            <a:ext cx="242887" cy="244475"/>
          </a:xfrm>
          <a:custGeom>
            <a:gdLst>
              <a:gd fmla="*/ 71 w 143" name="T0"/>
              <a:gd fmla="*/ 144 h 144" name="T1"/>
              <a:gd fmla="*/ 143 w 143" name="T2"/>
              <a:gd fmla="*/ 144 h 144" name="T3"/>
              <a:gd fmla="*/ 143 w 143" name="T4"/>
              <a:gd fmla="*/ 0 h 144" name="T5"/>
              <a:gd fmla="*/ 71 w 143" name="T6"/>
              <a:gd fmla="*/ 0 h 144" name="T7"/>
              <a:gd fmla="*/ 71 w 143" name="T8"/>
              <a:gd fmla="*/ 12 h 144" name="T9"/>
              <a:gd fmla="*/ 73 w 143" name="T10"/>
              <a:gd fmla="*/ 12 h 144" name="T11"/>
              <a:gd fmla="*/ 73 w 143" name="T12"/>
              <a:gd fmla="*/ 12 h 144" name="T13"/>
              <a:gd fmla="*/ 104 w 143" name="T14"/>
              <a:gd fmla="*/ 42 h 144" name="T15"/>
              <a:gd fmla="*/ 86 w 143" name="T16"/>
              <a:gd fmla="*/ 72 h 144" name="T17"/>
              <a:gd fmla="*/ 77 w 143" name="T18"/>
              <a:gd fmla="*/ 91 h 144" name="T19"/>
              <a:gd fmla="*/ 77 w 143" name="T20"/>
              <a:gd fmla="*/ 93 h 144" name="T21"/>
              <a:gd fmla="*/ 71 w 143" name="T22"/>
              <a:gd fmla="*/ 93 h 144" name="T23"/>
              <a:gd fmla="*/ 71 w 143" name="T24"/>
              <a:gd fmla="*/ 109 h 144" name="T25"/>
              <a:gd fmla="*/ 77 w 143" name="T26"/>
              <a:gd fmla="*/ 109 h 144" name="T27"/>
              <a:gd fmla="*/ 77 w 143" name="T28"/>
              <a:gd fmla="*/ 121 h 144" name="T29"/>
              <a:gd fmla="*/ 77 w 143" name="T30"/>
              <a:gd fmla="*/ 121 h 144" name="T31"/>
              <a:gd fmla="*/ 77 w 143" name="T32"/>
              <a:gd fmla="*/ 121 h 144" name="T33"/>
              <a:gd fmla="*/ 71 w 143" name="T34"/>
              <a:gd fmla="*/ 121 h 144" name="T35"/>
              <a:gd fmla="*/ 71 w 143" name="T36"/>
              <a:gd fmla="*/ 144 h 144" name="T37"/>
              <a:gd fmla="*/ 71 w 143" name="T38"/>
              <a:gd fmla="*/ 70 h 144" name="T39"/>
              <a:gd fmla="*/ 71 w 143" name="T40"/>
              <a:gd fmla="*/ 24 h 144" name="T41"/>
              <a:gd fmla="*/ 73 w 143" name="T42"/>
              <a:gd fmla="*/ 23 h 144" name="T43"/>
              <a:gd fmla="*/ 91 w 143" name="T44"/>
              <a:gd fmla="*/ 43 h 144" name="T45"/>
              <a:gd fmla="*/ 76 w 143" name="T46"/>
              <a:gd fmla="*/ 66 h 144" name="T47"/>
              <a:gd fmla="*/ 71 w 143" name="T48"/>
              <a:gd fmla="*/ 70 h 144" name="T49"/>
              <a:gd fmla="*/ 0 w 143" name="T50"/>
              <a:gd fmla="*/ 144 h 144" name="T51"/>
              <a:gd fmla="*/ 71 w 143" name="T52"/>
              <a:gd fmla="*/ 144 h 144" name="T53"/>
              <a:gd fmla="*/ 71 w 143" name="T54"/>
              <a:gd fmla="*/ 121 h 144" name="T55"/>
              <a:gd fmla="*/ 65 w 143" name="T56"/>
              <a:gd fmla="*/ 121 h 144" name="T57"/>
              <a:gd fmla="*/ 65 w 143" name="T58"/>
              <a:gd fmla="*/ 109 h 144" name="T59"/>
              <a:gd fmla="*/ 71 w 143" name="T60"/>
              <a:gd fmla="*/ 109 h 144" name="T61"/>
              <a:gd fmla="*/ 71 w 143" name="T62"/>
              <a:gd fmla="*/ 93 h 144" name="T63"/>
              <a:gd fmla="*/ 65 w 143" name="T64"/>
              <a:gd fmla="*/ 93 h 144" name="T65"/>
              <a:gd fmla="*/ 65 w 143" name="T66"/>
              <a:gd fmla="*/ 90 h 144" name="T67"/>
              <a:gd fmla="*/ 71 w 143" name="T68"/>
              <a:gd fmla="*/ 70 h 144" name="T69"/>
              <a:gd fmla="*/ 71 w 143" name="T70"/>
              <a:gd fmla="*/ 24 h 144" name="T71"/>
              <a:gd fmla="*/ 51 w 143" name="T72"/>
              <a:gd fmla="*/ 48 h 144" name="T73"/>
              <a:gd fmla="*/ 39 w 143" name="T74"/>
              <a:gd fmla="*/ 45 h 144" name="T75"/>
              <a:gd fmla="*/ 71 w 143" name="T76"/>
              <a:gd fmla="*/ 12 h 144" name="T77"/>
              <a:gd fmla="*/ 71 w 143" name="T78"/>
              <a:gd fmla="*/ 0 h 144" name="T79"/>
              <a:gd fmla="*/ 0 w 143" name="T80"/>
              <a:gd fmla="*/ 0 h 144" name="T81"/>
              <a:gd fmla="*/ 0 w 143" name="T82"/>
              <a:gd fmla="*/ 144 h 14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43" name="T126"/>
              <a:gd fmla="*/ 0 h 144" name="T127"/>
              <a:gd fmla="*/ 143 w 143" name="T128"/>
              <a:gd fmla="*/ 144 h 14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44" w="143">
                <a:moveTo>
                  <a:pt x="71" y="144"/>
                </a:moveTo>
                <a:cubicBezTo>
                  <a:pt x="143" y="144"/>
                  <a:pt x="143" y="144"/>
                  <a:pt x="143" y="144"/>
                </a:cubicBezTo>
                <a:cubicBezTo>
                  <a:pt x="143" y="0"/>
                  <a:pt x="143" y="0"/>
                  <a:pt x="143" y="0"/>
                </a:cubicBezTo>
                <a:cubicBezTo>
                  <a:pt x="71" y="0"/>
                  <a:pt x="71" y="0"/>
                  <a:pt x="71" y="0"/>
                </a:cubicBezTo>
                <a:cubicBezTo>
                  <a:pt x="71" y="12"/>
                  <a:pt x="71" y="12"/>
                  <a:pt x="71" y="12"/>
                </a:cubicBezTo>
                <a:cubicBezTo>
                  <a:pt x="72" y="12"/>
                  <a:pt x="72" y="12"/>
                  <a:pt x="73" y="12"/>
                </a:cubicBezTo>
                <a:cubicBezTo>
                  <a:pt x="73" y="12"/>
                  <a:pt x="73" y="12"/>
                  <a:pt x="73" y="12"/>
                </a:cubicBezTo>
                <a:cubicBezTo>
                  <a:pt x="91" y="12"/>
                  <a:pt x="104" y="24"/>
                  <a:pt x="104" y="42"/>
                </a:cubicBezTo>
                <a:cubicBezTo>
                  <a:pt x="104" y="56"/>
                  <a:pt x="96" y="64"/>
                  <a:pt x="86" y="72"/>
                </a:cubicBezTo>
                <a:cubicBezTo>
                  <a:pt x="79" y="79"/>
                  <a:pt x="77" y="80"/>
                  <a:pt x="77" y="91"/>
                </a:cubicBezTo>
                <a:cubicBezTo>
                  <a:pt x="77" y="93"/>
                  <a:pt x="77" y="93"/>
                  <a:pt x="77" y="93"/>
                </a:cubicBezTo>
                <a:cubicBezTo>
                  <a:pt x="71" y="93"/>
                  <a:pt x="71" y="93"/>
                  <a:pt x="71" y="93"/>
                </a:cubicBezTo>
                <a:cubicBezTo>
                  <a:pt x="71" y="109"/>
                  <a:pt x="71" y="109"/>
                  <a:pt x="71" y="109"/>
                </a:cubicBezTo>
                <a:cubicBezTo>
                  <a:pt x="77" y="109"/>
                  <a:pt x="77" y="109"/>
                  <a:pt x="77" y="109"/>
                </a:cubicBezTo>
                <a:cubicBezTo>
                  <a:pt x="77" y="121"/>
                  <a:pt x="77" y="121"/>
                  <a:pt x="77" y="121"/>
                </a:cubicBezTo>
                <a:cubicBezTo>
                  <a:pt x="77" y="121"/>
                  <a:pt x="77" y="121"/>
                  <a:pt x="77" y="121"/>
                </a:cubicBezTo>
                <a:cubicBezTo>
                  <a:pt x="77" y="121"/>
                  <a:pt x="77" y="121"/>
                  <a:pt x="77" y="121"/>
                </a:cubicBezTo>
                <a:cubicBezTo>
                  <a:pt x="71" y="121"/>
                  <a:pt x="71" y="121"/>
                  <a:pt x="71" y="121"/>
                </a:cubicBezTo>
                <a:cubicBezTo>
                  <a:pt x="71" y="144"/>
                  <a:pt x="71" y="144"/>
                  <a:pt x="71" y="144"/>
                </a:cubicBezTo>
                <a:close/>
                <a:moveTo>
                  <a:pt x="71" y="70"/>
                </a:moveTo>
                <a:cubicBezTo>
                  <a:pt x="71" y="24"/>
                  <a:pt x="71" y="24"/>
                  <a:pt x="71" y="24"/>
                </a:cubicBezTo>
                <a:cubicBezTo>
                  <a:pt x="72" y="23"/>
                  <a:pt x="73" y="23"/>
                  <a:pt x="73" y="23"/>
                </a:cubicBezTo>
                <a:cubicBezTo>
                  <a:pt x="85" y="23"/>
                  <a:pt x="91" y="32"/>
                  <a:pt x="91" y="43"/>
                </a:cubicBezTo>
                <a:cubicBezTo>
                  <a:pt x="91" y="53"/>
                  <a:pt x="83" y="60"/>
                  <a:pt x="76" y="66"/>
                </a:cubicBezTo>
                <a:cubicBezTo>
                  <a:pt x="74" y="68"/>
                  <a:pt x="72" y="69"/>
                  <a:pt x="71" y="70"/>
                </a:cubicBezTo>
                <a:close/>
                <a:moveTo>
                  <a:pt x="0" y="144"/>
                </a:moveTo>
                <a:cubicBezTo>
                  <a:pt x="71" y="144"/>
                  <a:pt x="71" y="144"/>
                  <a:pt x="71" y="144"/>
                </a:cubicBezTo>
                <a:cubicBezTo>
                  <a:pt x="71" y="121"/>
                  <a:pt x="71" y="121"/>
                  <a:pt x="71" y="121"/>
                </a:cubicBezTo>
                <a:cubicBezTo>
                  <a:pt x="65" y="121"/>
                  <a:pt x="65" y="121"/>
                  <a:pt x="65" y="121"/>
                </a:cubicBezTo>
                <a:cubicBezTo>
                  <a:pt x="65" y="109"/>
                  <a:pt x="65" y="109"/>
                  <a:pt x="65" y="109"/>
                </a:cubicBezTo>
                <a:cubicBezTo>
                  <a:pt x="71" y="109"/>
                  <a:pt x="71" y="109"/>
                  <a:pt x="71" y="109"/>
                </a:cubicBezTo>
                <a:cubicBezTo>
                  <a:pt x="71" y="93"/>
                  <a:pt x="71" y="93"/>
                  <a:pt x="71" y="93"/>
                </a:cubicBezTo>
                <a:cubicBezTo>
                  <a:pt x="65" y="93"/>
                  <a:pt x="65" y="93"/>
                  <a:pt x="65" y="93"/>
                </a:cubicBezTo>
                <a:cubicBezTo>
                  <a:pt x="65" y="90"/>
                  <a:pt x="65" y="90"/>
                  <a:pt x="65" y="90"/>
                </a:cubicBezTo>
                <a:cubicBezTo>
                  <a:pt x="65" y="80"/>
                  <a:pt x="65" y="76"/>
                  <a:pt x="71" y="70"/>
                </a:cubicBezTo>
                <a:cubicBezTo>
                  <a:pt x="71" y="24"/>
                  <a:pt x="71" y="24"/>
                  <a:pt x="71" y="24"/>
                </a:cubicBezTo>
                <a:cubicBezTo>
                  <a:pt x="59" y="25"/>
                  <a:pt x="53" y="36"/>
                  <a:pt x="51" y="48"/>
                </a:cubicBezTo>
                <a:cubicBezTo>
                  <a:pt x="39" y="45"/>
                  <a:pt x="39" y="45"/>
                  <a:pt x="39" y="45"/>
                </a:cubicBezTo>
                <a:cubicBezTo>
                  <a:pt x="43" y="27"/>
                  <a:pt x="52" y="13"/>
                  <a:pt x="71" y="12"/>
                </a:cubicBezTo>
                <a:cubicBezTo>
                  <a:pt x="71" y="0"/>
                  <a:pt x="71" y="0"/>
                  <a:pt x="71" y="0"/>
                </a:cubicBezTo>
                <a:cubicBezTo>
                  <a:pt x="0" y="0"/>
                  <a:pt x="0" y="0"/>
                  <a:pt x="0" y="0"/>
                </a:cubicBezTo>
                <a:lnTo>
                  <a:pt x="0" y="14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5" name="Freeform 72"/>
          <p:cNvSpPr/>
          <p:nvPr/>
        </p:nvSpPr>
        <p:spPr bwMode="auto">
          <a:xfrm>
            <a:off x="5732463" y="4481513"/>
            <a:ext cx="15875" cy="15875"/>
          </a:xfrm>
          <a:custGeom>
            <a:gdLst>
              <a:gd fmla="*/ 0 w 10" name="T0"/>
              <a:gd fmla="*/ 5 h 10" name="T1"/>
              <a:gd fmla="*/ 2 w 10" name="T2"/>
              <a:gd fmla="*/ 6 h 10" name="T3"/>
              <a:gd fmla="*/ 7 w 10" name="T4"/>
              <a:gd fmla="*/ 10 h 10" name="T5"/>
              <a:gd fmla="*/ 10 w 10" name="T6"/>
              <a:gd fmla="*/ 4 h 10" name="T7"/>
              <a:gd fmla="*/ 3 w 10" name="T8"/>
              <a:gd fmla="*/ 0 h 10" name="T9"/>
              <a:gd fmla="*/ 0 w 10" name="T10"/>
              <a:gd fmla="*/ 5 h 10" name="T11"/>
              <a:gd fmla="*/ 0 60000 65536" name="T12"/>
              <a:gd fmla="*/ 0 60000 65536" name="T13"/>
              <a:gd fmla="*/ 0 60000 65536" name="T14"/>
              <a:gd fmla="*/ 0 60000 65536" name="T15"/>
              <a:gd fmla="*/ 0 60000 65536" name="T16"/>
              <a:gd fmla="*/ 0 60000 65536" name="T17"/>
              <a:gd fmla="*/ 0 w 10" name="T18"/>
              <a:gd fmla="*/ 0 h 10" name="T19"/>
              <a:gd fmla="*/ 10 w 10" name="T20"/>
              <a:gd fmla="*/ 10 h 10" name="T21"/>
            </a:gdLst>
            <a:cxnLst>
              <a:cxn ang="T12">
                <a:pos x="T0" y="T1"/>
              </a:cxn>
              <a:cxn ang="T13">
                <a:pos x="T2" y="T3"/>
              </a:cxn>
              <a:cxn ang="T14">
                <a:pos x="T4" y="T5"/>
              </a:cxn>
              <a:cxn ang="T15">
                <a:pos x="T6" y="T7"/>
              </a:cxn>
              <a:cxn ang="T16">
                <a:pos x="T8" y="T9"/>
              </a:cxn>
              <a:cxn ang="T17">
                <a:pos x="T10" y="T11"/>
              </a:cxn>
            </a:cxnLst>
            <a:rect b="T21" l="T18" r="T20" t="T19"/>
            <a:pathLst>
              <a:path h="10" w="10">
                <a:moveTo>
                  <a:pt x="0" y="5"/>
                </a:moveTo>
                <a:cubicBezTo>
                  <a:pt x="1" y="6"/>
                  <a:pt x="1" y="6"/>
                  <a:pt x="2" y="6"/>
                </a:cubicBezTo>
                <a:cubicBezTo>
                  <a:pt x="3" y="7"/>
                  <a:pt x="5" y="8"/>
                  <a:pt x="7" y="10"/>
                </a:cubicBezTo>
                <a:cubicBezTo>
                  <a:pt x="10" y="4"/>
                  <a:pt x="10" y="4"/>
                  <a:pt x="10" y="4"/>
                </a:cubicBezTo>
                <a:cubicBezTo>
                  <a:pt x="3" y="0"/>
                  <a:pt x="3" y="0"/>
                  <a:pt x="3" y="0"/>
                </a:cubicBezTo>
                <a:lnTo>
                  <a:pt x="0" y="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6" name="Freeform 73"/>
          <p:cNvSpPr/>
          <p:nvPr/>
        </p:nvSpPr>
        <p:spPr bwMode="auto">
          <a:xfrm>
            <a:off x="5616575" y="4570413"/>
            <a:ext cx="82550" cy="63500"/>
          </a:xfrm>
          <a:custGeom>
            <a:gdLst>
              <a:gd fmla="*/ 12 w 49" name="T0"/>
              <a:gd fmla="*/ 34 h 37" name="T1"/>
              <a:gd fmla="*/ 21 w 49" name="T2"/>
              <a:gd fmla="*/ 37 h 37" name="T3"/>
              <a:gd fmla="*/ 27 w 49" name="T4"/>
              <a:gd fmla="*/ 36 h 37" name="T5"/>
              <a:gd fmla="*/ 38 w 49" name="T6"/>
              <a:gd fmla="*/ 27 h 37" name="T7"/>
              <a:gd fmla="*/ 49 w 49" name="T8"/>
              <a:gd fmla="*/ 6 h 37" name="T9"/>
              <a:gd fmla="*/ 45 w 49" name="T10"/>
              <a:gd fmla="*/ 1 h 37" name="T11"/>
              <a:gd fmla="*/ 43 w 49" name="T12"/>
              <a:gd fmla="*/ 0 h 37" name="T13"/>
              <a:gd fmla="*/ 31 w 49" name="T14"/>
              <a:gd fmla="*/ 23 h 37" name="T15"/>
              <a:gd fmla="*/ 16 w 49" name="T16"/>
              <a:gd fmla="*/ 27 h 37" name="T17"/>
              <a:gd fmla="*/ 11 w 49" name="T18"/>
              <a:gd fmla="*/ 13 h 37" name="T19"/>
              <a:gd fmla="*/ 4 w 49" name="T20"/>
              <a:gd fmla="*/ 9 h 37" name="T21"/>
              <a:gd fmla="*/ 12 w 49" name="T22"/>
              <a:gd fmla="*/ 34 h 3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 name="T36"/>
              <a:gd fmla="*/ 0 h 37" name="T37"/>
              <a:gd fmla="*/ 49 w 49" name="T38"/>
              <a:gd fmla="*/ 37 h 37"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7" w="49">
                <a:moveTo>
                  <a:pt x="12" y="34"/>
                </a:moveTo>
                <a:cubicBezTo>
                  <a:pt x="15" y="36"/>
                  <a:pt x="18" y="37"/>
                  <a:pt x="21" y="37"/>
                </a:cubicBezTo>
                <a:cubicBezTo>
                  <a:pt x="23" y="37"/>
                  <a:pt x="25" y="36"/>
                  <a:pt x="27" y="36"/>
                </a:cubicBezTo>
                <a:cubicBezTo>
                  <a:pt x="31" y="34"/>
                  <a:pt x="35" y="31"/>
                  <a:pt x="38" y="27"/>
                </a:cubicBezTo>
                <a:cubicBezTo>
                  <a:pt x="49" y="6"/>
                  <a:pt x="49" y="6"/>
                  <a:pt x="49" y="6"/>
                </a:cubicBezTo>
                <a:cubicBezTo>
                  <a:pt x="48" y="4"/>
                  <a:pt x="46" y="2"/>
                  <a:pt x="45" y="1"/>
                </a:cubicBezTo>
                <a:cubicBezTo>
                  <a:pt x="44" y="1"/>
                  <a:pt x="43" y="1"/>
                  <a:pt x="43" y="0"/>
                </a:cubicBezTo>
                <a:cubicBezTo>
                  <a:pt x="31" y="23"/>
                  <a:pt x="31" y="23"/>
                  <a:pt x="31" y="23"/>
                </a:cubicBezTo>
                <a:cubicBezTo>
                  <a:pt x="28" y="28"/>
                  <a:pt x="21" y="30"/>
                  <a:pt x="16" y="27"/>
                </a:cubicBezTo>
                <a:cubicBezTo>
                  <a:pt x="11" y="25"/>
                  <a:pt x="9" y="18"/>
                  <a:pt x="11" y="13"/>
                </a:cubicBezTo>
                <a:cubicBezTo>
                  <a:pt x="4" y="9"/>
                  <a:pt x="4" y="9"/>
                  <a:pt x="4" y="9"/>
                </a:cubicBezTo>
                <a:cubicBezTo>
                  <a:pt x="0" y="18"/>
                  <a:pt x="3" y="30"/>
                  <a:pt x="12" y="3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7" name="Freeform 74"/>
          <p:cNvSpPr/>
          <p:nvPr/>
        </p:nvSpPr>
        <p:spPr bwMode="auto">
          <a:xfrm>
            <a:off x="5632450" y="4487863"/>
            <a:ext cx="144463" cy="122237"/>
          </a:xfrm>
          <a:custGeom>
            <a:gdLst>
              <a:gd fmla="*/ 64 w 86" name="T0"/>
              <a:gd fmla="*/ 8 h 72" name="T1"/>
              <a:gd fmla="*/ 60 w 86" name="T2"/>
              <a:gd fmla="*/ 5 h 72" name="T3"/>
              <a:gd fmla="*/ 58 w 86" name="T4"/>
              <a:gd fmla="*/ 4 h 72" name="T5"/>
              <a:gd fmla="*/ 41 w 86" name="T6"/>
              <a:gd fmla="*/ 0 h 72" name="T7"/>
              <a:gd fmla="*/ 5 w 86" name="T8"/>
              <a:gd fmla="*/ 22 h 72" name="T9"/>
              <a:gd fmla="*/ 1 w 86" name="T10"/>
              <a:gd fmla="*/ 36 h 72" name="T11"/>
              <a:gd fmla="*/ 0 w 86" name="T12"/>
              <a:gd fmla="*/ 39 h 72" name="T13"/>
              <a:gd fmla="*/ 1 w 86" name="T14"/>
              <a:gd fmla="*/ 40 h 72" name="T15"/>
              <a:gd fmla="*/ 2 w 86" name="T16"/>
              <a:gd fmla="*/ 40 h 72" name="T17"/>
              <a:gd fmla="*/ 4 w 86" name="T18"/>
              <a:gd fmla="*/ 38 h 72" name="T19"/>
              <a:gd fmla="*/ 11 w 86" name="T20"/>
              <a:gd fmla="*/ 36 h 72" name="T21"/>
              <a:gd fmla="*/ 16 w 86" name="T22"/>
              <a:gd fmla="*/ 37 h 72" name="T23"/>
              <a:gd fmla="*/ 22 w 86" name="T24"/>
              <a:gd fmla="*/ 47 h 72" name="T25"/>
              <a:gd fmla="*/ 22 w 86" name="T26"/>
              <a:gd fmla="*/ 50 h 72" name="T27"/>
              <a:gd fmla="*/ 24 w 86" name="T28"/>
              <a:gd fmla="*/ 49 h 72" name="T29"/>
              <a:gd fmla="*/ 31 w 86" name="T30"/>
              <a:gd fmla="*/ 46 h 72" name="T31"/>
              <a:gd fmla="*/ 35 w 86" name="T32"/>
              <a:gd fmla="*/ 47 h 72" name="T33"/>
              <a:gd fmla="*/ 37 w 86" name="T34"/>
              <a:gd fmla="*/ 48 h 72" name="T35"/>
              <a:gd fmla="*/ 41 w 86" name="T36"/>
              <a:gd fmla="*/ 52 h 72" name="T37"/>
              <a:gd fmla="*/ 43 w 86" name="T38"/>
              <a:gd fmla="*/ 58 h 72" name="T39"/>
              <a:gd fmla="*/ 43 w 86" name="T40"/>
              <a:gd fmla="*/ 61 h 72" name="T41"/>
              <a:gd fmla="*/ 45 w 86" name="T42"/>
              <a:gd fmla="*/ 60 h 72" name="T43"/>
              <a:gd fmla="*/ 52 w 86" name="T44"/>
              <a:gd fmla="*/ 57 h 72" name="T45"/>
              <a:gd fmla="*/ 57 w 86" name="T46"/>
              <a:gd fmla="*/ 59 h 72" name="T47"/>
              <a:gd fmla="*/ 64 w 86" name="T48"/>
              <a:gd fmla="*/ 69 h 72" name="T49"/>
              <a:gd fmla="*/ 65 w 86" name="T50"/>
              <a:gd fmla="*/ 72 h 72" name="T51"/>
              <a:gd fmla="*/ 66 w 86" name="T52"/>
              <a:gd fmla="*/ 71 h 72" name="T53"/>
              <a:gd fmla="*/ 76 w 86" name="T54"/>
              <a:gd fmla="*/ 59 h 72" name="T55"/>
              <a:gd fmla="*/ 64 w 86" name="T56"/>
              <a:gd fmla="*/ 8 h 7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86" name="T87"/>
              <a:gd fmla="*/ 0 h 72" name="T88"/>
              <a:gd fmla="*/ 86 w 86" name="T89"/>
              <a:gd fmla="*/ 72 h 72"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72" w="86">
                <a:moveTo>
                  <a:pt x="64" y="8"/>
                </a:moveTo>
                <a:cubicBezTo>
                  <a:pt x="63" y="7"/>
                  <a:pt x="61" y="6"/>
                  <a:pt x="60" y="5"/>
                </a:cubicBezTo>
                <a:cubicBezTo>
                  <a:pt x="59" y="4"/>
                  <a:pt x="58" y="4"/>
                  <a:pt x="58" y="4"/>
                </a:cubicBezTo>
                <a:cubicBezTo>
                  <a:pt x="52" y="1"/>
                  <a:pt x="46" y="0"/>
                  <a:pt x="41" y="0"/>
                </a:cubicBezTo>
                <a:cubicBezTo>
                  <a:pt x="26" y="0"/>
                  <a:pt x="12" y="8"/>
                  <a:pt x="5" y="22"/>
                </a:cubicBezTo>
                <a:cubicBezTo>
                  <a:pt x="3" y="26"/>
                  <a:pt x="1" y="31"/>
                  <a:pt x="1" y="36"/>
                </a:cubicBezTo>
                <a:cubicBezTo>
                  <a:pt x="0" y="37"/>
                  <a:pt x="0" y="38"/>
                  <a:pt x="0" y="39"/>
                </a:cubicBezTo>
                <a:cubicBezTo>
                  <a:pt x="0" y="40"/>
                  <a:pt x="1" y="40"/>
                  <a:pt x="1" y="40"/>
                </a:cubicBezTo>
                <a:cubicBezTo>
                  <a:pt x="1" y="40"/>
                  <a:pt x="1" y="40"/>
                  <a:pt x="2" y="40"/>
                </a:cubicBezTo>
                <a:cubicBezTo>
                  <a:pt x="2" y="39"/>
                  <a:pt x="3" y="38"/>
                  <a:pt x="4" y="38"/>
                </a:cubicBezTo>
                <a:cubicBezTo>
                  <a:pt x="6" y="36"/>
                  <a:pt x="8" y="36"/>
                  <a:pt x="11" y="36"/>
                </a:cubicBezTo>
                <a:cubicBezTo>
                  <a:pt x="13" y="36"/>
                  <a:pt x="14" y="36"/>
                  <a:pt x="16" y="37"/>
                </a:cubicBezTo>
                <a:cubicBezTo>
                  <a:pt x="20" y="39"/>
                  <a:pt x="22" y="43"/>
                  <a:pt x="22" y="47"/>
                </a:cubicBezTo>
                <a:cubicBezTo>
                  <a:pt x="22" y="49"/>
                  <a:pt x="22" y="50"/>
                  <a:pt x="22" y="50"/>
                </a:cubicBezTo>
                <a:cubicBezTo>
                  <a:pt x="23" y="50"/>
                  <a:pt x="23" y="49"/>
                  <a:pt x="24" y="49"/>
                </a:cubicBezTo>
                <a:cubicBezTo>
                  <a:pt x="26" y="47"/>
                  <a:pt x="29" y="46"/>
                  <a:pt x="31" y="46"/>
                </a:cubicBezTo>
                <a:cubicBezTo>
                  <a:pt x="32" y="46"/>
                  <a:pt x="34" y="47"/>
                  <a:pt x="35" y="47"/>
                </a:cubicBezTo>
                <a:cubicBezTo>
                  <a:pt x="35" y="47"/>
                  <a:pt x="36" y="47"/>
                  <a:pt x="37" y="48"/>
                </a:cubicBezTo>
                <a:cubicBezTo>
                  <a:pt x="39" y="49"/>
                  <a:pt x="40" y="50"/>
                  <a:pt x="41" y="52"/>
                </a:cubicBezTo>
                <a:cubicBezTo>
                  <a:pt x="42" y="54"/>
                  <a:pt x="43" y="56"/>
                  <a:pt x="43" y="58"/>
                </a:cubicBezTo>
                <a:cubicBezTo>
                  <a:pt x="43" y="60"/>
                  <a:pt x="43" y="61"/>
                  <a:pt x="43" y="61"/>
                </a:cubicBezTo>
                <a:cubicBezTo>
                  <a:pt x="43" y="61"/>
                  <a:pt x="44" y="60"/>
                  <a:pt x="45" y="60"/>
                </a:cubicBezTo>
                <a:cubicBezTo>
                  <a:pt x="47" y="58"/>
                  <a:pt x="49" y="57"/>
                  <a:pt x="52" y="57"/>
                </a:cubicBezTo>
                <a:cubicBezTo>
                  <a:pt x="54" y="57"/>
                  <a:pt x="56" y="58"/>
                  <a:pt x="57" y="59"/>
                </a:cubicBezTo>
                <a:cubicBezTo>
                  <a:pt x="61" y="61"/>
                  <a:pt x="64" y="65"/>
                  <a:pt x="64" y="69"/>
                </a:cubicBezTo>
                <a:cubicBezTo>
                  <a:pt x="63" y="71"/>
                  <a:pt x="64" y="72"/>
                  <a:pt x="65" y="72"/>
                </a:cubicBezTo>
                <a:cubicBezTo>
                  <a:pt x="65" y="72"/>
                  <a:pt x="66" y="72"/>
                  <a:pt x="66" y="71"/>
                </a:cubicBezTo>
                <a:cubicBezTo>
                  <a:pt x="70" y="68"/>
                  <a:pt x="74" y="64"/>
                  <a:pt x="76" y="59"/>
                </a:cubicBezTo>
                <a:cubicBezTo>
                  <a:pt x="86" y="41"/>
                  <a:pt x="80" y="20"/>
                  <a:pt x="64"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8" name="Freeform 75"/>
          <p:cNvSpPr>
            <a:spLocks noEditPoints="1"/>
          </p:cNvSpPr>
          <p:nvPr/>
        </p:nvSpPr>
        <p:spPr bwMode="auto">
          <a:xfrm>
            <a:off x="4038600" y="3579813"/>
            <a:ext cx="247650" cy="239712"/>
          </a:xfrm>
          <a:custGeom>
            <a:gdLst>
              <a:gd fmla="*/ 60 w 146" name="T0"/>
              <a:gd fmla="*/ 110 h 141" name="T1"/>
              <a:gd fmla="*/ 89 w 146" name="T2"/>
              <a:gd fmla="*/ 102 h 141" name="T3"/>
              <a:gd fmla="*/ 129 w 146" name="T4"/>
              <a:gd fmla="*/ 141 h 141" name="T5"/>
              <a:gd fmla="*/ 146 w 146" name="T6"/>
              <a:gd fmla="*/ 123 h 141" name="T7"/>
              <a:gd fmla="*/ 107 w 146" name="T8"/>
              <a:gd fmla="*/ 84 h 141" name="T9"/>
              <a:gd fmla="*/ 99 w 146" name="T10"/>
              <a:gd fmla="*/ 16 h 141" name="T11"/>
              <a:gd fmla="*/ 60 w 146" name="T12"/>
              <a:gd fmla="*/ 0 h 141" name="T13"/>
              <a:gd fmla="*/ 60 w 146" name="T14"/>
              <a:gd fmla="*/ 22 h 141" name="T15"/>
              <a:gd fmla="*/ 71 w 146" name="T16"/>
              <a:gd fmla="*/ 22 h 141" name="T17"/>
              <a:gd fmla="*/ 71 w 146" name="T18"/>
              <a:gd fmla="*/ 45 h 141" name="T19"/>
              <a:gd fmla="*/ 93 w 146" name="T20"/>
              <a:gd fmla="*/ 45 h 141" name="T21"/>
              <a:gd fmla="*/ 93 w 146" name="T22"/>
              <a:gd fmla="*/ 66 h 141" name="T23"/>
              <a:gd fmla="*/ 71 w 146" name="T24"/>
              <a:gd fmla="*/ 66 h 141" name="T25"/>
              <a:gd fmla="*/ 71 w 146" name="T26"/>
              <a:gd fmla="*/ 88 h 141" name="T27"/>
              <a:gd fmla="*/ 60 w 146" name="T28"/>
              <a:gd fmla="*/ 88 h 141" name="T29"/>
              <a:gd fmla="*/ 60 w 146" name="T30"/>
              <a:gd fmla="*/ 110 h 141" name="T31"/>
              <a:gd fmla="*/ 21 w 146" name="T32"/>
              <a:gd fmla="*/ 94 h 141" name="T33"/>
              <a:gd fmla="*/ 60 w 146" name="T34"/>
              <a:gd fmla="*/ 110 h 141" name="T35"/>
              <a:gd fmla="*/ 60 w 146" name="T36"/>
              <a:gd fmla="*/ 88 h 141" name="T37"/>
              <a:gd fmla="*/ 50 w 146" name="T38"/>
              <a:gd fmla="*/ 88 h 141" name="T39"/>
              <a:gd fmla="*/ 50 w 146" name="T40"/>
              <a:gd fmla="*/ 66 h 141" name="T41"/>
              <a:gd fmla="*/ 27 w 146" name="T42"/>
              <a:gd fmla="*/ 66 h 141" name="T43"/>
              <a:gd fmla="*/ 27 w 146" name="T44"/>
              <a:gd fmla="*/ 45 h 141" name="T45"/>
              <a:gd fmla="*/ 27 w 146" name="T46"/>
              <a:gd fmla="*/ 45 h 141" name="T47"/>
              <a:gd fmla="*/ 50 w 146" name="T48"/>
              <a:gd fmla="*/ 45 h 141" name="T49"/>
              <a:gd fmla="*/ 50 w 146" name="T50"/>
              <a:gd fmla="*/ 22 h 141" name="T51"/>
              <a:gd fmla="*/ 60 w 146" name="T52"/>
              <a:gd fmla="*/ 22 h 141" name="T53"/>
              <a:gd fmla="*/ 60 w 146" name="T54"/>
              <a:gd fmla="*/ 0 h 141" name="T55"/>
              <a:gd fmla="*/ 21 w 146" name="T56"/>
              <a:gd fmla="*/ 16 h 141" name="T57"/>
              <a:gd fmla="*/ 21 w 146" name="T58"/>
              <a:gd fmla="*/ 94 h 141"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46" name="T90"/>
              <a:gd fmla="*/ 0 h 141" name="T91"/>
              <a:gd fmla="*/ 146 w 146" name="T92"/>
              <a:gd fmla="*/ 141 h 141"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41" w="146">
                <a:moveTo>
                  <a:pt x="60" y="110"/>
                </a:moveTo>
                <a:cubicBezTo>
                  <a:pt x="70" y="110"/>
                  <a:pt x="80" y="108"/>
                  <a:pt x="89" y="102"/>
                </a:cubicBezTo>
                <a:cubicBezTo>
                  <a:pt x="129" y="141"/>
                  <a:pt x="129" y="141"/>
                  <a:pt x="129" y="141"/>
                </a:cubicBezTo>
                <a:cubicBezTo>
                  <a:pt x="146" y="123"/>
                  <a:pt x="146" y="123"/>
                  <a:pt x="146" y="123"/>
                </a:cubicBezTo>
                <a:cubicBezTo>
                  <a:pt x="107" y="84"/>
                  <a:pt x="107" y="84"/>
                  <a:pt x="107" y="84"/>
                </a:cubicBezTo>
                <a:cubicBezTo>
                  <a:pt x="120" y="63"/>
                  <a:pt x="118" y="35"/>
                  <a:pt x="99" y="16"/>
                </a:cubicBezTo>
                <a:cubicBezTo>
                  <a:pt x="88" y="5"/>
                  <a:pt x="74" y="0"/>
                  <a:pt x="60" y="0"/>
                </a:cubicBezTo>
                <a:cubicBezTo>
                  <a:pt x="60" y="22"/>
                  <a:pt x="60" y="22"/>
                  <a:pt x="60" y="22"/>
                </a:cubicBezTo>
                <a:cubicBezTo>
                  <a:pt x="71" y="22"/>
                  <a:pt x="71" y="22"/>
                  <a:pt x="71" y="22"/>
                </a:cubicBezTo>
                <a:cubicBezTo>
                  <a:pt x="71" y="45"/>
                  <a:pt x="71" y="45"/>
                  <a:pt x="71" y="45"/>
                </a:cubicBezTo>
                <a:cubicBezTo>
                  <a:pt x="93" y="45"/>
                  <a:pt x="93" y="45"/>
                  <a:pt x="93" y="45"/>
                </a:cubicBezTo>
                <a:cubicBezTo>
                  <a:pt x="93" y="66"/>
                  <a:pt x="93" y="66"/>
                  <a:pt x="93" y="66"/>
                </a:cubicBezTo>
                <a:cubicBezTo>
                  <a:pt x="71" y="66"/>
                  <a:pt x="71" y="66"/>
                  <a:pt x="71" y="66"/>
                </a:cubicBezTo>
                <a:cubicBezTo>
                  <a:pt x="71" y="88"/>
                  <a:pt x="71" y="88"/>
                  <a:pt x="71" y="88"/>
                </a:cubicBezTo>
                <a:cubicBezTo>
                  <a:pt x="60" y="88"/>
                  <a:pt x="60" y="88"/>
                  <a:pt x="60" y="88"/>
                </a:cubicBezTo>
                <a:lnTo>
                  <a:pt x="60" y="110"/>
                </a:lnTo>
                <a:close/>
                <a:moveTo>
                  <a:pt x="21" y="94"/>
                </a:moveTo>
                <a:cubicBezTo>
                  <a:pt x="32" y="105"/>
                  <a:pt x="46" y="110"/>
                  <a:pt x="60" y="110"/>
                </a:cubicBezTo>
                <a:cubicBezTo>
                  <a:pt x="60" y="88"/>
                  <a:pt x="60" y="88"/>
                  <a:pt x="60" y="88"/>
                </a:cubicBezTo>
                <a:cubicBezTo>
                  <a:pt x="50" y="88"/>
                  <a:pt x="50" y="88"/>
                  <a:pt x="50" y="88"/>
                </a:cubicBezTo>
                <a:cubicBezTo>
                  <a:pt x="50" y="66"/>
                  <a:pt x="50" y="66"/>
                  <a:pt x="50" y="66"/>
                </a:cubicBezTo>
                <a:cubicBezTo>
                  <a:pt x="27" y="66"/>
                  <a:pt x="27" y="66"/>
                  <a:pt x="27" y="66"/>
                </a:cubicBezTo>
                <a:cubicBezTo>
                  <a:pt x="27" y="45"/>
                  <a:pt x="27" y="45"/>
                  <a:pt x="27" y="45"/>
                </a:cubicBezTo>
                <a:cubicBezTo>
                  <a:pt x="27" y="45"/>
                  <a:pt x="27" y="45"/>
                  <a:pt x="27" y="45"/>
                </a:cubicBezTo>
                <a:cubicBezTo>
                  <a:pt x="50" y="45"/>
                  <a:pt x="50" y="45"/>
                  <a:pt x="50" y="45"/>
                </a:cubicBezTo>
                <a:cubicBezTo>
                  <a:pt x="50" y="22"/>
                  <a:pt x="50" y="22"/>
                  <a:pt x="50" y="22"/>
                </a:cubicBezTo>
                <a:cubicBezTo>
                  <a:pt x="60" y="22"/>
                  <a:pt x="60" y="22"/>
                  <a:pt x="60" y="22"/>
                </a:cubicBezTo>
                <a:cubicBezTo>
                  <a:pt x="60" y="0"/>
                  <a:pt x="60" y="0"/>
                  <a:pt x="60" y="0"/>
                </a:cubicBezTo>
                <a:cubicBezTo>
                  <a:pt x="46" y="0"/>
                  <a:pt x="32" y="5"/>
                  <a:pt x="21" y="16"/>
                </a:cubicBezTo>
                <a:cubicBezTo>
                  <a:pt x="0" y="38"/>
                  <a:pt x="0" y="73"/>
                  <a:pt x="21" y="9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19" name="Freeform 76"/>
          <p:cNvSpPr/>
          <p:nvPr/>
        </p:nvSpPr>
        <p:spPr bwMode="auto">
          <a:xfrm>
            <a:off x="5284788" y="3308350"/>
            <a:ext cx="149225" cy="163513"/>
          </a:xfrm>
          <a:custGeom>
            <a:gdLst>
              <a:gd fmla="*/ 0 w 88" name="T0"/>
              <a:gd fmla="*/ 29 h 97" name="T1"/>
              <a:gd fmla="*/ 14 w 88" name="T2"/>
              <a:gd fmla="*/ 97 h 97" name="T3"/>
              <a:gd fmla="*/ 74 w 88" name="T4"/>
              <a:gd fmla="*/ 97 h 97" name="T5"/>
              <a:gd fmla="*/ 88 w 88" name="T6"/>
              <a:gd fmla="*/ 29 h 97" name="T7"/>
              <a:gd fmla="*/ 74 w 88" name="T8"/>
              <a:gd fmla="*/ 0 h 97" name="T9"/>
              <a:gd fmla="*/ 65 w 88" name="T10"/>
              <a:gd fmla="*/ 0 h 97" name="T11"/>
              <a:gd fmla="*/ 44 w 88" name="T12"/>
              <a:gd fmla="*/ 24 h 97" name="T13"/>
              <a:gd fmla="*/ 23 w 88" name="T14"/>
              <a:gd fmla="*/ 0 h 97" name="T15"/>
              <a:gd fmla="*/ 14 w 88" name="T16"/>
              <a:gd fmla="*/ 0 h 97" name="T17"/>
              <a:gd fmla="*/ 0 w 88" name="T18"/>
              <a:gd fmla="*/ 29 h 9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 name="T30"/>
              <a:gd fmla="*/ 0 h 97" name="T31"/>
              <a:gd fmla="*/ 88 w 88" name="T32"/>
              <a:gd fmla="*/ 97 h 9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7" w="88">
                <a:moveTo>
                  <a:pt x="0" y="29"/>
                </a:moveTo>
                <a:cubicBezTo>
                  <a:pt x="0" y="29"/>
                  <a:pt x="15" y="61"/>
                  <a:pt x="14" y="97"/>
                </a:cubicBezTo>
                <a:cubicBezTo>
                  <a:pt x="74" y="97"/>
                  <a:pt x="74" y="97"/>
                  <a:pt x="74" y="97"/>
                </a:cubicBezTo>
                <a:cubicBezTo>
                  <a:pt x="73" y="61"/>
                  <a:pt x="88" y="29"/>
                  <a:pt x="88" y="29"/>
                </a:cubicBezTo>
                <a:cubicBezTo>
                  <a:pt x="72" y="23"/>
                  <a:pt x="74" y="0"/>
                  <a:pt x="74" y="0"/>
                </a:cubicBezTo>
                <a:cubicBezTo>
                  <a:pt x="65" y="0"/>
                  <a:pt x="65" y="0"/>
                  <a:pt x="65" y="0"/>
                </a:cubicBezTo>
                <a:cubicBezTo>
                  <a:pt x="65" y="24"/>
                  <a:pt x="44" y="24"/>
                  <a:pt x="44" y="24"/>
                </a:cubicBezTo>
                <a:cubicBezTo>
                  <a:pt x="44" y="24"/>
                  <a:pt x="23" y="24"/>
                  <a:pt x="23" y="0"/>
                </a:cubicBezTo>
                <a:cubicBezTo>
                  <a:pt x="14" y="0"/>
                  <a:pt x="14" y="0"/>
                  <a:pt x="14" y="0"/>
                </a:cubicBezTo>
                <a:cubicBezTo>
                  <a:pt x="14" y="0"/>
                  <a:pt x="16" y="23"/>
                  <a:pt x="0" y="2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0" name="Freeform 77"/>
          <p:cNvSpPr/>
          <p:nvPr/>
        </p:nvSpPr>
        <p:spPr bwMode="auto">
          <a:xfrm>
            <a:off x="5241925" y="3495675"/>
            <a:ext cx="236538" cy="120650"/>
          </a:xfrm>
          <a:custGeom>
            <a:gdLst>
              <a:gd fmla="*/ 100 w 139" name="T0"/>
              <a:gd fmla="*/ 0 h 71" name="T1"/>
              <a:gd fmla="*/ 38 w 139" name="T2"/>
              <a:gd fmla="*/ 0 h 71" name="T3"/>
              <a:gd fmla="*/ 23 w 139" name="T4"/>
              <a:gd fmla="*/ 39 h 71" name="T5"/>
              <a:gd fmla="*/ 27 w 139" name="T6"/>
              <a:gd fmla="*/ 54 h 71" name="T7"/>
              <a:gd fmla="*/ 41 w 139" name="T8"/>
              <a:gd fmla="*/ 54 h 71" name="T9"/>
              <a:gd fmla="*/ 55 w 139" name="T10"/>
              <a:gd fmla="*/ 53 h 71" name="T11"/>
              <a:gd fmla="*/ 69 w 139" name="T12"/>
              <a:gd fmla="*/ 54 h 71" name="T13"/>
              <a:gd fmla="*/ 83 w 139" name="T14"/>
              <a:gd fmla="*/ 53 h 71" name="T15"/>
              <a:gd fmla="*/ 97 w 139" name="T16"/>
              <a:gd fmla="*/ 54 h 71" name="T17"/>
              <a:gd fmla="*/ 111 w 139" name="T18"/>
              <a:gd fmla="*/ 54 h 71" name="T19"/>
              <a:gd fmla="*/ 115 w 139" name="T20"/>
              <a:gd fmla="*/ 39 h 71" name="T21"/>
              <a:gd fmla="*/ 100 w 139" name="T22"/>
              <a:gd fmla="*/ 0 h 7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9" name="T36"/>
              <a:gd fmla="*/ 0 h 71" name="T37"/>
              <a:gd fmla="*/ 139 w 139" name="T38"/>
              <a:gd fmla="*/ 71 h 7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71" w="139">
                <a:moveTo>
                  <a:pt x="100" y="0"/>
                </a:moveTo>
                <a:cubicBezTo>
                  <a:pt x="38" y="0"/>
                  <a:pt x="38" y="0"/>
                  <a:pt x="38" y="0"/>
                </a:cubicBezTo>
                <a:cubicBezTo>
                  <a:pt x="35" y="15"/>
                  <a:pt x="29" y="32"/>
                  <a:pt x="23" y="39"/>
                </a:cubicBezTo>
                <a:cubicBezTo>
                  <a:pt x="0" y="71"/>
                  <a:pt x="27" y="54"/>
                  <a:pt x="27" y="54"/>
                </a:cubicBezTo>
                <a:cubicBezTo>
                  <a:pt x="27" y="54"/>
                  <a:pt x="33" y="65"/>
                  <a:pt x="41" y="54"/>
                </a:cubicBezTo>
                <a:cubicBezTo>
                  <a:pt x="41" y="54"/>
                  <a:pt x="49" y="65"/>
                  <a:pt x="55" y="53"/>
                </a:cubicBezTo>
                <a:cubicBezTo>
                  <a:pt x="55" y="53"/>
                  <a:pt x="62" y="64"/>
                  <a:pt x="69" y="54"/>
                </a:cubicBezTo>
                <a:cubicBezTo>
                  <a:pt x="76" y="64"/>
                  <a:pt x="83" y="53"/>
                  <a:pt x="83" y="53"/>
                </a:cubicBezTo>
                <a:cubicBezTo>
                  <a:pt x="89" y="65"/>
                  <a:pt x="97" y="54"/>
                  <a:pt x="97" y="54"/>
                </a:cubicBezTo>
                <a:cubicBezTo>
                  <a:pt x="105" y="65"/>
                  <a:pt x="111" y="54"/>
                  <a:pt x="111" y="54"/>
                </a:cubicBezTo>
                <a:cubicBezTo>
                  <a:pt x="111" y="54"/>
                  <a:pt x="139" y="71"/>
                  <a:pt x="115" y="39"/>
                </a:cubicBezTo>
                <a:cubicBezTo>
                  <a:pt x="110" y="32"/>
                  <a:pt x="103" y="15"/>
                  <a:pt x="10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1" name="Freeform 78"/>
          <p:cNvSpPr>
            <a:spLocks noEditPoints="1"/>
          </p:cNvSpPr>
          <p:nvPr/>
        </p:nvSpPr>
        <p:spPr bwMode="auto">
          <a:xfrm>
            <a:off x="5302250" y="3636963"/>
            <a:ext cx="249238" cy="304800"/>
          </a:xfrm>
          <a:custGeom>
            <a:gdLst>
              <a:gd fmla="*/ 102 w 147" name="T0"/>
              <a:gd fmla="*/ 166 h 180" name="T1"/>
              <a:gd fmla="*/ 147 w 147" name="T2"/>
              <a:gd fmla="*/ 180 h 180" name="T3"/>
              <a:gd fmla="*/ 103 w 147" name="T4"/>
              <a:gd fmla="*/ 102 h 180" name="T5"/>
              <a:gd fmla="*/ 93 w 147" name="T6"/>
              <a:gd fmla="*/ 87 h 180" name="T7"/>
              <a:gd fmla="*/ 84 w 147" name="T8"/>
              <a:gd fmla="*/ 124 h 180" name="T9"/>
              <a:gd fmla="*/ 88 w 147" name="T10"/>
              <a:gd fmla="*/ 136 h 180" name="T11"/>
              <a:gd fmla="*/ 84 w 147" name="T12"/>
              <a:gd fmla="*/ 132 h 180" name="T13"/>
              <a:gd fmla="*/ 91 w 147" name="T14"/>
              <a:gd fmla="*/ 152 h 180" name="T15"/>
              <a:gd fmla="*/ 84 w 147" name="T16"/>
              <a:gd fmla="*/ 166 h 180" name="T17"/>
              <a:gd fmla="*/ 84 w 147" name="T18"/>
              <a:gd fmla="*/ 166 h 180" name="T19"/>
              <a:gd fmla="*/ 73 w 147" name="T20"/>
              <a:gd fmla="*/ 152 h 180" name="T21"/>
              <a:gd fmla="*/ 84 w 147" name="T22"/>
              <a:gd fmla="*/ 47 h 180" name="T23"/>
              <a:gd fmla="*/ 78 w 147" name="T24"/>
              <a:gd fmla="*/ 26 h 180" name="T25"/>
              <a:gd fmla="*/ 73 w 147" name="T26"/>
              <a:gd fmla="*/ 53 h 180" name="T27"/>
              <a:gd fmla="*/ 73 w 147" name="T28"/>
              <a:gd fmla="*/ 87 h 180" name="T29"/>
              <a:gd fmla="*/ 80 w 147" name="T30"/>
              <a:gd fmla="*/ 102 h 180" name="T31"/>
              <a:gd fmla="*/ 73 w 147" name="T32"/>
              <a:gd fmla="*/ 122 h 180" name="T33"/>
              <a:gd fmla="*/ 84 w 147" name="T34"/>
              <a:gd fmla="*/ 146 h 180" name="T35"/>
              <a:gd fmla="*/ 80 w 147" name="T36"/>
              <a:gd fmla="*/ 128 h 180" name="T37"/>
              <a:gd fmla="*/ 84 w 147" name="T38"/>
              <a:gd fmla="*/ 47 h 180" name="T39"/>
              <a:gd fmla="*/ 73 w 147" name="T40"/>
              <a:gd fmla="*/ 166 h 180" name="T41"/>
              <a:gd fmla="*/ 73 w 147" name="T42"/>
              <a:gd fmla="*/ 152 h 180" name="T43"/>
              <a:gd fmla="*/ 73 w 147" name="T44"/>
              <a:gd fmla="*/ 152 h 180" name="T45"/>
              <a:gd fmla="*/ 63 w 147" name="T46"/>
              <a:gd fmla="*/ 166 h 180" name="T47"/>
              <a:gd fmla="*/ 73 w 147" name="T48"/>
              <a:gd fmla="*/ 0 h 180" name="T49"/>
              <a:gd fmla="*/ 66 w 147" name="T50"/>
              <a:gd fmla="*/ 26 h 180" name="T51"/>
              <a:gd fmla="*/ 63 w 147" name="T52"/>
              <a:gd fmla="*/ 124 h 180" name="T53"/>
              <a:gd fmla="*/ 63 w 147" name="T54"/>
              <a:gd fmla="*/ 132 h 180" name="T55"/>
              <a:gd fmla="*/ 73 w 147" name="T56"/>
              <a:gd fmla="*/ 135 h 180" name="T57"/>
              <a:gd fmla="*/ 73 w 147" name="T58"/>
              <a:gd fmla="*/ 122 h 180" name="T59"/>
              <a:gd fmla="*/ 65 w 147" name="T60"/>
              <a:gd fmla="*/ 113 h 180" name="T61"/>
              <a:gd fmla="*/ 73 w 147" name="T62"/>
              <a:gd fmla="*/ 102 h 180" name="T63"/>
              <a:gd fmla="*/ 73 w 147" name="T64"/>
              <a:gd fmla="*/ 102 h 180" name="T65"/>
              <a:gd fmla="*/ 73 w 147" name="T66"/>
              <a:gd fmla="*/ 87 h 180" name="T67"/>
              <a:gd fmla="*/ 73 w 147" name="T68"/>
              <a:gd fmla="*/ 53 h 180" name="T69"/>
              <a:gd fmla="*/ 73 w 147" name="T70"/>
              <a:gd fmla="*/ 53 h 180" name="T71"/>
              <a:gd fmla="*/ 0 w 147" name="T72"/>
              <a:gd fmla="*/ 180 h 180" name="T73"/>
              <a:gd fmla="*/ 44 w 147" name="T74"/>
              <a:gd fmla="*/ 166 h 180" name="T75"/>
              <a:gd fmla="*/ 63 w 147" name="T76"/>
              <a:gd fmla="*/ 152 h 180" name="T77"/>
              <a:gd fmla="*/ 63 w 147" name="T78"/>
              <a:gd fmla="*/ 146 h 180" name="T79"/>
              <a:gd fmla="*/ 59 w 147" name="T80"/>
              <a:gd fmla="*/ 136 h 180" name="T81"/>
              <a:gd fmla="*/ 62 w 147" name="T82"/>
              <a:gd fmla="*/ 124 h 180" name="T83"/>
              <a:gd fmla="*/ 63 w 147" name="T84"/>
              <a:gd fmla="*/ 47 h 180" name="T85"/>
              <a:gd fmla="*/ 44 w 147" name="T86"/>
              <a:gd fmla="*/ 87 h 180" name="T87"/>
              <a:gd fmla="*/ 49 w 147" name="T88"/>
              <a:gd fmla="*/ 102 h 18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47" name="T135"/>
              <a:gd fmla="*/ 0 h 180" name="T136"/>
              <a:gd fmla="*/ 147 w 147" name="T137"/>
              <a:gd fmla="*/ 180 h 180"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80" w="147">
                <a:moveTo>
                  <a:pt x="84" y="166"/>
                </a:moveTo>
                <a:cubicBezTo>
                  <a:pt x="102" y="166"/>
                  <a:pt x="102" y="166"/>
                  <a:pt x="102" y="166"/>
                </a:cubicBezTo>
                <a:cubicBezTo>
                  <a:pt x="117" y="180"/>
                  <a:pt x="117" y="180"/>
                  <a:pt x="117" y="180"/>
                </a:cubicBezTo>
                <a:cubicBezTo>
                  <a:pt x="147" y="180"/>
                  <a:pt x="147" y="180"/>
                  <a:pt x="147" y="180"/>
                </a:cubicBezTo>
                <a:cubicBezTo>
                  <a:pt x="123" y="167"/>
                  <a:pt x="107" y="134"/>
                  <a:pt x="97" y="102"/>
                </a:cubicBezTo>
                <a:cubicBezTo>
                  <a:pt x="103" y="102"/>
                  <a:pt x="103" y="102"/>
                  <a:pt x="103" y="102"/>
                </a:cubicBezTo>
                <a:cubicBezTo>
                  <a:pt x="103" y="87"/>
                  <a:pt x="103" y="87"/>
                  <a:pt x="103" y="87"/>
                </a:cubicBezTo>
                <a:cubicBezTo>
                  <a:pt x="93" y="87"/>
                  <a:pt x="93" y="87"/>
                  <a:pt x="93" y="87"/>
                </a:cubicBezTo>
                <a:cubicBezTo>
                  <a:pt x="89" y="72"/>
                  <a:pt x="86" y="58"/>
                  <a:pt x="84" y="47"/>
                </a:cubicBezTo>
                <a:cubicBezTo>
                  <a:pt x="84" y="124"/>
                  <a:pt x="84" y="124"/>
                  <a:pt x="84" y="124"/>
                </a:cubicBezTo>
                <a:cubicBezTo>
                  <a:pt x="85" y="124"/>
                  <a:pt x="85" y="124"/>
                  <a:pt x="85" y="124"/>
                </a:cubicBezTo>
                <a:cubicBezTo>
                  <a:pt x="86" y="128"/>
                  <a:pt x="87" y="132"/>
                  <a:pt x="88" y="136"/>
                </a:cubicBezTo>
                <a:cubicBezTo>
                  <a:pt x="88" y="136"/>
                  <a:pt x="88" y="136"/>
                  <a:pt x="88" y="136"/>
                </a:cubicBezTo>
                <a:cubicBezTo>
                  <a:pt x="84" y="132"/>
                  <a:pt x="84" y="132"/>
                  <a:pt x="84" y="132"/>
                </a:cubicBezTo>
                <a:cubicBezTo>
                  <a:pt x="84" y="146"/>
                  <a:pt x="84" y="146"/>
                  <a:pt x="84" y="146"/>
                </a:cubicBezTo>
                <a:cubicBezTo>
                  <a:pt x="91" y="152"/>
                  <a:pt x="91" y="152"/>
                  <a:pt x="91" y="152"/>
                </a:cubicBezTo>
                <a:cubicBezTo>
                  <a:pt x="84" y="152"/>
                  <a:pt x="84" y="152"/>
                  <a:pt x="84" y="152"/>
                </a:cubicBezTo>
                <a:lnTo>
                  <a:pt x="84" y="166"/>
                </a:lnTo>
                <a:close/>
                <a:moveTo>
                  <a:pt x="73" y="166"/>
                </a:moveTo>
                <a:cubicBezTo>
                  <a:pt x="84" y="166"/>
                  <a:pt x="84" y="166"/>
                  <a:pt x="84" y="166"/>
                </a:cubicBezTo>
                <a:cubicBezTo>
                  <a:pt x="84" y="152"/>
                  <a:pt x="84" y="152"/>
                  <a:pt x="84" y="152"/>
                </a:cubicBezTo>
                <a:cubicBezTo>
                  <a:pt x="73" y="152"/>
                  <a:pt x="73" y="152"/>
                  <a:pt x="73" y="152"/>
                </a:cubicBezTo>
                <a:cubicBezTo>
                  <a:pt x="73" y="166"/>
                  <a:pt x="73" y="166"/>
                  <a:pt x="73" y="166"/>
                </a:cubicBezTo>
                <a:close/>
                <a:moveTo>
                  <a:pt x="84" y="47"/>
                </a:moveTo>
                <a:cubicBezTo>
                  <a:pt x="82" y="35"/>
                  <a:pt x="81" y="26"/>
                  <a:pt x="81" y="26"/>
                </a:cubicBezTo>
                <a:cubicBezTo>
                  <a:pt x="78" y="26"/>
                  <a:pt x="78" y="26"/>
                  <a:pt x="78" y="26"/>
                </a:cubicBezTo>
                <a:cubicBezTo>
                  <a:pt x="73" y="0"/>
                  <a:pt x="73" y="0"/>
                  <a:pt x="73" y="0"/>
                </a:cubicBezTo>
                <a:cubicBezTo>
                  <a:pt x="73" y="53"/>
                  <a:pt x="73" y="53"/>
                  <a:pt x="73" y="53"/>
                </a:cubicBezTo>
                <a:cubicBezTo>
                  <a:pt x="73" y="54"/>
                  <a:pt x="75" y="79"/>
                  <a:pt x="76" y="87"/>
                </a:cubicBezTo>
                <a:cubicBezTo>
                  <a:pt x="73" y="87"/>
                  <a:pt x="73" y="87"/>
                  <a:pt x="73" y="87"/>
                </a:cubicBezTo>
                <a:cubicBezTo>
                  <a:pt x="73" y="102"/>
                  <a:pt x="73" y="102"/>
                  <a:pt x="73" y="102"/>
                </a:cubicBezTo>
                <a:cubicBezTo>
                  <a:pt x="80" y="102"/>
                  <a:pt x="80" y="102"/>
                  <a:pt x="80" y="102"/>
                </a:cubicBezTo>
                <a:cubicBezTo>
                  <a:pt x="80" y="102"/>
                  <a:pt x="81" y="107"/>
                  <a:pt x="82" y="113"/>
                </a:cubicBezTo>
                <a:cubicBezTo>
                  <a:pt x="73" y="122"/>
                  <a:pt x="73" y="122"/>
                  <a:pt x="73" y="122"/>
                </a:cubicBezTo>
                <a:cubicBezTo>
                  <a:pt x="73" y="135"/>
                  <a:pt x="73" y="135"/>
                  <a:pt x="73" y="135"/>
                </a:cubicBezTo>
                <a:cubicBezTo>
                  <a:pt x="84" y="146"/>
                  <a:pt x="84" y="146"/>
                  <a:pt x="84" y="146"/>
                </a:cubicBezTo>
                <a:cubicBezTo>
                  <a:pt x="84" y="132"/>
                  <a:pt x="84" y="132"/>
                  <a:pt x="84" y="132"/>
                </a:cubicBezTo>
                <a:cubicBezTo>
                  <a:pt x="80" y="128"/>
                  <a:pt x="80" y="128"/>
                  <a:pt x="80" y="128"/>
                </a:cubicBezTo>
                <a:cubicBezTo>
                  <a:pt x="84" y="124"/>
                  <a:pt x="84" y="124"/>
                  <a:pt x="84" y="124"/>
                </a:cubicBezTo>
                <a:lnTo>
                  <a:pt x="84" y="47"/>
                </a:lnTo>
                <a:close/>
                <a:moveTo>
                  <a:pt x="63" y="166"/>
                </a:moveTo>
                <a:cubicBezTo>
                  <a:pt x="73" y="166"/>
                  <a:pt x="73" y="166"/>
                  <a:pt x="73" y="166"/>
                </a:cubicBezTo>
                <a:cubicBezTo>
                  <a:pt x="73" y="166"/>
                  <a:pt x="73" y="166"/>
                  <a:pt x="73" y="166"/>
                </a:cubicBezTo>
                <a:cubicBezTo>
                  <a:pt x="73" y="152"/>
                  <a:pt x="73" y="152"/>
                  <a:pt x="73" y="152"/>
                </a:cubicBezTo>
                <a:cubicBezTo>
                  <a:pt x="73" y="152"/>
                  <a:pt x="73" y="152"/>
                  <a:pt x="73" y="152"/>
                </a:cubicBezTo>
                <a:cubicBezTo>
                  <a:pt x="73" y="152"/>
                  <a:pt x="73" y="152"/>
                  <a:pt x="73" y="152"/>
                </a:cubicBezTo>
                <a:cubicBezTo>
                  <a:pt x="63" y="152"/>
                  <a:pt x="63" y="152"/>
                  <a:pt x="63" y="152"/>
                </a:cubicBezTo>
                <a:cubicBezTo>
                  <a:pt x="63" y="166"/>
                  <a:pt x="63" y="166"/>
                  <a:pt x="63" y="166"/>
                </a:cubicBezTo>
                <a:close/>
                <a:moveTo>
                  <a:pt x="73" y="0"/>
                </a:moveTo>
                <a:cubicBezTo>
                  <a:pt x="73" y="0"/>
                  <a:pt x="73" y="0"/>
                  <a:pt x="73" y="0"/>
                </a:cubicBezTo>
                <a:cubicBezTo>
                  <a:pt x="69" y="26"/>
                  <a:pt x="69" y="26"/>
                  <a:pt x="69" y="26"/>
                </a:cubicBezTo>
                <a:cubicBezTo>
                  <a:pt x="66" y="26"/>
                  <a:pt x="66" y="26"/>
                  <a:pt x="66" y="26"/>
                </a:cubicBezTo>
                <a:cubicBezTo>
                  <a:pt x="66" y="26"/>
                  <a:pt x="65" y="35"/>
                  <a:pt x="63" y="47"/>
                </a:cubicBezTo>
                <a:cubicBezTo>
                  <a:pt x="63" y="124"/>
                  <a:pt x="63" y="124"/>
                  <a:pt x="63" y="124"/>
                </a:cubicBezTo>
                <a:cubicBezTo>
                  <a:pt x="67" y="128"/>
                  <a:pt x="67" y="128"/>
                  <a:pt x="67" y="128"/>
                </a:cubicBezTo>
                <a:cubicBezTo>
                  <a:pt x="63" y="132"/>
                  <a:pt x="63" y="132"/>
                  <a:pt x="63" y="132"/>
                </a:cubicBezTo>
                <a:cubicBezTo>
                  <a:pt x="63" y="146"/>
                  <a:pt x="63" y="146"/>
                  <a:pt x="63" y="146"/>
                </a:cubicBezTo>
                <a:cubicBezTo>
                  <a:pt x="73" y="135"/>
                  <a:pt x="73" y="135"/>
                  <a:pt x="73" y="135"/>
                </a:cubicBezTo>
                <a:cubicBezTo>
                  <a:pt x="73" y="135"/>
                  <a:pt x="73" y="135"/>
                  <a:pt x="73" y="135"/>
                </a:cubicBezTo>
                <a:cubicBezTo>
                  <a:pt x="73" y="122"/>
                  <a:pt x="73" y="122"/>
                  <a:pt x="73" y="122"/>
                </a:cubicBezTo>
                <a:cubicBezTo>
                  <a:pt x="73" y="122"/>
                  <a:pt x="73" y="122"/>
                  <a:pt x="73" y="122"/>
                </a:cubicBezTo>
                <a:cubicBezTo>
                  <a:pt x="65" y="113"/>
                  <a:pt x="65" y="113"/>
                  <a:pt x="65" y="113"/>
                </a:cubicBezTo>
                <a:cubicBezTo>
                  <a:pt x="66" y="107"/>
                  <a:pt x="67" y="102"/>
                  <a:pt x="67" y="102"/>
                </a:cubicBezTo>
                <a:cubicBezTo>
                  <a:pt x="73" y="102"/>
                  <a:pt x="73" y="102"/>
                  <a:pt x="73" y="102"/>
                </a:cubicBezTo>
                <a:cubicBezTo>
                  <a:pt x="73" y="102"/>
                  <a:pt x="73" y="102"/>
                  <a:pt x="73" y="102"/>
                </a:cubicBezTo>
                <a:cubicBezTo>
                  <a:pt x="73" y="102"/>
                  <a:pt x="73" y="102"/>
                  <a:pt x="73" y="102"/>
                </a:cubicBezTo>
                <a:cubicBezTo>
                  <a:pt x="73" y="87"/>
                  <a:pt x="73" y="87"/>
                  <a:pt x="73" y="87"/>
                </a:cubicBezTo>
                <a:cubicBezTo>
                  <a:pt x="73" y="87"/>
                  <a:pt x="73" y="87"/>
                  <a:pt x="73" y="87"/>
                </a:cubicBezTo>
                <a:cubicBezTo>
                  <a:pt x="70" y="87"/>
                  <a:pt x="70" y="87"/>
                  <a:pt x="70" y="87"/>
                </a:cubicBezTo>
                <a:cubicBezTo>
                  <a:pt x="72" y="79"/>
                  <a:pt x="73" y="53"/>
                  <a:pt x="73" y="53"/>
                </a:cubicBezTo>
                <a:cubicBezTo>
                  <a:pt x="73" y="53"/>
                  <a:pt x="73" y="53"/>
                  <a:pt x="73" y="53"/>
                </a:cubicBezTo>
                <a:cubicBezTo>
                  <a:pt x="73" y="53"/>
                  <a:pt x="73" y="53"/>
                  <a:pt x="73" y="53"/>
                </a:cubicBezTo>
                <a:lnTo>
                  <a:pt x="73" y="0"/>
                </a:lnTo>
                <a:close/>
                <a:moveTo>
                  <a:pt x="0" y="180"/>
                </a:moveTo>
                <a:cubicBezTo>
                  <a:pt x="29" y="180"/>
                  <a:pt x="29" y="180"/>
                  <a:pt x="29" y="180"/>
                </a:cubicBezTo>
                <a:cubicBezTo>
                  <a:pt x="44" y="166"/>
                  <a:pt x="44" y="166"/>
                  <a:pt x="44" y="166"/>
                </a:cubicBezTo>
                <a:cubicBezTo>
                  <a:pt x="63" y="166"/>
                  <a:pt x="63" y="166"/>
                  <a:pt x="63" y="166"/>
                </a:cubicBezTo>
                <a:cubicBezTo>
                  <a:pt x="63" y="152"/>
                  <a:pt x="63" y="152"/>
                  <a:pt x="63" y="152"/>
                </a:cubicBezTo>
                <a:cubicBezTo>
                  <a:pt x="56" y="152"/>
                  <a:pt x="56" y="152"/>
                  <a:pt x="56" y="152"/>
                </a:cubicBezTo>
                <a:cubicBezTo>
                  <a:pt x="63" y="146"/>
                  <a:pt x="63" y="146"/>
                  <a:pt x="63" y="146"/>
                </a:cubicBezTo>
                <a:cubicBezTo>
                  <a:pt x="63" y="132"/>
                  <a:pt x="63" y="132"/>
                  <a:pt x="63" y="132"/>
                </a:cubicBezTo>
                <a:cubicBezTo>
                  <a:pt x="59" y="136"/>
                  <a:pt x="59" y="136"/>
                  <a:pt x="59" y="136"/>
                </a:cubicBezTo>
                <a:cubicBezTo>
                  <a:pt x="60" y="132"/>
                  <a:pt x="61" y="128"/>
                  <a:pt x="62" y="124"/>
                </a:cubicBezTo>
                <a:cubicBezTo>
                  <a:pt x="62" y="124"/>
                  <a:pt x="62" y="124"/>
                  <a:pt x="62" y="124"/>
                </a:cubicBezTo>
                <a:cubicBezTo>
                  <a:pt x="63" y="124"/>
                  <a:pt x="63" y="124"/>
                  <a:pt x="63" y="124"/>
                </a:cubicBezTo>
                <a:cubicBezTo>
                  <a:pt x="63" y="47"/>
                  <a:pt x="63" y="47"/>
                  <a:pt x="63" y="47"/>
                </a:cubicBezTo>
                <a:cubicBezTo>
                  <a:pt x="61" y="58"/>
                  <a:pt x="58" y="72"/>
                  <a:pt x="54" y="87"/>
                </a:cubicBezTo>
                <a:cubicBezTo>
                  <a:pt x="44" y="87"/>
                  <a:pt x="44" y="87"/>
                  <a:pt x="44" y="87"/>
                </a:cubicBezTo>
                <a:cubicBezTo>
                  <a:pt x="44" y="102"/>
                  <a:pt x="44" y="102"/>
                  <a:pt x="44" y="102"/>
                </a:cubicBezTo>
                <a:cubicBezTo>
                  <a:pt x="49" y="102"/>
                  <a:pt x="49" y="102"/>
                  <a:pt x="49" y="102"/>
                </a:cubicBezTo>
                <a:cubicBezTo>
                  <a:pt x="39" y="134"/>
                  <a:pt x="24" y="167"/>
                  <a:pt x="0" y="18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2" name="Freeform 79"/>
          <p:cNvSpPr/>
          <p:nvPr/>
        </p:nvSpPr>
        <p:spPr bwMode="auto">
          <a:xfrm>
            <a:off x="5659438" y="4222750"/>
            <a:ext cx="242887" cy="228600"/>
          </a:xfrm>
          <a:custGeom>
            <a:gdLst>
              <a:gd fmla="*/ 86 w 144" name="T0"/>
              <a:gd fmla="*/ 67 h 135" name="T1"/>
              <a:gd fmla="*/ 110 w 144" name="T2"/>
              <a:gd fmla="*/ 48 h 135" name="T3"/>
              <a:gd fmla="*/ 116 w 144" name="T4"/>
              <a:gd fmla="*/ 48 h 135" name="T5"/>
              <a:gd fmla="*/ 132 w 144" name="T6"/>
              <a:gd fmla="*/ 60 h 135" name="T7"/>
              <a:gd fmla="*/ 143 w 144" name="T8"/>
              <a:gd fmla="*/ 56 h 135" name="T9"/>
              <a:gd fmla="*/ 142 w 144" name="T10"/>
              <a:gd fmla="*/ 34 h 135" name="T11"/>
              <a:gd fmla="*/ 97 w 144" name="T12"/>
              <a:gd fmla="*/ 5 h 135" name="T13"/>
              <a:gd fmla="*/ 69 w 144" name="T14"/>
              <a:gd fmla="*/ 31 h 135" name="T15"/>
              <a:gd fmla="*/ 33 w 144" name="T16"/>
              <a:gd fmla="*/ 19 h 135" name="T17"/>
              <a:gd fmla="*/ 4 w 144" name="T18"/>
              <a:gd fmla="*/ 64 h 135" name="T19"/>
              <a:gd fmla="*/ 92 w 144" name="T20"/>
              <a:gd fmla="*/ 135 h 135" name="T21"/>
              <a:gd fmla="*/ 107 w 144" name="T22"/>
              <a:gd fmla="*/ 122 h 135" name="T23"/>
              <a:gd fmla="*/ 86 w 144" name="T24"/>
              <a:gd fmla="*/ 67 h 13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44" name="T39"/>
              <a:gd fmla="*/ 0 h 135" name="T40"/>
              <a:gd fmla="*/ 144 w 144" name="T41"/>
              <a:gd fmla="*/ 135 h 13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35" w="144">
                <a:moveTo>
                  <a:pt x="86" y="67"/>
                </a:moveTo>
                <a:cubicBezTo>
                  <a:pt x="88" y="56"/>
                  <a:pt x="98" y="48"/>
                  <a:pt x="110" y="48"/>
                </a:cubicBezTo>
                <a:cubicBezTo>
                  <a:pt x="112" y="48"/>
                  <a:pt x="114" y="48"/>
                  <a:pt x="116" y="48"/>
                </a:cubicBezTo>
                <a:cubicBezTo>
                  <a:pt x="123" y="50"/>
                  <a:pt x="128" y="54"/>
                  <a:pt x="132" y="60"/>
                </a:cubicBezTo>
                <a:cubicBezTo>
                  <a:pt x="135" y="58"/>
                  <a:pt x="139" y="56"/>
                  <a:pt x="143" y="56"/>
                </a:cubicBezTo>
                <a:cubicBezTo>
                  <a:pt x="144" y="42"/>
                  <a:pt x="142" y="34"/>
                  <a:pt x="142" y="34"/>
                </a:cubicBezTo>
                <a:cubicBezTo>
                  <a:pt x="138" y="13"/>
                  <a:pt x="117" y="0"/>
                  <a:pt x="97" y="5"/>
                </a:cubicBezTo>
                <a:cubicBezTo>
                  <a:pt x="83" y="8"/>
                  <a:pt x="73" y="18"/>
                  <a:pt x="69" y="31"/>
                </a:cubicBezTo>
                <a:cubicBezTo>
                  <a:pt x="60" y="21"/>
                  <a:pt x="47" y="16"/>
                  <a:pt x="33" y="19"/>
                </a:cubicBezTo>
                <a:cubicBezTo>
                  <a:pt x="13" y="24"/>
                  <a:pt x="0" y="44"/>
                  <a:pt x="4" y="64"/>
                </a:cubicBezTo>
                <a:cubicBezTo>
                  <a:pt x="4" y="64"/>
                  <a:pt x="12" y="114"/>
                  <a:pt x="92" y="135"/>
                </a:cubicBezTo>
                <a:cubicBezTo>
                  <a:pt x="98" y="131"/>
                  <a:pt x="103" y="126"/>
                  <a:pt x="107" y="122"/>
                </a:cubicBezTo>
                <a:cubicBezTo>
                  <a:pt x="79" y="94"/>
                  <a:pt x="85" y="70"/>
                  <a:pt x="86" y="6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3" name="Freeform 80"/>
          <p:cNvSpPr/>
          <p:nvPr/>
        </p:nvSpPr>
        <p:spPr bwMode="auto">
          <a:xfrm>
            <a:off x="5799138" y="4310063"/>
            <a:ext cx="146050" cy="123825"/>
          </a:xfrm>
          <a:custGeom>
            <a:gdLst>
              <a:gd fmla="*/ 67 w 86" name="T0"/>
              <a:gd fmla="*/ 9 h 73" name="T1"/>
              <a:gd fmla="*/ 63 w 86" name="T2"/>
              <a:gd fmla="*/ 8 h 73" name="T3"/>
              <a:gd fmla="*/ 59 w 86" name="T4"/>
              <a:gd fmla="*/ 8 h 73" name="T5"/>
              <a:gd fmla="*/ 47 w 86" name="T6"/>
              <a:gd fmla="*/ 15 h 73" name="T7"/>
              <a:gd fmla="*/ 32 w 86" name="T8"/>
              <a:gd fmla="*/ 1 h 73" name="T9"/>
              <a:gd fmla="*/ 27 w 86" name="T10"/>
              <a:gd fmla="*/ 0 h 73" name="T11"/>
              <a:gd fmla="*/ 7 w 86" name="T12"/>
              <a:gd fmla="*/ 16 h 73" name="T13"/>
              <a:gd fmla="*/ 27 w 86" name="T14"/>
              <a:gd fmla="*/ 67 h 73" name="T15"/>
              <a:gd fmla="*/ 34 w 86" name="T16"/>
              <a:gd fmla="*/ 73 h 73" name="T17"/>
              <a:gd fmla="*/ 83 w 86" name="T18"/>
              <a:gd fmla="*/ 34 h 73" name="T19"/>
              <a:gd fmla="*/ 67 w 86" name="T20"/>
              <a:gd fmla="*/ 9 h 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86" name="T33"/>
              <a:gd fmla="*/ 0 h 73" name="T34"/>
              <a:gd fmla="*/ 86 w 86" name="T35"/>
              <a:gd fmla="*/ 73 h 7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73" w="86">
                <a:moveTo>
                  <a:pt x="67" y="9"/>
                </a:moveTo>
                <a:cubicBezTo>
                  <a:pt x="66" y="8"/>
                  <a:pt x="64" y="8"/>
                  <a:pt x="63" y="8"/>
                </a:cubicBezTo>
                <a:cubicBezTo>
                  <a:pt x="61" y="8"/>
                  <a:pt x="60" y="8"/>
                  <a:pt x="59" y="8"/>
                </a:cubicBezTo>
                <a:cubicBezTo>
                  <a:pt x="54" y="9"/>
                  <a:pt x="50" y="12"/>
                  <a:pt x="47" y="15"/>
                </a:cubicBezTo>
                <a:cubicBezTo>
                  <a:pt x="45" y="8"/>
                  <a:pt x="40" y="2"/>
                  <a:pt x="32" y="1"/>
                </a:cubicBezTo>
                <a:cubicBezTo>
                  <a:pt x="30" y="0"/>
                  <a:pt x="29" y="0"/>
                  <a:pt x="27" y="0"/>
                </a:cubicBezTo>
                <a:cubicBezTo>
                  <a:pt x="18" y="0"/>
                  <a:pt x="9" y="7"/>
                  <a:pt x="7" y="16"/>
                </a:cubicBezTo>
                <a:cubicBezTo>
                  <a:pt x="7" y="16"/>
                  <a:pt x="0" y="40"/>
                  <a:pt x="27" y="67"/>
                </a:cubicBezTo>
                <a:cubicBezTo>
                  <a:pt x="29" y="69"/>
                  <a:pt x="32" y="71"/>
                  <a:pt x="34" y="73"/>
                </a:cubicBezTo>
                <a:cubicBezTo>
                  <a:pt x="79" y="62"/>
                  <a:pt x="83" y="34"/>
                  <a:pt x="83" y="34"/>
                </a:cubicBezTo>
                <a:cubicBezTo>
                  <a:pt x="86" y="22"/>
                  <a:pt x="79" y="11"/>
                  <a:pt x="67" y="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4" name="Rectangle 81"/>
          <p:cNvSpPr>
            <a:spLocks noChangeArrowheads="1"/>
          </p:cNvSpPr>
          <p:nvPr/>
        </p:nvSpPr>
        <p:spPr bwMode="auto">
          <a:xfrm>
            <a:off x="4779963" y="3189288"/>
            <a:ext cx="20637" cy="508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25" name="Freeform 82"/>
          <p:cNvSpPr/>
          <p:nvPr/>
        </p:nvSpPr>
        <p:spPr bwMode="auto">
          <a:xfrm>
            <a:off x="4865688" y="3189288"/>
            <a:ext cx="80962" cy="50800"/>
          </a:xfrm>
          <a:custGeom>
            <a:gdLst>
              <a:gd fmla="*/ 51 w 51" name="T0"/>
              <a:gd fmla="*/ 32 h 32" name="T1"/>
              <a:gd fmla="*/ 51 w 51" name="T2"/>
              <a:gd fmla="*/ 0 h 32" name="T3"/>
              <a:gd fmla="*/ 31 w 51" name="T4"/>
              <a:gd fmla="*/ 0 h 32" name="T5"/>
              <a:gd fmla="*/ 0 w 51" name="T6"/>
              <a:gd fmla="*/ 32 h 32" name="T7"/>
              <a:gd fmla="*/ 51 w 51" name="T8"/>
              <a:gd fmla="*/ 32 h 32" name="T9"/>
              <a:gd fmla="*/ 0 60000 65536" name="T10"/>
              <a:gd fmla="*/ 0 60000 65536" name="T11"/>
              <a:gd fmla="*/ 0 60000 65536" name="T12"/>
              <a:gd fmla="*/ 0 60000 65536" name="T13"/>
              <a:gd fmla="*/ 0 60000 65536" name="T14"/>
              <a:gd fmla="*/ 0 w 51" name="T15"/>
              <a:gd fmla="*/ 0 h 32" name="T16"/>
              <a:gd fmla="*/ 51 w 51" name="T17"/>
              <a:gd fmla="*/ 32 h 32" name="T18"/>
            </a:gdLst>
            <a:cxnLst>
              <a:cxn ang="T10">
                <a:pos x="T0" y="T1"/>
              </a:cxn>
              <a:cxn ang="T11">
                <a:pos x="T2" y="T3"/>
              </a:cxn>
              <a:cxn ang="T12">
                <a:pos x="T4" y="T5"/>
              </a:cxn>
              <a:cxn ang="T13">
                <a:pos x="T6" y="T7"/>
              </a:cxn>
              <a:cxn ang="T14">
                <a:pos x="T8" y="T9"/>
              </a:cxn>
            </a:cxnLst>
            <a:rect b="T18" l="T15" r="T17" t="T16"/>
            <a:pathLst>
              <a:path h="32" w="51">
                <a:moveTo>
                  <a:pt x="51" y="32"/>
                </a:moveTo>
                <a:lnTo>
                  <a:pt x="51" y="0"/>
                </a:lnTo>
                <a:lnTo>
                  <a:pt x="31" y="0"/>
                </a:lnTo>
                <a:lnTo>
                  <a:pt x="0" y="32"/>
                </a:lnTo>
                <a:lnTo>
                  <a:pt x="51" y="3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6" name="Freeform 83"/>
          <p:cNvSpPr/>
          <p:nvPr/>
        </p:nvSpPr>
        <p:spPr bwMode="auto">
          <a:xfrm>
            <a:off x="4808538" y="3189288"/>
            <a:ext cx="55562" cy="50800"/>
          </a:xfrm>
          <a:custGeom>
            <a:gdLst>
              <a:gd fmla="*/ 35 w 35" name="T0"/>
              <a:gd fmla="*/ 0 h 32" name="T1"/>
              <a:gd fmla="*/ 0 w 35" name="T2"/>
              <a:gd fmla="*/ 0 h 32" name="T3"/>
              <a:gd fmla="*/ 0 w 35" name="T4"/>
              <a:gd fmla="*/ 32 h 32" name="T5"/>
              <a:gd fmla="*/ 3 w 35" name="T6"/>
              <a:gd fmla="*/ 32 h 32" name="T7"/>
              <a:gd fmla="*/ 35 w 35" name="T8"/>
              <a:gd fmla="*/ 0 h 32" name="T9"/>
              <a:gd fmla="*/ 0 60000 65536" name="T10"/>
              <a:gd fmla="*/ 0 60000 65536" name="T11"/>
              <a:gd fmla="*/ 0 60000 65536" name="T12"/>
              <a:gd fmla="*/ 0 60000 65536" name="T13"/>
              <a:gd fmla="*/ 0 60000 65536" name="T14"/>
              <a:gd fmla="*/ 0 w 35" name="T15"/>
              <a:gd fmla="*/ 0 h 32" name="T16"/>
              <a:gd fmla="*/ 35 w 35" name="T17"/>
              <a:gd fmla="*/ 32 h 32" name="T18"/>
            </a:gdLst>
            <a:cxnLst>
              <a:cxn ang="T10">
                <a:pos x="T0" y="T1"/>
              </a:cxn>
              <a:cxn ang="T11">
                <a:pos x="T2" y="T3"/>
              </a:cxn>
              <a:cxn ang="T12">
                <a:pos x="T4" y="T5"/>
              </a:cxn>
              <a:cxn ang="T13">
                <a:pos x="T6" y="T7"/>
              </a:cxn>
              <a:cxn ang="T14">
                <a:pos x="T8" y="T9"/>
              </a:cxn>
            </a:cxnLst>
            <a:rect b="T18" l="T15" r="T17" t="T16"/>
            <a:pathLst>
              <a:path h="32" w="35">
                <a:moveTo>
                  <a:pt x="35" y="0"/>
                </a:moveTo>
                <a:lnTo>
                  <a:pt x="0" y="0"/>
                </a:lnTo>
                <a:lnTo>
                  <a:pt x="0" y="32"/>
                </a:lnTo>
                <a:lnTo>
                  <a:pt x="3" y="32"/>
                </a:lnTo>
                <a:lnTo>
                  <a:pt x="3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7" name="Freeform 84"/>
          <p:cNvSpPr>
            <a:spLocks noEditPoints="1"/>
          </p:cNvSpPr>
          <p:nvPr/>
        </p:nvSpPr>
        <p:spPr bwMode="auto">
          <a:xfrm>
            <a:off x="4732338" y="3084513"/>
            <a:ext cx="263525" cy="260350"/>
          </a:xfrm>
          <a:custGeom>
            <a:gdLst>
              <a:gd fmla="*/ 89 w 155" name="T0"/>
              <a:gd fmla="*/ 154 h 154" name="T1"/>
              <a:gd fmla="*/ 155 w 155" name="T2"/>
              <a:gd fmla="*/ 77 h 154" name="T3"/>
              <a:gd fmla="*/ 89 w 155" name="T4"/>
              <a:gd fmla="*/ 0 h 154" name="T5"/>
              <a:gd fmla="*/ 89 w 155" name="T6"/>
              <a:gd fmla="*/ 14 h 154" name="T7"/>
              <a:gd fmla="*/ 118 w 155" name="T8"/>
              <a:gd fmla="*/ 27 h 154" name="T9"/>
              <a:gd fmla="*/ 89 w 155" name="T10"/>
              <a:gd fmla="*/ 56 h 154" name="T11"/>
              <a:gd fmla="*/ 89 w 155" name="T12"/>
              <a:gd fmla="*/ 74 h 154" name="T13"/>
              <a:gd fmla="*/ 101 w 155" name="T14"/>
              <a:gd fmla="*/ 62 h 154" name="T15"/>
              <a:gd fmla="*/ 103 w 155" name="T16"/>
              <a:gd fmla="*/ 60 h 154" name="T17"/>
              <a:gd fmla="*/ 105 w 155" name="T18"/>
              <a:gd fmla="*/ 58 h 154" name="T19"/>
              <a:gd fmla="*/ 127 w 155" name="T20"/>
              <a:gd fmla="*/ 36 h 154" name="T21"/>
              <a:gd fmla="*/ 142 w 155" name="T22"/>
              <a:gd fmla="*/ 77 h 154" name="T23"/>
              <a:gd fmla="*/ 142 w 155" name="T24"/>
              <a:gd fmla="*/ 77 h 154" name="T25"/>
              <a:gd fmla="*/ 89 w 155" name="T26"/>
              <a:gd fmla="*/ 140 h 154" name="T27"/>
              <a:gd fmla="*/ 89 w 155" name="T28"/>
              <a:gd fmla="*/ 154 h 154" name="T29"/>
              <a:gd fmla="*/ 77 w 155" name="T30"/>
              <a:gd fmla="*/ 154 h 154" name="T31"/>
              <a:gd fmla="*/ 89 w 155" name="T32"/>
              <a:gd fmla="*/ 154 h 154" name="T33"/>
              <a:gd fmla="*/ 89 w 155" name="T34"/>
              <a:gd fmla="*/ 140 h 154" name="T35"/>
              <a:gd fmla="*/ 77 w 155" name="T36"/>
              <a:gd fmla="*/ 142 h 154" name="T37"/>
              <a:gd fmla="*/ 36 w 155" name="T38"/>
              <a:gd fmla="*/ 127 h 154" name="T39"/>
              <a:gd fmla="*/ 67 w 155" name="T40"/>
              <a:gd fmla="*/ 96 h 154" name="T41"/>
              <a:gd fmla="*/ 69 w 155" name="T42"/>
              <a:gd fmla="*/ 94 h 154" name="T43"/>
              <a:gd fmla="*/ 71 w 155" name="T44"/>
              <a:gd fmla="*/ 92 h 154" name="T45"/>
              <a:gd fmla="*/ 89 w 155" name="T46"/>
              <a:gd fmla="*/ 74 h 154" name="T47"/>
              <a:gd fmla="*/ 89 w 155" name="T48"/>
              <a:gd fmla="*/ 56 h 154" name="T49"/>
              <a:gd fmla="*/ 87 w 155" name="T50"/>
              <a:gd fmla="*/ 58 h 154" name="T51"/>
              <a:gd fmla="*/ 85 w 155" name="T52"/>
              <a:gd fmla="*/ 60 h 154" name="T53"/>
              <a:gd fmla="*/ 83 w 155" name="T54"/>
              <a:gd fmla="*/ 62 h 154" name="T55"/>
              <a:gd fmla="*/ 53 w 155" name="T56"/>
              <a:gd fmla="*/ 92 h 154" name="T57"/>
              <a:gd fmla="*/ 51 w 155" name="T58"/>
              <a:gd fmla="*/ 94 h 154" name="T59"/>
              <a:gd fmla="*/ 49 w 155" name="T60"/>
              <a:gd fmla="*/ 96 h 154" name="T61"/>
              <a:gd fmla="*/ 27 w 155" name="T62"/>
              <a:gd fmla="*/ 118 h 154" name="T63"/>
              <a:gd fmla="*/ 13 w 155" name="T64"/>
              <a:gd fmla="*/ 77 h 154" name="T65"/>
              <a:gd fmla="*/ 77 w 155" name="T66"/>
              <a:gd fmla="*/ 12 h 154" name="T67"/>
              <a:gd fmla="*/ 77 w 155" name="T68"/>
              <a:gd fmla="*/ 12 h 154" name="T69"/>
              <a:gd fmla="*/ 89 w 155" name="T70"/>
              <a:gd fmla="*/ 14 h 154" name="T71"/>
              <a:gd fmla="*/ 89 w 155" name="T72"/>
              <a:gd fmla="*/ 0 h 154" name="T73"/>
              <a:gd fmla="*/ 77 w 155" name="T74"/>
              <a:gd fmla="*/ 0 h 154" name="T75"/>
              <a:gd fmla="*/ 0 w 155" name="T76"/>
              <a:gd fmla="*/ 77 h 154" name="T77"/>
              <a:gd fmla="*/ 77 w 155" name="T78"/>
              <a:gd fmla="*/ 154 h 15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55" name="T120"/>
              <a:gd fmla="*/ 0 h 154" name="T121"/>
              <a:gd fmla="*/ 155 w 155" name="T122"/>
              <a:gd fmla="*/ 154 h 15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4" w="155">
                <a:moveTo>
                  <a:pt x="89" y="154"/>
                </a:moveTo>
                <a:cubicBezTo>
                  <a:pt x="126" y="148"/>
                  <a:pt x="155" y="116"/>
                  <a:pt x="155" y="77"/>
                </a:cubicBezTo>
                <a:cubicBezTo>
                  <a:pt x="155" y="38"/>
                  <a:pt x="126" y="6"/>
                  <a:pt x="89" y="0"/>
                </a:cubicBezTo>
                <a:cubicBezTo>
                  <a:pt x="89" y="14"/>
                  <a:pt x="89" y="14"/>
                  <a:pt x="89" y="14"/>
                </a:cubicBezTo>
                <a:cubicBezTo>
                  <a:pt x="100" y="16"/>
                  <a:pt x="110" y="20"/>
                  <a:pt x="118" y="27"/>
                </a:cubicBezTo>
                <a:cubicBezTo>
                  <a:pt x="89" y="56"/>
                  <a:pt x="89" y="56"/>
                  <a:pt x="89" y="56"/>
                </a:cubicBezTo>
                <a:cubicBezTo>
                  <a:pt x="89" y="74"/>
                  <a:pt x="89" y="74"/>
                  <a:pt x="89" y="74"/>
                </a:cubicBezTo>
                <a:cubicBezTo>
                  <a:pt x="101" y="62"/>
                  <a:pt x="101" y="62"/>
                  <a:pt x="101" y="62"/>
                </a:cubicBezTo>
                <a:cubicBezTo>
                  <a:pt x="103" y="60"/>
                  <a:pt x="103" y="60"/>
                  <a:pt x="103" y="60"/>
                </a:cubicBezTo>
                <a:cubicBezTo>
                  <a:pt x="105" y="58"/>
                  <a:pt x="105" y="58"/>
                  <a:pt x="105" y="58"/>
                </a:cubicBezTo>
                <a:cubicBezTo>
                  <a:pt x="127" y="36"/>
                  <a:pt x="127" y="36"/>
                  <a:pt x="127" y="36"/>
                </a:cubicBezTo>
                <a:cubicBezTo>
                  <a:pt x="136" y="47"/>
                  <a:pt x="142" y="62"/>
                  <a:pt x="142" y="77"/>
                </a:cubicBezTo>
                <a:cubicBezTo>
                  <a:pt x="142" y="77"/>
                  <a:pt x="142" y="77"/>
                  <a:pt x="142" y="77"/>
                </a:cubicBezTo>
                <a:cubicBezTo>
                  <a:pt x="142" y="109"/>
                  <a:pt x="119" y="135"/>
                  <a:pt x="89" y="140"/>
                </a:cubicBezTo>
                <a:lnTo>
                  <a:pt x="89" y="154"/>
                </a:lnTo>
                <a:close/>
                <a:moveTo>
                  <a:pt x="77" y="154"/>
                </a:moveTo>
                <a:cubicBezTo>
                  <a:pt x="81" y="154"/>
                  <a:pt x="85" y="154"/>
                  <a:pt x="89" y="154"/>
                </a:cubicBezTo>
                <a:cubicBezTo>
                  <a:pt x="89" y="140"/>
                  <a:pt x="89" y="140"/>
                  <a:pt x="89" y="140"/>
                </a:cubicBezTo>
                <a:cubicBezTo>
                  <a:pt x="85" y="141"/>
                  <a:pt x="81" y="142"/>
                  <a:pt x="77" y="142"/>
                </a:cubicBezTo>
                <a:cubicBezTo>
                  <a:pt x="62" y="142"/>
                  <a:pt x="47" y="136"/>
                  <a:pt x="36" y="127"/>
                </a:cubicBezTo>
                <a:cubicBezTo>
                  <a:pt x="67" y="96"/>
                  <a:pt x="67" y="96"/>
                  <a:pt x="67" y="96"/>
                </a:cubicBezTo>
                <a:cubicBezTo>
                  <a:pt x="69" y="94"/>
                  <a:pt x="69" y="94"/>
                  <a:pt x="69" y="94"/>
                </a:cubicBezTo>
                <a:cubicBezTo>
                  <a:pt x="71" y="92"/>
                  <a:pt x="71" y="92"/>
                  <a:pt x="71" y="92"/>
                </a:cubicBezTo>
                <a:cubicBezTo>
                  <a:pt x="89" y="74"/>
                  <a:pt x="89" y="74"/>
                  <a:pt x="89" y="74"/>
                </a:cubicBezTo>
                <a:cubicBezTo>
                  <a:pt x="89" y="56"/>
                  <a:pt x="89" y="56"/>
                  <a:pt x="89" y="56"/>
                </a:cubicBezTo>
                <a:cubicBezTo>
                  <a:pt x="87" y="58"/>
                  <a:pt x="87" y="58"/>
                  <a:pt x="87" y="58"/>
                </a:cubicBezTo>
                <a:cubicBezTo>
                  <a:pt x="85" y="60"/>
                  <a:pt x="85" y="60"/>
                  <a:pt x="85" y="60"/>
                </a:cubicBezTo>
                <a:cubicBezTo>
                  <a:pt x="83" y="62"/>
                  <a:pt x="83" y="62"/>
                  <a:pt x="83" y="62"/>
                </a:cubicBezTo>
                <a:cubicBezTo>
                  <a:pt x="53" y="92"/>
                  <a:pt x="53" y="92"/>
                  <a:pt x="53" y="92"/>
                </a:cubicBezTo>
                <a:cubicBezTo>
                  <a:pt x="51" y="94"/>
                  <a:pt x="51" y="94"/>
                  <a:pt x="51" y="94"/>
                </a:cubicBezTo>
                <a:cubicBezTo>
                  <a:pt x="49" y="96"/>
                  <a:pt x="49" y="96"/>
                  <a:pt x="49" y="96"/>
                </a:cubicBezTo>
                <a:cubicBezTo>
                  <a:pt x="27" y="118"/>
                  <a:pt x="27" y="118"/>
                  <a:pt x="27" y="118"/>
                </a:cubicBezTo>
                <a:cubicBezTo>
                  <a:pt x="18" y="107"/>
                  <a:pt x="13" y="92"/>
                  <a:pt x="13" y="77"/>
                </a:cubicBezTo>
                <a:cubicBezTo>
                  <a:pt x="13" y="41"/>
                  <a:pt x="41" y="12"/>
                  <a:pt x="77" y="12"/>
                </a:cubicBezTo>
                <a:cubicBezTo>
                  <a:pt x="77" y="12"/>
                  <a:pt x="77" y="12"/>
                  <a:pt x="77" y="12"/>
                </a:cubicBezTo>
                <a:cubicBezTo>
                  <a:pt x="81" y="12"/>
                  <a:pt x="85" y="13"/>
                  <a:pt x="89" y="14"/>
                </a:cubicBezTo>
                <a:cubicBezTo>
                  <a:pt x="89" y="0"/>
                  <a:pt x="89" y="0"/>
                  <a:pt x="89" y="0"/>
                </a:cubicBezTo>
                <a:cubicBezTo>
                  <a:pt x="85" y="0"/>
                  <a:pt x="81" y="0"/>
                  <a:pt x="77" y="0"/>
                </a:cubicBezTo>
                <a:cubicBezTo>
                  <a:pt x="34" y="0"/>
                  <a:pt x="0" y="34"/>
                  <a:pt x="0" y="77"/>
                </a:cubicBezTo>
                <a:cubicBezTo>
                  <a:pt x="0" y="120"/>
                  <a:pt x="34" y="154"/>
                  <a:pt x="77" y="15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8" name="Freeform 85"/>
          <p:cNvSpPr/>
          <p:nvPr/>
        </p:nvSpPr>
        <p:spPr bwMode="auto">
          <a:xfrm>
            <a:off x="4487863" y="3097213"/>
            <a:ext cx="157162" cy="87312"/>
          </a:xfrm>
          <a:custGeom>
            <a:gdLst>
              <a:gd fmla="*/ 24 w 93" name="T0"/>
              <a:gd fmla="*/ 1 h 51" name="T1"/>
              <a:gd fmla="*/ 0 w 93" name="T2"/>
              <a:gd fmla="*/ 34 h 51" name="T3"/>
              <a:gd fmla="*/ 18 w 93" name="T4"/>
              <a:gd fmla="*/ 33 h 51" name="T5"/>
              <a:gd fmla="*/ 23 w 93" name="T6"/>
              <a:gd fmla="*/ 51 h 51" name="T7"/>
              <a:gd fmla="*/ 46 w 93" name="T8"/>
              <a:gd fmla="*/ 19 h 51" name="T9"/>
              <a:gd fmla="*/ 70 w 93" name="T10"/>
              <a:gd fmla="*/ 51 h 51" name="T11"/>
              <a:gd fmla="*/ 75 w 93" name="T12"/>
              <a:gd fmla="*/ 33 h 51" name="T13"/>
              <a:gd fmla="*/ 93 w 93" name="T14"/>
              <a:gd fmla="*/ 34 h 51" name="T15"/>
              <a:gd fmla="*/ 69 w 93" name="T16"/>
              <a:gd fmla="*/ 0 h 51" name="T17"/>
              <a:gd fmla="*/ 63 w 93" name="T18"/>
              <a:gd fmla="*/ 6 h 51" name="T19"/>
              <a:gd fmla="*/ 52 w 93" name="T20"/>
              <a:gd fmla="*/ 6 h 51" name="T21"/>
              <a:gd fmla="*/ 41 w 93" name="T22"/>
              <a:gd fmla="*/ 6 h 51" name="T23"/>
              <a:gd fmla="*/ 30 w 93" name="T24"/>
              <a:gd fmla="*/ 6 h 51" name="T25"/>
              <a:gd fmla="*/ 24 w 93" name="T26"/>
              <a:gd fmla="*/ 1 h 5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93" name="T42"/>
              <a:gd fmla="*/ 0 h 51" name="T43"/>
              <a:gd fmla="*/ 93 w 93" name="T44"/>
              <a:gd fmla="*/ 51 h 5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1" w="93">
                <a:moveTo>
                  <a:pt x="24" y="1"/>
                </a:moveTo>
                <a:cubicBezTo>
                  <a:pt x="0" y="34"/>
                  <a:pt x="0" y="34"/>
                  <a:pt x="0" y="34"/>
                </a:cubicBezTo>
                <a:cubicBezTo>
                  <a:pt x="18" y="33"/>
                  <a:pt x="18" y="33"/>
                  <a:pt x="18" y="33"/>
                </a:cubicBezTo>
                <a:cubicBezTo>
                  <a:pt x="23" y="51"/>
                  <a:pt x="23" y="51"/>
                  <a:pt x="23" y="51"/>
                </a:cubicBezTo>
                <a:cubicBezTo>
                  <a:pt x="46" y="19"/>
                  <a:pt x="46" y="19"/>
                  <a:pt x="46" y="19"/>
                </a:cubicBezTo>
                <a:cubicBezTo>
                  <a:pt x="70" y="51"/>
                  <a:pt x="70" y="51"/>
                  <a:pt x="70" y="51"/>
                </a:cubicBezTo>
                <a:cubicBezTo>
                  <a:pt x="75" y="33"/>
                  <a:pt x="75" y="33"/>
                  <a:pt x="75" y="33"/>
                </a:cubicBezTo>
                <a:cubicBezTo>
                  <a:pt x="93" y="34"/>
                  <a:pt x="93" y="34"/>
                  <a:pt x="93" y="34"/>
                </a:cubicBezTo>
                <a:cubicBezTo>
                  <a:pt x="69" y="0"/>
                  <a:pt x="69" y="0"/>
                  <a:pt x="69" y="0"/>
                </a:cubicBezTo>
                <a:cubicBezTo>
                  <a:pt x="68" y="3"/>
                  <a:pt x="66" y="6"/>
                  <a:pt x="63" y="6"/>
                </a:cubicBezTo>
                <a:cubicBezTo>
                  <a:pt x="52" y="6"/>
                  <a:pt x="52" y="6"/>
                  <a:pt x="52" y="6"/>
                </a:cubicBezTo>
                <a:cubicBezTo>
                  <a:pt x="41" y="6"/>
                  <a:pt x="41" y="6"/>
                  <a:pt x="41" y="6"/>
                </a:cubicBezTo>
                <a:cubicBezTo>
                  <a:pt x="30" y="6"/>
                  <a:pt x="30" y="6"/>
                  <a:pt x="30" y="6"/>
                </a:cubicBezTo>
                <a:cubicBezTo>
                  <a:pt x="27" y="6"/>
                  <a:pt x="24" y="3"/>
                  <a:pt x="24"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29" name="Freeform 86"/>
          <p:cNvSpPr/>
          <p:nvPr/>
        </p:nvSpPr>
        <p:spPr bwMode="auto">
          <a:xfrm>
            <a:off x="4425950" y="2992438"/>
            <a:ext cx="100013" cy="117475"/>
          </a:xfrm>
          <a:custGeom>
            <a:gdLst>
              <a:gd fmla="*/ 59 w 59" name="T0"/>
              <a:gd fmla="*/ 59 h 69" name="T1"/>
              <a:gd fmla="*/ 59 w 59" name="T2"/>
              <a:gd fmla="*/ 33 h 69" name="T3"/>
              <a:gd fmla="*/ 0 w 59" name="T4"/>
              <a:gd fmla="*/ 21 h 69" name="T5"/>
              <a:gd fmla="*/ 0 w 59" name="T6"/>
              <a:gd fmla="*/ 59 h 69" name="T7"/>
              <a:gd fmla="*/ 3 w 59" name="T8"/>
              <a:gd fmla="*/ 65 h 69" name="T9"/>
              <a:gd fmla="*/ 17 w 59" name="T10"/>
              <a:gd fmla="*/ 69 h 69" name="T11"/>
              <a:gd fmla="*/ 59 w 59" name="T12"/>
              <a:gd fmla="*/ 59 h 69" name="T13"/>
              <a:gd fmla="*/ 0 60000 65536" name="T14"/>
              <a:gd fmla="*/ 0 60000 65536" name="T15"/>
              <a:gd fmla="*/ 0 60000 65536" name="T16"/>
              <a:gd fmla="*/ 0 60000 65536" name="T17"/>
              <a:gd fmla="*/ 0 60000 65536" name="T18"/>
              <a:gd fmla="*/ 0 60000 65536" name="T19"/>
              <a:gd fmla="*/ 0 60000 65536" name="T20"/>
              <a:gd fmla="*/ 0 w 59" name="T21"/>
              <a:gd fmla="*/ 0 h 69" name="T22"/>
              <a:gd fmla="*/ 59 w 59" name="T23"/>
              <a:gd fmla="*/ 69 h 6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9" w="59">
                <a:moveTo>
                  <a:pt x="59" y="59"/>
                </a:moveTo>
                <a:cubicBezTo>
                  <a:pt x="59" y="33"/>
                  <a:pt x="59" y="33"/>
                  <a:pt x="59" y="33"/>
                </a:cubicBezTo>
                <a:cubicBezTo>
                  <a:pt x="55" y="28"/>
                  <a:pt x="28" y="0"/>
                  <a:pt x="0" y="21"/>
                </a:cubicBezTo>
                <a:cubicBezTo>
                  <a:pt x="0" y="59"/>
                  <a:pt x="0" y="59"/>
                  <a:pt x="0" y="59"/>
                </a:cubicBezTo>
                <a:cubicBezTo>
                  <a:pt x="0" y="60"/>
                  <a:pt x="0" y="62"/>
                  <a:pt x="3" y="65"/>
                </a:cubicBezTo>
                <a:cubicBezTo>
                  <a:pt x="6" y="67"/>
                  <a:pt x="11" y="69"/>
                  <a:pt x="17" y="69"/>
                </a:cubicBezTo>
                <a:cubicBezTo>
                  <a:pt x="27" y="69"/>
                  <a:pt x="41" y="64"/>
                  <a:pt x="59" y="5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0" name="Freeform 87"/>
          <p:cNvSpPr/>
          <p:nvPr/>
        </p:nvSpPr>
        <p:spPr bwMode="auto">
          <a:xfrm>
            <a:off x="4603750" y="2994025"/>
            <a:ext cx="100013" cy="115888"/>
          </a:xfrm>
          <a:custGeom>
            <a:gdLst>
              <a:gd fmla="*/ 58 w 59" name="T0"/>
              <a:gd fmla="*/ 20 h 68" name="T1"/>
              <a:gd fmla="*/ 0 w 59" name="T2"/>
              <a:gd fmla="*/ 32 h 68" name="T3"/>
              <a:gd fmla="*/ 0 w 59" name="T4"/>
              <a:gd fmla="*/ 58 h 68" name="T5"/>
              <a:gd fmla="*/ 41 w 59" name="T6"/>
              <a:gd fmla="*/ 68 h 68" name="T7"/>
              <a:gd fmla="*/ 56 w 59" name="T8"/>
              <a:gd fmla="*/ 64 h 68" name="T9"/>
              <a:gd fmla="*/ 58 w 59" name="T10"/>
              <a:gd fmla="*/ 58 h 68" name="T11"/>
              <a:gd fmla="*/ 58 w 59" name="T12"/>
              <a:gd fmla="*/ 20 h 68" name="T13"/>
              <a:gd fmla="*/ 0 60000 65536" name="T14"/>
              <a:gd fmla="*/ 0 60000 65536" name="T15"/>
              <a:gd fmla="*/ 0 60000 65536" name="T16"/>
              <a:gd fmla="*/ 0 60000 65536" name="T17"/>
              <a:gd fmla="*/ 0 60000 65536" name="T18"/>
              <a:gd fmla="*/ 0 60000 65536" name="T19"/>
              <a:gd fmla="*/ 0 60000 65536" name="T20"/>
              <a:gd fmla="*/ 0 w 59" name="T21"/>
              <a:gd fmla="*/ 0 h 68" name="T22"/>
              <a:gd fmla="*/ 59 w 59" name="T23"/>
              <a:gd fmla="*/ 68 h 6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8" w="59">
                <a:moveTo>
                  <a:pt x="58" y="20"/>
                </a:moveTo>
                <a:cubicBezTo>
                  <a:pt x="31" y="0"/>
                  <a:pt x="6" y="25"/>
                  <a:pt x="0" y="32"/>
                </a:cubicBezTo>
                <a:cubicBezTo>
                  <a:pt x="0" y="58"/>
                  <a:pt x="0" y="58"/>
                  <a:pt x="0" y="58"/>
                </a:cubicBezTo>
                <a:cubicBezTo>
                  <a:pt x="18" y="63"/>
                  <a:pt x="31" y="68"/>
                  <a:pt x="41" y="68"/>
                </a:cubicBezTo>
                <a:cubicBezTo>
                  <a:pt x="48" y="68"/>
                  <a:pt x="53" y="66"/>
                  <a:pt x="56" y="64"/>
                </a:cubicBezTo>
                <a:cubicBezTo>
                  <a:pt x="59" y="61"/>
                  <a:pt x="58" y="59"/>
                  <a:pt x="58" y="58"/>
                </a:cubicBezTo>
                <a:lnTo>
                  <a:pt x="58" y="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1" name="Freeform 88"/>
          <p:cNvSpPr/>
          <p:nvPr/>
        </p:nvSpPr>
        <p:spPr bwMode="auto">
          <a:xfrm>
            <a:off x="4535488" y="3038475"/>
            <a:ext cx="60325" cy="61913"/>
          </a:xfrm>
          <a:custGeom>
            <a:gdLst>
              <a:gd fmla="*/ 18 w 36" name="T0"/>
              <a:gd fmla="*/ 36 h 36" name="T1"/>
              <a:gd fmla="*/ 19 w 36" name="T2"/>
              <a:gd fmla="*/ 36 h 36" name="T3"/>
              <a:gd fmla="*/ 35 w 36" name="T4"/>
              <a:gd fmla="*/ 36 h 36" name="T5"/>
              <a:gd fmla="*/ 36 w 36" name="T6"/>
              <a:gd fmla="*/ 34 h 36" name="T7"/>
              <a:gd fmla="*/ 36 w 36" name="T8"/>
              <a:gd fmla="*/ 29 h 36" name="T9"/>
              <a:gd fmla="*/ 36 w 36" name="T10"/>
              <a:gd fmla="*/ 1 h 36" name="T11"/>
              <a:gd fmla="*/ 35 w 36" name="T12"/>
              <a:gd fmla="*/ 0 h 36" name="T13"/>
              <a:gd fmla="*/ 2 w 36" name="T14"/>
              <a:gd fmla="*/ 0 h 36" name="T15"/>
              <a:gd fmla="*/ 0 w 36" name="T16"/>
              <a:gd fmla="*/ 1 h 36" name="T17"/>
              <a:gd fmla="*/ 0 w 36" name="T18"/>
              <a:gd fmla="*/ 30 h 36" name="T19"/>
              <a:gd fmla="*/ 0 w 36" name="T20"/>
              <a:gd fmla="*/ 34 h 36" name="T21"/>
              <a:gd fmla="*/ 2 w 36" name="T22"/>
              <a:gd fmla="*/ 36 h 36" name="T23"/>
              <a:gd fmla="*/ 18 w 36" name="T24"/>
              <a:gd fmla="*/ 36 h 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6" name="T39"/>
              <a:gd fmla="*/ 0 h 36" name="T40"/>
              <a:gd fmla="*/ 36 w 36" name="T41"/>
              <a:gd fmla="*/ 36 h 36"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6" w="36">
                <a:moveTo>
                  <a:pt x="18" y="36"/>
                </a:moveTo>
                <a:cubicBezTo>
                  <a:pt x="19" y="36"/>
                  <a:pt x="19" y="36"/>
                  <a:pt x="19" y="36"/>
                </a:cubicBezTo>
                <a:cubicBezTo>
                  <a:pt x="35" y="36"/>
                  <a:pt x="35" y="36"/>
                  <a:pt x="35" y="36"/>
                </a:cubicBezTo>
                <a:cubicBezTo>
                  <a:pt x="36" y="36"/>
                  <a:pt x="36" y="35"/>
                  <a:pt x="36" y="34"/>
                </a:cubicBezTo>
                <a:cubicBezTo>
                  <a:pt x="36" y="29"/>
                  <a:pt x="36" y="29"/>
                  <a:pt x="36" y="29"/>
                </a:cubicBezTo>
                <a:cubicBezTo>
                  <a:pt x="36" y="1"/>
                  <a:pt x="36" y="1"/>
                  <a:pt x="36" y="1"/>
                </a:cubicBezTo>
                <a:cubicBezTo>
                  <a:pt x="36" y="0"/>
                  <a:pt x="36" y="0"/>
                  <a:pt x="35" y="0"/>
                </a:cubicBezTo>
                <a:cubicBezTo>
                  <a:pt x="2" y="0"/>
                  <a:pt x="2" y="0"/>
                  <a:pt x="2" y="0"/>
                </a:cubicBezTo>
                <a:cubicBezTo>
                  <a:pt x="1" y="0"/>
                  <a:pt x="0" y="0"/>
                  <a:pt x="0" y="1"/>
                </a:cubicBezTo>
                <a:cubicBezTo>
                  <a:pt x="0" y="30"/>
                  <a:pt x="0" y="30"/>
                  <a:pt x="0" y="30"/>
                </a:cubicBezTo>
                <a:cubicBezTo>
                  <a:pt x="0" y="34"/>
                  <a:pt x="0" y="34"/>
                  <a:pt x="0" y="34"/>
                </a:cubicBezTo>
                <a:cubicBezTo>
                  <a:pt x="0" y="35"/>
                  <a:pt x="1" y="36"/>
                  <a:pt x="2" y="36"/>
                </a:cubicBezTo>
                <a:lnTo>
                  <a:pt x="18"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2" name="Freeform 89"/>
          <p:cNvSpPr>
            <a:spLocks noEditPoints="1"/>
          </p:cNvSpPr>
          <p:nvPr/>
        </p:nvSpPr>
        <p:spPr bwMode="auto">
          <a:xfrm>
            <a:off x="4456113" y="2822575"/>
            <a:ext cx="209550" cy="52388"/>
          </a:xfrm>
          <a:custGeom>
            <a:gdLst>
              <a:gd fmla="*/ 66 w 132" name="T0"/>
              <a:gd fmla="*/ 27 h 33" name="T1"/>
              <a:gd fmla="*/ 113 w 132" name="T2"/>
              <a:gd fmla="*/ 27 h 33" name="T3"/>
              <a:gd fmla="*/ 117 w 132" name="T4"/>
              <a:gd fmla="*/ 33 h 33" name="T5"/>
              <a:gd fmla="*/ 132 w 132" name="T6"/>
              <a:gd fmla="*/ 33 h 33" name="T7"/>
              <a:gd fmla="*/ 106 w 132" name="T8"/>
              <a:gd fmla="*/ 0 h 33" name="T9"/>
              <a:gd fmla="*/ 91 w 132" name="T10"/>
              <a:gd fmla="*/ 0 h 33" name="T11"/>
              <a:gd fmla="*/ 94 w 132" name="T12"/>
              <a:gd fmla="*/ 4 h 33" name="T13"/>
              <a:gd fmla="*/ 66 w 132" name="T14"/>
              <a:gd fmla="*/ 4 h 33" name="T15"/>
              <a:gd fmla="*/ 66 w 132" name="T16"/>
              <a:gd fmla="*/ 12 h 33" name="T17"/>
              <a:gd fmla="*/ 101 w 132" name="T18"/>
              <a:gd fmla="*/ 12 h 33" name="T19"/>
              <a:gd fmla="*/ 106 w 132" name="T20"/>
              <a:gd fmla="*/ 19 h 33" name="T21"/>
              <a:gd fmla="*/ 66 w 132" name="T22"/>
              <a:gd fmla="*/ 19 h 33" name="T23"/>
              <a:gd fmla="*/ 66 w 132" name="T24"/>
              <a:gd fmla="*/ 27 h 33" name="T25"/>
              <a:gd fmla="*/ 19 w 132" name="T26"/>
              <a:gd fmla="*/ 27 h 33" name="T27"/>
              <a:gd fmla="*/ 66 w 132" name="T28"/>
              <a:gd fmla="*/ 27 h 33" name="T29"/>
              <a:gd fmla="*/ 66 w 132" name="T30"/>
              <a:gd fmla="*/ 19 h 33" name="T31"/>
              <a:gd fmla="*/ 25 w 132" name="T32"/>
              <a:gd fmla="*/ 19 h 33" name="T33"/>
              <a:gd fmla="*/ 29 w 132" name="T34"/>
              <a:gd fmla="*/ 12 h 33" name="T35"/>
              <a:gd fmla="*/ 66 w 132" name="T36"/>
              <a:gd fmla="*/ 12 h 33" name="T37"/>
              <a:gd fmla="*/ 66 w 132" name="T38"/>
              <a:gd fmla="*/ 4 h 33" name="T39"/>
              <a:gd fmla="*/ 37 w 132" name="T40"/>
              <a:gd fmla="*/ 4 h 33" name="T41"/>
              <a:gd fmla="*/ 40 w 132" name="T42"/>
              <a:gd fmla="*/ 0 h 33" name="T43"/>
              <a:gd fmla="*/ 24 w 132" name="T44"/>
              <a:gd fmla="*/ 0 h 33" name="T45"/>
              <a:gd fmla="*/ 0 w 132" name="T46"/>
              <a:gd fmla="*/ 33 h 33" name="T47"/>
              <a:gd fmla="*/ 14 w 132" name="T48"/>
              <a:gd fmla="*/ 33 h 33" name="T49"/>
              <a:gd fmla="*/ 19 w 132" name="T50"/>
              <a:gd fmla="*/ 27 h 33"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32" name="T78"/>
              <a:gd fmla="*/ 0 h 33" name="T79"/>
              <a:gd fmla="*/ 132 w 132" name="T80"/>
              <a:gd fmla="*/ 33 h 33"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3" w="132">
                <a:moveTo>
                  <a:pt x="66" y="27"/>
                </a:moveTo>
                <a:lnTo>
                  <a:pt x="113" y="27"/>
                </a:lnTo>
                <a:lnTo>
                  <a:pt x="117" y="33"/>
                </a:lnTo>
                <a:lnTo>
                  <a:pt x="132" y="33"/>
                </a:lnTo>
                <a:lnTo>
                  <a:pt x="106" y="0"/>
                </a:lnTo>
                <a:lnTo>
                  <a:pt x="91" y="0"/>
                </a:lnTo>
                <a:lnTo>
                  <a:pt x="94" y="4"/>
                </a:lnTo>
                <a:lnTo>
                  <a:pt x="66" y="4"/>
                </a:lnTo>
                <a:lnTo>
                  <a:pt x="66" y="12"/>
                </a:lnTo>
                <a:lnTo>
                  <a:pt x="101" y="12"/>
                </a:lnTo>
                <a:lnTo>
                  <a:pt x="106" y="19"/>
                </a:lnTo>
                <a:lnTo>
                  <a:pt x="66" y="19"/>
                </a:lnTo>
                <a:lnTo>
                  <a:pt x="66" y="27"/>
                </a:lnTo>
                <a:close/>
                <a:moveTo>
                  <a:pt x="19" y="27"/>
                </a:moveTo>
                <a:lnTo>
                  <a:pt x="66" y="27"/>
                </a:lnTo>
                <a:lnTo>
                  <a:pt x="66" y="19"/>
                </a:lnTo>
                <a:lnTo>
                  <a:pt x="25" y="19"/>
                </a:lnTo>
                <a:lnTo>
                  <a:pt x="29" y="12"/>
                </a:lnTo>
                <a:lnTo>
                  <a:pt x="66" y="12"/>
                </a:lnTo>
                <a:lnTo>
                  <a:pt x="66" y="4"/>
                </a:lnTo>
                <a:lnTo>
                  <a:pt x="37" y="4"/>
                </a:lnTo>
                <a:lnTo>
                  <a:pt x="40" y="0"/>
                </a:lnTo>
                <a:lnTo>
                  <a:pt x="24" y="0"/>
                </a:lnTo>
                <a:lnTo>
                  <a:pt x="0" y="33"/>
                </a:lnTo>
                <a:lnTo>
                  <a:pt x="14" y="33"/>
                </a:lnTo>
                <a:lnTo>
                  <a:pt x="19" y="2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3" name="Freeform 90"/>
          <p:cNvSpPr>
            <a:spLocks noEditPoints="1"/>
          </p:cNvSpPr>
          <p:nvPr/>
        </p:nvSpPr>
        <p:spPr bwMode="auto">
          <a:xfrm>
            <a:off x="4467225" y="2619375"/>
            <a:ext cx="192088" cy="195263"/>
          </a:xfrm>
          <a:custGeom>
            <a:gdLst>
              <a:gd fmla="*/ 121 w 121" name="T0"/>
              <a:gd fmla="*/ 0 h 123" name="T1"/>
              <a:gd fmla="*/ 100 w 121" name="T2"/>
              <a:gd fmla="*/ 0 h 123" name="T3"/>
              <a:gd fmla="*/ 100 w 121" name="T4"/>
              <a:gd fmla="*/ 26 h 123" name="T5"/>
              <a:gd fmla="*/ 111 w 121" name="T6"/>
              <a:gd fmla="*/ 26 h 123" name="T7"/>
              <a:gd fmla="*/ 111 w 121" name="T8"/>
              <a:gd fmla="*/ 86 h 123" name="T9"/>
              <a:gd fmla="*/ 100 w 121" name="T10"/>
              <a:gd fmla="*/ 86 h 123" name="T11"/>
              <a:gd fmla="*/ 100 w 121" name="T12"/>
              <a:gd fmla="*/ 98 h 123" name="T13"/>
              <a:gd fmla="*/ 111 w 121" name="T14"/>
              <a:gd fmla="*/ 98 h 123" name="T15"/>
              <a:gd fmla="*/ 111 w 121" name="T16"/>
              <a:gd fmla="*/ 110 h 123" name="T17"/>
              <a:gd fmla="*/ 100 w 121" name="T18"/>
              <a:gd fmla="*/ 110 h 123" name="T19"/>
              <a:gd fmla="*/ 100 w 121" name="T20"/>
              <a:gd fmla="*/ 123 h 123" name="T21"/>
              <a:gd fmla="*/ 121 w 121" name="T22"/>
              <a:gd fmla="*/ 123 h 123" name="T23"/>
              <a:gd fmla="*/ 121 w 121" name="T24"/>
              <a:gd fmla="*/ 0 h 123" name="T25"/>
              <a:gd fmla="*/ 100 w 121" name="T26"/>
              <a:gd fmla="*/ 0 h 123" name="T27"/>
              <a:gd fmla="*/ 60 w 121" name="T28"/>
              <a:gd fmla="*/ 0 h 123" name="T29"/>
              <a:gd fmla="*/ 60 w 121" name="T30"/>
              <a:gd fmla="*/ 8 h 123" name="T31"/>
              <a:gd fmla="*/ 95 w 121" name="T32"/>
              <a:gd fmla="*/ 8 h 123" name="T33"/>
              <a:gd fmla="*/ 95 w 121" name="T34"/>
              <a:gd fmla="*/ 16 h 123" name="T35"/>
              <a:gd fmla="*/ 60 w 121" name="T36"/>
              <a:gd fmla="*/ 16 h 123" name="T37"/>
              <a:gd fmla="*/ 60 w 121" name="T38"/>
              <a:gd fmla="*/ 26 h 123" name="T39"/>
              <a:gd fmla="*/ 100 w 121" name="T40"/>
              <a:gd fmla="*/ 26 h 123" name="T41"/>
              <a:gd fmla="*/ 100 w 121" name="T42"/>
              <a:gd fmla="*/ 0 h 123" name="T43"/>
              <a:gd fmla="*/ 60 w 121" name="T44"/>
              <a:gd fmla="*/ 123 h 123" name="T45"/>
              <a:gd fmla="*/ 100 w 121" name="T46"/>
              <a:gd fmla="*/ 123 h 123" name="T47"/>
              <a:gd fmla="*/ 100 w 121" name="T48"/>
              <a:gd fmla="*/ 110 h 123" name="T49"/>
              <a:gd fmla="*/ 90 w 121" name="T50"/>
              <a:gd fmla="*/ 110 h 123" name="T51"/>
              <a:gd fmla="*/ 90 w 121" name="T52"/>
              <a:gd fmla="*/ 98 h 123" name="T53"/>
              <a:gd fmla="*/ 100 w 121" name="T54"/>
              <a:gd fmla="*/ 98 h 123" name="T55"/>
              <a:gd fmla="*/ 100 w 121" name="T56"/>
              <a:gd fmla="*/ 86 h 123" name="T57"/>
              <a:gd fmla="*/ 60 w 121" name="T58"/>
              <a:gd fmla="*/ 86 h 123" name="T59"/>
              <a:gd fmla="*/ 60 w 121" name="T60"/>
              <a:gd fmla="*/ 123 h 123" name="T61"/>
              <a:gd fmla="*/ 60 w 121" name="T62"/>
              <a:gd fmla="*/ 0 h 123" name="T63"/>
              <a:gd fmla="*/ 20 w 121" name="T64"/>
              <a:gd fmla="*/ 0 h 123" name="T65"/>
              <a:gd fmla="*/ 20 w 121" name="T66"/>
              <a:gd fmla="*/ 26 h 123" name="T67"/>
              <a:gd fmla="*/ 60 w 121" name="T68"/>
              <a:gd fmla="*/ 26 h 123" name="T69"/>
              <a:gd fmla="*/ 60 w 121" name="T70"/>
              <a:gd fmla="*/ 16 h 123" name="T71"/>
              <a:gd fmla="*/ 25 w 121" name="T72"/>
              <a:gd fmla="*/ 16 h 123" name="T73"/>
              <a:gd fmla="*/ 25 w 121" name="T74"/>
              <a:gd fmla="*/ 8 h 123" name="T75"/>
              <a:gd fmla="*/ 60 w 121" name="T76"/>
              <a:gd fmla="*/ 8 h 123" name="T77"/>
              <a:gd fmla="*/ 60 w 121" name="T78"/>
              <a:gd fmla="*/ 0 h 123" name="T79"/>
              <a:gd fmla="*/ 20 w 121" name="T80"/>
              <a:gd fmla="*/ 123 h 123" name="T81"/>
              <a:gd fmla="*/ 60 w 121" name="T82"/>
              <a:gd fmla="*/ 123 h 123" name="T83"/>
              <a:gd fmla="*/ 60 w 121" name="T84"/>
              <a:gd fmla="*/ 86 h 123" name="T85"/>
              <a:gd fmla="*/ 20 w 121" name="T86"/>
              <a:gd fmla="*/ 86 h 123" name="T87"/>
              <a:gd fmla="*/ 20 w 121" name="T88"/>
              <a:gd fmla="*/ 98 h 123" name="T89"/>
              <a:gd fmla="*/ 30 w 121" name="T90"/>
              <a:gd fmla="*/ 98 h 123" name="T91"/>
              <a:gd fmla="*/ 30 w 121" name="T92"/>
              <a:gd fmla="*/ 110 h 123" name="T93"/>
              <a:gd fmla="*/ 20 w 121" name="T94"/>
              <a:gd fmla="*/ 110 h 123" name="T95"/>
              <a:gd fmla="*/ 20 w 121" name="T96"/>
              <a:gd fmla="*/ 123 h 123" name="T97"/>
              <a:gd fmla="*/ 20 w 121" name="T98"/>
              <a:gd fmla="*/ 0 h 123" name="T99"/>
              <a:gd fmla="*/ 0 w 121" name="T100"/>
              <a:gd fmla="*/ 0 h 123" name="T101"/>
              <a:gd fmla="*/ 0 w 121" name="T102"/>
              <a:gd fmla="*/ 123 h 123" name="T103"/>
              <a:gd fmla="*/ 20 w 121" name="T104"/>
              <a:gd fmla="*/ 123 h 123" name="T105"/>
              <a:gd fmla="*/ 20 w 121" name="T106"/>
              <a:gd fmla="*/ 110 h 123" name="T107"/>
              <a:gd fmla="*/ 10 w 121" name="T108"/>
              <a:gd fmla="*/ 110 h 123" name="T109"/>
              <a:gd fmla="*/ 10 w 121" name="T110"/>
              <a:gd fmla="*/ 98 h 123" name="T111"/>
              <a:gd fmla="*/ 20 w 121" name="T112"/>
              <a:gd fmla="*/ 98 h 123" name="T113"/>
              <a:gd fmla="*/ 20 w 121" name="T114"/>
              <a:gd fmla="*/ 86 h 123" name="T115"/>
              <a:gd fmla="*/ 10 w 121" name="T116"/>
              <a:gd fmla="*/ 86 h 123" name="T117"/>
              <a:gd fmla="*/ 10 w 121" name="T118"/>
              <a:gd fmla="*/ 26 h 123" name="T119"/>
              <a:gd fmla="*/ 20 w 121" name="T120"/>
              <a:gd fmla="*/ 26 h 123" name="T121"/>
              <a:gd fmla="*/ 20 w 121" name="T122"/>
              <a:gd fmla="*/ 0 h 12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21" name="T186"/>
              <a:gd fmla="*/ 0 h 123" name="T187"/>
              <a:gd fmla="*/ 121 w 121" name="T188"/>
              <a:gd fmla="*/ 123 h 12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23" w="120">
                <a:moveTo>
                  <a:pt x="121" y="0"/>
                </a:moveTo>
                <a:lnTo>
                  <a:pt x="100" y="0"/>
                </a:lnTo>
                <a:lnTo>
                  <a:pt x="100" y="26"/>
                </a:lnTo>
                <a:lnTo>
                  <a:pt x="111" y="26"/>
                </a:lnTo>
                <a:lnTo>
                  <a:pt x="111" y="86"/>
                </a:lnTo>
                <a:lnTo>
                  <a:pt x="100" y="86"/>
                </a:lnTo>
                <a:lnTo>
                  <a:pt x="100" y="98"/>
                </a:lnTo>
                <a:lnTo>
                  <a:pt x="111" y="98"/>
                </a:lnTo>
                <a:lnTo>
                  <a:pt x="111" y="110"/>
                </a:lnTo>
                <a:lnTo>
                  <a:pt x="100" y="110"/>
                </a:lnTo>
                <a:lnTo>
                  <a:pt x="100" y="123"/>
                </a:lnTo>
                <a:lnTo>
                  <a:pt x="121" y="123"/>
                </a:lnTo>
                <a:lnTo>
                  <a:pt x="121" y="0"/>
                </a:lnTo>
                <a:close/>
                <a:moveTo>
                  <a:pt x="100" y="0"/>
                </a:moveTo>
                <a:lnTo>
                  <a:pt x="60" y="0"/>
                </a:lnTo>
                <a:lnTo>
                  <a:pt x="60" y="8"/>
                </a:lnTo>
                <a:lnTo>
                  <a:pt x="95" y="8"/>
                </a:lnTo>
                <a:lnTo>
                  <a:pt x="95" y="16"/>
                </a:lnTo>
                <a:lnTo>
                  <a:pt x="60" y="16"/>
                </a:lnTo>
                <a:lnTo>
                  <a:pt x="60" y="26"/>
                </a:lnTo>
                <a:lnTo>
                  <a:pt x="100" y="26"/>
                </a:lnTo>
                <a:lnTo>
                  <a:pt x="100" y="0"/>
                </a:lnTo>
                <a:close/>
                <a:moveTo>
                  <a:pt x="60" y="123"/>
                </a:moveTo>
                <a:lnTo>
                  <a:pt x="100" y="123"/>
                </a:lnTo>
                <a:lnTo>
                  <a:pt x="100" y="110"/>
                </a:lnTo>
                <a:lnTo>
                  <a:pt x="90" y="110"/>
                </a:lnTo>
                <a:lnTo>
                  <a:pt x="90" y="98"/>
                </a:lnTo>
                <a:lnTo>
                  <a:pt x="100" y="98"/>
                </a:lnTo>
                <a:lnTo>
                  <a:pt x="100" y="86"/>
                </a:lnTo>
                <a:lnTo>
                  <a:pt x="60" y="86"/>
                </a:lnTo>
                <a:lnTo>
                  <a:pt x="60" y="123"/>
                </a:lnTo>
                <a:close/>
                <a:moveTo>
                  <a:pt x="60" y="0"/>
                </a:moveTo>
                <a:lnTo>
                  <a:pt x="20" y="0"/>
                </a:lnTo>
                <a:lnTo>
                  <a:pt x="20" y="26"/>
                </a:lnTo>
                <a:lnTo>
                  <a:pt x="60" y="26"/>
                </a:lnTo>
                <a:lnTo>
                  <a:pt x="60" y="16"/>
                </a:lnTo>
                <a:lnTo>
                  <a:pt x="25" y="16"/>
                </a:lnTo>
                <a:lnTo>
                  <a:pt x="25" y="8"/>
                </a:lnTo>
                <a:lnTo>
                  <a:pt x="60" y="8"/>
                </a:lnTo>
                <a:lnTo>
                  <a:pt x="60" y="0"/>
                </a:lnTo>
                <a:close/>
                <a:moveTo>
                  <a:pt x="20" y="123"/>
                </a:moveTo>
                <a:lnTo>
                  <a:pt x="60" y="123"/>
                </a:lnTo>
                <a:lnTo>
                  <a:pt x="60" y="86"/>
                </a:lnTo>
                <a:lnTo>
                  <a:pt x="20" y="86"/>
                </a:lnTo>
                <a:lnTo>
                  <a:pt x="20" y="98"/>
                </a:lnTo>
                <a:lnTo>
                  <a:pt x="30" y="98"/>
                </a:lnTo>
                <a:lnTo>
                  <a:pt x="30" y="110"/>
                </a:lnTo>
                <a:lnTo>
                  <a:pt x="20" y="110"/>
                </a:lnTo>
                <a:lnTo>
                  <a:pt x="20" y="123"/>
                </a:lnTo>
                <a:close/>
                <a:moveTo>
                  <a:pt x="20" y="0"/>
                </a:moveTo>
                <a:lnTo>
                  <a:pt x="0" y="0"/>
                </a:lnTo>
                <a:lnTo>
                  <a:pt x="0" y="123"/>
                </a:lnTo>
                <a:lnTo>
                  <a:pt x="20" y="123"/>
                </a:lnTo>
                <a:lnTo>
                  <a:pt x="20" y="110"/>
                </a:lnTo>
                <a:lnTo>
                  <a:pt x="10" y="110"/>
                </a:lnTo>
                <a:lnTo>
                  <a:pt x="10" y="98"/>
                </a:lnTo>
                <a:lnTo>
                  <a:pt x="20" y="98"/>
                </a:lnTo>
                <a:lnTo>
                  <a:pt x="20" y="86"/>
                </a:lnTo>
                <a:lnTo>
                  <a:pt x="10" y="86"/>
                </a:lnTo>
                <a:lnTo>
                  <a:pt x="10" y="26"/>
                </a:lnTo>
                <a:lnTo>
                  <a:pt x="20" y="26"/>
                </a:lnTo>
                <a:lnTo>
                  <a:pt x="2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4" name="Rectangle 91"/>
          <p:cNvSpPr>
            <a:spLocks noChangeArrowheads="1"/>
          </p:cNvSpPr>
          <p:nvPr/>
        </p:nvSpPr>
        <p:spPr bwMode="auto">
          <a:xfrm>
            <a:off x="4733925" y="2524125"/>
            <a:ext cx="239713"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35" name="Freeform 92"/>
          <p:cNvSpPr>
            <a:spLocks noEditPoints="1"/>
          </p:cNvSpPr>
          <p:nvPr/>
        </p:nvSpPr>
        <p:spPr bwMode="auto">
          <a:xfrm>
            <a:off x="4733925" y="2579688"/>
            <a:ext cx="239713" cy="98425"/>
          </a:xfrm>
          <a:custGeom>
            <a:gdLst>
              <a:gd fmla="*/ 127 w 151" name="T0"/>
              <a:gd fmla="*/ 62 h 62" name="T1"/>
              <a:gd fmla="*/ 151 w 151" name="T2"/>
              <a:gd fmla="*/ 62 h 62" name="T3"/>
              <a:gd fmla="*/ 151 w 151" name="T4"/>
              <a:gd fmla="*/ 0 h 62" name="T5"/>
              <a:gd fmla="*/ 127 w 151" name="T6"/>
              <a:gd fmla="*/ 0 h 62" name="T7"/>
              <a:gd fmla="*/ 127 w 151" name="T8"/>
              <a:gd fmla="*/ 30 h 62" name="T9"/>
              <a:gd fmla="*/ 139 w 151" name="T10"/>
              <a:gd fmla="*/ 42 h 62" name="T11"/>
              <a:gd fmla="*/ 127 w 151" name="T12"/>
              <a:gd fmla="*/ 52 h 62" name="T13"/>
              <a:gd fmla="*/ 127 w 151" name="T14"/>
              <a:gd fmla="*/ 62 h 62" name="T15"/>
              <a:gd fmla="*/ 0 w 151" name="T16"/>
              <a:gd fmla="*/ 62 h 62" name="T17"/>
              <a:gd fmla="*/ 127 w 151" name="T18"/>
              <a:gd fmla="*/ 62 h 62" name="T19"/>
              <a:gd fmla="*/ 127 w 151" name="T20"/>
              <a:gd fmla="*/ 52 h 62" name="T21"/>
              <a:gd fmla="*/ 117 w 151" name="T22"/>
              <a:gd fmla="*/ 42 h 62" name="T23"/>
              <a:gd fmla="*/ 127 w 151" name="T24"/>
              <a:gd fmla="*/ 30 h 62" name="T25"/>
              <a:gd fmla="*/ 127 w 151" name="T26"/>
              <a:gd fmla="*/ 0 h 62" name="T27"/>
              <a:gd fmla="*/ 0 w 151" name="T28"/>
              <a:gd fmla="*/ 0 h 62" name="T29"/>
              <a:gd fmla="*/ 0 w 151" name="T30"/>
              <a:gd fmla="*/ 62 h 6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51" name="T48"/>
              <a:gd fmla="*/ 0 h 62" name="T49"/>
              <a:gd fmla="*/ 151 w 151" name="T50"/>
              <a:gd fmla="*/ 62 h 62"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62" w="151">
                <a:moveTo>
                  <a:pt x="127" y="62"/>
                </a:moveTo>
                <a:lnTo>
                  <a:pt x="151" y="62"/>
                </a:lnTo>
                <a:lnTo>
                  <a:pt x="151" y="0"/>
                </a:lnTo>
                <a:lnTo>
                  <a:pt x="127" y="0"/>
                </a:lnTo>
                <a:lnTo>
                  <a:pt x="127" y="30"/>
                </a:lnTo>
                <a:lnTo>
                  <a:pt x="139" y="42"/>
                </a:lnTo>
                <a:lnTo>
                  <a:pt x="127" y="52"/>
                </a:lnTo>
                <a:lnTo>
                  <a:pt x="127" y="62"/>
                </a:lnTo>
                <a:close/>
                <a:moveTo>
                  <a:pt x="0" y="62"/>
                </a:moveTo>
                <a:lnTo>
                  <a:pt x="127" y="62"/>
                </a:lnTo>
                <a:lnTo>
                  <a:pt x="127" y="52"/>
                </a:lnTo>
                <a:lnTo>
                  <a:pt x="117" y="42"/>
                </a:lnTo>
                <a:lnTo>
                  <a:pt x="127" y="30"/>
                </a:lnTo>
                <a:lnTo>
                  <a:pt x="127" y="0"/>
                </a:lnTo>
                <a:lnTo>
                  <a:pt x="0" y="0"/>
                </a:lnTo>
                <a:lnTo>
                  <a:pt x="0" y="6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6" name="Freeform 93"/>
          <p:cNvSpPr/>
          <p:nvPr/>
        </p:nvSpPr>
        <p:spPr bwMode="auto">
          <a:xfrm>
            <a:off x="4370388" y="3836988"/>
            <a:ext cx="166687" cy="149225"/>
          </a:xfrm>
          <a:custGeom>
            <a:gdLst>
              <a:gd fmla="*/ 0 w 105" name="T0"/>
              <a:gd fmla="*/ 38 h 94" name="T1"/>
              <a:gd fmla="*/ 0 w 105" name="T2"/>
              <a:gd fmla="*/ 80 h 94" name="T3"/>
              <a:gd fmla="*/ 2 w 105" name="T4"/>
              <a:gd fmla="*/ 80 h 94" name="T5"/>
              <a:gd fmla="*/ 17 w 105" name="T6"/>
              <a:gd fmla="*/ 80 h 94" name="T7"/>
              <a:gd fmla="*/ 22 w 105" name="T8"/>
              <a:gd fmla="*/ 80 h 94" name="T9"/>
              <a:gd fmla="*/ 22 w 105" name="T10"/>
              <a:gd fmla="*/ 85 h 94" name="T11"/>
              <a:gd fmla="*/ 22 w 105" name="T12"/>
              <a:gd fmla="*/ 94 h 94" name="T13"/>
              <a:gd fmla="*/ 27 w 105" name="T14"/>
              <a:gd fmla="*/ 94 h 94" name="T15"/>
              <a:gd fmla="*/ 27 w 105" name="T16"/>
              <a:gd fmla="*/ 85 h 94" name="T17"/>
              <a:gd fmla="*/ 27 w 105" name="T18"/>
              <a:gd fmla="*/ 80 h 94" name="T19"/>
              <a:gd fmla="*/ 31 w 105" name="T20"/>
              <a:gd fmla="*/ 80 h 94" name="T21"/>
              <a:gd fmla="*/ 45 w 105" name="T22"/>
              <a:gd fmla="*/ 80 h 94" name="T23"/>
              <a:gd fmla="*/ 50 w 105" name="T24"/>
              <a:gd fmla="*/ 80 h 94" name="T25"/>
              <a:gd fmla="*/ 50 w 105" name="T26"/>
              <a:gd fmla="*/ 85 h 94" name="T27"/>
              <a:gd fmla="*/ 50 w 105" name="T28"/>
              <a:gd fmla="*/ 94 h 94" name="T29"/>
              <a:gd fmla="*/ 56 w 105" name="T30"/>
              <a:gd fmla="*/ 94 h 94" name="T31"/>
              <a:gd fmla="*/ 56 w 105" name="T32"/>
              <a:gd fmla="*/ 85 h 94" name="T33"/>
              <a:gd fmla="*/ 56 w 105" name="T34"/>
              <a:gd fmla="*/ 80 h 94" name="T35"/>
              <a:gd fmla="*/ 60 w 105" name="T36"/>
              <a:gd fmla="*/ 80 h 94" name="T37"/>
              <a:gd fmla="*/ 74 w 105" name="T38"/>
              <a:gd fmla="*/ 80 h 94" name="T39"/>
              <a:gd fmla="*/ 78 w 105" name="T40"/>
              <a:gd fmla="*/ 80 h 94" name="T41"/>
              <a:gd fmla="*/ 78 w 105" name="T42"/>
              <a:gd fmla="*/ 85 h 94" name="T43"/>
              <a:gd fmla="*/ 78 w 105" name="T44"/>
              <a:gd fmla="*/ 94 h 94" name="T45"/>
              <a:gd fmla="*/ 83 w 105" name="T46"/>
              <a:gd fmla="*/ 94 h 94" name="T47"/>
              <a:gd fmla="*/ 83 w 105" name="T48"/>
              <a:gd fmla="*/ 85 h 94" name="T49"/>
              <a:gd fmla="*/ 83 w 105" name="T50"/>
              <a:gd fmla="*/ 80 h 94" name="T51"/>
              <a:gd fmla="*/ 89 w 105" name="T52"/>
              <a:gd fmla="*/ 80 h 94" name="T53"/>
              <a:gd fmla="*/ 103 w 105" name="T54"/>
              <a:gd fmla="*/ 80 h 94" name="T55"/>
              <a:gd fmla="*/ 105 w 105" name="T56"/>
              <a:gd fmla="*/ 80 h 94" name="T57"/>
              <a:gd fmla="*/ 105 w 105" name="T58"/>
              <a:gd fmla="*/ 38 h 94" name="T59"/>
              <a:gd fmla="*/ 98 w 105" name="T60"/>
              <a:gd fmla="*/ 38 h 94" name="T61"/>
              <a:gd fmla="*/ 98 w 105" name="T62"/>
              <a:gd fmla="*/ 47 h 94" name="T63"/>
              <a:gd fmla="*/ 88 w 105" name="T64"/>
              <a:gd fmla="*/ 47 h 94" name="T65"/>
              <a:gd fmla="*/ 88 w 105" name="T66"/>
              <a:gd fmla="*/ 38 h 94" name="T67"/>
              <a:gd fmla="*/ 78 w 105" name="T68"/>
              <a:gd fmla="*/ 38 h 94" name="T69"/>
              <a:gd fmla="*/ 78 w 105" name="T70"/>
              <a:gd fmla="*/ 47 h 94" name="T71"/>
              <a:gd fmla="*/ 67 w 105" name="T72"/>
              <a:gd fmla="*/ 47 h 94" name="T73"/>
              <a:gd fmla="*/ 67 w 105" name="T74"/>
              <a:gd fmla="*/ 38 h 94" name="T75"/>
              <a:gd fmla="*/ 59 w 105" name="T76"/>
              <a:gd fmla="*/ 38 h 94" name="T77"/>
              <a:gd fmla="*/ 59 w 105" name="T78"/>
              <a:gd fmla="*/ 0 h 94" name="T79"/>
              <a:gd fmla="*/ 46 w 105" name="T80"/>
              <a:gd fmla="*/ 0 h 94" name="T81"/>
              <a:gd fmla="*/ 46 w 105" name="T82"/>
              <a:gd fmla="*/ 38 h 94" name="T83"/>
              <a:gd fmla="*/ 38 w 105" name="T84"/>
              <a:gd fmla="*/ 38 h 94" name="T85"/>
              <a:gd fmla="*/ 38 w 105" name="T86"/>
              <a:gd fmla="*/ 47 h 94" name="T87"/>
              <a:gd fmla="*/ 27 w 105" name="T88"/>
              <a:gd fmla="*/ 47 h 94" name="T89"/>
              <a:gd fmla="*/ 27 w 105" name="T90"/>
              <a:gd fmla="*/ 38 h 94" name="T91"/>
              <a:gd fmla="*/ 17 w 105" name="T92"/>
              <a:gd fmla="*/ 38 h 94" name="T93"/>
              <a:gd fmla="*/ 17 w 105" name="T94"/>
              <a:gd fmla="*/ 47 h 94" name="T95"/>
              <a:gd fmla="*/ 7 w 105" name="T96"/>
              <a:gd fmla="*/ 47 h 94" name="T97"/>
              <a:gd fmla="*/ 7 w 105" name="T98"/>
              <a:gd fmla="*/ 38 h 94" name="T99"/>
              <a:gd fmla="*/ 0 w 105" name="T100"/>
              <a:gd fmla="*/ 38 h 9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05" name="T153"/>
              <a:gd fmla="*/ 0 h 94" name="T154"/>
              <a:gd fmla="*/ 105 w 105" name="T155"/>
              <a:gd fmla="*/ 94 h 94"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94" w="105">
                <a:moveTo>
                  <a:pt x="0" y="38"/>
                </a:moveTo>
                <a:lnTo>
                  <a:pt x="0" y="80"/>
                </a:lnTo>
                <a:lnTo>
                  <a:pt x="2" y="80"/>
                </a:lnTo>
                <a:lnTo>
                  <a:pt x="17" y="80"/>
                </a:lnTo>
                <a:lnTo>
                  <a:pt x="22" y="80"/>
                </a:lnTo>
                <a:lnTo>
                  <a:pt x="22" y="85"/>
                </a:lnTo>
                <a:lnTo>
                  <a:pt x="22" y="94"/>
                </a:lnTo>
                <a:lnTo>
                  <a:pt x="27" y="94"/>
                </a:lnTo>
                <a:lnTo>
                  <a:pt x="27" y="85"/>
                </a:lnTo>
                <a:lnTo>
                  <a:pt x="27" y="80"/>
                </a:lnTo>
                <a:lnTo>
                  <a:pt x="31" y="80"/>
                </a:lnTo>
                <a:lnTo>
                  <a:pt x="45" y="80"/>
                </a:lnTo>
                <a:lnTo>
                  <a:pt x="50" y="80"/>
                </a:lnTo>
                <a:lnTo>
                  <a:pt x="50" y="85"/>
                </a:lnTo>
                <a:lnTo>
                  <a:pt x="50" y="94"/>
                </a:lnTo>
                <a:lnTo>
                  <a:pt x="56" y="94"/>
                </a:lnTo>
                <a:lnTo>
                  <a:pt x="56" y="85"/>
                </a:lnTo>
                <a:lnTo>
                  <a:pt x="56" y="80"/>
                </a:lnTo>
                <a:lnTo>
                  <a:pt x="60" y="80"/>
                </a:lnTo>
                <a:lnTo>
                  <a:pt x="74" y="80"/>
                </a:lnTo>
                <a:lnTo>
                  <a:pt x="78" y="80"/>
                </a:lnTo>
                <a:lnTo>
                  <a:pt x="78" y="85"/>
                </a:lnTo>
                <a:lnTo>
                  <a:pt x="78" y="94"/>
                </a:lnTo>
                <a:lnTo>
                  <a:pt x="83" y="94"/>
                </a:lnTo>
                <a:lnTo>
                  <a:pt x="83" y="85"/>
                </a:lnTo>
                <a:lnTo>
                  <a:pt x="83" y="80"/>
                </a:lnTo>
                <a:lnTo>
                  <a:pt x="89" y="80"/>
                </a:lnTo>
                <a:lnTo>
                  <a:pt x="103" y="80"/>
                </a:lnTo>
                <a:lnTo>
                  <a:pt x="105" y="80"/>
                </a:lnTo>
                <a:lnTo>
                  <a:pt x="105" y="38"/>
                </a:lnTo>
                <a:lnTo>
                  <a:pt x="98" y="38"/>
                </a:lnTo>
                <a:lnTo>
                  <a:pt x="98" y="47"/>
                </a:lnTo>
                <a:lnTo>
                  <a:pt x="88" y="47"/>
                </a:lnTo>
                <a:lnTo>
                  <a:pt x="88" y="38"/>
                </a:lnTo>
                <a:lnTo>
                  <a:pt x="78" y="38"/>
                </a:lnTo>
                <a:lnTo>
                  <a:pt x="78" y="47"/>
                </a:lnTo>
                <a:lnTo>
                  <a:pt x="67" y="47"/>
                </a:lnTo>
                <a:lnTo>
                  <a:pt x="67" y="38"/>
                </a:lnTo>
                <a:lnTo>
                  <a:pt x="59" y="38"/>
                </a:lnTo>
                <a:lnTo>
                  <a:pt x="59" y="0"/>
                </a:lnTo>
                <a:lnTo>
                  <a:pt x="46" y="0"/>
                </a:lnTo>
                <a:lnTo>
                  <a:pt x="46" y="38"/>
                </a:lnTo>
                <a:lnTo>
                  <a:pt x="38" y="38"/>
                </a:lnTo>
                <a:lnTo>
                  <a:pt x="38" y="47"/>
                </a:lnTo>
                <a:lnTo>
                  <a:pt x="27" y="47"/>
                </a:lnTo>
                <a:lnTo>
                  <a:pt x="27" y="38"/>
                </a:lnTo>
                <a:lnTo>
                  <a:pt x="17" y="38"/>
                </a:lnTo>
                <a:lnTo>
                  <a:pt x="17" y="47"/>
                </a:lnTo>
                <a:lnTo>
                  <a:pt x="7" y="47"/>
                </a:lnTo>
                <a:lnTo>
                  <a:pt x="7" y="38"/>
                </a:lnTo>
                <a:lnTo>
                  <a:pt x="0" y="3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7" name="Freeform 94"/>
          <p:cNvSpPr/>
          <p:nvPr/>
        </p:nvSpPr>
        <p:spPr bwMode="auto">
          <a:xfrm>
            <a:off x="4335463" y="3971925"/>
            <a:ext cx="236537" cy="122238"/>
          </a:xfrm>
          <a:custGeom>
            <a:gdLst>
              <a:gd fmla="*/ 149 w 149" name="T0"/>
              <a:gd fmla="*/ 0 h 77" name="T1"/>
              <a:gd fmla="*/ 138 w 149" name="T2"/>
              <a:gd fmla="*/ 0 h 77" name="T3"/>
              <a:gd fmla="*/ 138 w 149" name="T4"/>
              <a:gd fmla="*/ 14 h 77" name="T5"/>
              <a:gd fmla="*/ 127 w 149" name="T6"/>
              <a:gd fmla="*/ 14 h 77" name="T7"/>
              <a:gd fmla="*/ 125 w 149" name="T8"/>
              <a:gd fmla="*/ 14 h 77" name="T9"/>
              <a:gd fmla="*/ 125 w 149" name="T10"/>
              <a:gd fmla="*/ 0 h 77" name="T11"/>
              <a:gd fmla="*/ 111 w 149" name="T12"/>
              <a:gd fmla="*/ 0 h 77" name="T13"/>
              <a:gd fmla="*/ 111 w 149" name="T14"/>
              <a:gd fmla="*/ 14 h 77" name="T15"/>
              <a:gd fmla="*/ 96 w 149" name="T16"/>
              <a:gd fmla="*/ 14 h 77" name="T17"/>
              <a:gd fmla="*/ 96 w 149" name="T18"/>
              <a:gd fmla="*/ 0 h 77" name="T19"/>
              <a:gd fmla="*/ 82 w 149" name="T20"/>
              <a:gd fmla="*/ 0 h 77" name="T21"/>
              <a:gd fmla="*/ 82 w 149" name="T22"/>
              <a:gd fmla="*/ 14 h 77" name="T23"/>
              <a:gd fmla="*/ 67 w 149" name="T24"/>
              <a:gd fmla="*/ 14 h 77" name="T25"/>
              <a:gd fmla="*/ 67 w 149" name="T26"/>
              <a:gd fmla="*/ 0 h 77" name="T27"/>
              <a:gd fmla="*/ 53 w 149" name="T28"/>
              <a:gd fmla="*/ 0 h 77" name="T29"/>
              <a:gd fmla="*/ 53 w 149" name="T30"/>
              <a:gd fmla="*/ 14 h 77" name="T31"/>
              <a:gd fmla="*/ 39 w 149" name="T32"/>
              <a:gd fmla="*/ 14 h 77" name="T33"/>
              <a:gd fmla="*/ 39 w 149" name="T34"/>
              <a:gd fmla="*/ 0 h 77" name="T35"/>
              <a:gd fmla="*/ 24 w 149" name="T36"/>
              <a:gd fmla="*/ 0 h 77" name="T37"/>
              <a:gd fmla="*/ 24 w 149" name="T38"/>
              <a:gd fmla="*/ 14 h 77" name="T39"/>
              <a:gd fmla="*/ 22 w 149" name="T40"/>
              <a:gd fmla="*/ 14 h 77" name="T41"/>
              <a:gd fmla="*/ 10 w 149" name="T42"/>
              <a:gd fmla="*/ 14 h 77" name="T43"/>
              <a:gd fmla="*/ 10 w 149" name="T44"/>
              <a:gd fmla="*/ 0 h 77" name="T45"/>
              <a:gd fmla="*/ 0 w 149" name="T46"/>
              <a:gd fmla="*/ 0 h 77" name="T47"/>
              <a:gd fmla="*/ 0 w 149" name="T48"/>
              <a:gd fmla="*/ 77 h 77" name="T49"/>
              <a:gd fmla="*/ 56 w 149" name="T50"/>
              <a:gd fmla="*/ 77 h 77" name="T51"/>
              <a:gd fmla="*/ 56 w 149" name="T52"/>
              <a:gd fmla="*/ 47 h 77" name="T53"/>
              <a:gd fmla="*/ 96 w 149" name="T54"/>
              <a:gd fmla="*/ 47 h 77" name="T55"/>
              <a:gd fmla="*/ 96 w 149" name="T56"/>
              <a:gd fmla="*/ 77 h 77" name="T57"/>
              <a:gd fmla="*/ 149 w 149" name="T58"/>
              <a:gd fmla="*/ 77 h 77" name="T59"/>
              <a:gd fmla="*/ 149 w 149" name="T60"/>
              <a:gd fmla="*/ 0 h 7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49" name="T93"/>
              <a:gd fmla="*/ 0 h 77" name="T94"/>
              <a:gd fmla="*/ 149 w 149" name="T95"/>
              <a:gd fmla="*/ 77 h 7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77" w="149">
                <a:moveTo>
                  <a:pt x="149" y="0"/>
                </a:moveTo>
                <a:lnTo>
                  <a:pt x="138" y="0"/>
                </a:lnTo>
                <a:lnTo>
                  <a:pt x="138" y="14"/>
                </a:lnTo>
                <a:lnTo>
                  <a:pt x="127" y="14"/>
                </a:lnTo>
                <a:lnTo>
                  <a:pt x="125" y="14"/>
                </a:lnTo>
                <a:lnTo>
                  <a:pt x="125" y="0"/>
                </a:lnTo>
                <a:lnTo>
                  <a:pt x="111" y="0"/>
                </a:lnTo>
                <a:lnTo>
                  <a:pt x="111" y="14"/>
                </a:lnTo>
                <a:lnTo>
                  <a:pt x="96" y="14"/>
                </a:lnTo>
                <a:lnTo>
                  <a:pt x="96" y="0"/>
                </a:lnTo>
                <a:lnTo>
                  <a:pt x="82" y="0"/>
                </a:lnTo>
                <a:lnTo>
                  <a:pt x="82" y="14"/>
                </a:lnTo>
                <a:lnTo>
                  <a:pt x="67" y="14"/>
                </a:lnTo>
                <a:lnTo>
                  <a:pt x="67" y="0"/>
                </a:lnTo>
                <a:lnTo>
                  <a:pt x="53" y="0"/>
                </a:lnTo>
                <a:lnTo>
                  <a:pt x="53" y="14"/>
                </a:lnTo>
                <a:lnTo>
                  <a:pt x="39" y="14"/>
                </a:lnTo>
                <a:lnTo>
                  <a:pt x="39" y="0"/>
                </a:lnTo>
                <a:lnTo>
                  <a:pt x="24" y="0"/>
                </a:lnTo>
                <a:lnTo>
                  <a:pt x="24" y="14"/>
                </a:lnTo>
                <a:lnTo>
                  <a:pt x="22" y="14"/>
                </a:lnTo>
                <a:lnTo>
                  <a:pt x="10" y="14"/>
                </a:lnTo>
                <a:lnTo>
                  <a:pt x="10" y="0"/>
                </a:lnTo>
                <a:lnTo>
                  <a:pt x="0" y="0"/>
                </a:lnTo>
                <a:lnTo>
                  <a:pt x="0" y="77"/>
                </a:lnTo>
                <a:lnTo>
                  <a:pt x="56" y="77"/>
                </a:lnTo>
                <a:lnTo>
                  <a:pt x="56" y="47"/>
                </a:lnTo>
                <a:lnTo>
                  <a:pt x="96" y="47"/>
                </a:lnTo>
                <a:lnTo>
                  <a:pt x="96" y="77"/>
                </a:lnTo>
                <a:lnTo>
                  <a:pt x="149" y="77"/>
                </a:lnTo>
                <a:lnTo>
                  <a:pt x="149"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8" name="Freeform 95"/>
          <p:cNvSpPr/>
          <p:nvPr/>
        </p:nvSpPr>
        <p:spPr bwMode="auto">
          <a:xfrm>
            <a:off x="4475163" y="3843338"/>
            <a:ext cx="68262" cy="42862"/>
          </a:xfrm>
          <a:custGeom>
            <a:gdLst>
              <a:gd fmla="*/ 0 w 43" name="T0"/>
              <a:gd fmla="*/ 0 h 27" name="T1"/>
              <a:gd fmla="*/ 0 w 43" name="T2"/>
              <a:gd fmla="*/ 27 h 27" name="T3"/>
              <a:gd fmla="*/ 43 w 43" name="T4"/>
              <a:gd fmla="*/ 14 h 27" name="T5"/>
              <a:gd fmla="*/ 0 w 43" name="T6"/>
              <a:gd fmla="*/ 0 h 27" name="T7"/>
              <a:gd fmla="*/ 0 60000 65536" name="T8"/>
              <a:gd fmla="*/ 0 60000 65536" name="T9"/>
              <a:gd fmla="*/ 0 60000 65536" name="T10"/>
              <a:gd fmla="*/ 0 60000 65536" name="T11"/>
              <a:gd fmla="*/ 0 w 43" name="T12"/>
              <a:gd fmla="*/ 0 h 27" name="T13"/>
              <a:gd fmla="*/ 43 w 43" name="T14"/>
              <a:gd fmla="*/ 27 h 27" name="T15"/>
            </a:gdLst>
            <a:cxnLst>
              <a:cxn ang="T8">
                <a:pos x="T0" y="T1"/>
              </a:cxn>
              <a:cxn ang="T9">
                <a:pos x="T2" y="T3"/>
              </a:cxn>
              <a:cxn ang="T10">
                <a:pos x="T4" y="T5"/>
              </a:cxn>
              <a:cxn ang="T11">
                <a:pos x="T6" y="T7"/>
              </a:cxn>
            </a:cxnLst>
            <a:rect b="T15" l="T12" r="T14" t="T13"/>
            <a:pathLst>
              <a:path h="27" w="43">
                <a:moveTo>
                  <a:pt x="0" y="0"/>
                </a:moveTo>
                <a:lnTo>
                  <a:pt x="0" y="27"/>
                </a:lnTo>
                <a:lnTo>
                  <a:pt x="43" y="14"/>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39" name="Oval 96"/>
          <p:cNvSpPr>
            <a:spLocks noChangeArrowheads="1"/>
          </p:cNvSpPr>
          <p:nvPr/>
        </p:nvSpPr>
        <p:spPr bwMode="auto">
          <a:xfrm>
            <a:off x="5638800" y="4656138"/>
            <a:ext cx="30163" cy="30162"/>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840" name="Freeform 97"/>
          <p:cNvSpPr/>
          <p:nvPr/>
        </p:nvSpPr>
        <p:spPr bwMode="auto">
          <a:xfrm>
            <a:off x="5557838" y="4684713"/>
            <a:ext cx="147637" cy="112712"/>
          </a:xfrm>
          <a:custGeom>
            <a:gdLst>
              <a:gd fmla="*/ 74 w 93" name="T0"/>
              <a:gd fmla="*/ 14 h 71" name="T1"/>
              <a:gd fmla="*/ 64 w 93" name="T2"/>
              <a:gd fmla="*/ 6 h 71" name="T3"/>
              <a:gd fmla="*/ 47 w 93" name="T4"/>
              <a:gd fmla="*/ 0 h 71" name="T5"/>
              <a:gd fmla="*/ 25 w 93" name="T6"/>
              <a:gd fmla="*/ 0 h 71" name="T7"/>
              <a:gd fmla="*/ 16 w 93" name="T8"/>
              <a:gd fmla="*/ 22 h 71" name="T9"/>
              <a:gd fmla="*/ 13 w 93" name="T10"/>
              <a:gd fmla="*/ 21 h 71" name="T11"/>
              <a:gd fmla="*/ 12 w 93" name="T12"/>
              <a:gd fmla="*/ 23 h 71" name="T13"/>
              <a:gd fmla="*/ 12 w 93" name="T14"/>
              <a:gd fmla="*/ 24 h 71" name="T15"/>
              <a:gd fmla="*/ 11 w 93" name="T16"/>
              <a:gd fmla="*/ 25 h 71" name="T17"/>
              <a:gd fmla="*/ 7 w 93" name="T18"/>
              <a:gd fmla="*/ 24 h 71" name="T19"/>
              <a:gd fmla="*/ 0 w 93" name="T20"/>
              <a:gd fmla="*/ 41 h 71" name="T21"/>
              <a:gd fmla="*/ 17 w 93" name="T22"/>
              <a:gd fmla="*/ 49 h 71" name="T23"/>
              <a:gd fmla="*/ 19 w 93" name="T24"/>
              <a:gd fmla="*/ 50 h 71" name="T25"/>
              <a:gd fmla="*/ 19 w 93" name="T26"/>
              <a:gd fmla="*/ 49 h 71" name="T27"/>
              <a:gd fmla="*/ 26 w 93" name="T28"/>
              <a:gd fmla="*/ 32 h 71" name="T29"/>
              <a:gd fmla="*/ 23 w 93" name="T30"/>
              <a:gd fmla="*/ 31 h 71" name="T31"/>
              <a:gd fmla="*/ 23 w 93" name="T32"/>
              <a:gd fmla="*/ 30 h 71" name="T33"/>
              <a:gd fmla="*/ 23 w 93" name="T34"/>
              <a:gd fmla="*/ 29 h 71" name="T35"/>
              <a:gd fmla="*/ 24 w 93" name="T36"/>
              <a:gd fmla="*/ 26 h 71" name="T37"/>
              <a:gd fmla="*/ 22 w 93" name="T38"/>
              <a:gd fmla="*/ 25 h 71" name="T39"/>
              <a:gd fmla="*/ 30 w 93" name="T40"/>
              <a:gd fmla="*/ 6 h 71" name="T41"/>
              <a:gd fmla="*/ 45 w 93" name="T42"/>
              <a:gd fmla="*/ 6 h 71" name="T43"/>
              <a:gd fmla="*/ 35 w 93" name="T44"/>
              <a:gd fmla="*/ 33 h 71" name="T45"/>
              <a:gd fmla="*/ 32 w 93" name="T46"/>
              <a:gd fmla="*/ 48 h 71" name="T47"/>
              <a:gd fmla="*/ 28 w 93" name="T48"/>
              <a:gd fmla="*/ 48 h 71" name="T49"/>
              <a:gd fmla="*/ 26 w 93" name="T50"/>
              <a:gd fmla="*/ 52 h 71" name="T51"/>
              <a:gd fmla="*/ 25 w 93" name="T52"/>
              <a:gd fmla="*/ 54 h 71" name="T53"/>
              <a:gd fmla="*/ 23 w 93" name="T54"/>
              <a:gd fmla="*/ 54 h 71" name="T55"/>
              <a:gd fmla="*/ 13 w 93" name="T56"/>
              <a:gd fmla="*/ 49 h 71" name="T57"/>
              <a:gd fmla="*/ 11 w 93" name="T58"/>
              <a:gd fmla="*/ 49 h 71" name="T59"/>
              <a:gd fmla="*/ 12 w 93" name="T60"/>
              <a:gd fmla="*/ 58 h 71" name="T61"/>
              <a:gd fmla="*/ 40 w 93" name="T62"/>
              <a:gd fmla="*/ 56 h 71" name="T63"/>
              <a:gd fmla="*/ 44 w 93" name="T64"/>
              <a:gd fmla="*/ 39 h 71" name="T65"/>
              <a:gd fmla="*/ 44 w 93" name="T66"/>
              <a:gd fmla="*/ 40 h 71" name="T67"/>
              <a:gd fmla="*/ 55 w 93" name="T68"/>
              <a:gd fmla="*/ 48 h 71" name="T69"/>
              <a:gd fmla="*/ 56 w 93" name="T70"/>
              <a:gd fmla="*/ 71 h 71" name="T71"/>
              <a:gd fmla="*/ 66 w 93" name="T72"/>
              <a:gd fmla="*/ 70 h 71" name="T73"/>
              <a:gd fmla="*/ 65 w 93" name="T74"/>
              <a:gd fmla="*/ 43 h 71" name="T75"/>
              <a:gd fmla="*/ 51 w 93" name="T76"/>
              <a:gd fmla="*/ 33 h 71" name="T77"/>
              <a:gd fmla="*/ 61 w 93" name="T78"/>
              <a:gd fmla="*/ 13 h 71" name="T79"/>
              <a:gd fmla="*/ 74 w 93" name="T80"/>
              <a:gd fmla="*/ 23 h 71" name="T81"/>
              <a:gd fmla="*/ 93 w 93" name="T82"/>
              <a:gd fmla="*/ 7 h 71" name="T83"/>
              <a:gd fmla="*/ 87 w 93" name="T84"/>
              <a:gd fmla="*/ 2 h 71" name="T85"/>
              <a:gd fmla="*/ 74 w 93" name="T86"/>
              <a:gd fmla="*/ 14 h 7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93" name="T132"/>
              <a:gd fmla="*/ 0 h 71" name="T133"/>
              <a:gd fmla="*/ 93 w 93" name="T134"/>
              <a:gd fmla="*/ 71 h 71"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71" w="93">
                <a:moveTo>
                  <a:pt x="74" y="14"/>
                </a:moveTo>
                <a:lnTo>
                  <a:pt x="64" y="6"/>
                </a:lnTo>
                <a:lnTo>
                  <a:pt x="47" y="0"/>
                </a:lnTo>
                <a:lnTo>
                  <a:pt x="25" y="0"/>
                </a:lnTo>
                <a:lnTo>
                  <a:pt x="16" y="22"/>
                </a:lnTo>
                <a:lnTo>
                  <a:pt x="13" y="21"/>
                </a:lnTo>
                <a:lnTo>
                  <a:pt x="12" y="23"/>
                </a:lnTo>
                <a:lnTo>
                  <a:pt x="12" y="24"/>
                </a:lnTo>
                <a:lnTo>
                  <a:pt x="11" y="25"/>
                </a:lnTo>
                <a:lnTo>
                  <a:pt x="7" y="24"/>
                </a:lnTo>
                <a:lnTo>
                  <a:pt x="0" y="41"/>
                </a:lnTo>
                <a:lnTo>
                  <a:pt x="17" y="49"/>
                </a:lnTo>
                <a:lnTo>
                  <a:pt x="19" y="50"/>
                </a:lnTo>
                <a:lnTo>
                  <a:pt x="19" y="49"/>
                </a:lnTo>
                <a:lnTo>
                  <a:pt x="26" y="32"/>
                </a:lnTo>
                <a:lnTo>
                  <a:pt x="23" y="31"/>
                </a:lnTo>
                <a:lnTo>
                  <a:pt x="23" y="30"/>
                </a:lnTo>
                <a:lnTo>
                  <a:pt x="23" y="29"/>
                </a:lnTo>
                <a:lnTo>
                  <a:pt x="24" y="26"/>
                </a:lnTo>
                <a:lnTo>
                  <a:pt x="22" y="25"/>
                </a:lnTo>
                <a:lnTo>
                  <a:pt x="30" y="6"/>
                </a:lnTo>
                <a:lnTo>
                  <a:pt x="45" y="6"/>
                </a:lnTo>
                <a:lnTo>
                  <a:pt x="35" y="33"/>
                </a:lnTo>
                <a:lnTo>
                  <a:pt x="32" y="48"/>
                </a:lnTo>
                <a:lnTo>
                  <a:pt x="28" y="48"/>
                </a:lnTo>
                <a:lnTo>
                  <a:pt x="26" y="52"/>
                </a:lnTo>
                <a:lnTo>
                  <a:pt x="25" y="54"/>
                </a:lnTo>
                <a:lnTo>
                  <a:pt x="23" y="54"/>
                </a:lnTo>
                <a:lnTo>
                  <a:pt x="13" y="49"/>
                </a:lnTo>
                <a:lnTo>
                  <a:pt x="11" y="49"/>
                </a:lnTo>
                <a:lnTo>
                  <a:pt x="12" y="58"/>
                </a:lnTo>
                <a:lnTo>
                  <a:pt x="40" y="56"/>
                </a:lnTo>
                <a:lnTo>
                  <a:pt x="44" y="39"/>
                </a:lnTo>
                <a:lnTo>
                  <a:pt x="44" y="40"/>
                </a:lnTo>
                <a:lnTo>
                  <a:pt x="55" y="48"/>
                </a:lnTo>
                <a:lnTo>
                  <a:pt x="56" y="71"/>
                </a:lnTo>
                <a:lnTo>
                  <a:pt x="66" y="70"/>
                </a:lnTo>
                <a:lnTo>
                  <a:pt x="65" y="43"/>
                </a:lnTo>
                <a:lnTo>
                  <a:pt x="51" y="33"/>
                </a:lnTo>
                <a:lnTo>
                  <a:pt x="61" y="13"/>
                </a:lnTo>
                <a:lnTo>
                  <a:pt x="74" y="23"/>
                </a:lnTo>
                <a:lnTo>
                  <a:pt x="93" y="7"/>
                </a:lnTo>
                <a:lnTo>
                  <a:pt x="87" y="2"/>
                </a:lnTo>
                <a:lnTo>
                  <a:pt x="74" y="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1" name="Freeform 98"/>
          <p:cNvSpPr/>
          <p:nvPr/>
        </p:nvSpPr>
        <p:spPr bwMode="auto">
          <a:xfrm>
            <a:off x="5549900" y="4719638"/>
            <a:ext cx="15875" cy="28575"/>
          </a:xfrm>
          <a:custGeom>
            <a:gdLst>
              <a:gd fmla="*/ 0 w 10" name="T0"/>
              <a:gd fmla="*/ 17 h 18" name="T1"/>
              <a:gd fmla="*/ 7 w 10" name="T2"/>
              <a:gd fmla="*/ 0 h 18" name="T3"/>
              <a:gd fmla="*/ 10 w 10" name="T4"/>
              <a:gd fmla="*/ 1 h 18" name="T5"/>
              <a:gd fmla="*/ 3 w 10" name="T6"/>
              <a:gd fmla="*/ 18 h 18" name="T7"/>
              <a:gd fmla="*/ 0 w 10" name="T8"/>
              <a:gd fmla="*/ 17 h 18" name="T9"/>
              <a:gd fmla="*/ 0 60000 65536" name="T10"/>
              <a:gd fmla="*/ 0 60000 65536" name="T11"/>
              <a:gd fmla="*/ 0 60000 65536" name="T12"/>
              <a:gd fmla="*/ 0 60000 65536" name="T13"/>
              <a:gd fmla="*/ 0 60000 65536" name="T14"/>
              <a:gd fmla="*/ 0 w 10" name="T15"/>
              <a:gd fmla="*/ 0 h 18" name="T16"/>
              <a:gd fmla="*/ 10 w 10" name="T17"/>
              <a:gd fmla="*/ 18 h 18" name="T18"/>
            </a:gdLst>
            <a:cxnLst>
              <a:cxn ang="T10">
                <a:pos x="T0" y="T1"/>
              </a:cxn>
              <a:cxn ang="T11">
                <a:pos x="T2" y="T3"/>
              </a:cxn>
              <a:cxn ang="T12">
                <a:pos x="T4" y="T5"/>
              </a:cxn>
              <a:cxn ang="T13">
                <a:pos x="T6" y="T7"/>
              </a:cxn>
              <a:cxn ang="T14">
                <a:pos x="T8" y="T9"/>
              </a:cxn>
            </a:cxnLst>
            <a:rect b="T18" l="T15" r="T17" t="T16"/>
            <a:pathLst>
              <a:path h="18" w="10">
                <a:moveTo>
                  <a:pt x="0" y="17"/>
                </a:moveTo>
                <a:lnTo>
                  <a:pt x="7" y="0"/>
                </a:lnTo>
                <a:lnTo>
                  <a:pt x="10" y="1"/>
                </a:lnTo>
                <a:lnTo>
                  <a:pt x="3" y="18"/>
                </a:lnTo>
                <a:lnTo>
                  <a:pt x="0" y="1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2" name="Freeform 99"/>
          <p:cNvSpPr/>
          <p:nvPr/>
        </p:nvSpPr>
        <p:spPr bwMode="auto">
          <a:xfrm>
            <a:off x="5591175" y="4737100"/>
            <a:ext cx="17463" cy="30163"/>
          </a:xfrm>
          <a:custGeom>
            <a:gdLst>
              <a:gd fmla="*/ 4 w 11" name="T0"/>
              <a:gd fmla="*/ 15 h 19" name="T1"/>
              <a:gd fmla="*/ 11 w 11" name="T2"/>
              <a:gd fmla="*/ 1 h 19" name="T3"/>
              <a:gd fmla="*/ 8 w 11" name="T4"/>
              <a:gd fmla="*/ 0 h 19" name="T5"/>
              <a:gd fmla="*/ 1 w 11" name="T6"/>
              <a:gd fmla="*/ 16 h 19" name="T7"/>
              <a:gd fmla="*/ 0 w 11" name="T8"/>
              <a:gd fmla="*/ 18 h 19" name="T9"/>
              <a:gd fmla="*/ 3 w 11" name="T10"/>
              <a:gd fmla="*/ 19 h 19" name="T11"/>
              <a:gd fmla="*/ 4 w 11" name="T12"/>
              <a:gd fmla="*/ 15 h 19" name="T13"/>
              <a:gd fmla="*/ 0 60000 65536" name="T14"/>
              <a:gd fmla="*/ 0 60000 65536" name="T15"/>
              <a:gd fmla="*/ 0 60000 65536" name="T16"/>
              <a:gd fmla="*/ 0 60000 65536" name="T17"/>
              <a:gd fmla="*/ 0 60000 65536" name="T18"/>
              <a:gd fmla="*/ 0 60000 65536" name="T19"/>
              <a:gd fmla="*/ 0 60000 65536" name="T20"/>
              <a:gd fmla="*/ 0 w 11" name="T21"/>
              <a:gd fmla="*/ 0 h 19" name="T22"/>
              <a:gd fmla="*/ 11 w 11" name="T23"/>
              <a:gd fmla="*/ 19 h 1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9" w="11">
                <a:moveTo>
                  <a:pt x="4" y="15"/>
                </a:moveTo>
                <a:lnTo>
                  <a:pt x="11" y="1"/>
                </a:lnTo>
                <a:lnTo>
                  <a:pt x="8" y="0"/>
                </a:lnTo>
                <a:lnTo>
                  <a:pt x="1" y="16"/>
                </a:lnTo>
                <a:lnTo>
                  <a:pt x="0" y="18"/>
                </a:lnTo>
                <a:lnTo>
                  <a:pt x="3" y="19"/>
                </a:lnTo>
                <a:lnTo>
                  <a:pt x="4" y="1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3" name="Freeform 100"/>
          <p:cNvSpPr/>
          <p:nvPr/>
        </p:nvSpPr>
        <p:spPr bwMode="auto">
          <a:xfrm>
            <a:off x="3857625" y="2905125"/>
            <a:ext cx="207963" cy="234950"/>
          </a:xfrm>
          <a:custGeom>
            <a:gdLst>
              <a:gd fmla="*/ 3 w 123" name="T0"/>
              <a:gd fmla="*/ 126 h 139" name="T1"/>
              <a:gd fmla="*/ 11 w 123" name="T2"/>
              <a:gd fmla="*/ 132 h 139" name="T3"/>
              <a:gd fmla="*/ 27 w 123" name="T4"/>
              <a:gd fmla="*/ 136 h 139" name="T5"/>
              <a:gd fmla="*/ 65 w 123" name="T6"/>
              <a:gd fmla="*/ 138 h 139" name="T7"/>
              <a:gd fmla="*/ 81 w 123" name="T8"/>
              <a:gd fmla="*/ 132 h 139" name="T9"/>
              <a:gd fmla="*/ 84 w 123" name="T10"/>
              <a:gd fmla="*/ 117 h 139" name="T11"/>
              <a:gd fmla="*/ 87 w 123" name="T12"/>
              <a:gd fmla="*/ 82 h 139" name="T13"/>
              <a:gd fmla="*/ 94 w 123" name="T14"/>
              <a:gd fmla="*/ 66 h 139" name="T15"/>
              <a:gd fmla="*/ 100 w 123" name="T16"/>
              <a:gd fmla="*/ 68 h 139" name="T17"/>
              <a:gd fmla="*/ 101 w 123" name="T18"/>
              <a:gd fmla="*/ 76 h 139" name="T19"/>
              <a:gd fmla="*/ 106 w 123" name="T20"/>
              <a:gd fmla="*/ 135 h 139" name="T21"/>
              <a:gd fmla="*/ 111 w 123" name="T22"/>
              <a:gd fmla="*/ 135 h 139" name="T23"/>
              <a:gd fmla="*/ 112 w 123" name="T24"/>
              <a:gd fmla="*/ 124 h 139" name="T25"/>
              <a:gd fmla="*/ 113 w 123" name="T26"/>
              <a:gd fmla="*/ 104 h 139" name="T27"/>
              <a:gd fmla="*/ 116 w 123" name="T28"/>
              <a:gd fmla="*/ 66 h 139" name="T29"/>
              <a:gd fmla="*/ 120 w 123" name="T30"/>
              <a:gd fmla="*/ 46 h 139" name="T31"/>
              <a:gd fmla="*/ 122 w 123" name="T32"/>
              <a:gd fmla="*/ 37 h 139" name="T33"/>
              <a:gd fmla="*/ 123 w 123" name="T34"/>
              <a:gd fmla="*/ 26 h 139" name="T35"/>
              <a:gd fmla="*/ 120 w 123" name="T36"/>
              <a:gd fmla="*/ 20 h 139" name="T37"/>
              <a:gd fmla="*/ 106 w 123" name="T38"/>
              <a:gd fmla="*/ 5 h 139" name="T39"/>
              <a:gd fmla="*/ 101 w 123" name="T40"/>
              <a:gd fmla="*/ 1 h 139" name="T41"/>
              <a:gd fmla="*/ 97 w 123" name="T42"/>
              <a:gd fmla="*/ 3 h 139" name="T43"/>
              <a:gd fmla="*/ 78 w 123" name="T44"/>
              <a:gd fmla="*/ 33 h 139" name="T45"/>
              <a:gd fmla="*/ 62 w 123" name="T46"/>
              <a:gd fmla="*/ 68 h 139" name="T47"/>
              <a:gd fmla="*/ 49 w 123" name="T48"/>
              <a:gd fmla="*/ 78 h 139" name="T49"/>
              <a:gd fmla="*/ 41 w 123" name="T50"/>
              <a:gd fmla="*/ 81 h 139" name="T51"/>
              <a:gd fmla="*/ 35 w 123" name="T52"/>
              <a:gd fmla="*/ 85 h 139" name="T53"/>
              <a:gd fmla="*/ 3 w 123" name="T54"/>
              <a:gd fmla="*/ 97 h 139" name="T55"/>
              <a:gd fmla="*/ 3 w 123" name="T56"/>
              <a:gd fmla="*/ 110 h 139" name="T57"/>
              <a:gd fmla="*/ 3 w 123" name="T58"/>
              <a:gd fmla="*/ 126 h 13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23" name="T90"/>
              <a:gd fmla="*/ 0 h 139" name="T91"/>
              <a:gd fmla="*/ 123 w 123" name="T92"/>
              <a:gd fmla="*/ 139 h 13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39" w="123">
                <a:moveTo>
                  <a:pt x="3" y="126"/>
                </a:moveTo>
                <a:cubicBezTo>
                  <a:pt x="4" y="130"/>
                  <a:pt x="8" y="131"/>
                  <a:pt x="11" y="132"/>
                </a:cubicBezTo>
                <a:cubicBezTo>
                  <a:pt x="17" y="134"/>
                  <a:pt x="22" y="135"/>
                  <a:pt x="27" y="136"/>
                </a:cubicBezTo>
                <a:cubicBezTo>
                  <a:pt x="40" y="138"/>
                  <a:pt x="53" y="139"/>
                  <a:pt x="65" y="138"/>
                </a:cubicBezTo>
                <a:cubicBezTo>
                  <a:pt x="71" y="138"/>
                  <a:pt x="76" y="137"/>
                  <a:pt x="81" y="132"/>
                </a:cubicBezTo>
                <a:cubicBezTo>
                  <a:pt x="84" y="129"/>
                  <a:pt x="84" y="122"/>
                  <a:pt x="84" y="117"/>
                </a:cubicBezTo>
                <a:cubicBezTo>
                  <a:pt x="85" y="105"/>
                  <a:pt x="84" y="94"/>
                  <a:pt x="87" y="82"/>
                </a:cubicBezTo>
                <a:cubicBezTo>
                  <a:pt x="89" y="77"/>
                  <a:pt x="90" y="69"/>
                  <a:pt x="94" y="66"/>
                </a:cubicBezTo>
                <a:cubicBezTo>
                  <a:pt x="98" y="65"/>
                  <a:pt x="99" y="65"/>
                  <a:pt x="100" y="68"/>
                </a:cubicBezTo>
                <a:cubicBezTo>
                  <a:pt x="100" y="71"/>
                  <a:pt x="101" y="74"/>
                  <a:pt x="101" y="76"/>
                </a:cubicBezTo>
                <a:cubicBezTo>
                  <a:pt x="104" y="89"/>
                  <a:pt x="106" y="134"/>
                  <a:pt x="106" y="135"/>
                </a:cubicBezTo>
                <a:cubicBezTo>
                  <a:pt x="106" y="136"/>
                  <a:pt x="111" y="136"/>
                  <a:pt x="111" y="135"/>
                </a:cubicBezTo>
                <a:cubicBezTo>
                  <a:pt x="114" y="134"/>
                  <a:pt x="112" y="126"/>
                  <a:pt x="112" y="124"/>
                </a:cubicBezTo>
                <a:cubicBezTo>
                  <a:pt x="112" y="117"/>
                  <a:pt x="112" y="111"/>
                  <a:pt x="113" y="104"/>
                </a:cubicBezTo>
                <a:cubicBezTo>
                  <a:pt x="113" y="92"/>
                  <a:pt x="114" y="79"/>
                  <a:pt x="116" y="66"/>
                </a:cubicBezTo>
                <a:cubicBezTo>
                  <a:pt x="117" y="59"/>
                  <a:pt x="118" y="53"/>
                  <a:pt x="120" y="46"/>
                </a:cubicBezTo>
                <a:cubicBezTo>
                  <a:pt x="121" y="43"/>
                  <a:pt x="121" y="40"/>
                  <a:pt x="122" y="37"/>
                </a:cubicBezTo>
                <a:cubicBezTo>
                  <a:pt x="123" y="32"/>
                  <a:pt x="123" y="26"/>
                  <a:pt x="123" y="26"/>
                </a:cubicBezTo>
                <a:cubicBezTo>
                  <a:pt x="122" y="24"/>
                  <a:pt x="121" y="22"/>
                  <a:pt x="120" y="20"/>
                </a:cubicBezTo>
                <a:cubicBezTo>
                  <a:pt x="116" y="14"/>
                  <a:pt x="111" y="9"/>
                  <a:pt x="106" y="5"/>
                </a:cubicBezTo>
                <a:cubicBezTo>
                  <a:pt x="104" y="4"/>
                  <a:pt x="103" y="2"/>
                  <a:pt x="101" y="1"/>
                </a:cubicBezTo>
                <a:cubicBezTo>
                  <a:pt x="98" y="0"/>
                  <a:pt x="99" y="0"/>
                  <a:pt x="97" y="3"/>
                </a:cubicBezTo>
                <a:cubicBezTo>
                  <a:pt x="91" y="13"/>
                  <a:pt x="84" y="22"/>
                  <a:pt x="78" y="33"/>
                </a:cubicBezTo>
                <a:cubicBezTo>
                  <a:pt x="72" y="44"/>
                  <a:pt x="68" y="57"/>
                  <a:pt x="62" y="68"/>
                </a:cubicBezTo>
                <a:cubicBezTo>
                  <a:pt x="59" y="73"/>
                  <a:pt x="55" y="76"/>
                  <a:pt x="49" y="78"/>
                </a:cubicBezTo>
                <a:cubicBezTo>
                  <a:pt x="46" y="78"/>
                  <a:pt x="43" y="79"/>
                  <a:pt x="41" y="81"/>
                </a:cubicBezTo>
                <a:cubicBezTo>
                  <a:pt x="39" y="82"/>
                  <a:pt x="37" y="84"/>
                  <a:pt x="35" y="85"/>
                </a:cubicBezTo>
                <a:cubicBezTo>
                  <a:pt x="25" y="91"/>
                  <a:pt x="11" y="88"/>
                  <a:pt x="3" y="97"/>
                </a:cubicBezTo>
                <a:cubicBezTo>
                  <a:pt x="0" y="100"/>
                  <a:pt x="2" y="106"/>
                  <a:pt x="3" y="110"/>
                </a:cubicBezTo>
                <a:cubicBezTo>
                  <a:pt x="3" y="115"/>
                  <a:pt x="1" y="121"/>
                  <a:pt x="3" y="12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4" name="Freeform 101"/>
          <p:cNvSpPr/>
          <p:nvPr/>
        </p:nvSpPr>
        <p:spPr bwMode="auto">
          <a:xfrm>
            <a:off x="4665663" y="3868738"/>
            <a:ext cx="238125" cy="312737"/>
          </a:xfrm>
          <a:custGeom>
            <a:gdLst>
              <a:gd fmla="*/ 24 w 141" name="T0"/>
              <a:gd fmla="*/ 152 h 185" name="T1"/>
              <a:gd fmla="*/ 28 w 141" name="T2"/>
              <a:gd fmla="*/ 167 h 185" name="T3"/>
              <a:gd fmla="*/ 42 w 141" name="T4"/>
              <a:gd fmla="*/ 167 h 185" name="T5"/>
              <a:gd fmla="*/ 56 w 141" name="T6"/>
              <a:gd fmla="*/ 166 h 185" name="T7"/>
              <a:gd fmla="*/ 70 w 141" name="T8"/>
              <a:gd fmla="*/ 167 h 185" name="T9"/>
              <a:gd fmla="*/ 84 w 141" name="T10"/>
              <a:gd fmla="*/ 166 h 185" name="T11"/>
              <a:gd fmla="*/ 98 w 141" name="T12"/>
              <a:gd fmla="*/ 167 h 185" name="T13"/>
              <a:gd fmla="*/ 113 w 141" name="T14"/>
              <a:gd fmla="*/ 167 h 185" name="T15"/>
              <a:gd fmla="*/ 117 w 141" name="T16"/>
              <a:gd fmla="*/ 152 h 185" name="T17"/>
              <a:gd fmla="*/ 101 w 141" name="T18"/>
              <a:gd fmla="*/ 104 h 185" name="T19"/>
              <a:gd fmla="*/ 115 w 141" name="T20"/>
              <a:gd fmla="*/ 29 h 185" name="T21"/>
              <a:gd fmla="*/ 101 w 141" name="T22"/>
              <a:gd fmla="*/ 0 h 185" name="T23"/>
              <a:gd fmla="*/ 91 w 141" name="T24"/>
              <a:gd fmla="*/ 0 h 185" name="T25"/>
              <a:gd fmla="*/ 70 w 141" name="T26"/>
              <a:gd fmla="*/ 24 h 185" name="T27"/>
              <a:gd fmla="*/ 49 w 141" name="T28"/>
              <a:gd fmla="*/ 0 h 185" name="T29"/>
              <a:gd fmla="*/ 40 w 141" name="T30"/>
              <a:gd fmla="*/ 0 h 185" name="T31"/>
              <a:gd fmla="*/ 26 w 141" name="T32"/>
              <a:gd fmla="*/ 29 h 185" name="T33"/>
              <a:gd fmla="*/ 40 w 141" name="T34"/>
              <a:gd fmla="*/ 104 h 185" name="T35"/>
              <a:gd fmla="*/ 24 w 141" name="T36"/>
              <a:gd fmla="*/ 152 h 18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41" name="T57"/>
              <a:gd fmla="*/ 0 h 185" name="T58"/>
              <a:gd fmla="*/ 141 w 141" name="T59"/>
              <a:gd fmla="*/ 185 h 18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85" w="141">
                <a:moveTo>
                  <a:pt x="24" y="152"/>
                </a:moveTo>
                <a:cubicBezTo>
                  <a:pt x="0" y="185"/>
                  <a:pt x="28" y="167"/>
                  <a:pt x="28" y="167"/>
                </a:cubicBezTo>
                <a:cubicBezTo>
                  <a:pt x="28" y="167"/>
                  <a:pt x="34" y="178"/>
                  <a:pt x="42" y="167"/>
                </a:cubicBezTo>
                <a:cubicBezTo>
                  <a:pt x="42" y="167"/>
                  <a:pt x="50" y="178"/>
                  <a:pt x="56" y="166"/>
                </a:cubicBezTo>
                <a:cubicBezTo>
                  <a:pt x="56" y="166"/>
                  <a:pt x="63" y="178"/>
                  <a:pt x="70" y="167"/>
                </a:cubicBezTo>
                <a:cubicBezTo>
                  <a:pt x="78" y="178"/>
                  <a:pt x="84" y="166"/>
                  <a:pt x="84" y="166"/>
                </a:cubicBezTo>
                <a:cubicBezTo>
                  <a:pt x="90" y="178"/>
                  <a:pt x="98" y="167"/>
                  <a:pt x="98" y="167"/>
                </a:cubicBezTo>
                <a:cubicBezTo>
                  <a:pt x="106" y="178"/>
                  <a:pt x="113" y="167"/>
                  <a:pt x="113" y="167"/>
                </a:cubicBezTo>
                <a:cubicBezTo>
                  <a:pt x="113" y="167"/>
                  <a:pt x="141" y="185"/>
                  <a:pt x="117" y="152"/>
                </a:cubicBezTo>
                <a:cubicBezTo>
                  <a:pt x="110" y="143"/>
                  <a:pt x="102" y="119"/>
                  <a:pt x="101" y="104"/>
                </a:cubicBezTo>
                <a:cubicBezTo>
                  <a:pt x="98" y="66"/>
                  <a:pt x="115" y="29"/>
                  <a:pt x="115" y="29"/>
                </a:cubicBezTo>
                <a:cubicBezTo>
                  <a:pt x="98" y="23"/>
                  <a:pt x="101" y="0"/>
                  <a:pt x="101" y="0"/>
                </a:cubicBezTo>
                <a:cubicBezTo>
                  <a:pt x="91" y="0"/>
                  <a:pt x="91" y="0"/>
                  <a:pt x="91" y="0"/>
                </a:cubicBezTo>
                <a:cubicBezTo>
                  <a:pt x="91" y="24"/>
                  <a:pt x="70" y="24"/>
                  <a:pt x="70" y="24"/>
                </a:cubicBezTo>
                <a:cubicBezTo>
                  <a:pt x="70" y="24"/>
                  <a:pt x="49" y="24"/>
                  <a:pt x="49" y="0"/>
                </a:cubicBezTo>
                <a:cubicBezTo>
                  <a:pt x="40" y="0"/>
                  <a:pt x="40" y="0"/>
                  <a:pt x="40" y="0"/>
                </a:cubicBezTo>
                <a:cubicBezTo>
                  <a:pt x="40" y="0"/>
                  <a:pt x="42" y="23"/>
                  <a:pt x="26" y="29"/>
                </a:cubicBezTo>
                <a:cubicBezTo>
                  <a:pt x="26" y="29"/>
                  <a:pt x="42" y="66"/>
                  <a:pt x="40" y="104"/>
                </a:cubicBezTo>
                <a:cubicBezTo>
                  <a:pt x="39" y="119"/>
                  <a:pt x="30" y="143"/>
                  <a:pt x="24" y="15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5" name="Freeform 102"/>
          <p:cNvSpPr/>
          <p:nvPr/>
        </p:nvSpPr>
        <p:spPr bwMode="auto">
          <a:xfrm>
            <a:off x="5476875" y="3954463"/>
            <a:ext cx="228600" cy="233362"/>
          </a:xfrm>
          <a:custGeom>
            <a:gdLst>
              <a:gd fmla="*/ 133 w 135" name="T0"/>
              <a:gd fmla="*/ 97 h 138" name="T1"/>
              <a:gd fmla="*/ 106 w 135" name="T2"/>
              <a:gd fmla="*/ 70 h 138" name="T3"/>
              <a:gd fmla="*/ 101 w 135" name="T4"/>
              <a:gd fmla="*/ 66 h 138" name="T5"/>
              <a:gd fmla="*/ 75 w 135" name="T6"/>
              <a:gd fmla="*/ 35 h 138" name="T7"/>
              <a:gd fmla="*/ 63 w 135" name="T8"/>
              <a:gd fmla="*/ 9 h 138" name="T9"/>
              <a:gd fmla="*/ 49 w 135" name="T10"/>
              <a:gd fmla="*/ 8 h 138" name="T11"/>
              <a:gd fmla="*/ 44 w 135" name="T12"/>
              <a:gd fmla="*/ 19 h 138" name="T13"/>
              <a:gd fmla="*/ 52 w 135" name="T14"/>
              <a:gd fmla="*/ 39 h 138" name="T15"/>
              <a:gd fmla="*/ 53 w 135" name="T16"/>
              <a:gd fmla="*/ 53 h 138" name="T17"/>
              <a:gd fmla="*/ 13 w 135" name="T18"/>
              <a:gd fmla="*/ 53 h 138" name="T19"/>
              <a:gd fmla="*/ 3 w 135" name="T20"/>
              <a:gd fmla="*/ 66 h 138" name="T21"/>
              <a:gd fmla="*/ 24 w 135" name="T22"/>
              <a:gd fmla="*/ 123 h 138" name="T23"/>
              <a:gd fmla="*/ 32 w 135" name="T24"/>
              <a:gd fmla="*/ 129 h 138" name="T25"/>
              <a:gd fmla="*/ 81 w 135" name="T26"/>
              <a:gd fmla="*/ 129 h 138" name="T27"/>
              <a:gd fmla="*/ 91 w 135" name="T28"/>
              <a:gd fmla="*/ 134 h 138" name="T29"/>
              <a:gd fmla="*/ 94 w 135" name="T30"/>
              <a:gd fmla="*/ 136 h 138" name="T31"/>
              <a:gd fmla="*/ 102 w 135" name="T32"/>
              <a:gd fmla="*/ 136 h 138" name="T33"/>
              <a:gd fmla="*/ 133 w 135" name="T34"/>
              <a:gd fmla="*/ 106 h 138" name="T35"/>
              <a:gd fmla="*/ 133 w 135" name="T36"/>
              <a:gd fmla="*/ 97 h 13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35" name="T57"/>
              <a:gd fmla="*/ 0 h 138" name="T58"/>
              <a:gd fmla="*/ 135 w 135" name="T59"/>
              <a:gd fmla="*/ 138 h 13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38" w="135">
                <a:moveTo>
                  <a:pt x="133" y="97"/>
                </a:moveTo>
                <a:cubicBezTo>
                  <a:pt x="106" y="70"/>
                  <a:pt x="106" y="70"/>
                  <a:pt x="106" y="70"/>
                </a:cubicBezTo>
                <a:cubicBezTo>
                  <a:pt x="103" y="68"/>
                  <a:pt x="101" y="66"/>
                  <a:pt x="101" y="66"/>
                </a:cubicBezTo>
                <a:cubicBezTo>
                  <a:pt x="101" y="66"/>
                  <a:pt x="91" y="45"/>
                  <a:pt x="75" y="35"/>
                </a:cubicBezTo>
                <a:cubicBezTo>
                  <a:pt x="59" y="25"/>
                  <a:pt x="63" y="17"/>
                  <a:pt x="63" y="9"/>
                </a:cubicBezTo>
                <a:cubicBezTo>
                  <a:pt x="63" y="2"/>
                  <a:pt x="55" y="0"/>
                  <a:pt x="49" y="8"/>
                </a:cubicBezTo>
                <a:cubicBezTo>
                  <a:pt x="47" y="10"/>
                  <a:pt x="45" y="16"/>
                  <a:pt x="44" y="19"/>
                </a:cubicBezTo>
                <a:cubicBezTo>
                  <a:pt x="43" y="30"/>
                  <a:pt x="50" y="36"/>
                  <a:pt x="52" y="39"/>
                </a:cubicBezTo>
                <a:cubicBezTo>
                  <a:pt x="54" y="42"/>
                  <a:pt x="55" y="47"/>
                  <a:pt x="53" y="53"/>
                </a:cubicBezTo>
                <a:cubicBezTo>
                  <a:pt x="13" y="53"/>
                  <a:pt x="13" y="53"/>
                  <a:pt x="13" y="53"/>
                </a:cubicBezTo>
                <a:cubicBezTo>
                  <a:pt x="5" y="53"/>
                  <a:pt x="0" y="59"/>
                  <a:pt x="3" y="66"/>
                </a:cubicBezTo>
                <a:cubicBezTo>
                  <a:pt x="24" y="123"/>
                  <a:pt x="24" y="123"/>
                  <a:pt x="24" y="123"/>
                </a:cubicBezTo>
                <a:cubicBezTo>
                  <a:pt x="25" y="127"/>
                  <a:pt x="29" y="129"/>
                  <a:pt x="32" y="129"/>
                </a:cubicBezTo>
                <a:cubicBezTo>
                  <a:pt x="81" y="129"/>
                  <a:pt x="81" y="129"/>
                  <a:pt x="81" y="129"/>
                </a:cubicBezTo>
                <a:cubicBezTo>
                  <a:pt x="84" y="129"/>
                  <a:pt x="89" y="131"/>
                  <a:pt x="91" y="134"/>
                </a:cubicBezTo>
                <a:cubicBezTo>
                  <a:pt x="94" y="136"/>
                  <a:pt x="94" y="136"/>
                  <a:pt x="94" y="136"/>
                </a:cubicBezTo>
                <a:cubicBezTo>
                  <a:pt x="96" y="138"/>
                  <a:pt x="100" y="138"/>
                  <a:pt x="102" y="136"/>
                </a:cubicBezTo>
                <a:cubicBezTo>
                  <a:pt x="133" y="106"/>
                  <a:pt x="133" y="106"/>
                  <a:pt x="133" y="106"/>
                </a:cubicBezTo>
                <a:cubicBezTo>
                  <a:pt x="135" y="103"/>
                  <a:pt x="135" y="99"/>
                  <a:pt x="133" y="9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6" name="Freeform 103"/>
          <p:cNvSpPr/>
          <p:nvPr/>
        </p:nvSpPr>
        <p:spPr bwMode="auto">
          <a:xfrm>
            <a:off x="5649913" y="4135438"/>
            <a:ext cx="74612" cy="74612"/>
          </a:xfrm>
          <a:custGeom>
            <a:gdLst>
              <a:gd fmla="*/ 10 w 47" name="T0"/>
              <a:gd fmla="*/ 47 h 47" name="T1"/>
              <a:gd fmla="*/ 0 w 47" name="T2"/>
              <a:gd fmla="*/ 39 h 47" name="T3"/>
              <a:gd fmla="*/ 39 w 47" name="T4"/>
              <a:gd fmla="*/ 0 h 47" name="T5"/>
              <a:gd fmla="*/ 47 w 47" name="T6"/>
              <a:gd fmla="*/ 9 h 47" name="T7"/>
              <a:gd fmla="*/ 10 w 47" name="T8"/>
              <a:gd fmla="*/ 47 h 47" name="T9"/>
              <a:gd fmla="*/ 0 60000 65536" name="T10"/>
              <a:gd fmla="*/ 0 60000 65536" name="T11"/>
              <a:gd fmla="*/ 0 60000 65536" name="T12"/>
              <a:gd fmla="*/ 0 60000 65536" name="T13"/>
              <a:gd fmla="*/ 0 60000 65536" name="T14"/>
              <a:gd fmla="*/ 0 w 47" name="T15"/>
              <a:gd fmla="*/ 0 h 47" name="T16"/>
              <a:gd fmla="*/ 47 w 47" name="T17"/>
              <a:gd fmla="*/ 47 h 47" name="T18"/>
            </a:gdLst>
            <a:cxnLst>
              <a:cxn ang="T10">
                <a:pos x="T0" y="T1"/>
              </a:cxn>
              <a:cxn ang="T11">
                <a:pos x="T2" y="T3"/>
              </a:cxn>
              <a:cxn ang="T12">
                <a:pos x="T4" y="T5"/>
              </a:cxn>
              <a:cxn ang="T13">
                <a:pos x="T6" y="T7"/>
              </a:cxn>
              <a:cxn ang="T14">
                <a:pos x="T8" y="T9"/>
              </a:cxn>
            </a:cxnLst>
            <a:rect b="T18" l="T15" r="T17" t="T16"/>
            <a:pathLst>
              <a:path h="47" w="47">
                <a:moveTo>
                  <a:pt x="10" y="47"/>
                </a:moveTo>
                <a:lnTo>
                  <a:pt x="0" y="39"/>
                </a:lnTo>
                <a:lnTo>
                  <a:pt x="39" y="0"/>
                </a:lnTo>
                <a:lnTo>
                  <a:pt x="47" y="9"/>
                </a:lnTo>
                <a:lnTo>
                  <a:pt x="10" y="4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7" name="Freeform 104"/>
          <p:cNvSpPr>
            <a:spLocks noEditPoints="1"/>
          </p:cNvSpPr>
          <p:nvPr/>
        </p:nvSpPr>
        <p:spPr bwMode="auto">
          <a:xfrm>
            <a:off x="4462463" y="3536950"/>
            <a:ext cx="236537" cy="219075"/>
          </a:xfrm>
          <a:custGeom>
            <a:gdLst>
              <a:gd fmla="*/ 125 w 140" name="T0"/>
              <a:gd fmla="*/ 21 h 130" name="T1"/>
              <a:gd fmla="*/ 105 w 140" name="T2"/>
              <a:gd fmla="*/ 0 h 130" name="T3"/>
              <a:gd fmla="*/ 70 w 140" name="T4"/>
              <a:gd fmla="*/ 0 h 130" name="T5"/>
              <a:gd fmla="*/ 70 w 140" name="T6"/>
              <a:gd fmla="*/ 17 h 130" name="T7"/>
              <a:gd fmla="*/ 105 w 140" name="T8"/>
              <a:gd fmla="*/ 17 h 130" name="T9"/>
              <a:gd fmla="*/ 109 w 140" name="T10"/>
              <a:gd fmla="*/ 21 h 130" name="T11"/>
              <a:gd fmla="*/ 109 w 140" name="T12"/>
              <a:gd fmla="*/ 56 h 130" name="T13"/>
              <a:gd fmla="*/ 70 w 140" name="T14"/>
              <a:gd fmla="*/ 56 h 130" name="T15"/>
              <a:gd fmla="*/ 70 w 140" name="T16"/>
              <a:gd fmla="*/ 72 h 130" name="T17"/>
              <a:gd fmla="*/ 70 w 140" name="T18"/>
              <a:gd fmla="*/ 72 h 130" name="T19"/>
              <a:gd fmla="*/ 83 w 140" name="T20"/>
              <a:gd fmla="*/ 85 h 130" name="T21"/>
              <a:gd fmla="*/ 77 w 140" name="T22"/>
              <a:gd fmla="*/ 95 h 130" name="T23"/>
              <a:gd fmla="*/ 75 w 140" name="T24"/>
              <a:gd fmla="*/ 96 h 130" name="T25"/>
              <a:gd fmla="*/ 75 w 140" name="T26"/>
              <a:gd fmla="*/ 111 h 130" name="T27"/>
              <a:gd fmla="*/ 75 w 140" name="T28"/>
              <a:gd fmla="*/ 115 h 130" name="T29"/>
              <a:gd fmla="*/ 75 w 140" name="T30"/>
              <a:gd fmla="*/ 115 h 130" name="T31"/>
              <a:gd fmla="*/ 70 w 140" name="T32"/>
              <a:gd fmla="*/ 115 h 130" name="T33"/>
              <a:gd fmla="*/ 70 w 140" name="T34"/>
              <a:gd fmla="*/ 130 h 130" name="T35"/>
              <a:gd fmla="*/ 140 w 140" name="T36"/>
              <a:gd fmla="*/ 130 h 130" name="T37"/>
              <a:gd fmla="*/ 140 w 140" name="T38"/>
              <a:gd fmla="*/ 56 h 130" name="T39"/>
              <a:gd fmla="*/ 125 w 140" name="T40"/>
              <a:gd fmla="*/ 56 h 130" name="T41"/>
              <a:gd fmla="*/ 125 w 140" name="T42"/>
              <a:gd fmla="*/ 21 h 130" name="T43"/>
              <a:gd fmla="*/ 70 w 140" name="T44"/>
              <a:gd fmla="*/ 0 h 130" name="T45"/>
              <a:gd fmla="*/ 35 w 140" name="T46"/>
              <a:gd fmla="*/ 0 h 130" name="T47"/>
              <a:gd fmla="*/ 14 w 140" name="T48"/>
              <a:gd fmla="*/ 21 h 130" name="T49"/>
              <a:gd fmla="*/ 14 w 140" name="T50"/>
              <a:gd fmla="*/ 56 h 130" name="T51"/>
              <a:gd fmla="*/ 0 w 140" name="T52"/>
              <a:gd fmla="*/ 56 h 130" name="T53"/>
              <a:gd fmla="*/ 0 w 140" name="T54"/>
              <a:gd fmla="*/ 130 h 130" name="T55"/>
              <a:gd fmla="*/ 70 w 140" name="T56"/>
              <a:gd fmla="*/ 130 h 130" name="T57"/>
              <a:gd fmla="*/ 70 w 140" name="T58"/>
              <a:gd fmla="*/ 115 h 130" name="T59"/>
              <a:gd fmla="*/ 64 w 140" name="T60"/>
              <a:gd fmla="*/ 115 h 130" name="T61"/>
              <a:gd fmla="*/ 64 w 140" name="T62"/>
              <a:gd fmla="*/ 111 h 130" name="T63"/>
              <a:gd fmla="*/ 64 w 140" name="T64"/>
              <a:gd fmla="*/ 96 h 130" name="T65"/>
              <a:gd fmla="*/ 63 w 140" name="T66"/>
              <a:gd fmla="*/ 95 h 130" name="T67"/>
              <a:gd fmla="*/ 57 w 140" name="T68"/>
              <a:gd fmla="*/ 85 h 130" name="T69"/>
              <a:gd fmla="*/ 70 w 140" name="T70"/>
              <a:gd fmla="*/ 72 h 130" name="T71"/>
              <a:gd fmla="*/ 70 w 140" name="T72"/>
              <a:gd fmla="*/ 56 h 130" name="T73"/>
              <a:gd fmla="*/ 31 w 140" name="T74"/>
              <a:gd fmla="*/ 56 h 130" name="T75"/>
              <a:gd fmla="*/ 31 w 140" name="T76"/>
              <a:gd fmla="*/ 56 h 130" name="T77"/>
              <a:gd fmla="*/ 31 w 140" name="T78"/>
              <a:gd fmla="*/ 21 h 130" name="T79"/>
              <a:gd fmla="*/ 35 w 140" name="T80"/>
              <a:gd fmla="*/ 17 h 130" name="T81"/>
              <a:gd fmla="*/ 70 w 140" name="T82"/>
              <a:gd fmla="*/ 17 h 130" name="T83"/>
              <a:gd fmla="*/ 70 w 140" name="T84"/>
              <a:gd fmla="*/ 0 h 13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40" name="T129"/>
              <a:gd fmla="*/ 0 h 130" name="T130"/>
              <a:gd fmla="*/ 140 w 140" name="T131"/>
              <a:gd fmla="*/ 130 h 130"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30" w="140">
                <a:moveTo>
                  <a:pt x="125" y="21"/>
                </a:moveTo>
                <a:cubicBezTo>
                  <a:pt x="125" y="10"/>
                  <a:pt x="116" y="0"/>
                  <a:pt x="105" y="0"/>
                </a:cubicBezTo>
                <a:cubicBezTo>
                  <a:pt x="70" y="0"/>
                  <a:pt x="70" y="0"/>
                  <a:pt x="70" y="0"/>
                </a:cubicBezTo>
                <a:cubicBezTo>
                  <a:pt x="70" y="17"/>
                  <a:pt x="70" y="17"/>
                  <a:pt x="70" y="17"/>
                </a:cubicBezTo>
                <a:cubicBezTo>
                  <a:pt x="105" y="17"/>
                  <a:pt x="105" y="17"/>
                  <a:pt x="105" y="17"/>
                </a:cubicBezTo>
                <a:cubicBezTo>
                  <a:pt x="107" y="17"/>
                  <a:pt x="109" y="19"/>
                  <a:pt x="109" y="21"/>
                </a:cubicBezTo>
                <a:cubicBezTo>
                  <a:pt x="109" y="56"/>
                  <a:pt x="109" y="56"/>
                  <a:pt x="109" y="56"/>
                </a:cubicBezTo>
                <a:cubicBezTo>
                  <a:pt x="70" y="56"/>
                  <a:pt x="70" y="56"/>
                  <a:pt x="70" y="56"/>
                </a:cubicBezTo>
                <a:cubicBezTo>
                  <a:pt x="70" y="72"/>
                  <a:pt x="70" y="72"/>
                  <a:pt x="70" y="72"/>
                </a:cubicBezTo>
                <a:cubicBezTo>
                  <a:pt x="70" y="72"/>
                  <a:pt x="70" y="72"/>
                  <a:pt x="70" y="72"/>
                </a:cubicBezTo>
                <a:cubicBezTo>
                  <a:pt x="77" y="72"/>
                  <a:pt x="83" y="78"/>
                  <a:pt x="83" y="85"/>
                </a:cubicBezTo>
                <a:cubicBezTo>
                  <a:pt x="83" y="89"/>
                  <a:pt x="81" y="93"/>
                  <a:pt x="77" y="95"/>
                </a:cubicBezTo>
                <a:cubicBezTo>
                  <a:pt x="77" y="95"/>
                  <a:pt x="76" y="96"/>
                  <a:pt x="75" y="96"/>
                </a:cubicBezTo>
                <a:cubicBezTo>
                  <a:pt x="75" y="111"/>
                  <a:pt x="75" y="111"/>
                  <a:pt x="75" y="111"/>
                </a:cubicBezTo>
                <a:cubicBezTo>
                  <a:pt x="75" y="115"/>
                  <a:pt x="75" y="115"/>
                  <a:pt x="75" y="115"/>
                </a:cubicBezTo>
                <a:cubicBezTo>
                  <a:pt x="75" y="115"/>
                  <a:pt x="75" y="115"/>
                  <a:pt x="75" y="115"/>
                </a:cubicBezTo>
                <a:cubicBezTo>
                  <a:pt x="70" y="115"/>
                  <a:pt x="70" y="115"/>
                  <a:pt x="70" y="115"/>
                </a:cubicBezTo>
                <a:cubicBezTo>
                  <a:pt x="70" y="130"/>
                  <a:pt x="70" y="130"/>
                  <a:pt x="70" y="130"/>
                </a:cubicBezTo>
                <a:cubicBezTo>
                  <a:pt x="140" y="130"/>
                  <a:pt x="140" y="130"/>
                  <a:pt x="140" y="130"/>
                </a:cubicBezTo>
                <a:cubicBezTo>
                  <a:pt x="140" y="56"/>
                  <a:pt x="140" y="56"/>
                  <a:pt x="140" y="56"/>
                </a:cubicBezTo>
                <a:cubicBezTo>
                  <a:pt x="125" y="56"/>
                  <a:pt x="125" y="56"/>
                  <a:pt x="125" y="56"/>
                </a:cubicBezTo>
                <a:lnTo>
                  <a:pt x="125" y="21"/>
                </a:lnTo>
                <a:close/>
                <a:moveTo>
                  <a:pt x="70" y="0"/>
                </a:moveTo>
                <a:cubicBezTo>
                  <a:pt x="35" y="0"/>
                  <a:pt x="35" y="0"/>
                  <a:pt x="35" y="0"/>
                </a:cubicBezTo>
                <a:cubicBezTo>
                  <a:pt x="24" y="0"/>
                  <a:pt x="14" y="10"/>
                  <a:pt x="14" y="21"/>
                </a:cubicBezTo>
                <a:cubicBezTo>
                  <a:pt x="14" y="56"/>
                  <a:pt x="14" y="56"/>
                  <a:pt x="14" y="56"/>
                </a:cubicBezTo>
                <a:cubicBezTo>
                  <a:pt x="0" y="56"/>
                  <a:pt x="0" y="56"/>
                  <a:pt x="0" y="56"/>
                </a:cubicBezTo>
                <a:cubicBezTo>
                  <a:pt x="0" y="130"/>
                  <a:pt x="0" y="130"/>
                  <a:pt x="0" y="130"/>
                </a:cubicBezTo>
                <a:cubicBezTo>
                  <a:pt x="70" y="130"/>
                  <a:pt x="70" y="130"/>
                  <a:pt x="70" y="130"/>
                </a:cubicBezTo>
                <a:cubicBezTo>
                  <a:pt x="70" y="115"/>
                  <a:pt x="70" y="115"/>
                  <a:pt x="70" y="115"/>
                </a:cubicBezTo>
                <a:cubicBezTo>
                  <a:pt x="64" y="115"/>
                  <a:pt x="64" y="115"/>
                  <a:pt x="64" y="115"/>
                </a:cubicBezTo>
                <a:cubicBezTo>
                  <a:pt x="64" y="111"/>
                  <a:pt x="64" y="111"/>
                  <a:pt x="64" y="111"/>
                </a:cubicBezTo>
                <a:cubicBezTo>
                  <a:pt x="64" y="96"/>
                  <a:pt x="64" y="96"/>
                  <a:pt x="64" y="96"/>
                </a:cubicBezTo>
                <a:cubicBezTo>
                  <a:pt x="64" y="96"/>
                  <a:pt x="63" y="95"/>
                  <a:pt x="63" y="95"/>
                </a:cubicBezTo>
                <a:cubicBezTo>
                  <a:pt x="59" y="93"/>
                  <a:pt x="57" y="89"/>
                  <a:pt x="57" y="85"/>
                </a:cubicBezTo>
                <a:cubicBezTo>
                  <a:pt x="57" y="78"/>
                  <a:pt x="63" y="72"/>
                  <a:pt x="70" y="72"/>
                </a:cubicBezTo>
                <a:cubicBezTo>
                  <a:pt x="70" y="56"/>
                  <a:pt x="70" y="56"/>
                  <a:pt x="70" y="56"/>
                </a:cubicBezTo>
                <a:cubicBezTo>
                  <a:pt x="31" y="56"/>
                  <a:pt x="31" y="56"/>
                  <a:pt x="31" y="56"/>
                </a:cubicBezTo>
                <a:cubicBezTo>
                  <a:pt x="31" y="56"/>
                  <a:pt x="31" y="56"/>
                  <a:pt x="31" y="56"/>
                </a:cubicBezTo>
                <a:cubicBezTo>
                  <a:pt x="31" y="21"/>
                  <a:pt x="31" y="21"/>
                  <a:pt x="31" y="21"/>
                </a:cubicBezTo>
                <a:cubicBezTo>
                  <a:pt x="31" y="19"/>
                  <a:pt x="33" y="17"/>
                  <a:pt x="35" y="17"/>
                </a:cubicBezTo>
                <a:cubicBezTo>
                  <a:pt x="70" y="17"/>
                  <a:pt x="70" y="17"/>
                  <a:pt x="70" y="17"/>
                </a:cubicBezTo>
                <a:lnTo>
                  <a:pt x="7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8" name="Freeform 105"/>
          <p:cNvSpPr>
            <a:spLocks noEditPoints="1"/>
          </p:cNvSpPr>
          <p:nvPr/>
        </p:nvSpPr>
        <p:spPr bwMode="auto">
          <a:xfrm>
            <a:off x="5060950" y="2813050"/>
            <a:ext cx="300038" cy="284163"/>
          </a:xfrm>
          <a:custGeom>
            <a:gdLst>
              <a:gd fmla="*/ 160 w 177" name="T0"/>
              <a:gd fmla="*/ 51 h 168" name="T1"/>
              <a:gd fmla="*/ 123 w 177" name="T2"/>
              <a:gd fmla="*/ 44 h 168" name="T3"/>
              <a:gd fmla="*/ 105 w 177" name="T4"/>
              <a:gd fmla="*/ 11 h 168" name="T5"/>
              <a:gd fmla="*/ 89 w 177" name="T6"/>
              <a:gd fmla="*/ 0 h 168" name="T7"/>
              <a:gd fmla="*/ 88 w 177" name="T8"/>
              <a:gd fmla="*/ 0 h 168" name="T9"/>
              <a:gd fmla="*/ 88 w 177" name="T10"/>
              <a:gd fmla="*/ 30 h 168" name="T11"/>
              <a:gd fmla="*/ 89 w 177" name="T12"/>
              <a:gd fmla="*/ 29 h 168" name="T13"/>
              <a:gd fmla="*/ 108 w 177" name="T14"/>
              <a:gd fmla="*/ 65 h 168" name="T15"/>
              <a:gd fmla="*/ 145 w 177" name="T16"/>
              <a:gd fmla="*/ 72 h 168" name="T17"/>
              <a:gd fmla="*/ 115 w 177" name="T18"/>
              <a:gd fmla="*/ 99 h 168" name="T19"/>
              <a:gd fmla="*/ 115 w 177" name="T20"/>
              <a:gd fmla="*/ 99 h 168" name="T21"/>
              <a:gd fmla="*/ 123 w 177" name="T22"/>
              <a:gd fmla="*/ 141 h 168" name="T23"/>
              <a:gd fmla="*/ 89 w 177" name="T24"/>
              <a:gd fmla="*/ 126 h 168" name="T25"/>
              <a:gd fmla="*/ 88 w 177" name="T26"/>
              <a:gd fmla="*/ 126 h 168" name="T27"/>
              <a:gd fmla="*/ 88 w 177" name="T28"/>
              <a:gd fmla="*/ 151 h 168" name="T29"/>
              <a:gd fmla="*/ 88 w 177" name="T30"/>
              <a:gd fmla="*/ 151 h 168" name="T31"/>
              <a:gd fmla="*/ 123 w 177" name="T32"/>
              <a:gd fmla="*/ 166 h 168" name="T33"/>
              <a:gd fmla="*/ 131 w 177" name="T34"/>
              <a:gd fmla="*/ 168 h 168" name="T35"/>
              <a:gd fmla="*/ 144 w 177" name="T36"/>
              <a:gd fmla="*/ 162 h 168" name="T37"/>
              <a:gd fmla="*/ 148 w 177" name="T38"/>
              <a:gd fmla="*/ 146 h 168" name="T39"/>
              <a:gd fmla="*/ 140 w 177" name="T40"/>
              <a:gd fmla="*/ 108 h 168" name="T41"/>
              <a:gd fmla="*/ 169 w 177" name="T42"/>
              <a:gd fmla="*/ 81 h 168" name="T43"/>
              <a:gd fmla="*/ 175 w 177" name="T44"/>
              <a:gd fmla="*/ 63 h 168" name="T45"/>
              <a:gd fmla="*/ 160 w 177" name="T46"/>
              <a:gd fmla="*/ 51 h 168" name="T47"/>
              <a:gd fmla="*/ 88 w 177" name="T48"/>
              <a:gd fmla="*/ 0 h 168" name="T49"/>
              <a:gd fmla="*/ 73 w 177" name="T50"/>
              <a:gd fmla="*/ 11 h 168" name="T51"/>
              <a:gd fmla="*/ 54 w 177" name="T52"/>
              <a:gd fmla="*/ 44 h 168" name="T53"/>
              <a:gd fmla="*/ 17 w 177" name="T54"/>
              <a:gd fmla="*/ 51 h 168" name="T55"/>
              <a:gd fmla="*/ 2 w 177" name="T56"/>
              <a:gd fmla="*/ 63 h 168" name="T57"/>
              <a:gd fmla="*/ 8 w 177" name="T58"/>
              <a:gd fmla="*/ 81 h 168" name="T59"/>
              <a:gd fmla="*/ 35 w 177" name="T60"/>
              <a:gd fmla="*/ 108 h 168" name="T61"/>
              <a:gd fmla="*/ 29 w 177" name="T62"/>
              <a:gd fmla="*/ 146 h 168" name="T63"/>
              <a:gd fmla="*/ 33 w 177" name="T64"/>
              <a:gd fmla="*/ 162 h 168" name="T65"/>
              <a:gd fmla="*/ 46 w 177" name="T66"/>
              <a:gd fmla="*/ 168 h 168" name="T67"/>
              <a:gd fmla="*/ 54 w 177" name="T68"/>
              <a:gd fmla="*/ 166 h 168" name="T69"/>
              <a:gd fmla="*/ 88 w 177" name="T70"/>
              <a:gd fmla="*/ 151 h 168" name="T71"/>
              <a:gd fmla="*/ 88 w 177" name="T72"/>
              <a:gd fmla="*/ 126 h 168" name="T73"/>
              <a:gd fmla="*/ 53 w 177" name="T74"/>
              <a:gd fmla="*/ 141 h 168" name="T75"/>
              <a:gd fmla="*/ 60 w 177" name="T76"/>
              <a:gd fmla="*/ 99 h 168" name="T77"/>
              <a:gd fmla="*/ 31 w 177" name="T78"/>
              <a:gd fmla="*/ 72 h 168" name="T79"/>
              <a:gd fmla="*/ 69 w 177" name="T80"/>
              <a:gd fmla="*/ 65 h 168" name="T81"/>
              <a:gd fmla="*/ 88 w 177" name="T82"/>
              <a:gd fmla="*/ 30 h 168" name="T83"/>
              <a:gd fmla="*/ 88 w 177" name="T84"/>
              <a:gd fmla="*/ 0 h 168"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77" name="T129"/>
              <a:gd fmla="*/ 0 h 168" name="T130"/>
              <a:gd fmla="*/ 177 w 177" name="T131"/>
              <a:gd fmla="*/ 168 h 168"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68" w="177">
                <a:moveTo>
                  <a:pt x="160" y="51"/>
                </a:moveTo>
                <a:cubicBezTo>
                  <a:pt x="123" y="44"/>
                  <a:pt x="123" y="44"/>
                  <a:pt x="123" y="44"/>
                </a:cubicBezTo>
                <a:cubicBezTo>
                  <a:pt x="105" y="11"/>
                  <a:pt x="105" y="11"/>
                  <a:pt x="105" y="11"/>
                </a:cubicBezTo>
                <a:cubicBezTo>
                  <a:pt x="101" y="4"/>
                  <a:pt x="95" y="0"/>
                  <a:pt x="89" y="0"/>
                </a:cubicBezTo>
                <a:cubicBezTo>
                  <a:pt x="88" y="0"/>
                  <a:pt x="88" y="0"/>
                  <a:pt x="88" y="0"/>
                </a:cubicBezTo>
                <a:cubicBezTo>
                  <a:pt x="88" y="30"/>
                  <a:pt x="88" y="30"/>
                  <a:pt x="88" y="30"/>
                </a:cubicBezTo>
                <a:cubicBezTo>
                  <a:pt x="89" y="29"/>
                  <a:pt x="89" y="29"/>
                  <a:pt x="89" y="29"/>
                </a:cubicBezTo>
                <a:cubicBezTo>
                  <a:pt x="108" y="65"/>
                  <a:pt x="108" y="65"/>
                  <a:pt x="108" y="65"/>
                </a:cubicBezTo>
                <a:cubicBezTo>
                  <a:pt x="145" y="72"/>
                  <a:pt x="145" y="72"/>
                  <a:pt x="145" y="72"/>
                </a:cubicBezTo>
                <a:cubicBezTo>
                  <a:pt x="115" y="99"/>
                  <a:pt x="115" y="99"/>
                  <a:pt x="115" y="99"/>
                </a:cubicBezTo>
                <a:cubicBezTo>
                  <a:pt x="115" y="99"/>
                  <a:pt x="115" y="99"/>
                  <a:pt x="115" y="99"/>
                </a:cubicBezTo>
                <a:cubicBezTo>
                  <a:pt x="123" y="141"/>
                  <a:pt x="123" y="141"/>
                  <a:pt x="123" y="141"/>
                </a:cubicBezTo>
                <a:cubicBezTo>
                  <a:pt x="89" y="126"/>
                  <a:pt x="89" y="126"/>
                  <a:pt x="89" y="126"/>
                </a:cubicBezTo>
                <a:cubicBezTo>
                  <a:pt x="88" y="126"/>
                  <a:pt x="88" y="126"/>
                  <a:pt x="88" y="126"/>
                </a:cubicBezTo>
                <a:cubicBezTo>
                  <a:pt x="88" y="151"/>
                  <a:pt x="88" y="151"/>
                  <a:pt x="88" y="151"/>
                </a:cubicBezTo>
                <a:cubicBezTo>
                  <a:pt x="88" y="151"/>
                  <a:pt x="88" y="151"/>
                  <a:pt x="88" y="151"/>
                </a:cubicBezTo>
                <a:cubicBezTo>
                  <a:pt x="123" y="166"/>
                  <a:pt x="123" y="166"/>
                  <a:pt x="123" y="166"/>
                </a:cubicBezTo>
                <a:cubicBezTo>
                  <a:pt x="126" y="167"/>
                  <a:pt x="129" y="168"/>
                  <a:pt x="131" y="168"/>
                </a:cubicBezTo>
                <a:cubicBezTo>
                  <a:pt x="137" y="168"/>
                  <a:pt x="141" y="166"/>
                  <a:pt x="144" y="162"/>
                </a:cubicBezTo>
                <a:cubicBezTo>
                  <a:pt x="148" y="158"/>
                  <a:pt x="149" y="152"/>
                  <a:pt x="148" y="146"/>
                </a:cubicBezTo>
                <a:cubicBezTo>
                  <a:pt x="140" y="108"/>
                  <a:pt x="140" y="108"/>
                  <a:pt x="140" y="108"/>
                </a:cubicBezTo>
                <a:cubicBezTo>
                  <a:pt x="169" y="81"/>
                  <a:pt x="169" y="81"/>
                  <a:pt x="169" y="81"/>
                </a:cubicBezTo>
                <a:cubicBezTo>
                  <a:pt x="174" y="76"/>
                  <a:pt x="177" y="69"/>
                  <a:pt x="175" y="63"/>
                </a:cubicBezTo>
                <a:cubicBezTo>
                  <a:pt x="173" y="57"/>
                  <a:pt x="167" y="52"/>
                  <a:pt x="160" y="51"/>
                </a:cubicBezTo>
                <a:close/>
                <a:moveTo>
                  <a:pt x="88" y="0"/>
                </a:moveTo>
                <a:cubicBezTo>
                  <a:pt x="82" y="0"/>
                  <a:pt x="76" y="4"/>
                  <a:pt x="73" y="11"/>
                </a:cubicBezTo>
                <a:cubicBezTo>
                  <a:pt x="54" y="44"/>
                  <a:pt x="54" y="44"/>
                  <a:pt x="54" y="44"/>
                </a:cubicBezTo>
                <a:cubicBezTo>
                  <a:pt x="17" y="51"/>
                  <a:pt x="17" y="51"/>
                  <a:pt x="17" y="51"/>
                </a:cubicBezTo>
                <a:cubicBezTo>
                  <a:pt x="10" y="52"/>
                  <a:pt x="4" y="57"/>
                  <a:pt x="2" y="63"/>
                </a:cubicBezTo>
                <a:cubicBezTo>
                  <a:pt x="0" y="69"/>
                  <a:pt x="3" y="76"/>
                  <a:pt x="8" y="81"/>
                </a:cubicBezTo>
                <a:cubicBezTo>
                  <a:pt x="35" y="108"/>
                  <a:pt x="35" y="108"/>
                  <a:pt x="35" y="108"/>
                </a:cubicBezTo>
                <a:cubicBezTo>
                  <a:pt x="29" y="146"/>
                  <a:pt x="29" y="146"/>
                  <a:pt x="29" y="146"/>
                </a:cubicBezTo>
                <a:cubicBezTo>
                  <a:pt x="28" y="152"/>
                  <a:pt x="29" y="158"/>
                  <a:pt x="33" y="162"/>
                </a:cubicBezTo>
                <a:cubicBezTo>
                  <a:pt x="36" y="166"/>
                  <a:pt x="40" y="168"/>
                  <a:pt x="46" y="168"/>
                </a:cubicBezTo>
                <a:cubicBezTo>
                  <a:pt x="48" y="168"/>
                  <a:pt x="51" y="167"/>
                  <a:pt x="54" y="166"/>
                </a:cubicBezTo>
                <a:cubicBezTo>
                  <a:pt x="88" y="151"/>
                  <a:pt x="88" y="151"/>
                  <a:pt x="88" y="151"/>
                </a:cubicBezTo>
                <a:cubicBezTo>
                  <a:pt x="88" y="126"/>
                  <a:pt x="88" y="126"/>
                  <a:pt x="88" y="126"/>
                </a:cubicBezTo>
                <a:cubicBezTo>
                  <a:pt x="53" y="141"/>
                  <a:pt x="53" y="141"/>
                  <a:pt x="53" y="141"/>
                </a:cubicBezTo>
                <a:cubicBezTo>
                  <a:pt x="60" y="99"/>
                  <a:pt x="60" y="99"/>
                  <a:pt x="60" y="99"/>
                </a:cubicBezTo>
                <a:cubicBezTo>
                  <a:pt x="31" y="72"/>
                  <a:pt x="31" y="72"/>
                  <a:pt x="31" y="72"/>
                </a:cubicBezTo>
                <a:cubicBezTo>
                  <a:pt x="69" y="65"/>
                  <a:pt x="69" y="65"/>
                  <a:pt x="69" y="65"/>
                </a:cubicBezTo>
                <a:cubicBezTo>
                  <a:pt x="88" y="30"/>
                  <a:pt x="88" y="30"/>
                  <a:pt x="88" y="30"/>
                </a:cubicBezTo>
                <a:lnTo>
                  <a:pt x="8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49" name="Freeform 106"/>
          <p:cNvSpPr/>
          <p:nvPr/>
        </p:nvSpPr>
        <p:spPr bwMode="auto">
          <a:xfrm>
            <a:off x="5659438" y="2768600"/>
            <a:ext cx="80962" cy="87313"/>
          </a:xfrm>
          <a:custGeom>
            <a:gdLst>
              <a:gd fmla="*/ 31 w 48" name="T0"/>
              <a:gd fmla="*/ 0 h 52" name="T1"/>
              <a:gd fmla="*/ 13 w 48" name="T2"/>
              <a:gd fmla="*/ 14 h 52" name="T3"/>
              <a:gd fmla="*/ 7 w 48" name="T4"/>
              <a:gd fmla="*/ 16 h 52" name="T5"/>
              <a:gd fmla="*/ 6 w 48" name="T6"/>
              <a:gd fmla="*/ 16 h 52" name="T7"/>
              <a:gd fmla="*/ 13 w 48" name="T8"/>
              <a:gd fmla="*/ 48 h 52" name="T9"/>
              <a:gd fmla="*/ 42 w 48" name="T10"/>
              <a:gd fmla="*/ 33 h 52" name="T11"/>
              <a:gd fmla="*/ 35 w 48" name="T12"/>
              <a:gd fmla="*/ 1 h 52" name="T13"/>
              <a:gd fmla="*/ 31 w 48" name="T14"/>
              <a:gd fmla="*/ 0 h 52" name="T15"/>
              <a:gd fmla="*/ 0 60000 65536" name="T16"/>
              <a:gd fmla="*/ 0 60000 65536" name="T17"/>
              <a:gd fmla="*/ 0 60000 65536" name="T18"/>
              <a:gd fmla="*/ 0 60000 65536" name="T19"/>
              <a:gd fmla="*/ 0 60000 65536" name="T20"/>
              <a:gd fmla="*/ 0 60000 65536" name="T21"/>
              <a:gd fmla="*/ 0 60000 65536" name="T22"/>
              <a:gd fmla="*/ 0 60000 65536" name="T23"/>
              <a:gd fmla="*/ 0 w 48" name="T24"/>
              <a:gd fmla="*/ 0 h 52" name="T25"/>
              <a:gd fmla="*/ 48 w 48" name="T26"/>
              <a:gd fmla="*/ 52 h 5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2" w="48">
                <a:moveTo>
                  <a:pt x="31" y="0"/>
                </a:moveTo>
                <a:cubicBezTo>
                  <a:pt x="27" y="6"/>
                  <a:pt x="21" y="11"/>
                  <a:pt x="13" y="14"/>
                </a:cubicBezTo>
                <a:cubicBezTo>
                  <a:pt x="11" y="15"/>
                  <a:pt x="9" y="15"/>
                  <a:pt x="7" y="16"/>
                </a:cubicBezTo>
                <a:cubicBezTo>
                  <a:pt x="7" y="16"/>
                  <a:pt x="6" y="16"/>
                  <a:pt x="6" y="16"/>
                </a:cubicBezTo>
                <a:cubicBezTo>
                  <a:pt x="0" y="29"/>
                  <a:pt x="3" y="43"/>
                  <a:pt x="13" y="48"/>
                </a:cubicBezTo>
                <a:cubicBezTo>
                  <a:pt x="23" y="52"/>
                  <a:pt x="36" y="46"/>
                  <a:pt x="42" y="33"/>
                </a:cubicBezTo>
                <a:cubicBezTo>
                  <a:pt x="48" y="20"/>
                  <a:pt x="45" y="6"/>
                  <a:pt x="35" y="1"/>
                </a:cubicBezTo>
                <a:cubicBezTo>
                  <a:pt x="34" y="1"/>
                  <a:pt x="33" y="0"/>
                  <a:pt x="31"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0" name="Freeform 107"/>
          <p:cNvSpPr/>
          <p:nvPr/>
        </p:nvSpPr>
        <p:spPr bwMode="auto">
          <a:xfrm>
            <a:off x="5559425" y="2662238"/>
            <a:ext cx="161925" cy="127000"/>
          </a:xfrm>
          <a:custGeom>
            <a:gdLst>
              <a:gd fmla="*/ 33 w 96" name="T0"/>
              <a:gd fmla="*/ 68 h 75" name="T1"/>
              <a:gd fmla="*/ 69 w 96" name="T2"/>
              <a:gd fmla="*/ 72 h 75" name="T3"/>
              <a:gd fmla="*/ 71 w 96" name="T4"/>
              <a:gd fmla="*/ 71 h 75" name="T5"/>
              <a:gd fmla="*/ 84 w 96" name="T6"/>
              <a:gd fmla="*/ 62 h 75" name="T7"/>
              <a:gd fmla="*/ 88 w 96" name="T8"/>
              <a:gd fmla="*/ 56 h 75" name="T9"/>
              <a:gd fmla="*/ 63 w 96" name="T10"/>
              <a:gd fmla="*/ 6 h 75" name="T11"/>
              <a:gd fmla="*/ 25 w 96" name="T12"/>
              <a:gd fmla="*/ 4 h 75" name="T13"/>
              <a:gd fmla="*/ 8 w 96" name="T14"/>
              <a:gd fmla="*/ 19 h 75" name="T15"/>
              <a:gd fmla="*/ 33 w 96" name="T16"/>
              <a:gd fmla="*/ 68 h 7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6" name="T27"/>
              <a:gd fmla="*/ 0 h 75" name="T28"/>
              <a:gd fmla="*/ 96 w 96" name="T29"/>
              <a:gd fmla="*/ 75 h 7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5" w="96">
                <a:moveTo>
                  <a:pt x="33" y="68"/>
                </a:moveTo>
                <a:cubicBezTo>
                  <a:pt x="46" y="74"/>
                  <a:pt x="59" y="75"/>
                  <a:pt x="69" y="72"/>
                </a:cubicBezTo>
                <a:cubicBezTo>
                  <a:pt x="70" y="72"/>
                  <a:pt x="70" y="71"/>
                  <a:pt x="71" y="71"/>
                </a:cubicBezTo>
                <a:cubicBezTo>
                  <a:pt x="76" y="69"/>
                  <a:pt x="81" y="66"/>
                  <a:pt x="84" y="62"/>
                </a:cubicBezTo>
                <a:cubicBezTo>
                  <a:pt x="86" y="60"/>
                  <a:pt x="87" y="58"/>
                  <a:pt x="88" y="56"/>
                </a:cubicBezTo>
                <a:cubicBezTo>
                  <a:pt x="96" y="39"/>
                  <a:pt x="85" y="17"/>
                  <a:pt x="63" y="6"/>
                </a:cubicBezTo>
                <a:cubicBezTo>
                  <a:pt x="50" y="0"/>
                  <a:pt x="36" y="0"/>
                  <a:pt x="25" y="4"/>
                </a:cubicBezTo>
                <a:cubicBezTo>
                  <a:pt x="17" y="6"/>
                  <a:pt x="11" y="11"/>
                  <a:pt x="8" y="19"/>
                </a:cubicBezTo>
                <a:cubicBezTo>
                  <a:pt x="0" y="36"/>
                  <a:pt x="11" y="58"/>
                  <a:pt x="33" y="6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1" name="Freeform 108"/>
          <p:cNvSpPr/>
          <p:nvPr/>
        </p:nvSpPr>
        <p:spPr bwMode="auto">
          <a:xfrm>
            <a:off x="5759450" y="2740025"/>
            <a:ext cx="93663" cy="71438"/>
          </a:xfrm>
          <a:custGeom>
            <a:gdLst>
              <a:gd fmla="*/ 51 w 56" name="T0"/>
              <a:gd fmla="*/ 29 h 42" name="T1"/>
              <a:gd fmla="*/ 37 w 56" name="T2"/>
              <a:gd fmla="*/ 0 h 42" name="T3"/>
              <a:gd fmla="*/ 36 w 56" name="T4"/>
              <a:gd fmla="*/ 0 h 42" name="T5"/>
              <a:gd fmla="*/ 30 w 56" name="T6"/>
              <a:gd fmla="*/ 3 h 42" name="T7"/>
              <a:gd fmla="*/ 7 w 56" name="T8"/>
              <a:gd fmla="*/ 3 h 42" name="T9"/>
              <a:gd fmla="*/ 5 w 56" name="T10"/>
              <a:gd fmla="*/ 7 h 42" name="T11"/>
              <a:gd fmla="*/ 20 w 56" name="T12"/>
              <a:gd fmla="*/ 36 h 42" name="T13"/>
              <a:gd fmla="*/ 51 w 56" name="T14"/>
              <a:gd fmla="*/ 29 h 42" name="T15"/>
              <a:gd fmla="*/ 0 60000 65536" name="T16"/>
              <a:gd fmla="*/ 0 60000 65536" name="T17"/>
              <a:gd fmla="*/ 0 60000 65536" name="T18"/>
              <a:gd fmla="*/ 0 60000 65536" name="T19"/>
              <a:gd fmla="*/ 0 60000 65536" name="T20"/>
              <a:gd fmla="*/ 0 60000 65536" name="T21"/>
              <a:gd fmla="*/ 0 60000 65536" name="T22"/>
              <a:gd fmla="*/ 0 60000 65536" name="T23"/>
              <a:gd fmla="*/ 0 w 56" name="T24"/>
              <a:gd fmla="*/ 0 h 42" name="T25"/>
              <a:gd fmla="*/ 56 w 56" name="T26"/>
              <a:gd fmla="*/ 42 h 4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2" w="56">
                <a:moveTo>
                  <a:pt x="51" y="29"/>
                </a:moveTo>
                <a:cubicBezTo>
                  <a:pt x="56" y="19"/>
                  <a:pt x="49" y="6"/>
                  <a:pt x="37" y="0"/>
                </a:cubicBezTo>
                <a:cubicBezTo>
                  <a:pt x="36" y="0"/>
                  <a:pt x="36" y="0"/>
                  <a:pt x="36" y="0"/>
                </a:cubicBezTo>
                <a:cubicBezTo>
                  <a:pt x="34" y="1"/>
                  <a:pt x="32" y="2"/>
                  <a:pt x="30" y="3"/>
                </a:cubicBezTo>
                <a:cubicBezTo>
                  <a:pt x="22" y="5"/>
                  <a:pt x="14" y="6"/>
                  <a:pt x="7" y="3"/>
                </a:cubicBezTo>
                <a:cubicBezTo>
                  <a:pt x="6" y="4"/>
                  <a:pt x="6" y="6"/>
                  <a:pt x="5" y="7"/>
                </a:cubicBezTo>
                <a:cubicBezTo>
                  <a:pt x="0" y="17"/>
                  <a:pt x="7" y="30"/>
                  <a:pt x="20" y="36"/>
                </a:cubicBezTo>
                <a:cubicBezTo>
                  <a:pt x="33" y="42"/>
                  <a:pt x="47" y="39"/>
                  <a:pt x="51" y="2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2" name="Freeform 109"/>
          <p:cNvSpPr/>
          <p:nvPr/>
        </p:nvSpPr>
        <p:spPr bwMode="auto">
          <a:xfrm>
            <a:off x="5730875" y="2595563"/>
            <a:ext cx="139700" cy="147637"/>
          </a:xfrm>
          <a:custGeom>
            <a:gdLst>
              <a:gd fmla="*/ 60 w 83" name="T0"/>
              <a:gd fmla="*/ 3 h 87" name="T1"/>
              <a:gd fmla="*/ 37 w 83" name="T2"/>
              <a:gd fmla="*/ 3 h 87" name="T3"/>
              <a:gd fmla="*/ 10 w 83" name="T4"/>
              <a:gd fmla="*/ 29 h 87" name="T5"/>
              <a:gd fmla="*/ 22 w 83" name="T6"/>
              <a:gd fmla="*/ 83 h 87" name="T7"/>
              <a:gd fmla="*/ 29 w 83" name="T8"/>
              <a:gd fmla="*/ 86 h 87" name="T9"/>
              <a:gd fmla="*/ 45 w 83" name="T10"/>
              <a:gd fmla="*/ 84 h 87" name="T11"/>
              <a:gd fmla="*/ 47 w 83" name="T12"/>
              <a:gd fmla="*/ 83 h 87" name="T13"/>
              <a:gd fmla="*/ 72 w 83" name="T14"/>
              <a:gd fmla="*/ 58 h 87" name="T15"/>
              <a:gd fmla="*/ 60 w 83" name="T16"/>
              <a:gd fmla="*/ 3 h 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83" name="T27"/>
              <a:gd fmla="*/ 0 h 87" name="T28"/>
              <a:gd fmla="*/ 83 w 83" name="T29"/>
              <a:gd fmla="*/ 87 h 8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7" w="83">
                <a:moveTo>
                  <a:pt x="60" y="3"/>
                </a:moveTo>
                <a:cubicBezTo>
                  <a:pt x="53" y="0"/>
                  <a:pt x="45" y="0"/>
                  <a:pt x="37" y="3"/>
                </a:cubicBezTo>
                <a:cubicBezTo>
                  <a:pt x="26" y="7"/>
                  <a:pt x="16" y="16"/>
                  <a:pt x="10" y="29"/>
                </a:cubicBezTo>
                <a:cubicBezTo>
                  <a:pt x="0" y="51"/>
                  <a:pt x="5" y="75"/>
                  <a:pt x="22" y="83"/>
                </a:cubicBezTo>
                <a:cubicBezTo>
                  <a:pt x="24" y="85"/>
                  <a:pt x="27" y="85"/>
                  <a:pt x="29" y="86"/>
                </a:cubicBezTo>
                <a:cubicBezTo>
                  <a:pt x="34" y="87"/>
                  <a:pt x="40" y="86"/>
                  <a:pt x="45" y="84"/>
                </a:cubicBezTo>
                <a:cubicBezTo>
                  <a:pt x="46" y="84"/>
                  <a:pt x="46" y="84"/>
                  <a:pt x="47" y="83"/>
                </a:cubicBezTo>
                <a:cubicBezTo>
                  <a:pt x="57" y="79"/>
                  <a:pt x="66" y="70"/>
                  <a:pt x="72" y="58"/>
                </a:cubicBezTo>
                <a:cubicBezTo>
                  <a:pt x="83" y="36"/>
                  <a:pt x="77" y="11"/>
                  <a:pt x="60"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3" name="Freeform 110"/>
          <p:cNvSpPr/>
          <p:nvPr/>
        </p:nvSpPr>
        <p:spPr bwMode="auto">
          <a:xfrm>
            <a:off x="5678488" y="2636838"/>
            <a:ext cx="95250" cy="187325"/>
          </a:xfrm>
          <a:custGeom>
            <a:gdLst>
              <a:gd fmla="*/ 28 w 57" name="T0"/>
              <a:gd fmla="*/ 5 h 110" name="T1"/>
              <a:gd fmla="*/ 24 w 57" name="T2"/>
              <a:gd fmla="*/ 3 h 110" name="T3"/>
              <a:gd fmla="*/ 20 w 57" name="T4"/>
              <a:gd fmla="*/ 15 h 110" name="T5"/>
              <a:gd fmla="*/ 18 w 57" name="T6"/>
              <a:gd fmla="*/ 15 h 110" name="T7"/>
              <a:gd fmla="*/ 16 w 57" name="T8"/>
              <a:gd fmla="*/ 17 h 110" name="T9"/>
              <a:gd fmla="*/ 5 w 57" name="T10"/>
              <a:gd fmla="*/ 9 h 110" name="T11"/>
              <a:gd fmla="*/ 3 w 57" name="T12"/>
              <a:gd fmla="*/ 14 h 110" name="T13"/>
              <a:gd fmla="*/ 13 w 57" name="T14"/>
              <a:gd fmla="*/ 21 h 110" name="T15"/>
              <a:gd fmla="*/ 14 w 57" name="T16"/>
              <a:gd fmla="*/ 24 h 110" name="T17"/>
              <a:gd fmla="*/ 19 w 57" name="T18"/>
              <a:gd fmla="*/ 38 h 110" name="T19"/>
              <a:gd fmla="*/ 25 w 57" name="T20"/>
              <a:gd fmla="*/ 55 h 110" name="T21"/>
              <a:gd fmla="*/ 43 w 57" name="T22"/>
              <a:gd fmla="*/ 105 h 110" name="T23"/>
              <a:gd fmla="*/ 52 w 57" name="T24"/>
              <a:gd fmla="*/ 109 h 110" name="T25"/>
              <a:gd fmla="*/ 56 w 57" name="T26"/>
              <a:gd fmla="*/ 100 h 110" name="T27"/>
              <a:gd fmla="*/ 38 w 57" name="T28"/>
              <a:gd fmla="*/ 51 h 110" name="T29"/>
              <a:gd fmla="*/ 32 w 57" name="T30"/>
              <a:gd fmla="*/ 34 h 110" name="T31"/>
              <a:gd fmla="*/ 26 w 57" name="T32"/>
              <a:gd fmla="*/ 20 h 110" name="T33"/>
              <a:gd fmla="*/ 25 w 57" name="T34"/>
              <a:gd fmla="*/ 17 h 110" name="T35"/>
              <a:gd fmla="*/ 28 w 57" name="T36"/>
              <a:gd fmla="*/ 5 h 11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7" name="T57"/>
              <a:gd fmla="*/ 0 h 110" name="T58"/>
              <a:gd fmla="*/ 57 w 57" name="T59"/>
              <a:gd fmla="*/ 110 h 11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10" w="57">
                <a:moveTo>
                  <a:pt x="28" y="5"/>
                </a:moveTo>
                <a:cubicBezTo>
                  <a:pt x="30" y="2"/>
                  <a:pt x="25" y="0"/>
                  <a:pt x="24" y="3"/>
                </a:cubicBezTo>
                <a:cubicBezTo>
                  <a:pt x="22" y="6"/>
                  <a:pt x="21" y="11"/>
                  <a:pt x="20" y="15"/>
                </a:cubicBezTo>
                <a:cubicBezTo>
                  <a:pt x="19" y="15"/>
                  <a:pt x="19" y="15"/>
                  <a:pt x="18" y="15"/>
                </a:cubicBezTo>
                <a:cubicBezTo>
                  <a:pt x="17" y="16"/>
                  <a:pt x="16" y="16"/>
                  <a:pt x="16" y="17"/>
                </a:cubicBezTo>
                <a:cubicBezTo>
                  <a:pt x="13" y="13"/>
                  <a:pt x="9" y="11"/>
                  <a:pt x="5" y="9"/>
                </a:cubicBezTo>
                <a:cubicBezTo>
                  <a:pt x="2" y="8"/>
                  <a:pt x="0" y="12"/>
                  <a:pt x="3" y="14"/>
                </a:cubicBezTo>
                <a:cubicBezTo>
                  <a:pt x="7" y="15"/>
                  <a:pt x="11" y="18"/>
                  <a:pt x="13" y="21"/>
                </a:cubicBezTo>
                <a:cubicBezTo>
                  <a:pt x="13" y="22"/>
                  <a:pt x="13" y="23"/>
                  <a:pt x="14" y="24"/>
                </a:cubicBezTo>
                <a:cubicBezTo>
                  <a:pt x="19" y="38"/>
                  <a:pt x="19" y="38"/>
                  <a:pt x="19" y="38"/>
                </a:cubicBezTo>
                <a:cubicBezTo>
                  <a:pt x="25" y="55"/>
                  <a:pt x="25" y="55"/>
                  <a:pt x="25" y="55"/>
                </a:cubicBezTo>
                <a:cubicBezTo>
                  <a:pt x="43" y="105"/>
                  <a:pt x="43" y="105"/>
                  <a:pt x="43" y="105"/>
                </a:cubicBezTo>
                <a:cubicBezTo>
                  <a:pt x="44" y="109"/>
                  <a:pt x="48" y="110"/>
                  <a:pt x="52" y="109"/>
                </a:cubicBezTo>
                <a:cubicBezTo>
                  <a:pt x="55" y="108"/>
                  <a:pt x="57" y="104"/>
                  <a:pt x="56" y="100"/>
                </a:cubicBezTo>
                <a:cubicBezTo>
                  <a:pt x="38" y="51"/>
                  <a:pt x="38" y="51"/>
                  <a:pt x="38" y="51"/>
                </a:cubicBezTo>
                <a:cubicBezTo>
                  <a:pt x="32" y="34"/>
                  <a:pt x="32" y="34"/>
                  <a:pt x="32" y="34"/>
                </a:cubicBezTo>
                <a:cubicBezTo>
                  <a:pt x="26" y="20"/>
                  <a:pt x="26" y="20"/>
                  <a:pt x="26" y="20"/>
                </a:cubicBezTo>
                <a:cubicBezTo>
                  <a:pt x="26" y="19"/>
                  <a:pt x="25" y="18"/>
                  <a:pt x="25" y="17"/>
                </a:cubicBezTo>
                <a:cubicBezTo>
                  <a:pt x="25" y="13"/>
                  <a:pt x="26" y="8"/>
                  <a:pt x="28"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4" name="Freeform 111"/>
          <p:cNvSpPr/>
          <p:nvPr/>
        </p:nvSpPr>
        <p:spPr bwMode="auto">
          <a:xfrm>
            <a:off x="5453063" y="2660650"/>
            <a:ext cx="49212" cy="73025"/>
          </a:xfrm>
          <a:custGeom>
            <a:gdLst>
              <a:gd fmla="*/ 21 w 29" name="T0"/>
              <a:gd fmla="*/ 40 h 43" name="T1"/>
              <a:gd fmla="*/ 25 w 29" name="T2"/>
              <a:gd fmla="*/ 34 h 43" name="T3"/>
              <a:gd fmla="*/ 8 w 29" name="T4"/>
              <a:gd fmla="*/ 6 h 43" name="T5"/>
              <a:gd fmla="*/ 4 w 29" name="T6"/>
              <a:gd fmla="*/ 0 h 43" name="T7"/>
              <a:gd fmla="*/ 0 w 29" name="T8"/>
              <a:gd fmla="*/ 7 h 43" name="T9"/>
              <a:gd fmla="*/ 21 w 29" name="T10"/>
              <a:gd fmla="*/ 40 h 43" name="T11"/>
              <a:gd fmla="*/ 0 60000 65536" name="T12"/>
              <a:gd fmla="*/ 0 60000 65536" name="T13"/>
              <a:gd fmla="*/ 0 60000 65536" name="T14"/>
              <a:gd fmla="*/ 0 60000 65536" name="T15"/>
              <a:gd fmla="*/ 0 60000 65536" name="T16"/>
              <a:gd fmla="*/ 0 60000 65536" name="T17"/>
              <a:gd fmla="*/ 0 w 29" name="T18"/>
              <a:gd fmla="*/ 0 h 43" name="T19"/>
              <a:gd fmla="*/ 29 w 29" name="T20"/>
              <a:gd fmla="*/ 43 h 43" name="T21"/>
            </a:gdLst>
            <a:cxnLst>
              <a:cxn ang="T12">
                <a:pos x="T0" y="T1"/>
              </a:cxn>
              <a:cxn ang="T13">
                <a:pos x="T2" y="T3"/>
              </a:cxn>
              <a:cxn ang="T14">
                <a:pos x="T4" y="T5"/>
              </a:cxn>
              <a:cxn ang="T15">
                <a:pos x="T6" y="T7"/>
              </a:cxn>
              <a:cxn ang="T16">
                <a:pos x="T8" y="T9"/>
              </a:cxn>
              <a:cxn ang="T17">
                <a:pos x="T10" y="T11"/>
              </a:cxn>
            </a:cxnLst>
            <a:rect b="T21" l="T18" r="T20" t="T19"/>
            <a:pathLst>
              <a:path h="43" w="28">
                <a:moveTo>
                  <a:pt x="21" y="40"/>
                </a:moveTo>
                <a:cubicBezTo>
                  <a:pt x="25" y="43"/>
                  <a:pt x="29" y="36"/>
                  <a:pt x="25" y="34"/>
                </a:cubicBezTo>
                <a:cubicBezTo>
                  <a:pt x="15" y="28"/>
                  <a:pt x="8" y="17"/>
                  <a:pt x="8" y="6"/>
                </a:cubicBezTo>
                <a:cubicBezTo>
                  <a:pt x="6" y="4"/>
                  <a:pt x="5" y="2"/>
                  <a:pt x="4" y="0"/>
                </a:cubicBezTo>
                <a:cubicBezTo>
                  <a:pt x="3" y="3"/>
                  <a:pt x="2" y="5"/>
                  <a:pt x="0" y="7"/>
                </a:cubicBezTo>
                <a:cubicBezTo>
                  <a:pt x="1" y="21"/>
                  <a:pt x="9" y="34"/>
                  <a:pt x="21" y="4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5" name="Freeform 112"/>
          <p:cNvSpPr/>
          <p:nvPr/>
        </p:nvSpPr>
        <p:spPr bwMode="auto">
          <a:xfrm>
            <a:off x="5486400" y="2528888"/>
            <a:ext cx="76200" cy="74612"/>
          </a:xfrm>
          <a:custGeom>
            <a:gdLst>
              <a:gd fmla="*/ 41 w 45" name="T0"/>
              <a:gd fmla="*/ 14 h 44" name="T1"/>
              <a:gd fmla="*/ 21 w 45" name="T2"/>
              <a:gd fmla="*/ 0 h 44" name="T3"/>
              <a:gd fmla="*/ 16 w 45" name="T4"/>
              <a:gd fmla="*/ 1 h 44" name="T5"/>
              <a:gd fmla="*/ 0 w 45" name="T6"/>
              <a:gd fmla="*/ 11 h 44" name="T7"/>
              <a:gd fmla="*/ 4 w 45" name="T8"/>
              <a:gd fmla="*/ 16 h 44" name="T9"/>
              <a:gd fmla="*/ 13 w 45" name="T10"/>
              <a:gd fmla="*/ 12 h 44" name="T11"/>
              <a:gd fmla="*/ 16 w 45" name="T12"/>
              <a:gd fmla="*/ 12 h 44" name="T13"/>
              <a:gd fmla="*/ 28 w 45" name="T14"/>
              <a:gd fmla="*/ 19 h 44" name="T15"/>
              <a:gd fmla="*/ 21 w 45" name="T16"/>
              <a:gd fmla="*/ 34 h 44" name="T17"/>
              <a:gd fmla="*/ 12 w 45" name="T18"/>
              <a:gd fmla="*/ 37 h 44" name="T19"/>
              <a:gd fmla="*/ 11 w 45" name="T20"/>
              <a:gd fmla="*/ 44 h 44" name="T21"/>
              <a:gd fmla="*/ 17 w 45" name="T22"/>
              <a:gd fmla="*/ 44 h 44" name="T23"/>
              <a:gd fmla="*/ 31 w 45" name="T24"/>
              <a:gd fmla="*/ 41 h 44" name="T25"/>
              <a:gd fmla="*/ 41 w 45" name="T26"/>
              <a:gd fmla="*/ 14 h 4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5" name="T42"/>
              <a:gd fmla="*/ 0 h 44" name="T43"/>
              <a:gd fmla="*/ 45 w 45" name="T44"/>
              <a:gd fmla="*/ 44 h 4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4" w="45">
                <a:moveTo>
                  <a:pt x="41" y="14"/>
                </a:moveTo>
                <a:cubicBezTo>
                  <a:pt x="38" y="6"/>
                  <a:pt x="29" y="0"/>
                  <a:pt x="21" y="0"/>
                </a:cubicBezTo>
                <a:cubicBezTo>
                  <a:pt x="19" y="0"/>
                  <a:pt x="18" y="1"/>
                  <a:pt x="16" y="1"/>
                </a:cubicBezTo>
                <a:cubicBezTo>
                  <a:pt x="10" y="2"/>
                  <a:pt x="5" y="6"/>
                  <a:pt x="0" y="11"/>
                </a:cubicBezTo>
                <a:cubicBezTo>
                  <a:pt x="1" y="13"/>
                  <a:pt x="3" y="14"/>
                  <a:pt x="4" y="16"/>
                </a:cubicBezTo>
                <a:cubicBezTo>
                  <a:pt x="7" y="14"/>
                  <a:pt x="10" y="13"/>
                  <a:pt x="13" y="12"/>
                </a:cubicBezTo>
                <a:cubicBezTo>
                  <a:pt x="14" y="12"/>
                  <a:pt x="15" y="12"/>
                  <a:pt x="16" y="12"/>
                </a:cubicBezTo>
                <a:cubicBezTo>
                  <a:pt x="21" y="12"/>
                  <a:pt x="26" y="15"/>
                  <a:pt x="28" y="19"/>
                </a:cubicBezTo>
                <a:cubicBezTo>
                  <a:pt x="30" y="25"/>
                  <a:pt x="27" y="31"/>
                  <a:pt x="21" y="34"/>
                </a:cubicBezTo>
                <a:cubicBezTo>
                  <a:pt x="19" y="36"/>
                  <a:pt x="16" y="37"/>
                  <a:pt x="12" y="37"/>
                </a:cubicBezTo>
                <a:cubicBezTo>
                  <a:pt x="12" y="40"/>
                  <a:pt x="12" y="42"/>
                  <a:pt x="11" y="44"/>
                </a:cubicBezTo>
                <a:cubicBezTo>
                  <a:pt x="13" y="44"/>
                  <a:pt x="15" y="44"/>
                  <a:pt x="17" y="44"/>
                </a:cubicBezTo>
                <a:cubicBezTo>
                  <a:pt x="22" y="44"/>
                  <a:pt x="27" y="43"/>
                  <a:pt x="31" y="41"/>
                </a:cubicBezTo>
                <a:cubicBezTo>
                  <a:pt x="40" y="36"/>
                  <a:pt x="45" y="25"/>
                  <a:pt x="41" y="1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6" name="Freeform 113"/>
          <p:cNvSpPr/>
          <p:nvPr/>
        </p:nvSpPr>
        <p:spPr bwMode="auto">
          <a:xfrm>
            <a:off x="5414963" y="2484438"/>
            <a:ext cx="74612" cy="65087"/>
          </a:xfrm>
          <a:custGeom>
            <a:gdLst>
              <a:gd fmla="*/ 43 w 44" name="T0"/>
              <a:gd fmla="*/ 17 h 38" name="T1"/>
              <a:gd fmla="*/ 22 w 44" name="T2"/>
              <a:gd fmla="*/ 0 h 38" name="T3"/>
              <a:gd fmla="*/ 21 w 44" name="T4"/>
              <a:gd fmla="*/ 0 h 38" name="T5"/>
              <a:gd fmla="*/ 1 w 44" name="T6"/>
              <a:gd fmla="*/ 19 h 38" name="T7"/>
              <a:gd fmla="*/ 6 w 44" name="T8"/>
              <a:gd fmla="*/ 38 h 38" name="T9"/>
              <a:gd fmla="*/ 11 w 44" name="T10"/>
              <a:gd fmla="*/ 35 h 38" name="T11"/>
              <a:gd fmla="*/ 10 w 44" name="T12"/>
              <a:gd fmla="*/ 25 h 38" name="T13"/>
              <a:gd fmla="*/ 22 w 44" name="T14"/>
              <a:gd fmla="*/ 14 h 38" name="T15"/>
              <a:gd fmla="*/ 22 w 44" name="T16"/>
              <a:gd fmla="*/ 14 h 38" name="T17"/>
              <a:gd fmla="*/ 34 w 44" name="T18"/>
              <a:gd fmla="*/ 24 h 38" name="T19"/>
              <a:gd fmla="*/ 34 w 44" name="T20"/>
              <a:gd fmla="*/ 34 h 38" name="T21"/>
              <a:gd fmla="*/ 40 w 44" name="T22"/>
              <a:gd fmla="*/ 36 h 38" name="T23"/>
              <a:gd fmla="*/ 43 w 44" name="T24"/>
              <a:gd fmla="*/ 17 h 3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4" name="T39"/>
              <a:gd fmla="*/ 0 h 38" name="T40"/>
              <a:gd fmla="*/ 44 w 44" name="T41"/>
              <a:gd fmla="*/ 38 h 3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8" w="44">
                <a:moveTo>
                  <a:pt x="43" y="17"/>
                </a:moveTo>
                <a:cubicBezTo>
                  <a:pt x="42" y="7"/>
                  <a:pt x="33" y="0"/>
                  <a:pt x="22" y="0"/>
                </a:cubicBezTo>
                <a:cubicBezTo>
                  <a:pt x="22" y="0"/>
                  <a:pt x="22" y="0"/>
                  <a:pt x="21" y="0"/>
                </a:cubicBezTo>
                <a:cubicBezTo>
                  <a:pt x="10" y="0"/>
                  <a:pt x="2" y="9"/>
                  <a:pt x="1" y="19"/>
                </a:cubicBezTo>
                <a:cubicBezTo>
                  <a:pt x="0" y="25"/>
                  <a:pt x="2" y="32"/>
                  <a:pt x="6" y="38"/>
                </a:cubicBezTo>
                <a:cubicBezTo>
                  <a:pt x="8" y="37"/>
                  <a:pt x="9" y="36"/>
                  <a:pt x="11" y="35"/>
                </a:cubicBezTo>
                <a:cubicBezTo>
                  <a:pt x="10" y="32"/>
                  <a:pt x="10" y="28"/>
                  <a:pt x="10" y="25"/>
                </a:cubicBezTo>
                <a:cubicBezTo>
                  <a:pt x="11" y="19"/>
                  <a:pt x="16" y="14"/>
                  <a:pt x="22" y="14"/>
                </a:cubicBezTo>
                <a:cubicBezTo>
                  <a:pt x="22" y="14"/>
                  <a:pt x="22" y="14"/>
                  <a:pt x="22" y="14"/>
                </a:cubicBezTo>
                <a:cubicBezTo>
                  <a:pt x="28" y="14"/>
                  <a:pt x="33" y="18"/>
                  <a:pt x="34" y="24"/>
                </a:cubicBezTo>
                <a:cubicBezTo>
                  <a:pt x="35" y="27"/>
                  <a:pt x="35" y="30"/>
                  <a:pt x="34" y="34"/>
                </a:cubicBezTo>
                <a:cubicBezTo>
                  <a:pt x="36" y="34"/>
                  <a:pt x="38" y="35"/>
                  <a:pt x="40" y="36"/>
                </a:cubicBezTo>
                <a:cubicBezTo>
                  <a:pt x="43" y="30"/>
                  <a:pt x="44" y="23"/>
                  <a:pt x="43" y="1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7" name="Freeform 114"/>
          <p:cNvSpPr/>
          <p:nvPr/>
        </p:nvSpPr>
        <p:spPr bwMode="auto">
          <a:xfrm>
            <a:off x="5441950" y="2574925"/>
            <a:ext cx="28575" cy="30163"/>
          </a:xfrm>
          <a:custGeom>
            <a:gdLst>
              <a:gd fmla="*/ 8 w 17" name="T0"/>
              <a:gd fmla="*/ 0 h 18" name="T1"/>
              <a:gd fmla="*/ 8 w 17" name="T2"/>
              <a:gd fmla="*/ 0 h 18" name="T3"/>
              <a:gd fmla="*/ 0 w 17" name="T4"/>
              <a:gd fmla="*/ 9 h 18" name="T5"/>
              <a:gd fmla="*/ 8 w 17" name="T6"/>
              <a:gd fmla="*/ 18 h 18" name="T7"/>
              <a:gd fmla="*/ 8 w 17" name="T8"/>
              <a:gd fmla="*/ 18 h 18" name="T9"/>
              <a:gd fmla="*/ 17 w 17" name="T10"/>
              <a:gd fmla="*/ 9 h 18" name="T11"/>
              <a:gd fmla="*/ 8 w 17" name="T12"/>
              <a:gd fmla="*/ 0 h 18" name="T13"/>
              <a:gd fmla="*/ 0 60000 65536" name="T14"/>
              <a:gd fmla="*/ 0 60000 65536" name="T15"/>
              <a:gd fmla="*/ 0 60000 65536" name="T16"/>
              <a:gd fmla="*/ 0 60000 65536" name="T17"/>
              <a:gd fmla="*/ 0 60000 65536" name="T18"/>
              <a:gd fmla="*/ 0 60000 65536" name="T19"/>
              <a:gd fmla="*/ 0 60000 65536" name="T20"/>
              <a:gd fmla="*/ 0 w 17" name="T21"/>
              <a:gd fmla="*/ 0 h 18" name="T22"/>
              <a:gd fmla="*/ 17 w 17" name="T23"/>
              <a:gd fmla="*/ 18 h 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 w="17">
                <a:moveTo>
                  <a:pt x="8" y="0"/>
                </a:moveTo>
                <a:cubicBezTo>
                  <a:pt x="8" y="0"/>
                  <a:pt x="8" y="0"/>
                  <a:pt x="8" y="0"/>
                </a:cubicBezTo>
                <a:cubicBezTo>
                  <a:pt x="4" y="0"/>
                  <a:pt x="0" y="4"/>
                  <a:pt x="0" y="9"/>
                </a:cubicBezTo>
                <a:cubicBezTo>
                  <a:pt x="0" y="14"/>
                  <a:pt x="3" y="18"/>
                  <a:pt x="8" y="18"/>
                </a:cubicBezTo>
                <a:cubicBezTo>
                  <a:pt x="8" y="18"/>
                  <a:pt x="8" y="18"/>
                  <a:pt x="8" y="18"/>
                </a:cubicBezTo>
                <a:cubicBezTo>
                  <a:pt x="13" y="18"/>
                  <a:pt x="17" y="14"/>
                  <a:pt x="17" y="9"/>
                </a:cubicBezTo>
                <a:cubicBezTo>
                  <a:pt x="17" y="5"/>
                  <a:pt x="13" y="1"/>
                  <a:pt x="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8" name="Freeform 115"/>
          <p:cNvSpPr>
            <a:spLocks noEditPoints="1"/>
          </p:cNvSpPr>
          <p:nvPr/>
        </p:nvSpPr>
        <p:spPr bwMode="auto">
          <a:xfrm>
            <a:off x="5411788" y="2546350"/>
            <a:ext cx="90487" cy="87313"/>
          </a:xfrm>
          <a:custGeom>
            <a:gdLst>
              <a:gd fmla="*/ 27 w 53" name="T0"/>
              <a:gd fmla="*/ 0 h 52" name="T1"/>
              <a:gd fmla="*/ 26 w 53" name="T2"/>
              <a:gd fmla="*/ 0 h 52" name="T3"/>
              <a:gd fmla="*/ 26 w 53" name="T4"/>
              <a:gd fmla="*/ 8 h 52" name="T5"/>
              <a:gd fmla="*/ 27 w 53" name="T6"/>
              <a:gd fmla="*/ 8 h 52" name="T7"/>
              <a:gd fmla="*/ 44 w 53" name="T8"/>
              <a:gd fmla="*/ 26 h 52" name="T9"/>
              <a:gd fmla="*/ 44 w 53" name="T10"/>
              <a:gd fmla="*/ 26 h 52" name="T11"/>
              <a:gd fmla="*/ 26 w 53" name="T12"/>
              <a:gd fmla="*/ 44 h 52" name="T13"/>
              <a:gd fmla="*/ 26 w 53" name="T14"/>
              <a:gd fmla="*/ 44 h 52" name="T15"/>
              <a:gd fmla="*/ 26 w 53" name="T16"/>
              <a:gd fmla="*/ 52 h 52" name="T17"/>
              <a:gd fmla="*/ 26 w 53" name="T18"/>
              <a:gd fmla="*/ 52 h 52" name="T19"/>
              <a:gd fmla="*/ 53 w 53" name="T20"/>
              <a:gd fmla="*/ 27 h 52" name="T21"/>
              <a:gd fmla="*/ 27 w 53" name="T22"/>
              <a:gd fmla="*/ 0 h 52" name="T23"/>
              <a:gd fmla="*/ 26 w 53" name="T24"/>
              <a:gd fmla="*/ 0 h 52" name="T25"/>
              <a:gd fmla="*/ 26 w 53" name="T26"/>
              <a:gd fmla="*/ 0 h 52" name="T27"/>
              <a:gd fmla="*/ 0 w 53" name="T28"/>
              <a:gd fmla="*/ 25 h 52" name="T29"/>
              <a:gd fmla="*/ 26 w 53" name="T30"/>
              <a:gd fmla="*/ 52 h 52" name="T31"/>
              <a:gd fmla="*/ 26 w 53" name="T32"/>
              <a:gd fmla="*/ 52 h 52" name="T33"/>
              <a:gd fmla="*/ 26 w 53" name="T34"/>
              <a:gd fmla="*/ 44 h 52" name="T35"/>
              <a:gd fmla="*/ 26 w 53" name="T36"/>
              <a:gd fmla="*/ 44 h 52" name="T37"/>
              <a:gd fmla="*/ 9 w 53" name="T38"/>
              <a:gd fmla="*/ 26 h 52" name="T39"/>
              <a:gd fmla="*/ 26 w 53" name="T40"/>
              <a:gd fmla="*/ 8 h 52" name="T41"/>
              <a:gd fmla="*/ 26 w 53" name="T42"/>
              <a:gd fmla="*/ 8 h 52" name="T43"/>
              <a:gd fmla="*/ 26 w 53" name="T44"/>
              <a:gd fmla="*/ 0 h 5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3" name="T69"/>
              <a:gd fmla="*/ 0 h 52" name="T70"/>
              <a:gd fmla="*/ 53 w 53" name="T71"/>
              <a:gd fmla="*/ 52 h 5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52" w="52">
                <a:moveTo>
                  <a:pt x="27" y="0"/>
                </a:moveTo>
                <a:cubicBezTo>
                  <a:pt x="26" y="0"/>
                  <a:pt x="26" y="0"/>
                  <a:pt x="26" y="0"/>
                </a:cubicBezTo>
                <a:cubicBezTo>
                  <a:pt x="26" y="8"/>
                  <a:pt x="26" y="8"/>
                  <a:pt x="26" y="8"/>
                </a:cubicBezTo>
                <a:cubicBezTo>
                  <a:pt x="27" y="8"/>
                  <a:pt x="27" y="8"/>
                  <a:pt x="27" y="8"/>
                </a:cubicBezTo>
                <a:cubicBezTo>
                  <a:pt x="36" y="9"/>
                  <a:pt x="44" y="17"/>
                  <a:pt x="44" y="26"/>
                </a:cubicBezTo>
                <a:cubicBezTo>
                  <a:pt x="44" y="26"/>
                  <a:pt x="44" y="26"/>
                  <a:pt x="44" y="26"/>
                </a:cubicBezTo>
                <a:cubicBezTo>
                  <a:pt x="44" y="36"/>
                  <a:pt x="36" y="44"/>
                  <a:pt x="26" y="44"/>
                </a:cubicBezTo>
                <a:cubicBezTo>
                  <a:pt x="26" y="44"/>
                  <a:pt x="26" y="44"/>
                  <a:pt x="26" y="44"/>
                </a:cubicBezTo>
                <a:cubicBezTo>
                  <a:pt x="26" y="52"/>
                  <a:pt x="26" y="52"/>
                  <a:pt x="26" y="52"/>
                </a:cubicBezTo>
                <a:cubicBezTo>
                  <a:pt x="26" y="52"/>
                  <a:pt x="26" y="52"/>
                  <a:pt x="26" y="52"/>
                </a:cubicBezTo>
                <a:cubicBezTo>
                  <a:pt x="40" y="52"/>
                  <a:pt x="52" y="41"/>
                  <a:pt x="53" y="27"/>
                </a:cubicBezTo>
                <a:cubicBezTo>
                  <a:pt x="53" y="12"/>
                  <a:pt x="41" y="0"/>
                  <a:pt x="27" y="0"/>
                </a:cubicBezTo>
                <a:close/>
                <a:moveTo>
                  <a:pt x="26" y="0"/>
                </a:moveTo>
                <a:cubicBezTo>
                  <a:pt x="26" y="0"/>
                  <a:pt x="26" y="0"/>
                  <a:pt x="26" y="0"/>
                </a:cubicBezTo>
                <a:cubicBezTo>
                  <a:pt x="12" y="0"/>
                  <a:pt x="0" y="11"/>
                  <a:pt x="0" y="25"/>
                </a:cubicBezTo>
                <a:cubicBezTo>
                  <a:pt x="0" y="40"/>
                  <a:pt x="11" y="52"/>
                  <a:pt x="26" y="52"/>
                </a:cubicBezTo>
                <a:cubicBezTo>
                  <a:pt x="26" y="52"/>
                  <a:pt x="26" y="52"/>
                  <a:pt x="26" y="52"/>
                </a:cubicBezTo>
                <a:cubicBezTo>
                  <a:pt x="26" y="44"/>
                  <a:pt x="26" y="44"/>
                  <a:pt x="26" y="44"/>
                </a:cubicBezTo>
                <a:cubicBezTo>
                  <a:pt x="26" y="44"/>
                  <a:pt x="26" y="44"/>
                  <a:pt x="26" y="44"/>
                </a:cubicBezTo>
                <a:cubicBezTo>
                  <a:pt x="16" y="43"/>
                  <a:pt x="8" y="35"/>
                  <a:pt x="9" y="26"/>
                </a:cubicBezTo>
                <a:cubicBezTo>
                  <a:pt x="9" y="16"/>
                  <a:pt x="17" y="8"/>
                  <a:pt x="26" y="8"/>
                </a:cubicBezTo>
                <a:cubicBezTo>
                  <a:pt x="26" y="8"/>
                  <a:pt x="26" y="8"/>
                  <a:pt x="26" y="8"/>
                </a:cubicBezTo>
                <a:lnTo>
                  <a:pt x="26"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59" name="Freeform 116"/>
          <p:cNvSpPr/>
          <p:nvPr/>
        </p:nvSpPr>
        <p:spPr bwMode="auto">
          <a:xfrm>
            <a:off x="5376863" y="2608263"/>
            <a:ext cx="79375" cy="76200"/>
          </a:xfrm>
          <a:custGeom>
            <a:gdLst>
              <a:gd fmla="*/ 22 w 47" name="T0"/>
              <a:gd fmla="*/ 6 h 45" name="T1"/>
              <a:gd fmla="*/ 19 w 47" name="T2"/>
              <a:gd fmla="*/ 0 h 45" name="T3"/>
              <a:gd fmla="*/ 5 w 47" name="T4"/>
              <a:gd fmla="*/ 15 h 45" name="T5"/>
              <a:gd fmla="*/ 12 w 47" name="T6"/>
              <a:gd fmla="*/ 42 h 45" name="T7"/>
              <a:gd fmla="*/ 24 w 47" name="T8"/>
              <a:gd fmla="*/ 45 h 45" name="T9"/>
              <a:gd fmla="*/ 40 w 47" name="T10"/>
              <a:gd fmla="*/ 38 h 45" name="T11"/>
              <a:gd fmla="*/ 47 w 47" name="T12"/>
              <a:gd fmla="*/ 19 h 45" name="T13"/>
              <a:gd fmla="*/ 47 w 47" name="T14"/>
              <a:gd fmla="*/ 19 h 45" name="T15"/>
              <a:gd fmla="*/ 46 w 47" name="T16"/>
              <a:gd fmla="*/ 19 h 45" name="T17"/>
              <a:gd fmla="*/ 41 w 47" name="T18"/>
              <a:gd fmla="*/ 19 h 45" name="T19"/>
              <a:gd fmla="*/ 36 w 47" name="T20"/>
              <a:gd fmla="*/ 27 h 45" name="T21"/>
              <a:gd fmla="*/ 26 w 47" name="T22"/>
              <a:gd fmla="*/ 32 h 45" name="T23"/>
              <a:gd fmla="*/ 20 w 47" name="T24"/>
              <a:gd fmla="*/ 30 h 45" name="T25"/>
              <a:gd fmla="*/ 16 w 47" name="T26"/>
              <a:gd fmla="*/ 14 h 45" name="T27"/>
              <a:gd fmla="*/ 22 w 47" name="T28"/>
              <a:gd fmla="*/ 6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7" name="T45"/>
              <a:gd fmla="*/ 0 h 45" name="T46"/>
              <a:gd fmla="*/ 47 w 47" name="T47"/>
              <a:gd fmla="*/ 45 h 4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5" w="47">
                <a:moveTo>
                  <a:pt x="22" y="6"/>
                </a:moveTo>
                <a:cubicBezTo>
                  <a:pt x="21" y="4"/>
                  <a:pt x="20" y="2"/>
                  <a:pt x="19" y="0"/>
                </a:cubicBezTo>
                <a:cubicBezTo>
                  <a:pt x="13" y="4"/>
                  <a:pt x="8" y="9"/>
                  <a:pt x="5" y="15"/>
                </a:cubicBezTo>
                <a:cubicBezTo>
                  <a:pt x="0" y="24"/>
                  <a:pt x="3" y="36"/>
                  <a:pt x="12" y="42"/>
                </a:cubicBezTo>
                <a:cubicBezTo>
                  <a:pt x="16" y="44"/>
                  <a:pt x="20" y="45"/>
                  <a:pt x="24" y="45"/>
                </a:cubicBezTo>
                <a:cubicBezTo>
                  <a:pt x="30" y="45"/>
                  <a:pt x="36" y="43"/>
                  <a:pt x="40" y="38"/>
                </a:cubicBezTo>
                <a:cubicBezTo>
                  <a:pt x="44" y="33"/>
                  <a:pt x="47" y="27"/>
                  <a:pt x="47" y="19"/>
                </a:cubicBezTo>
                <a:cubicBezTo>
                  <a:pt x="47" y="19"/>
                  <a:pt x="47" y="19"/>
                  <a:pt x="47" y="19"/>
                </a:cubicBezTo>
                <a:cubicBezTo>
                  <a:pt x="47" y="19"/>
                  <a:pt x="47" y="19"/>
                  <a:pt x="46" y="19"/>
                </a:cubicBezTo>
                <a:cubicBezTo>
                  <a:pt x="45" y="19"/>
                  <a:pt x="43" y="19"/>
                  <a:pt x="41" y="19"/>
                </a:cubicBezTo>
                <a:cubicBezTo>
                  <a:pt x="40" y="22"/>
                  <a:pt x="38" y="25"/>
                  <a:pt x="36" y="27"/>
                </a:cubicBezTo>
                <a:cubicBezTo>
                  <a:pt x="33" y="30"/>
                  <a:pt x="30" y="32"/>
                  <a:pt x="26" y="32"/>
                </a:cubicBezTo>
                <a:cubicBezTo>
                  <a:pt x="24" y="32"/>
                  <a:pt x="22" y="31"/>
                  <a:pt x="20" y="30"/>
                </a:cubicBezTo>
                <a:cubicBezTo>
                  <a:pt x="15" y="27"/>
                  <a:pt x="14" y="20"/>
                  <a:pt x="16" y="14"/>
                </a:cubicBezTo>
                <a:cubicBezTo>
                  <a:pt x="18" y="11"/>
                  <a:pt x="20" y="8"/>
                  <a:pt x="22" y="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0" name="Freeform 117"/>
          <p:cNvSpPr/>
          <p:nvPr/>
        </p:nvSpPr>
        <p:spPr bwMode="auto">
          <a:xfrm>
            <a:off x="5459413" y="2605088"/>
            <a:ext cx="80962" cy="76200"/>
          </a:xfrm>
          <a:custGeom>
            <a:gdLst>
              <a:gd fmla="*/ 37 w 48" name="T0"/>
              <a:gd fmla="*/ 41 h 45" name="T1"/>
              <a:gd fmla="*/ 42 w 48" name="T2"/>
              <a:gd fmla="*/ 13 h 45" name="T3"/>
              <a:gd fmla="*/ 27 w 48" name="T4"/>
              <a:gd fmla="*/ 0 h 45" name="T5"/>
              <a:gd fmla="*/ 24 w 48" name="T6"/>
              <a:gd fmla="*/ 6 h 45" name="T7"/>
              <a:gd fmla="*/ 31 w 48" name="T8"/>
              <a:gd fmla="*/ 13 h 45" name="T9"/>
              <a:gd fmla="*/ 28 w 48" name="T10"/>
              <a:gd fmla="*/ 29 h 45" name="T11"/>
              <a:gd fmla="*/ 21 w 48" name="T12"/>
              <a:gd fmla="*/ 32 h 45" name="T13"/>
              <a:gd fmla="*/ 12 w 48" name="T14"/>
              <a:gd fmla="*/ 28 h 45" name="T15"/>
              <a:gd fmla="*/ 6 w 48" name="T16"/>
              <a:gd fmla="*/ 20 h 45" name="T17"/>
              <a:gd fmla="*/ 0 w 48" name="T18"/>
              <a:gd fmla="*/ 21 h 45" name="T19"/>
              <a:gd fmla="*/ 3 w 48" name="T20"/>
              <a:gd fmla="*/ 30 h 45" name="T21"/>
              <a:gd fmla="*/ 4 w 48" name="T22"/>
              <a:gd fmla="*/ 32 h 45" name="T23"/>
              <a:gd fmla="*/ 9 w 48" name="T24"/>
              <a:gd fmla="*/ 39 h 45" name="T25"/>
              <a:gd fmla="*/ 24 w 48" name="T26"/>
              <a:gd fmla="*/ 45 h 45" name="T27"/>
              <a:gd fmla="*/ 37 w 48" name="T28"/>
              <a:gd fmla="*/ 41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8" name="T45"/>
              <a:gd fmla="*/ 0 h 45" name="T46"/>
              <a:gd fmla="*/ 48 w 48" name="T47"/>
              <a:gd fmla="*/ 45 h 4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5" w="48">
                <a:moveTo>
                  <a:pt x="37" y="41"/>
                </a:moveTo>
                <a:cubicBezTo>
                  <a:pt x="46" y="34"/>
                  <a:pt x="48" y="22"/>
                  <a:pt x="42" y="13"/>
                </a:cubicBezTo>
                <a:cubicBezTo>
                  <a:pt x="39" y="7"/>
                  <a:pt x="34" y="3"/>
                  <a:pt x="27" y="0"/>
                </a:cubicBezTo>
                <a:cubicBezTo>
                  <a:pt x="26" y="2"/>
                  <a:pt x="25" y="4"/>
                  <a:pt x="24" y="6"/>
                </a:cubicBezTo>
                <a:cubicBezTo>
                  <a:pt x="27" y="8"/>
                  <a:pt x="29" y="11"/>
                  <a:pt x="31" y="13"/>
                </a:cubicBezTo>
                <a:cubicBezTo>
                  <a:pt x="34" y="19"/>
                  <a:pt x="33" y="26"/>
                  <a:pt x="28" y="29"/>
                </a:cubicBezTo>
                <a:cubicBezTo>
                  <a:pt x="26" y="31"/>
                  <a:pt x="24" y="32"/>
                  <a:pt x="21" y="32"/>
                </a:cubicBezTo>
                <a:cubicBezTo>
                  <a:pt x="18" y="32"/>
                  <a:pt x="15" y="30"/>
                  <a:pt x="12" y="28"/>
                </a:cubicBezTo>
                <a:cubicBezTo>
                  <a:pt x="10" y="26"/>
                  <a:pt x="8" y="23"/>
                  <a:pt x="6" y="20"/>
                </a:cubicBezTo>
                <a:cubicBezTo>
                  <a:pt x="4" y="21"/>
                  <a:pt x="2" y="21"/>
                  <a:pt x="0" y="21"/>
                </a:cubicBezTo>
                <a:cubicBezTo>
                  <a:pt x="1" y="24"/>
                  <a:pt x="2" y="27"/>
                  <a:pt x="3" y="30"/>
                </a:cubicBezTo>
                <a:cubicBezTo>
                  <a:pt x="3" y="31"/>
                  <a:pt x="4" y="32"/>
                  <a:pt x="4" y="32"/>
                </a:cubicBezTo>
                <a:cubicBezTo>
                  <a:pt x="5" y="35"/>
                  <a:pt x="7" y="37"/>
                  <a:pt x="9" y="39"/>
                </a:cubicBezTo>
                <a:cubicBezTo>
                  <a:pt x="13" y="43"/>
                  <a:pt x="18" y="45"/>
                  <a:pt x="24" y="45"/>
                </a:cubicBezTo>
                <a:cubicBezTo>
                  <a:pt x="28" y="45"/>
                  <a:pt x="33" y="44"/>
                  <a:pt x="37" y="4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1" name="Freeform 118"/>
          <p:cNvSpPr/>
          <p:nvPr/>
        </p:nvSpPr>
        <p:spPr bwMode="auto">
          <a:xfrm>
            <a:off x="5348288" y="2535238"/>
            <a:ext cx="76200" cy="73025"/>
          </a:xfrm>
          <a:custGeom>
            <a:gdLst>
              <a:gd fmla="*/ 15 w 45" name="T0"/>
              <a:gd fmla="*/ 41 h 43" name="T1"/>
              <a:gd fmla="*/ 27 w 45" name="T2"/>
              <a:gd fmla="*/ 43 h 43" name="T3"/>
              <a:gd fmla="*/ 36 w 45" name="T4"/>
              <a:gd fmla="*/ 42 h 43" name="T5"/>
              <a:gd fmla="*/ 34 w 45" name="T6"/>
              <a:gd fmla="*/ 36 h 43" name="T7"/>
              <a:gd fmla="*/ 25 w 45" name="T8"/>
              <a:gd fmla="*/ 34 h 43" name="T9"/>
              <a:gd fmla="*/ 17 w 45" name="T10"/>
              <a:gd fmla="*/ 19 h 43" name="T11"/>
              <a:gd fmla="*/ 30 w 45" name="T12"/>
              <a:gd fmla="*/ 11 h 43" name="T13"/>
              <a:gd fmla="*/ 31 w 45" name="T14"/>
              <a:gd fmla="*/ 11 h 43" name="T15"/>
              <a:gd fmla="*/ 40 w 45" name="T16"/>
              <a:gd fmla="*/ 14 h 43" name="T17"/>
              <a:gd fmla="*/ 45 w 45" name="T18"/>
              <a:gd fmla="*/ 9 h 43" name="T19"/>
              <a:gd fmla="*/ 27 w 45" name="T20"/>
              <a:gd fmla="*/ 0 h 43" name="T21"/>
              <a:gd fmla="*/ 24 w 45" name="T22"/>
              <a:gd fmla="*/ 0 h 43" name="T23"/>
              <a:gd fmla="*/ 3 w 45" name="T24"/>
              <a:gd fmla="*/ 16 h 43" name="T25"/>
              <a:gd fmla="*/ 15 w 45" name="T26"/>
              <a:gd fmla="*/ 41 h 4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5" name="T42"/>
              <a:gd fmla="*/ 0 h 43" name="T43"/>
              <a:gd fmla="*/ 45 w 45" name="T44"/>
              <a:gd fmla="*/ 43 h 4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3" w="45">
                <a:moveTo>
                  <a:pt x="15" y="41"/>
                </a:moveTo>
                <a:cubicBezTo>
                  <a:pt x="19" y="42"/>
                  <a:pt x="23" y="43"/>
                  <a:pt x="27" y="43"/>
                </a:cubicBezTo>
                <a:cubicBezTo>
                  <a:pt x="30" y="43"/>
                  <a:pt x="33" y="43"/>
                  <a:pt x="36" y="42"/>
                </a:cubicBezTo>
                <a:cubicBezTo>
                  <a:pt x="35" y="40"/>
                  <a:pt x="35" y="38"/>
                  <a:pt x="34" y="36"/>
                </a:cubicBezTo>
                <a:cubicBezTo>
                  <a:pt x="31" y="36"/>
                  <a:pt x="28" y="35"/>
                  <a:pt x="25" y="34"/>
                </a:cubicBezTo>
                <a:cubicBezTo>
                  <a:pt x="19" y="31"/>
                  <a:pt x="16" y="25"/>
                  <a:pt x="17" y="19"/>
                </a:cubicBezTo>
                <a:cubicBezTo>
                  <a:pt x="19" y="14"/>
                  <a:pt x="24" y="11"/>
                  <a:pt x="30" y="11"/>
                </a:cubicBezTo>
                <a:cubicBezTo>
                  <a:pt x="30" y="11"/>
                  <a:pt x="31" y="11"/>
                  <a:pt x="31" y="11"/>
                </a:cubicBezTo>
                <a:cubicBezTo>
                  <a:pt x="34" y="11"/>
                  <a:pt x="37" y="12"/>
                  <a:pt x="40" y="14"/>
                </a:cubicBezTo>
                <a:cubicBezTo>
                  <a:pt x="42" y="12"/>
                  <a:pt x="43" y="11"/>
                  <a:pt x="45" y="9"/>
                </a:cubicBezTo>
                <a:cubicBezTo>
                  <a:pt x="39" y="4"/>
                  <a:pt x="33" y="1"/>
                  <a:pt x="27" y="0"/>
                </a:cubicBezTo>
                <a:cubicBezTo>
                  <a:pt x="26" y="0"/>
                  <a:pt x="25" y="0"/>
                  <a:pt x="24" y="0"/>
                </a:cubicBezTo>
                <a:cubicBezTo>
                  <a:pt x="15" y="0"/>
                  <a:pt x="6" y="6"/>
                  <a:pt x="3" y="16"/>
                </a:cubicBezTo>
                <a:cubicBezTo>
                  <a:pt x="0" y="26"/>
                  <a:pt x="6" y="37"/>
                  <a:pt x="15" y="4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2" name="Freeform 119"/>
          <p:cNvSpPr/>
          <p:nvPr/>
        </p:nvSpPr>
        <p:spPr bwMode="auto">
          <a:xfrm>
            <a:off x="4051300" y="4089400"/>
            <a:ext cx="287338" cy="204788"/>
          </a:xfrm>
          <a:custGeom>
            <a:gdLst>
              <a:gd fmla="*/ 157 w 170" name="T0"/>
              <a:gd fmla="*/ 59 h 121" name="T1"/>
              <a:gd fmla="*/ 162 w 170" name="T2"/>
              <a:gd fmla="*/ 37 h 121" name="T3"/>
              <a:gd fmla="*/ 154 w 170" name="T4"/>
              <a:gd fmla="*/ 36 h 121" name="T5"/>
              <a:gd fmla="*/ 113 w 170" name="T6"/>
              <a:gd fmla="*/ 52 h 121" name="T7"/>
              <a:gd fmla="*/ 101 w 170" name="T8"/>
              <a:gd fmla="*/ 53 h 121" name="T9"/>
              <a:gd fmla="*/ 82 w 170" name="T10"/>
              <a:gd fmla="*/ 58 h 121" name="T11"/>
              <a:gd fmla="*/ 54 w 170" name="T12"/>
              <a:gd fmla="*/ 65 h 121" name="T13"/>
              <a:gd fmla="*/ 32 w 170" name="T14"/>
              <a:gd fmla="*/ 56 h 121" name="T15"/>
              <a:gd fmla="*/ 43 w 170" name="T16"/>
              <a:gd fmla="*/ 58 h 121" name="T17"/>
              <a:gd fmla="*/ 62 w 170" name="T18"/>
              <a:gd fmla="*/ 23 h 121" name="T19"/>
              <a:gd fmla="*/ 41 w 170" name="T20"/>
              <a:gd fmla="*/ 19 h 121" name="T21"/>
              <a:gd fmla="*/ 43 w 170" name="T22"/>
              <a:gd fmla="*/ 43 h 121" name="T23"/>
              <a:gd fmla="*/ 51 w 170" name="T24"/>
              <a:gd fmla="*/ 35 h 121" name="T25"/>
              <a:gd fmla="*/ 44 w 170" name="T26"/>
              <a:gd fmla="*/ 33 h 121" name="T27"/>
              <a:gd fmla="*/ 43 w 170" name="T28"/>
              <a:gd fmla="*/ 33 h 121" name="T29"/>
              <a:gd fmla="*/ 47 w 170" name="T30"/>
              <a:gd fmla="*/ 27 h 121" name="T31"/>
              <a:gd fmla="*/ 55 w 170" name="T32"/>
              <a:gd fmla="*/ 29 h 121" name="T33"/>
              <a:gd fmla="*/ 52 w 170" name="T34"/>
              <a:gd fmla="*/ 46 h 121" name="T35"/>
              <a:gd fmla="*/ 30 w 170" name="T36"/>
              <a:gd fmla="*/ 45 h 121" name="T37"/>
              <a:gd fmla="*/ 31 w 170" name="T38"/>
              <a:gd fmla="*/ 17 h 121" name="T39"/>
              <a:gd fmla="*/ 58 w 170" name="T40"/>
              <a:gd fmla="*/ 11 h 121" name="T41"/>
              <a:gd fmla="*/ 74 w 170" name="T42"/>
              <a:gd fmla="*/ 38 h 121" name="T43"/>
              <a:gd fmla="*/ 82 w 170" name="T44"/>
              <a:gd fmla="*/ 35 h 121" name="T45"/>
              <a:gd fmla="*/ 69 w 170" name="T46"/>
              <a:gd fmla="*/ 7 h 121" name="T47"/>
              <a:gd fmla="*/ 30 w 170" name="T48"/>
              <a:gd fmla="*/ 7 h 121" name="T49"/>
              <a:gd fmla="*/ 28 w 170" name="T50"/>
              <a:gd fmla="*/ 65 h 121" name="T51"/>
              <a:gd fmla="*/ 30 w 170" name="T52"/>
              <a:gd fmla="*/ 69 h 121" name="T53"/>
              <a:gd fmla="*/ 20 w 170" name="T54"/>
              <a:gd fmla="*/ 9 h 121" name="T55"/>
              <a:gd fmla="*/ 16 w 170" name="T56"/>
              <a:gd fmla="*/ 2 h 121" name="T57"/>
              <a:gd fmla="*/ 4 w 170" name="T58"/>
              <a:gd fmla="*/ 49 h 121" name="T59"/>
              <a:gd fmla="*/ 47 w 170" name="T60"/>
              <a:gd fmla="*/ 82 h 121" name="T61"/>
              <a:gd fmla="*/ 86 w 170" name="T62"/>
              <a:gd fmla="*/ 72 h 121" name="T63"/>
              <a:gd fmla="*/ 114 w 170" name="T64"/>
              <a:gd fmla="*/ 121 h 121" name="T65"/>
              <a:gd fmla="*/ 126 w 170" name="T66"/>
              <a:gd fmla="*/ 115 h 121" name="T67"/>
              <a:gd fmla="*/ 121 w 170" name="T68"/>
              <a:gd fmla="*/ 111 h 121" name="T69"/>
              <a:gd fmla="*/ 91 w 170" name="T70"/>
              <a:gd fmla="*/ 94 h 121" name="T71"/>
              <a:gd fmla="*/ 102 w 170" name="T72"/>
              <a:gd fmla="*/ 105 h 121" name="T73"/>
              <a:gd fmla="*/ 126 w 170" name="T74"/>
              <a:gd fmla="*/ 100 h 121" name="T75"/>
              <a:gd fmla="*/ 116 w 170" name="T76"/>
              <a:gd fmla="*/ 72 h 121" name="T77"/>
              <a:gd fmla="*/ 104 w 170" name="T78"/>
              <a:gd fmla="*/ 86 h 121" name="T79"/>
              <a:gd fmla="*/ 112 w 170" name="T80"/>
              <a:gd fmla="*/ 84 h 121" name="T81"/>
              <a:gd fmla="*/ 121 w 170" name="T82"/>
              <a:gd fmla="*/ 83 h 121" name="T83"/>
              <a:gd fmla="*/ 111 w 170" name="T84"/>
              <a:gd fmla="*/ 97 h 121" name="T85"/>
              <a:gd fmla="*/ 105 w 170" name="T86"/>
              <a:gd fmla="*/ 67 h 121" name="T87"/>
              <a:gd fmla="*/ 128 w 170" name="T88"/>
              <a:gd fmla="*/ 64 h 121" name="T89"/>
              <a:gd fmla="*/ 164 w 170" name="T90"/>
              <a:gd fmla="*/ 84 h 121" name="T91"/>
              <a:gd fmla="*/ 170 w 170" name="T92"/>
              <a:gd fmla="*/ 78 h 12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70" name="T141"/>
              <a:gd fmla="*/ 0 h 121" name="T142"/>
              <a:gd fmla="*/ 170 w 170" name="T143"/>
              <a:gd fmla="*/ 121 h 12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20" w="170">
                <a:moveTo>
                  <a:pt x="168" y="74"/>
                </a:moveTo>
                <a:cubicBezTo>
                  <a:pt x="162" y="71"/>
                  <a:pt x="158" y="66"/>
                  <a:pt x="157" y="59"/>
                </a:cubicBezTo>
                <a:cubicBezTo>
                  <a:pt x="156" y="53"/>
                  <a:pt x="157" y="47"/>
                  <a:pt x="161" y="42"/>
                </a:cubicBezTo>
                <a:cubicBezTo>
                  <a:pt x="162" y="41"/>
                  <a:pt x="162" y="39"/>
                  <a:pt x="162" y="37"/>
                </a:cubicBezTo>
                <a:cubicBezTo>
                  <a:pt x="161" y="35"/>
                  <a:pt x="159" y="34"/>
                  <a:pt x="158" y="34"/>
                </a:cubicBezTo>
                <a:cubicBezTo>
                  <a:pt x="157" y="34"/>
                  <a:pt x="155" y="35"/>
                  <a:pt x="154" y="36"/>
                </a:cubicBezTo>
                <a:cubicBezTo>
                  <a:pt x="149" y="43"/>
                  <a:pt x="147" y="52"/>
                  <a:pt x="148" y="61"/>
                </a:cubicBezTo>
                <a:cubicBezTo>
                  <a:pt x="137" y="55"/>
                  <a:pt x="125" y="52"/>
                  <a:pt x="113" y="52"/>
                </a:cubicBezTo>
                <a:cubicBezTo>
                  <a:pt x="113" y="52"/>
                  <a:pt x="113" y="52"/>
                  <a:pt x="113" y="52"/>
                </a:cubicBezTo>
                <a:cubicBezTo>
                  <a:pt x="112" y="52"/>
                  <a:pt x="103" y="52"/>
                  <a:pt x="101" y="53"/>
                </a:cubicBezTo>
                <a:cubicBezTo>
                  <a:pt x="101" y="53"/>
                  <a:pt x="101" y="53"/>
                  <a:pt x="101" y="53"/>
                </a:cubicBezTo>
                <a:cubicBezTo>
                  <a:pt x="95" y="54"/>
                  <a:pt x="89" y="55"/>
                  <a:pt x="82" y="58"/>
                </a:cubicBezTo>
                <a:cubicBezTo>
                  <a:pt x="81" y="58"/>
                  <a:pt x="80" y="59"/>
                  <a:pt x="78" y="59"/>
                </a:cubicBezTo>
                <a:cubicBezTo>
                  <a:pt x="71" y="62"/>
                  <a:pt x="63" y="65"/>
                  <a:pt x="54" y="65"/>
                </a:cubicBezTo>
                <a:cubicBezTo>
                  <a:pt x="52" y="65"/>
                  <a:pt x="50" y="65"/>
                  <a:pt x="48" y="65"/>
                </a:cubicBezTo>
                <a:cubicBezTo>
                  <a:pt x="42" y="63"/>
                  <a:pt x="36" y="60"/>
                  <a:pt x="32" y="56"/>
                </a:cubicBezTo>
                <a:cubicBezTo>
                  <a:pt x="32" y="56"/>
                  <a:pt x="32" y="56"/>
                  <a:pt x="33" y="56"/>
                </a:cubicBezTo>
                <a:cubicBezTo>
                  <a:pt x="36" y="57"/>
                  <a:pt x="39" y="58"/>
                  <a:pt x="43" y="58"/>
                </a:cubicBezTo>
                <a:cubicBezTo>
                  <a:pt x="53" y="58"/>
                  <a:pt x="65" y="51"/>
                  <a:pt x="67" y="39"/>
                </a:cubicBezTo>
                <a:cubicBezTo>
                  <a:pt x="68" y="34"/>
                  <a:pt x="66" y="28"/>
                  <a:pt x="62" y="23"/>
                </a:cubicBezTo>
                <a:cubicBezTo>
                  <a:pt x="59" y="19"/>
                  <a:pt x="54" y="17"/>
                  <a:pt x="49" y="17"/>
                </a:cubicBezTo>
                <a:cubicBezTo>
                  <a:pt x="46" y="17"/>
                  <a:pt x="44" y="18"/>
                  <a:pt x="41" y="19"/>
                </a:cubicBezTo>
                <a:cubicBezTo>
                  <a:pt x="36" y="22"/>
                  <a:pt x="30" y="30"/>
                  <a:pt x="34" y="37"/>
                </a:cubicBezTo>
                <a:cubicBezTo>
                  <a:pt x="36" y="40"/>
                  <a:pt x="40" y="43"/>
                  <a:pt x="43" y="43"/>
                </a:cubicBezTo>
                <a:cubicBezTo>
                  <a:pt x="46" y="43"/>
                  <a:pt x="48" y="42"/>
                  <a:pt x="50" y="40"/>
                </a:cubicBezTo>
                <a:cubicBezTo>
                  <a:pt x="52" y="38"/>
                  <a:pt x="52" y="36"/>
                  <a:pt x="51" y="35"/>
                </a:cubicBezTo>
                <a:cubicBezTo>
                  <a:pt x="50" y="33"/>
                  <a:pt x="49" y="32"/>
                  <a:pt x="47" y="32"/>
                </a:cubicBezTo>
                <a:cubicBezTo>
                  <a:pt x="46" y="32"/>
                  <a:pt x="45" y="32"/>
                  <a:pt x="44" y="33"/>
                </a:cubicBezTo>
                <a:cubicBezTo>
                  <a:pt x="43" y="34"/>
                  <a:pt x="43" y="34"/>
                  <a:pt x="43" y="34"/>
                </a:cubicBezTo>
                <a:cubicBezTo>
                  <a:pt x="43" y="34"/>
                  <a:pt x="43" y="33"/>
                  <a:pt x="43" y="33"/>
                </a:cubicBezTo>
                <a:cubicBezTo>
                  <a:pt x="42" y="32"/>
                  <a:pt x="43" y="30"/>
                  <a:pt x="43" y="29"/>
                </a:cubicBezTo>
                <a:cubicBezTo>
                  <a:pt x="44" y="28"/>
                  <a:pt x="45" y="27"/>
                  <a:pt x="47" y="27"/>
                </a:cubicBezTo>
                <a:cubicBezTo>
                  <a:pt x="48" y="26"/>
                  <a:pt x="48" y="26"/>
                  <a:pt x="49" y="26"/>
                </a:cubicBezTo>
                <a:cubicBezTo>
                  <a:pt x="51" y="26"/>
                  <a:pt x="53" y="27"/>
                  <a:pt x="55" y="29"/>
                </a:cubicBezTo>
                <a:cubicBezTo>
                  <a:pt x="57" y="31"/>
                  <a:pt x="58" y="34"/>
                  <a:pt x="58" y="38"/>
                </a:cubicBezTo>
                <a:cubicBezTo>
                  <a:pt x="57" y="41"/>
                  <a:pt x="55" y="45"/>
                  <a:pt x="52" y="46"/>
                </a:cubicBezTo>
                <a:cubicBezTo>
                  <a:pt x="49" y="48"/>
                  <a:pt x="46" y="49"/>
                  <a:pt x="43" y="49"/>
                </a:cubicBezTo>
                <a:cubicBezTo>
                  <a:pt x="39" y="49"/>
                  <a:pt x="34" y="47"/>
                  <a:pt x="30" y="45"/>
                </a:cubicBezTo>
                <a:cubicBezTo>
                  <a:pt x="27" y="44"/>
                  <a:pt x="26" y="41"/>
                  <a:pt x="25" y="37"/>
                </a:cubicBezTo>
                <a:cubicBezTo>
                  <a:pt x="24" y="32"/>
                  <a:pt x="25" y="24"/>
                  <a:pt x="31" y="17"/>
                </a:cubicBezTo>
                <a:cubicBezTo>
                  <a:pt x="36" y="12"/>
                  <a:pt x="43" y="9"/>
                  <a:pt x="50" y="9"/>
                </a:cubicBezTo>
                <a:cubicBezTo>
                  <a:pt x="53" y="9"/>
                  <a:pt x="56" y="10"/>
                  <a:pt x="58" y="11"/>
                </a:cubicBezTo>
                <a:cubicBezTo>
                  <a:pt x="68" y="15"/>
                  <a:pt x="74" y="25"/>
                  <a:pt x="73" y="35"/>
                </a:cubicBezTo>
                <a:cubicBezTo>
                  <a:pt x="73" y="36"/>
                  <a:pt x="73" y="37"/>
                  <a:pt x="74" y="38"/>
                </a:cubicBezTo>
                <a:cubicBezTo>
                  <a:pt x="75" y="39"/>
                  <a:pt x="76" y="39"/>
                  <a:pt x="77" y="39"/>
                </a:cubicBezTo>
                <a:cubicBezTo>
                  <a:pt x="80" y="39"/>
                  <a:pt x="82" y="38"/>
                  <a:pt x="82" y="35"/>
                </a:cubicBezTo>
                <a:cubicBezTo>
                  <a:pt x="82" y="32"/>
                  <a:pt x="82" y="28"/>
                  <a:pt x="82" y="26"/>
                </a:cubicBezTo>
                <a:cubicBezTo>
                  <a:pt x="80" y="18"/>
                  <a:pt x="75" y="12"/>
                  <a:pt x="69" y="7"/>
                </a:cubicBezTo>
                <a:cubicBezTo>
                  <a:pt x="63" y="3"/>
                  <a:pt x="56" y="0"/>
                  <a:pt x="49" y="0"/>
                </a:cubicBezTo>
                <a:cubicBezTo>
                  <a:pt x="42" y="0"/>
                  <a:pt x="35" y="3"/>
                  <a:pt x="30" y="7"/>
                </a:cubicBezTo>
                <a:cubicBezTo>
                  <a:pt x="21" y="13"/>
                  <a:pt x="15" y="24"/>
                  <a:pt x="15" y="36"/>
                </a:cubicBezTo>
                <a:cubicBezTo>
                  <a:pt x="15" y="47"/>
                  <a:pt x="20" y="58"/>
                  <a:pt x="28" y="65"/>
                </a:cubicBezTo>
                <a:cubicBezTo>
                  <a:pt x="33" y="69"/>
                  <a:pt x="40" y="72"/>
                  <a:pt x="46" y="73"/>
                </a:cubicBezTo>
                <a:cubicBezTo>
                  <a:pt x="40" y="73"/>
                  <a:pt x="35" y="72"/>
                  <a:pt x="30" y="69"/>
                </a:cubicBezTo>
                <a:cubicBezTo>
                  <a:pt x="21" y="64"/>
                  <a:pt x="15" y="56"/>
                  <a:pt x="12" y="47"/>
                </a:cubicBezTo>
                <a:cubicBezTo>
                  <a:pt x="9" y="35"/>
                  <a:pt x="12" y="21"/>
                  <a:pt x="20" y="9"/>
                </a:cubicBezTo>
                <a:cubicBezTo>
                  <a:pt x="21" y="7"/>
                  <a:pt x="21" y="6"/>
                  <a:pt x="20" y="4"/>
                </a:cubicBezTo>
                <a:cubicBezTo>
                  <a:pt x="19" y="3"/>
                  <a:pt x="17" y="2"/>
                  <a:pt x="16" y="2"/>
                </a:cubicBezTo>
                <a:cubicBezTo>
                  <a:pt x="14" y="2"/>
                  <a:pt x="13" y="3"/>
                  <a:pt x="12" y="4"/>
                </a:cubicBezTo>
                <a:cubicBezTo>
                  <a:pt x="3" y="18"/>
                  <a:pt x="0" y="35"/>
                  <a:pt x="4" y="49"/>
                </a:cubicBezTo>
                <a:cubicBezTo>
                  <a:pt x="7" y="61"/>
                  <a:pt x="14" y="71"/>
                  <a:pt x="25" y="77"/>
                </a:cubicBezTo>
                <a:cubicBezTo>
                  <a:pt x="31" y="80"/>
                  <a:pt x="39" y="82"/>
                  <a:pt x="47" y="82"/>
                </a:cubicBezTo>
                <a:cubicBezTo>
                  <a:pt x="53" y="82"/>
                  <a:pt x="59" y="81"/>
                  <a:pt x="66" y="79"/>
                </a:cubicBezTo>
                <a:cubicBezTo>
                  <a:pt x="73" y="77"/>
                  <a:pt x="79" y="75"/>
                  <a:pt x="86" y="72"/>
                </a:cubicBezTo>
                <a:cubicBezTo>
                  <a:pt x="81" y="80"/>
                  <a:pt x="79" y="89"/>
                  <a:pt x="82" y="98"/>
                </a:cubicBezTo>
                <a:cubicBezTo>
                  <a:pt x="87" y="112"/>
                  <a:pt x="99" y="121"/>
                  <a:pt x="114" y="121"/>
                </a:cubicBezTo>
                <a:cubicBezTo>
                  <a:pt x="117" y="121"/>
                  <a:pt x="120" y="121"/>
                  <a:pt x="123" y="120"/>
                </a:cubicBezTo>
                <a:cubicBezTo>
                  <a:pt x="126" y="119"/>
                  <a:pt x="127" y="117"/>
                  <a:pt x="126" y="115"/>
                </a:cubicBezTo>
                <a:cubicBezTo>
                  <a:pt x="126" y="113"/>
                  <a:pt x="124" y="111"/>
                  <a:pt x="122" y="111"/>
                </a:cubicBezTo>
                <a:cubicBezTo>
                  <a:pt x="122" y="111"/>
                  <a:pt x="121" y="111"/>
                  <a:pt x="121" y="111"/>
                </a:cubicBezTo>
                <a:cubicBezTo>
                  <a:pt x="118" y="111"/>
                  <a:pt x="116" y="112"/>
                  <a:pt x="114" y="112"/>
                </a:cubicBezTo>
                <a:cubicBezTo>
                  <a:pt x="103" y="112"/>
                  <a:pt x="93" y="105"/>
                  <a:pt x="91" y="94"/>
                </a:cubicBezTo>
                <a:cubicBezTo>
                  <a:pt x="91" y="94"/>
                  <a:pt x="90" y="93"/>
                  <a:pt x="90" y="92"/>
                </a:cubicBezTo>
                <a:cubicBezTo>
                  <a:pt x="93" y="98"/>
                  <a:pt x="97" y="102"/>
                  <a:pt x="102" y="105"/>
                </a:cubicBezTo>
                <a:cubicBezTo>
                  <a:pt x="105" y="106"/>
                  <a:pt x="108" y="106"/>
                  <a:pt x="111" y="106"/>
                </a:cubicBezTo>
                <a:cubicBezTo>
                  <a:pt x="116" y="106"/>
                  <a:pt x="122" y="104"/>
                  <a:pt x="126" y="100"/>
                </a:cubicBezTo>
                <a:cubicBezTo>
                  <a:pt x="130" y="96"/>
                  <a:pt x="132" y="91"/>
                  <a:pt x="131" y="85"/>
                </a:cubicBezTo>
                <a:cubicBezTo>
                  <a:pt x="130" y="77"/>
                  <a:pt x="123" y="72"/>
                  <a:pt x="116" y="72"/>
                </a:cubicBezTo>
                <a:cubicBezTo>
                  <a:pt x="111" y="72"/>
                  <a:pt x="105" y="74"/>
                  <a:pt x="104" y="82"/>
                </a:cubicBezTo>
                <a:cubicBezTo>
                  <a:pt x="103" y="83"/>
                  <a:pt x="104" y="85"/>
                  <a:pt x="104" y="86"/>
                </a:cubicBezTo>
                <a:cubicBezTo>
                  <a:pt x="105" y="87"/>
                  <a:pt x="107" y="88"/>
                  <a:pt x="108" y="88"/>
                </a:cubicBezTo>
                <a:cubicBezTo>
                  <a:pt x="110" y="88"/>
                  <a:pt x="112" y="86"/>
                  <a:pt x="112" y="84"/>
                </a:cubicBezTo>
                <a:cubicBezTo>
                  <a:pt x="113" y="81"/>
                  <a:pt x="115" y="81"/>
                  <a:pt x="117" y="81"/>
                </a:cubicBezTo>
                <a:cubicBezTo>
                  <a:pt x="119" y="81"/>
                  <a:pt x="120" y="82"/>
                  <a:pt x="121" y="83"/>
                </a:cubicBezTo>
                <a:cubicBezTo>
                  <a:pt x="123" y="88"/>
                  <a:pt x="122" y="93"/>
                  <a:pt x="118" y="95"/>
                </a:cubicBezTo>
                <a:cubicBezTo>
                  <a:pt x="116" y="96"/>
                  <a:pt x="113" y="97"/>
                  <a:pt x="111" y="97"/>
                </a:cubicBezTo>
                <a:cubicBezTo>
                  <a:pt x="106" y="97"/>
                  <a:pt x="102" y="94"/>
                  <a:pt x="99" y="90"/>
                </a:cubicBezTo>
                <a:cubicBezTo>
                  <a:pt x="95" y="82"/>
                  <a:pt x="98" y="72"/>
                  <a:pt x="105" y="67"/>
                </a:cubicBezTo>
                <a:cubicBezTo>
                  <a:pt x="109" y="65"/>
                  <a:pt x="113" y="64"/>
                  <a:pt x="119" y="64"/>
                </a:cubicBezTo>
                <a:cubicBezTo>
                  <a:pt x="122" y="64"/>
                  <a:pt x="125" y="64"/>
                  <a:pt x="128" y="64"/>
                </a:cubicBezTo>
                <a:cubicBezTo>
                  <a:pt x="141" y="66"/>
                  <a:pt x="153" y="73"/>
                  <a:pt x="161" y="82"/>
                </a:cubicBezTo>
                <a:cubicBezTo>
                  <a:pt x="162" y="83"/>
                  <a:pt x="163" y="84"/>
                  <a:pt x="164" y="84"/>
                </a:cubicBezTo>
                <a:cubicBezTo>
                  <a:pt x="166" y="84"/>
                  <a:pt x="167" y="83"/>
                  <a:pt x="168" y="82"/>
                </a:cubicBezTo>
                <a:cubicBezTo>
                  <a:pt x="169" y="81"/>
                  <a:pt x="170" y="80"/>
                  <a:pt x="170" y="78"/>
                </a:cubicBezTo>
                <a:cubicBezTo>
                  <a:pt x="170" y="77"/>
                  <a:pt x="169" y="75"/>
                  <a:pt x="168" y="7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3" name="Freeform 120"/>
          <p:cNvSpPr/>
          <p:nvPr/>
        </p:nvSpPr>
        <p:spPr bwMode="auto">
          <a:xfrm>
            <a:off x="4087813" y="4078288"/>
            <a:ext cx="15875" cy="15875"/>
          </a:xfrm>
          <a:custGeom>
            <a:gdLst>
              <a:gd fmla="*/ 0 w 9" name="T0"/>
              <a:gd fmla="*/ 4 h 9" name="T1"/>
              <a:gd fmla="*/ 1 w 9" name="T2"/>
              <a:gd fmla="*/ 7 h 9" name="T3"/>
              <a:gd fmla="*/ 5 w 9" name="T4"/>
              <a:gd fmla="*/ 9 h 9" name="T5"/>
              <a:gd fmla="*/ 9 w 9" name="T6"/>
              <a:gd fmla="*/ 4 h 9" name="T7"/>
              <a:gd fmla="*/ 8 w 9" name="T8"/>
              <a:gd fmla="*/ 1 h 9" name="T9"/>
              <a:gd fmla="*/ 5 w 9" name="T10"/>
              <a:gd fmla="*/ 0 h 9" name="T11"/>
              <a:gd fmla="*/ 0 w 9" name="T12"/>
              <a:gd fmla="*/ 4 h 9" name="T13"/>
              <a:gd fmla="*/ 0 60000 65536" name="T14"/>
              <a:gd fmla="*/ 0 60000 65536" name="T15"/>
              <a:gd fmla="*/ 0 60000 65536" name="T16"/>
              <a:gd fmla="*/ 0 60000 65536" name="T17"/>
              <a:gd fmla="*/ 0 60000 65536" name="T18"/>
              <a:gd fmla="*/ 0 60000 65536" name="T19"/>
              <a:gd fmla="*/ 0 60000 65536" name="T20"/>
              <a:gd fmla="*/ 0 w 9" name="T21"/>
              <a:gd fmla="*/ 0 h 9" name="T22"/>
              <a:gd fmla="*/ 9 w 9" name="T23"/>
              <a:gd fmla="*/ 9 h 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 w="9">
                <a:moveTo>
                  <a:pt x="0" y="4"/>
                </a:moveTo>
                <a:cubicBezTo>
                  <a:pt x="0" y="5"/>
                  <a:pt x="1" y="6"/>
                  <a:pt x="1" y="7"/>
                </a:cubicBezTo>
                <a:cubicBezTo>
                  <a:pt x="2" y="8"/>
                  <a:pt x="3" y="9"/>
                  <a:pt x="5" y="9"/>
                </a:cubicBezTo>
                <a:cubicBezTo>
                  <a:pt x="8" y="9"/>
                  <a:pt x="9" y="6"/>
                  <a:pt x="9" y="4"/>
                </a:cubicBezTo>
                <a:cubicBezTo>
                  <a:pt x="9" y="3"/>
                  <a:pt x="9" y="2"/>
                  <a:pt x="8" y="1"/>
                </a:cubicBezTo>
                <a:cubicBezTo>
                  <a:pt x="7" y="0"/>
                  <a:pt x="6" y="0"/>
                  <a:pt x="5" y="0"/>
                </a:cubicBezTo>
                <a:cubicBezTo>
                  <a:pt x="2" y="0"/>
                  <a:pt x="0" y="2"/>
                  <a:pt x="0"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4" name="Freeform 121"/>
          <p:cNvSpPr>
            <a:spLocks noEditPoints="1"/>
          </p:cNvSpPr>
          <p:nvPr/>
        </p:nvSpPr>
        <p:spPr bwMode="auto">
          <a:xfrm>
            <a:off x="4762500" y="2768600"/>
            <a:ext cx="247650" cy="238125"/>
          </a:xfrm>
          <a:custGeom>
            <a:gdLst>
              <a:gd fmla="*/ 76 w 147" name="T0"/>
              <a:gd fmla="*/ 139 h 141" name="T1"/>
              <a:gd fmla="*/ 101 w 147" name="T2"/>
              <a:gd fmla="*/ 137 h 141" name="T3"/>
              <a:gd fmla="*/ 125 w 147" name="T4"/>
              <a:gd fmla="*/ 98 h 141" name="T5"/>
              <a:gd fmla="*/ 147 w 147" name="T6"/>
              <a:gd fmla="*/ 0 h 141" name="T7"/>
              <a:gd fmla="*/ 76 w 147" name="T8"/>
              <a:gd fmla="*/ 16 h 141" name="T9"/>
              <a:gd fmla="*/ 76 w 147" name="T10"/>
              <a:gd fmla="*/ 30 h 141" name="T11"/>
              <a:gd fmla="*/ 129 w 147" name="T12"/>
              <a:gd fmla="*/ 19 h 141" name="T13"/>
              <a:gd fmla="*/ 112 w 147" name="T14"/>
              <a:gd fmla="*/ 92 h 141" name="T15"/>
              <a:gd fmla="*/ 99 w 147" name="T16"/>
              <a:gd fmla="*/ 120 h 141" name="T17"/>
              <a:gd fmla="*/ 76 w 147" name="T18"/>
              <a:gd fmla="*/ 123 h 141" name="T19"/>
              <a:gd fmla="*/ 76 w 147" name="T20"/>
              <a:gd fmla="*/ 139 h 141" name="T21"/>
              <a:gd fmla="*/ 76 w 147" name="T22"/>
              <a:gd fmla="*/ 105 h 141" name="T23"/>
              <a:gd fmla="*/ 76 w 147" name="T24"/>
              <a:gd fmla="*/ 91 h 141" name="T25"/>
              <a:gd fmla="*/ 101 w 147" name="T26"/>
              <a:gd fmla="*/ 91 h 141" name="T27"/>
              <a:gd fmla="*/ 97 w 147" name="T28"/>
              <a:gd fmla="*/ 103 h 141" name="T29"/>
              <a:gd fmla="*/ 90 w 147" name="T30"/>
              <a:gd fmla="*/ 105 h 141" name="T31"/>
              <a:gd fmla="*/ 76 w 147" name="T32"/>
              <a:gd fmla="*/ 105 h 141" name="T33"/>
              <a:gd fmla="*/ 76 w 147" name="T34"/>
              <a:gd fmla="*/ 81 h 141" name="T35"/>
              <a:gd fmla="*/ 76 w 147" name="T36"/>
              <a:gd fmla="*/ 42 h 141" name="T37"/>
              <a:gd fmla="*/ 83 w 147" name="T38"/>
              <a:gd fmla="*/ 40 h 141" name="T39"/>
              <a:gd fmla="*/ 83 w 147" name="T40"/>
              <a:gd fmla="*/ 55 h 141" name="T41"/>
              <a:gd fmla="*/ 99 w 147" name="T42"/>
              <a:gd fmla="*/ 38 h 141" name="T43"/>
              <a:gd fmla="*/ 114 w 147" name="T44"/>
              <a:gd fmla="*/ 33 h 141" name="T45"/>
              <a:gd fmla="*/ 109 w 147" name="T46"/>
              <a:gd fmla="*/ 48 h 141" name="T47"/>
              <a:gd fmla="*/ 92 w 147" name="T48"/>
              <a:gd fmla="*/ 64 h 141" name="T49"/>
              <a:gd fmla="*/ 107 w 147" name="T50"/>
              <a:gd fmla="*/ 64 h 141" name="T51"/>
              <a:gd fmla="*/ 103 w 147" name="T52"/>
              <a:gd fmla="*/ 79 h 141" name="T53"/>
              <a:gd fmla="*/ 90 w 147" name="T54"/>
              <a:gd fmla="*/ 79 h 141" name="T55"/>
              <a:gd fmla="*/ 77 w 147" name="T56"/>
              <a:gd fmla="*/ 80 h 141" name="T57"/>
              <a:gd fmla="*/ 76 w 147" name="T58"/>
              <a:gd fmla="*/ 81 h 141" name="T59"/>
              <a:gd fmla="*/ 18 w 147" name="T60"/>
              <a:gd fmla="*/ 130 h 141" name="T61"/>
              <a:gd fmla="*/ 22 w 147" name="T62"/>
              <a:gd fmla="*/ 135 h 141" name="T63"/>
              <a:gd fmla="*/ 48 w 147" name="T64"/>
              <a:gd fmla="*/ 109 h 141" name="T65"/>
              <a:gd fmla="*/ 76 w 147" name="T66"/>
              <a:gd fmla="*/ 139 h 141" name="T67"/>
              <a:gd fmla="*/ 76 w 147" name="T68"/>
              <a:gd fmla="*/ 123 h 141" name="T69"/>
              <a:gd fmla="*/ 63 w 147" name="T70"/>
              <a:gd fmla="*/ 105 h 141" name="T71"/>
              <a:gd fmla="*/ 76 w 147" name="T72"/>
              <a:gd fmla="*/ 105 h 141" name="T73"/>
              <a:gd fmla="*/ 76 w 147" name="T74"/>
              <a:gd fmla="*/ 91 h 141" name="T75"/>
              <a:gd fmla="*/ 66 w 147" name="T76"/>
              <a:gd fmla="*/ 91 h 141" name="T77"/>
              <a:gd fmla="*/ 76 w 147" name="T78"/>
              <a:gd fmla="*/ 81 h 141" name="T79"/>
              <a:gd fmla="*/ 76 w 147" name="T80"/>
              <a:gd fmla="*/ 42 h 141" name="T81"/>
              <a:gd fmla="*/ 69 w 147" name="T82"/>
              <a:gd fmla="*/ 44 h 141" name="T83"/>
              <a:gd fmla="*/ 68 w 147" name="T84"/>
              <a:gd fmla="*/ 57 h 141" name="T85"/>
              <a:gd fmla="*/ 68 w 147" name="T86"/>
              <a:gd fmla="*/ 70 h 141" name="T87"/>
              <a:gd fmla="*/ 57 w 147" name="T88"/>
              <a:gd fmla="*/ 81 h 141" name="T89"/>
              <a:gd fmla="*/ 57 w 147" name="T90"/>
              <a:gd fmla="*/ 46 h 141" name="T91"/>
              <a:gd fmla="*/ 44 w 147" name="T92"/>
              <a:gd fmla="*/ 50 h 141" name="T93"/>
              <a:gd fmla="*/ 43 w 147" name="T94"/>
              <a:gd fmla="*/ 57 h 141" name="T95"/>
              <a:gd fmla="*/ 43 w 147" name="T96"/>
              <a:gd fmla="*/ 85 h 141" name="T97"/>
              <a:gd fmla="*/ 27 w 147" name="T98"/>
              <a:gd fmla="*/ 48 h 141" name="T99"/>
              <a:gd fmla="*/ 27 w 147" name="T100"/>
              <a:gd fmla="*/ 48 h 141" name="T101"/>
              <a:gd fmla="*/ 56 w 147" name="T102"/>
              <a:gd fmla="*/ 35 h 141" name="T103"/>
              <a:gd fmla="*/ 76 w 147" name="T104"/>
              <a:gd fmla="*/ 30 h 141" name="T105"/>
              <a:gd fmla="*/ 76 w 147" name="T106"/>
              <a:gd fmla="*/ 16 h 141" name="T107"/>
              <a:gd fmla="*/ 49 w 147" name="T108"/>
              <a:gd fmla="*/ 22 h 141" name="T109"/>
              <a:gd fmla="*/ 10 w 147" name="T110"/>
              <a:gd fmla="*/ 47 h 141" name="T111"/>
              <a:gd fmla="*/ 38 w 147" name="T112"/>
              <a:gd fmla="*/ 100 h 141" name="T113"/>
              <a:gd fmla="*/ 13 w 147" name="T114"/>
              <a:gd fmla="*/ 125 h 141" name="T115"/>
              <a:gd fmla="*/ 18 w 147" name="T116"/>
              <a:gd fmla="*/ 130 h 14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47" name="T177"/>
              <a:gd fmla="*/ 0 h 141" name="T178"/>
              <a:gd fmla="*/ 147 w 147" name="T179"/>
              <a:gd fmla="*/ 141 h 141"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41" w="147">
                <a:moveTo>
                  <a:pt x="76" y="139"/>
                </a:moveTo>
                <a:cubicBezTo>
                  <a:pt x="84" y="141"/>
                  <a:pt x="92" y="141"/>
                  <a:pt x="101" y="137"/>
                </a:cubicBezTo>
                <a:cubicBezTo>
                  <a:pt x="117" y="129"/>
                  <a:pt x="121" y="114"/>
                  <a:pt x="125" y="98"/>
                </a:cubicBezTo>
                <a:cubicBezTo>
                  <a:pt x="134" y="66"/>
                  <a:pt x="141" y="33"/>
                  <a:pt x="147" y="0"/>
                </a:cubicBezTo>
                <a:cubicBezTo>
                  <a:pt x="123" y="5"/>
                  <a:pt x="99" y="10"/>
                  <a:pt x="76" y="16"/>
                </a:cubicBezTo>
                <a:cubicBezTo>
                  <a:pt x="76" y="30"/>
                  <a:pt x="76" y="30"/>
                  <a:pt x="76" y="30"/>
                </a:cubicBezTo>
                <a:cubicBezTo>
                  <a:pt x="93" y="26"/>
                  <a:pt x="111" y="22"/>
                  <a:pt x="129" y="19"/>
                </a:cubicBezTo>
                <a:cubicBezTo>
                  <a:pt x="125" y="43"/>
                  <a:pt x="118" y="68"/>
                  <a:pt x="112" y="92"/>
                </a:cubicBezTo>
                <a:cubicBezTo>
                  <a:pt x="109" y="102"/>
                  <a:pt x="108" y="113"/>
                  <a:pt x="99" y="120"/>
                </a:cubicBezTo>
                <a:cubicBezTo>
                  <a:pt x="92" y="126"/>
                  <a:pt x="83" y="126"/>
                  <a:pt x="76" y="123"/>
                </a:cubicBezTo>
                <a:cubicBezTo>
                  <a:pt x="76" y="139"/>
                  <a:pt x="76" y="139"/>
                  <a:pt x="76" y="139"/>
                </a:cubicBezTo>
                <a:close/>
                <a:moveTo>
                  <a:pt x="76" y="105"/>
                </a:moveTo>
                <a:cubicBezTo>
                  <a:pt x="76" y="91"/>
                  <a:pt x="76" y="91"/>
                  <a:pt x="76" y="91"/>
                </a:cubicBezTo>
                <a:cubicBezTo>
                  <a:pt x="101" y="91"/>
                  <a:pt x="101" y="91"/>
                  <a:pt x="101" y="91"/>
                </a:cubicBezTo>
                <a:cubicBezTo>
                  <a:pt x="100" y="95"/>
                  <a:pt x="99" y="99"/>
                  <a:pt x="97" y="103"/>
                </a:cubicBezTo>
                <a:cubicBezTo>
                  <a:pt x="96" y="106"/>
                  <a:pt x="93" y="105"/>
                  <a:pt x="90" y="105"/>
                </a:cubicBezTo>
                <a:cubicBezTo>
                  <a:pt x="76" y="105"/>
                  <a:pt x="76" y="105"/>
                  <a:pt x="76" y="105"/>
                </a:cubicBezTo>
                <a:close/>
                <a:moveTo>
                  <a:pt x="76" y="81"/>
                </a:moveTo>
                <a:cubicBezTo>
                  <a:pt x="76" y="42"/>
                  <a:pt x="76" y="42"/>
                  <a:pt x="76" y="42"/>
                </a:cubicBezTo>
                <a:cubicBezTo>
                  <a:pt x="83" y="40"/>
                  <a:pt x="83" y="40"/>
                  <a:pt x="83" y="40"/>
                </a:cubicBezTo>
                <a:cubicBezTo>
                  <a:pt x="83" y="55"/>
                  <a:pt x="83" y="55"/>
                  <a:pt x="83" y="55"/>
                </a:cubicBezTo>
                <a:cubicBezTo>
                  <a:pt x="88" y="49"/>
                  <a:pt x="94" y="44"/>
                  <a:pt x="99" y="38"/>
                </a:cubicBezTo>
                <a:cubicBezTo>
                  <a:pt x="103" y="34"/>
                  <a:pt x="109" y="34"/>
                  <a:pt x="114" y="33"/>
                </a:cubicBezTo>
                <a:cubicBezTo>
                  <a:pt x="113" y="39"/>
                  <a:pt x="113" y="44"/>
                  <a:pt x="109" y="48"/>
                </a:cubicBezTo>
                <a:cubicBezTo>
                  <a:pt x="103" y="53"/>
                  <a:pt x="98" y="59"/>
                  <a:pt x="92" y="64"/>
                </a:cubicBezTo>
                <a:cubicBezTo>
                  <a:pt x="107" y="64"/>
                  <a:pt x="107" y="64"/>
                  <a:pt x="107" y="64"/>
                </a:cubicBezTo>
                <a:cubicBezTo>
                  <a:pt x="106" y="69"/>
                  <a:pt x="104" y="74"/>
                  <a:pt x="103" y="79"/>
                </a:cubicBezTo>
                <a:cubicBezTo>
                  <a:pt x="102" y="80"/>
                  <a:pt x="92" y="79"/>
                  <a:pt x="90" y="79"/>
                </a:cubicBezTo>
                <a:cubicBezTo>
                  <a:pt x="88" y="79"/>
                  <a:pt x="79" y="78"/>
                  <a:pt x="77" y="80"/>
                </a:cubicBezTo>
                <a:lnTo>
                  <a:pt x="76" y="81"/>
                </a:lnTo>
                <a:close/>
                <a:moveTo>
                  <a:pt x="18" y="130"/>
                </a:moveTo>
                <a:cubicBezTo>
                  <a:pt x="22" y="135"/>
                  <a:pt x="22" y="135"/>
                  <a:pt x="22" y="135"/>
                </a:cubicBezTo>
                <a:cubicBezTo>
                  <a:pt x="48" y="109"/>
                  <a:pt x="48" y="109"/>
                  <a:pt x="48" y="109"/>
                </a:cubicBezTo>
                <a:cubicBezTo>
                  <a:pt x="51" y="124"/>
                  <a:pt x="62" y="135"/>
                  <a:pt x="76" y="139"/>
                </a:cubicBezTo>
                <a:cubicBezTo>
                  <a:pt x="76" y="123"/>
                  <a:pt x="76" y="123"/>
                  <a:pt x="76" y="123"/>
                </a:cubicBezTo>
                <a:cubicBezTo>
                  <a:pt x="69" y="120"/>
                  <a:pt x="64" y="113"/>
                  <a:pt x="63" y="105"/>
                </a:cubicBezTo>
                <a:cubicBezTo>
                  <a:pt x="76" y="105"/>
                  <a:pt x="76" y="105"/>
                  <a:pt x="76" y="105"/>
                </a:cubicBezTo>
                <a:cubicBezTo>
                  <a:pt x="76" y="91"/>
                  <a:pt x="76" y="91"/>
                  <a:pt x="76" y="91"/>
                </a:cubicBezTo>
                <a:cubicBezTo>
                  <a:pt x="66" y="91"/>
                  <a:pt x="66" y="91"/>
                  <a:pt x="66" y="91"/>
                </a:cubicBezTo>
                <a:cubicBezTo>
                  <a:pt x="76" y="81"/>
                  <a:pt x="76" y="81"/>
                  <a:pt x="76" y="81"/>
                </a:cubicBezTo>
                <a:cubicBezTo>
                  <a:pt x="76" y="42"/>
                  <a:pt x="76" y="42"/>
                  <a:pt x="76" y="42"/>
                </a:cubicBezTo>
                <a:cubicBezTo>
                  <a:pt x="69" y="44"/>
                  <a:pt x="69" y="44"/>
                  <a:pt x="69" y="44"/>
                </a:cubicBezTo>
                <a:cubicBezTo>
                  <a:pt x="67" y="45"/>
                  <a:pt x="68" y="55"/>
                  <a:pt x="68" y="57"/>
                </a:cubicBezTo>
                <a:cubicBezTo>
                  <a:pt x="68" y="59"/>
                  <a:pt x="69" y="68"/>
                  <a:pt x="68" y="70"/>
                </a:cubicBezTo>
                <a:cubicBezTo>
                  <a:pt x="64" y="74"/>
                  <a:pt x="60" y="77"/>
                  <a:pt x="57" y="81"/>
                </a:cubicBezTo>
                <a:cubicBezTo>
                  <a:pt x="57" y="46"/>
                  <a:pt x="57" y="46"/>
                  <a:pt x="57" y="46"/>
                </a:cubicBezTo>
                <a:cubicBezTo>
                  <a:pt x="53" y="48"/>
                  <a:pt x="48" y="49"/>
                  <a:pt x="44" y="50"/>
                </a:cubicBezTo>
                <a:cubicBezTo>
                  <a:pt x="41" y="51"/>
                  <a:pt x="43" y="54"/>
                  <a:pt x="43" y="57"/>
                </a:cubicBezTo>
                <a:cubicBezTo>
                  <a:pt x="43" y="66"/>
                  <a:pt x="43" y="75"/>
                  <a:pt x="43" y="85"/>
                </a:cubicBezTo>
                <a:cubicBezTo>
                  <a:pt x="25" y="83"/>
                  <a:pt x="16" y="62"/>
                  <a:pt x="27" y="48"/>
                </a:cubicBezTo>
                <a:cubicBezTo>
                  <a:pt x="27" y="48"/>
                  <a:pt x="27" y="48"/>
                  <a:pt x="27" y="48"/>
                </a:cubicBezTo>
                <a:cubicBezTo>
                  <a:pt x="34" y="40"/>
                  <a:pt x="46" y="38"/>
                  <a:pt x="56" y="35"/>
                </a:cubicBezTo>
                <a:cubicBezTo>
                  <a:pt x="62" y="34"/>
                  <a:pt x="69" y="32"/>
                  <a:pt x="76" y="30"/>
                </a:cubicBezTo>
                <a:cubicBezTo>
                  <a:pt x="76" y="16"/>
                  <a:pt x="76" y="16"/>
                  <a:pt x="76" y="16"/>
                </a:cubicBezTo>
                <a:cubicBezTo>
                  <a:pt x="67" y="18"/>
                  <a:pt x="58" y="20"/>
                  <a:pt x="49" y="22"/>
                </a:cubicBezTo>
                <a:cubicBezTo>
                  <a:pt x="33" y="26"/>
                  <a:pt x="18" y="31"/>
                  <a:pt x="10" y="47"/>
                </a:cubicBezTo>
                <a:cubicBezTo>
                  <a:pt x="0" y="69"/>
                  <a:pt x="15" y="95"/>
                  <a:pt x="38" y="100"/>
                </a:cubicBezTo>
                <a:cubicBezTo>
                  <a:pt x="13" y="125"/>
                  <a:pt x="13" y="125"/>
                  <a:pt x="13" y="125"/>
                </a:cubicBezTo>
                <a:lnTo>
                  <a:pt x="18" y="13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5" name="Freeform 122"/>
          <p:cNvSpPr/>
          <p:nvPr/>
        </p:nvSpPr>
        <p:spPr bwMode="auto">
          <a:xfrm>
            <a:off x="5462588" y="3122613"/>
            <a:ext cx="20637" cy="65087"/>
          </a:xfrm>
          <a:custGeom>
            <a:gdLst>
              <a:gd fmla="*/ 12 w 12" name="T0"/>
              <a:gd fmla="*/ 38 h 38" name="T1"/>
              <a:gd fmla="*/ 12 w 12" name="T2"/>
              <a:gd fmla="*/ 0 h 38" name="T3"/>
              <a:gd fmla="*/ 6 w 12" name="T4"/>
              <a:gd fmla="*/ 0 h 38" name="T5"/>
              <a:gd fmla="*/ 0 w 12" name="T6"/>
              <a:gd fmla="*/ 0 h 38" name="T7"/>
              <a:gd fmla="*/ 0 w 12" name="T8"/>
              <a:gd fmla="*/ 38 h 38" name="T9"/>
              <a:gd fmla="*/ 6 w 12" name="T10"/>
              <a:gd fmla="*/ 37 h 38" name="T11"/>
              <a:gd fmla="*/ 12 w 12" name="T12"/>
              <a:gd fmla="*/ 38 h 38" name="T13"/>
              <a:gd fmla="*/ 0 60000 65536" name="T14"/>
              <a:gd fmla="*/ 0 60000 65536" name="T15"/>
              <a:gd fmla="*/ 0 60000 65536" name="T16"/>
              <a:gd fmla="*/ 0 60000 65536" name="T17"/>
              <a:gd fmla="*/ 0 60000 65536" name="T18"/>
              <a:gd fmla="*/ 0 60000 65536" name="T19"/>
              <a:gd fmla="*/ 0 60000 65536" name="T20"/>
              <a:gd fmla="*/ 0 w 12" name="T21"/>
              <a:gd fmla="*/ 0 h 38" name="T22"/>
              <a:gd fmla="*/ 12 w 12" name="T23"/>
              <a:gd fmla="*/ 38 h 3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8" w="12">
                <a:moveTo>
                  <a:pt x="12" y="38"/>
                </a:moveTo>
                <a:cubicBezTo>
                  <a:pt x="12" y="0"/>
                  <a:pt x="12" y="0"/>
                  <a:pt x="12" y="0"/>
                </a:cubicBezTo>
                <a:cubicBezTo>
                  <a:pt x="10" y="0"/>
                  <a:pt x="8" y="0"/>
                  <a:pt x="6" y="0"/>
                </a:cubicBezTo>
                <a:cubicBezTo>
                  <a:pt x="4" y="0"/>
                  <a:pt x="2" y="0"/>
                  <a:pt x="0" y="0"/>
                </a:cubicBezTo>
                <a:cubicBezTo>
                  <a:pt x="0" y="38"/>
                  <a:pt x="0" y="38"/>
                  <a:pt x="0" y="38"/>
                </a:cubicBezTo>
                <a:cubicBezTo>
                  <a:pt x="2" y="37"/>
                  <a:pt x="4" y="37"/>
                  <a:pt x="6" y="37"/>
                </a:cubicBezTo>
                <a:cubicBezTo>
                  <a:pt x="8" y="37"/>
                  <a:pt x="10" y="37"/>
                  <a:pt x="12"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6" name="Freeform 123"/>
          <p:cNvSpPr/>
          <p:nvPr/>
        </p:nvSpPr>
        <p:spPr bwMode="auto">
          <a:xfrm>
            <a:off x="5381625" y="2978150"/>
            <a:ext cx="184150" cy="138113"/>
          </a:xfrm>
          <a:custGeom>
            <a:gdLst>
              <a:gd fmla="*/ 109 w 109" name="T0"/>
              <a:gd fmla="*/ 27 h 82" name="T1"/>
              <a:gd fmla="*/ 102 w 109" name="T2"/>
              <a:gd fmla="*/ 0 h 82" name="T3"/>
              <a:gd fmla="*/ 78 w 109" name="T4"/>
              <a:gd fmla="*/ 13 h 82" name="T5"/>
              <a:gd fmla="*/ 54 w 109" name="T6"/>
              <a:gd fmla="*/ 0 h 82" name="T7"/>
              <a:gd fmla="*/ 31 w 109" name="T8"/>
              <a:gd fmla="*/ 13 h 82" name="T9"/>
              <a:gd fmla="*/ 7 w 109" name="T10"/>
              <a:gd fmla="*/ 0 h 82" name="T11"/>
              <a:gd fmla="*/ 0 w 109" name="T12"/>
              <a:gd fmla="*/ 27 h 82" name="T13"/>
              <a:gd fmla="*/ 48 w 109" name="T14"/>
              <a:gd fmla="*/ 82 h 82" name="T15"/>
              <a:gd fmla="*/ 54 w 109" name="T16"/>
              <a:gd fmla="*/ 82 h 82" name="T17"/>
              <a:gd fmla="*/ 60 w 109" name="T18"/>
              <a:gd fmla="*/ 82 h 82" name="T19"/>
              <a:gd fmla="*/ 109 w 109" name="T20"/>
              <a:gd fmla="*/ 27 h 8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09" name="T33"/>
              <a:gd fmla="*/ 0 h 82" name="T34"/>
              <a:gd fmla="*/ 109 w 109" name="T35"/>
              <a:gd fmla="*/ 82 h 8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82" w="109">
                <a:moveTo>
                  <a:pt x="109" y="27"/>
                </a:moveTo>
                <a:cubicBezTo>
                  <a:pt x="109" y="17"/>
                  <a:pt x="106" y="8"/>
                  <a:pt x="102" y="0"/>
                </a:cubicBezTo>
                <a:cubicBezTo>
                  <a:pt x="78" y="13"/>
                  <a:pt x="78" y="13"/>
                  <a:pt x="78" y="13"/>
                </a:cubicBezTo>
                <a:cubicBezTo>
                  <a:pt x="54" y="0"/>
                  <a:pt x="54" y="0"/>
                  <a:pt x="54" y="0"/>
                </a:cubicBezTo>
                <a:cubicBezTo>
                  <a:pt x="31" y="13"/>
                  <a:pt x="31" y="13"/>
                  <a:pt x="31" y="13"/>
                </a:cubicBezTo>
                <a:cubicBezTo>
                  <a:pt x="7" y="0"/>
                  <a:pt x="7" y="0"/>
                  <a:pt x="7" y="0"/>
                </a:cubicBezTo>
                <a:cubicBezTo>
                  <a:pt x="2" y="8"/>
                  <a:pt x="0" y="17"/>
                  <a:pt x="0" y="27"/>
                </a:cubicBezTo>
                <a:cubicBezTo>
                  <a:pt x="0" y="55"/>
                  <a:pt x="21" y="79"/>
                  <a:pt x="48" y="82"/>
                </a:cubicBezTo>
                <a:cubicBezTo>
                  <a:pt x="50" y="82"/>
                  <a:pt x="52" y="82"/>
                  <a:pt x="54" y="82"/>
                </a:cubicBezTo>
                <a:cubicBezTo>
                  <a:pt x="56" y="82"/>
                  <a:pt x="58" y="82"/>
                  <a:pt x="60" y="82"/>
                </a:cubicBezTo>
                <a:cubicBezTo>
                  <a:pt x="88" y="79"/>
                  <a:pt x="109" y="55"/>
                  <a:pt x="109" y="2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7" name="Freeform 124"/>
          <p:cNvSpPr/>
          <p:nvPr/>
        </p:nvSpPr>
        <p:spPr bwMode="auto">
          <a:xfrm>
            <a:off x="5419725" y="3125788"/>
            <a:ext cx="38100" cy="38100"/>
          </a:xfrm>
          <a:custGeom>
            <a:gdLst>
              <a:gd fmla="*/ 21 w 22" name="T0"/>
              <a:gd fmla="*/ 22 h 23" name="T1"/>
              <a:gd fmla="*/ 16 w 22" name="T2"/>
              <a:gd fmla="*/ 6 h 23" name="T3"/>
              <a:gd fmla="*/ 1 w 22" name="T4"/>
              <a:gd fmla="*/ 1 h 23" name="T5"/>
              <a:gd fmla="*/ 5 w 22" name="T6"/>
              <a:gd fmla="*/ 17 h 23" name="T7"/>
              <a:gd fmla="*/ 21 w 22" name="T8"/>
              <a:gd fmla="*/ 22 h 23" name="T9"/>
              <a:gd fmla="*/ 0 60000 65536" name="T10"/>
              <a:gd fmla="*/ 0 60000 65536" name="T11"/>
              <a:gd fmla="*/ 0 60000 65536" name="T12"/>
              <a:gd fmla="*/ 0 60000 65536" name="T13"/>
              <a:gd fmla="*/ 0 60000 65536" name="T14"/>
              <a:gd fmla="*/ 0 w 22" name="T15"/>
              <a:gd fmla="*/ 0 h 23" name="T16"/>
              <a:gd fmla="*/ 22 w 22" name="T17"/>
              <a:gd fmla="*/ 23 h 23" name="T18"/>
            </a:gdLst>
            <a:cxnLst>
              <a:cxn ang="T10">
                <a:pos x="T0" y="T1"/>
              </a:cxn>
              <a:cxn ang="T11">
                <a:pos x="T2" y="T3"/>
              </a:cxn>
              <a:cxn ang="T12">
                <a:pos x="T4" y="T5"/>
              </a:cxn>
              <a:cxn ang="T13">
                <a:pos x="T6" y="T7"/>
              </a:cxn>
              <a:cxn ang="T14">
                <a:pos x="T8" y="T9"/>
              </a:cxn>
            </a:cxnLst>
            <a:rect b="T18" l="T15" r="T17" t="T16"/>
            <a:pathLst>
              <a:path h="23" w="22">
                <a:moveTo>
                  <a:pt x="21" y="22"/>
                </a:moveTo>
                <a:cubicBezTo>
                  <a:pt x="22" y="16"/>
                  <a:pt x="21" y="10"/>
                  <a:pt x="16" y="6"/>
                </a:cubicBezTo>
                <a:cubicBezTo>
                  <a:pt x="12" y="2"/>
                  <a:pt x="6" y="0"/>
                  <a:pt x="1" y="1"/>
                </a:cubicBezTo>
                <a:cubicBezTo>
                  <a:pt x="0" y="7"/>
                  <a:pt x="1" y="13"/>
                  <a:pt x="5" y="17"/>
                </a:cubicBezTo>
                <a:cubicBezTo>
                  <a:pt x="10" y="21"/>
                  <a:pt x="16" y="23"/>
                  <a:pt x="21" y="2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8" name="Freeform 125"/>
          <p:cNvSpPr/>
          <p:nvPr/>
        </p:nvSpPr>
        <p:spPr bwMode="auto">
          <a:xfrm>
            <a:off x="5487988" y="3125788"/>
            <a:ext cx="39687" cy="38100"/>
          </a:xfrm>
          <a:custGeom>
            <a:gdLst>
              <a:gd fmla="*/ 17 w 23" name="T0"/>
              <a:gd fmla="*/ 17 h 23" name="T1"/>
              <a:gd fmla="*/ 22 w 23" name="T2"/>
              <a:gd fmla="*/ 1 h 23" name="T3"/>
              <a:gd fmla="*/ 6 w 23" name="T4"/>
              <a:gd fmla="*/ 6 h 23" name="T5"/>
              <a:gd fmla="*/ 1 w 23" name="T6"/>
              <a:gd fmla="*/ 22 h 23" name="T7"/>
              <a:gd fmla="*/ 17 w 23" name="T8"/>
              <a:gd fmla="*/ 17 h 23" name="T9"/>
              <a:gd fmla="*/ 0 60000 65536" name="T10"/>
              <a:gd fmla="*/ 0 60000 65536" name="T11"/>
              <a:gd fmla="*/ 0 60000 65536" name="T12"/>
              <a:gd fmla="*/ 0 60000 65536" name="T13"/>
              <a:gd fmla="*/ 0 60000 65536" name="T14"/>
              <a:gd fmla="*/ 0 w 23" name="T15"/>
              <a:gd fmla="*/ 0 h 23" name="T16"/>
              <a:gd fmla="*/ 23 w 23" name="T17"/>
              <a:gd fmla="*/ 23 h 23" name="T18"/>
            </a:gdLst>
            <a:cxnLst>
              <a:cxn ang="T10">
                <a:pos x="T0" y="T1"/>
              </a:cxn>
              <a:cxn ang="T11">
                <a:pos x="T2" y="T3"/>
              </a:cxn>
              <a:cxn ang="T12">
                <a:pos x="T4" y="T5"/>
              </a:cxn>
              <a:cxn ang="T13">
                <a:pos x="T6" y="T7"/>
              </a:cxn>
              <a:cxn ang="T14">
                <a:pos x="T8" y="T9"/>
              </a:cxn>
            </a:cxnLst>
            <a:rect b="T18" l="T15" r="T17" t="T16"/>
            <a:pathLst>
              <a:path h="23" w="23">
                <a:moveTo>
                  <a:pt x="17" y="17"/>
                </a:moveTo>
                <a:cubicBezTo>
                  <a:pt x="21" y="13"/>
                  <a:pt x="23" y="7"/>
                  <a:pt x="22" y="1"/>
                </a:cubicBezTo>
                <a:cubicBezTo>
                  <a:pt x="17" y="0"/>
                  <a:pt x="11" y="2"/>
                  <a:pt x="6" y="6"/>
                </a:cubicBezTo>
                <a:cubicBezTo>
                  <a:pt x="2" y="10"/>
                  <a:pt x="0" y="16"/>
                  <a:pt x="1" y="22"/>
                </a:cubicBezTo>
                <a:cubicBezTo>
                  <a:pt x="7" y="23"/>
                  <a:pt x="13" y="21"/>
                  <a:pt x="17" y="1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69" name="Freeform 126"/>
          <p:cNvSpPr/>
          <p:nvPr/>
        </p:nvSpPr>
        <p:spPr bwMode="auto">
          <a:xfrm>
            <a:off x="5418138" y="3192463"/>
            <a:ext cx="109537" cy="31750"/>
          </a:xfrm>
          <a:custGeom>
            <a:gdLst>
              <a:gd fmla="*/ 38 w 64" name="T0"/>
              <a:gd fmla="*/ 1 h 19" name="T1"/>
              <a:gd fmla="*/ 32 w 64" name="T2"/>
              <a:gd fmla="*/ 0 h 19" name="T3"/>
              <a:gd fmla="*/ 26 w 64" name="T4"/>
              <a:gd fmla="*/ 1 h 19" name="T5"/>
              <a:gd fmla="*/ 0 w 64" name="T6"/>
              <a:gd fmla="*/ 19 h 19" name="T7"/>
              <a:gd fmla="*/ 64 w 64" name="T8"/>
              <a:gd fmla="*/ 19 h 19" name="T9"/>
              <a:gd fmla="*/ 38 w 64" name="T10"/>
              <a:gd fmla="*/ 1 h 19" name="T11"/>
              <a:gd fmla="*/ 0 60000 65536" name="T12"/>
              <a:gd fmla="*/ 0 60000 65536" name="T13"/>
              <a:gd fmla="*/ 0 60000 65536" name="T14"/>
              <a:gd fmla="*/ 0 60000 65536" name="T15"/>
              <a:gd fmla="*/ 0 60000 65536" name="T16"/>
              <a:gd fmla="*/ 0 60000 65536" name="T17"/>
              <a:gd fmla="*/ 0 w 64" name="T18"/>
              <a:gd fmla="*/ 0 h 19" name="T19"/>
              <a:gd fmla="*/ 64 w 64" name="T20"/>
              <a:gd fmla="*/ 19 h 19" name="T21"/>
            </a:gdLst>
            <a:cxnLst>
              <a:cxn ang="T12">
                <a:pos x="T0" y="T1"/>
              </a:cxn>
              <a:cxn ang="T13">
                <a:pos x="T2" y="T3"/>
              </a:cxn>
              <a:cxn ang="T14">
                <a:pos x="T4" y="T5"/>
              </a:cxn>
              <a:cxn ang="T15">
                <a:pos x="T6" y="T7"/>
              </a:cxn>
              <a:cxn ang="T16">
                <a:pos x="T8" y="T9"/>
              </a:cxn>
              <a:cxn ang="T17">
                <a:pos x="T10" y="T11"/>
              </a:cxn>
            </a:cxnLst>
            <a:rect b="T21" l="T18" r="T20" t="T19"/>
            <a:pathLst>
              <a:path h="19" w="64">
                <a:moveTo>
                  <a:pt x="38" y="1"/>
                </a:moveTo>
                <a:cubicBezTo>
                  <a:pt x="36" y="0"/>
                  <a:pt x="34" y="0"/>
                  <a:pt x="32" y="0"/>
                </a:cubicBezTo>
                <a:cubicBezTo>
                  <a:pt x="30" y="0"/>
                  <a:pt x="28" y="0"/>
                  <a:pt x="26" y="1"/>
                </a:cubicBezTo>
                <a:cubicBezTo>
                  <a:pt x="12" y="2"/>
                  <a:pt x="0" y="10"/>
                  <a:pt x="0" y="19"/>
                </a:cubicBezTo>
                <a:cubicBezTo>
                  <a:pt x="64" y="19"/>
                  <a:pt x="64" y="19"/>
                  <a:pt x="64" y="19"/>
                </a:cubicBezTo>
                <a:cubicBezTo>
                  <a:pt x="64" y="10"/>
                  <a:pt x="53" y="2"/>
                  <a:pt x="38"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0" name="Freeform 127"/>
          <p:cNvSpPr/>
          <p:nvPr/>
        </p:nvSpPr>
        <p:spPr bwMode="auto">
          <a:xfrm>
            <a:off x="4238625" y="3316288"/>
            <a:ext cx="60325" cy="106362"/>
          </a:xfrm>
          <a:custGeom>
            <a:gdLst>
              <a:gd fmla="*/ 36 w 36" name="T0"/>
              <a:gd fmla="*/ 31 h 63" name="T1"/>
              <a:gd fmla="*/ 18 w 36" name="T2"/>
              <a:gd fmla="*/ 0 h 63" name="T3"/>
              <a:gd fmla="*/ 0 w 36" name="T4"/>
              <a:gd fmla="*/ 31 h 63" name="T5"/>
              <a:gd fmla="*/ 18 w 36" name="T6"/>
              <a:gd fmla="*/ 63 h 63" name="T7"/>
              <a:gd fmla="*/ 36 w 36" name="T8"/>
              <a:gd fmla="*/ 31 h 63" name="T9"/>
              <a:gd fmla="*/ 0 60000 65536" name="T10"/>
              <a:gd fmla="*/ 0 60000 65536" name="T11"/>
              <a:gd fmla="*/ 0 60000 65536" name="T12"/>
              <a:gd fmla="*/ 0 60000 65536" name="T13"/>
              <a:gd fmla="*/ 0 60000 65536" name="T14"/>
              <a:gd fmla="*/ 0 w 36" name="T15"/>
              <a:gd fmla="*/ 0 h 63" name="T16"/>
              <a:gd fmla="*/ 36 w 36" name="T17"/>
              <a:gd fmla="*/ 63 h 63" name="T18"/>
            </a:gdLst>
            <a:cxnLst>
              <a:cxn ang="T10">
                <a:pos x="T0" y="T1"/>
              </a:cxn>
              <a:cxn ang="T11">
                <a:pos x="T2" y="T3"/>
              </a:cxn>
              <a:cxn ang="T12">
                <a:pos x="T4" y="T5"/>
              </a:cxn>
              <a:cxn ang="T13">
                <a:pos x="T6" y="T7"/>
              </a:cxn>
              <a:cxn ang="T14">
                <a:pos x="T8" y="T9"/>
              </a:cxn>
            </a:cxnLst>
            <a:rect b="T18" l="T15" r="T17" t="T16"/>
            <a:pathLst>
              <a:path h="62" w="36">
                <a:moveTo>
                  <a:pt x="36" y="31"/>
                </a:moveTo>
                <a:cubicBezTo>
                  <a:pt x="36" y="20"/>
                  <a:pt x="29" y="4"/>
                  <a:pt x="18" y="0"/>
                </a:cubicBezTo>
                <a:cubicBezTo>
                  <a:pt x="7" y="4"/>
                  <a:pt x="0" y="20"/>
                  <a:pt x="0" y="31"/>
                </a:cubicBezTo>
                <a:cubicBezTo>
                  <a:pt x="0" y="43"/>
                  <a:pt x="7" y="58"/>
                  <a:pt x="18" y="63"/>
                </a:cubicBezTo>
                <a:cubicBezTo>
                  <a:pt x="29" y="58"/>
                  <a:pt x="36" y="43"/>
                  <a:pt x="36" y="3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1" name="Freeform 128"/>
          <p:cNvSpPr/>
          <p:nvPr/>
        </p:nvSpPr>
        <p:spPr bwMode="auto">
          <a:xfrm>
            <a:off x="4281488" y="3384550"/>
            <a:ext cx="98425" cy="77788"/>
          </a:xfrm>
          <a:custGeom>
            <a:gdLst>
              <a:gd fmla="*/ 2 w 58" name="T0"/>
              <a:gd fmla="*/ 38 h 46" name="T1"/>
              <a:gd fmla="*/ 38 w 58" name="T2"/>
              <a:gd fmla="*/ 39 h 46" name="T3"/>
              <a:gd fmla="*/ 57 w 58" name="T4"/>
              <a:gd fmla="*/ 8 h 46" name="T5"/>
              <a:gd fmla="*/ 21 w 58" name="T6"/>
              <a:gd fmla="*/ 7 h 46" name="T7"/>
              <a:gd fmla="*/ 2 w 58" name="T8"/>
              <a:gd fmla="*/ 38 h 46" name="T9"/>
              <a:gd fmla="*/ 0 60000 65536" name="T10"/>
              <a:gd fmla="*/ 0 60000 65536" name="T11"/>
              <a:gd fmla="*/ 0 60000 65536" name="T12"/>
              <a:gd fmla="*/ 0 60000 65536" name="T13"/>
              <a:gd fmla="*/ 0 60000 65536" name="T14"/>
              <a:gd fmla="*/ 0 w 58" name="T15"/>
              <a:gd fmla="*/ 0 h 46" name="T16"/>
              <a:gd fmla="*/ 58 w 58" name="T17"/>
              <a:gd fmla="*/ 46 h 46" name="T18"/>
            </a:gdLst>
            <a:cxnLst>
              <a:cxn ang="T10">
                <a:pos x="T0" y="T1"/>
              </a:cxn>
              <a:cxn ang="T11">
                <a:pos x="T2" y="T3"/>
              </a:cxn>
              <a:cxn ang="T12">
                <a:pos x="T4" y="T5"/>
              </a:cxn>
              <a:cxn ang="T13">
                <a:pos x="T6" y="T7"/>
              </a:cxn>
              <a:cxn ang="T14">
                <a:pos x="T8" y="T9"/>
              </a:cxn>
            </a:cxnLst>
            <a:rect b="T18" l="T15" r="T17" t="T16"/>
            <a:pathLst>
              <a:path h="46" w="57">
                <a:moveTo>
                  <a:pt x="2" y="38"/>
                </a:moveTo>
                <a:cubicBezTo>
                  <a:pt x="11" y="46"/>
                  <a:pt x="28" y="44"/>
                  <a:pt x="38" y="39"/>
                </a:cubicBezTo>
                <a:cubicBezTo>
                  <a:pt x="48" y="33"/>
                  <a:pt x="58" y="19"/>
                  <a:pt x="57" y="8"/>
                </a:cubicBezTo>
                <a:cubicBezTo>
                  <a:pt x="47" y="0"/>
                  <a:pt x="30" y="2"/>
                  <a:pt x="21" y="7"/>
                </a:cubicBezTo>
                <a:cubicBezTo>
                  <a:pt x="11" y="13"/>
                  <a:pt x="0" y="27"/>
                  <a:pt x="2"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2" name="Freeform 129"/>
          <p:cNvSpPr/>
          <p:nvPr/>
        </p:nvSpPr>
        <p:spPr bwMode="auto">
          <a:xfrm>
            <a:off x="4281488" y="3462338"/>
            <a:ext cx="98425" cy="76200"/>
          </a:xfrm>
          <a:custGeom>
            <a:gdLst>
              <a:gd fmla="*/ 38 w 58" name="T0"/>
              <a:gd fmla="*/ 38 h 45" name="T1"/>
              <a:gd fmla="*/ 57 w 58" name="T2"/>
              <a:gd fmla="*/ 7 h 45" name="T3"/>
              <a:gd fmla="*/ 21 w 58" name="T4"/>
              <a:gd fmla="*/ 7 h 45" name="T5"/>
              <a:gd fmla="*/ 2 w 58" name="T6"/>
              <a:gd fmla="*/ 38 h 45" name="T7"/>
              <a:gd fmla="*/ 38 w 58" name="T8"/>
              <a:gd fmla="*/ 38 h 45" name="T9"/>
              <a:gd fmla="*/ 0 60000 65536" name="T10"/>
              <a:gd fmla="*/ 0 60000 65536" name="T11"/>
              <a:gd fmla="*/ 0 60000 65536" name="T12"/>
              <a:gd fmla="*/ 0 60000 65536" name="T13"/>
              <a:gd fmla="*/ 0 60000 65536" name="T14"/>
              <a:gd fmla="*/ 0 w 58" name="T15"/>
              <a:gd fmla="*/ 0 h 45" name="T16"/>
              <a:gd fmla="*/ 58 w 58" name="T17"/>
              <a:gd fmla="*/ 45 h 45" name="T18"/>
            </a:gdLst>
            <a:cxnLst>
              <a:cxn ang="T10">
                <a:pos x="T0" y="T1"/>
              </a:cxn>
              <a:cxn ang="T11">
                <a:pos x="T2" y="T3"/>
              </a:cxn>
              <a:cxn ang="T12">
                <a:pos x="T4" y="T5"/>
              </a:cxn>
              <a:cxn ang="T13">
                <a:pos x="T6" y="T7"/>
              </a:cxn>
              <a:cxn ang="T14">
                <a:pos x="T8" y="T9"/>
              </a:cxn>
            </a:cxnLst>
            <a:rect b="T18" l="T15" r="T17" t="T16"/>
            <a:pathLst>
              <a:path h="45" w="57">
                <a:moveTo>
                  <a:pt x="38" y="38"/>
                </a:moveTo>
                <a:cubicBezTo>
                  <a:pt x="48" y="33"/>
                  <a:pt x="58" y="19"/>
                  <a:pt x="57" y="7"/>
                </a:cubicBezTo>
                <a:cubicBezTo>
                  <a:pt x="47" y="0"/>
                  <a:pt x="30" y="1"/>
                  <a:pt x="21" y="7"/>
                </a:cubicBezTo>
                <a:cubicBezTo>
                  <a:pt x="11" y="12"/>
                  <a:pt x="0" y="26"/>
                  <a:pt x="2" y="38"/>
                </a:cubicBezTo>
                <a:cubicBezTo>
                  <a:pt x="11" y="45"/>
                  <a:pt x="28" y="44"/>
                  <a:pt x="38"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3" name="Freeform 130"/>
          <p:cNvSpPr/>
          <p:nvPr/>
        </p:nvSpPr>
        <p:spPr bwMode="auto">
          <a:xfrm>
            <a:off x="4159250" y="3384550"/>
            <a:ext cx="98425" cy="77788"/>
          </a:xfrm>
          <a:custGeom>
            <a:gdLst>
              <a:gd fmla="*/ 20 w 58" name="T0"/>
              <a:gd fmla="*/ 39 h 46" name="T1"/>
              <a:gd fmla="*/ 57 w 58" name="T2"/>
              <a:gd fmla="*/ 38 h 46" name="T3"/>
              <a:gd fmla="*/ 38 w 58" name="T4"/>
              <a:gd fmla="*/ 7 h 46" name="T5"/>
              <a:gd fmla="*/ 2 w 58" name="T6"/>
              <a:gd fmla="*/ 8 h 46" name="T7"/>
              <a:gd fmla="*/ 20 w 58" name="T8"/>
              <a:gd fmla="*/ 39 h 46" name="T9"/>
              <a:gd fmla="*/ 0 60000 65536" name="T10"/>
              <a:gd fmla="*/ 0 60000 65536" name="T11"/>
              <a:gd fmla="*/ 0 60000 65536" name="T12"/>
              <a:gd fmla="*/ 0 60000 65536" name="T13"/>
              <a:gd fmla="*/ 0 60000 65536" name="T14"/>
              <a:gd fmla="*/ 0 w 58" name="T15"/>
              <a:gd fmla="*/ 0 h 46" name="T16"/>
              <a:gd fmla="*/ 58 w 58" name="T17"/>
              <a:gd fmla="*/ 46 h 46" name="T18"/>
            </a:gdLst>
            <a:cxnLst>
              <a:cxn ang="T10">
                <a:pos x="T0" y="T1"/>
              </a:cxn>
              <a:cxn ang="T11">
                <a:pos x="T2" y="T3"/>
              </a:cxn>
              <a:cxn ang="T12">
                <a:pos x="T4" y="T5"/>
              </a:cxn>
              <a:cxn ang="T13">
                <a:pos x="T6" y="T7"/>
              </a:cxn>
              <a:cxn ang="T14">
                <a:pos x="T8" y="T9"/>
              </a:cxn>
            </a:cxnLst>
            <a:rect b="T18" l="T15" r="T17" t="T16"/>
            <a:pathLst>
              <a:path h="46" w="57">
                <a:moveTo>
                  <a:pt x="20" y="39"/>
                </a:moveTo>
                <a:cubicBezTo>
                  <a:pt x="30" y="44"/>
                  <a:pt x="47" y="46"/>
                  <a:pt x="57" y="38"/>
                </a:cubicBezTo>
                <a:cubicBezTo>
                  <a:pt x="58" y="27"/>
                  <a:pt x="48" y="13"/>
                  <a:pt x="38" y="7"/>
                </a:cubicBezTo>
                <a:cubicBezTo>
                  <a:pt x="28" y="2"/>
                  <a:pt x="11" y="0"/>
                  <a:pt x="2" y="8"/>
                </a:cubicBezTo>
                <a:cubicBezTo>
                  <a:pt x="0" y="19"/>
                  <a:pt x="11" y="33"/>
                  <a:pt x="20" y="3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4" name="Freeform 131"/>
          <p:cNvSpPr/>
          <p:nvPr/>
        </p:nvSpPr>
        <p:spPr bwMode="auto">
          <a:xfrm>
            <a:off x="4159250" y="3462338"/>
            <a:ext cx="98425" cy="76200"/>
          </a:xfrm>
          <a:custGeom>
            <a:gdLst>
              <a:gd fmla="*/ 20 w 58" name="T0"/>
              <a:gd fmla="*/ 38 h 45" name="T1"/>
              <a:gd fmla="*/ 57 w 58" name="T2"/>
              <a:gd fmla="*/ 38 h 45" name="T3"/>
              <a:gd fmla="*/ 38 w 58" name="T4"/>
              <a:gd fmla="*/ 7 h 45" name="T5"/>
              <a:gd fmla="*/ 2 w 58" name="T6"/>
              <a:gd fmla="*/ 7 h 45" name="T7"/>
              <a:gd fmla="*/ 20 w 58" name="T8"/>
              <a:gd fmla="*/ 38 h 45" name="T9"/>
              <a:gd fmla="*/ 0 60000 65536" name="T10"/>
              <a:gd fmla="*/ 0 60000 65536" name="T11"/>
              <a:gd fmla="*/ 0 60000 65536" name="T12"/>
              <a:gd fmla="*/ 0 60000 65536" name="T13"/>
              <a:gd fmla="*/ 0 60000 65536" name="T14"/>
              <a:gd fmla="*/ 0 w 58" name="T15"/>
              <a:gd fmla="*/ 0 h 45" name="T16"/>
              <a:gd fmla="*/ 58 w 58" name="T17"/>
              <a:gd fmla="*/ 45 h 45" name="T18"/>
            </a:gdLst>
            <a:cxnLst>
              <a:cxn ang="T10">
                <a:pos x="T0" y="T1"/>
              </a:cxn>
              <a:cxn ang="T11">
                <a:pos x="T2" y="T3"/>
              </a:cxn>
              <a:cxn ang="T12">
                <a:pos x="T4" y="T5"/>
              </a:cxn>
              <a:cxn ang="T13">
                <a:pos x="T6" y="T7"/>
              </a:cxn>
              <a:cxn ang="T14">
                <a:pos x="T8" y="T9"/>
              </a:cxn>
            </a:cxnLst>
            <a:rect b="T18" l="T15" r="T17" t="T16"/>
            <a:pathLst>
              <a:path h="45" w="57">
                <a:moveTo>
                  <a:pt x="20" y="38"/>
                </a:moveTo>
                <a:cubicBezTo>
                  <a:pt x="30" y="44"/>
                  <a:pt x="47" y="45"/>
                  <a:pt x="57" y="38"/>
                </a:cubicBezTo>
                <a:cubicBezTo>
                  <a:pt x="58" y="26"/>
                  <a:pt x="48" y="12"/>
                  <a:pt x="38" y="7"/>
                </a:cubicBezTo>
                <a:cubicBezTo>
                  <a:pt x="28" y="1"/>
                  <a:pt x="11" y="0"/>
                  <a:pt x="2" y="7"/>
                </a:cubicBezTo>
                <a:cubicBezTo>
                  <a:pt x="0" y="19"/>
                  <a:pt x="11" y="33"/>
                  <a:pt x="20"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5" name="Freeform 132"/>
          <p:cNvSpPr/>
          <p:nvPr/>
        </p:nvSpPr>
        <p:spPr bwMode="auto">
          <a:xfrm>
            <a:off x="4264025" y="3435350"/>
            <a:ext cx="11113" cy="123825"/>
          </a:xfrm>
          <a:custGeom>
            <a:gdLst>
              <a:gd fmla="*/ 0 w 7" name="T0"/>
              <a:gd fmla="*/ 2 h 73" name="T1"/>
              <a:gd fmla="*/ 0 w 7" name="T2"/>
              <a:gd fmla="*/ 70 h 73" name="T3"/>
              <a:gd fmla="*/ 3 w 7" name="T4"/>
              <a:gd fmla="*/ 73 h 73" name="T5"/>
              <a:gd fmla="*/ 7 w 7" name="T6"/>
              <a:gd fmla="*/ 70 h 73" name="T7"/>
              <a:gd fmla="*/ 7 w 7" name="T8"/>
              <a:gd fmla="*/ 2 h 73" name="T9"/>
              <a:gd fmla="*/ 3 w 7" name="T10"/>
              <a:gd fmla="*/ 0 h 73" name="T11"/>
              <a:gd fmla="*/ 0 w 7" name="T12"/>
              <a:gd fmla="*/ 2 h 73" name="T13"/>
              <a:gd fmla="*/ 0 60000 65536" name="T14"/>
              <a:gd fmla="*/ 0 60000 65536" name="T15"/>
              <a:gd fmla="*/ 0 60000 65536" name="T16"/>
              <a:gd fmla="*/ 0 60000 65536" name="T17"/>
              <a:gd fmla="*/ 0 60000 65536" name="T18"/>
              <a:gd fmla="*/ 0 60000 65536" name="T19"/>
              <a:gd fmla="*/ 0 60000 65536" name="T20"/>
              <a:gd fmla="*/ 0 w 7" name="T21"/>
              <a:gd fmla="*/ 0 h 73" name="T22"/>
              <a:gd fmla="*/ 7 w 7" name="T23"/>
              <a:gd fmla="*/ 73 h 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3" w="7">
                <a:moveTo>
                  <a:pt x="0" y="2"/>
                </a:moveTo>
                <a:cubicBezTo>
                  <a:pt x="0" y="70"/>
                  <a:pt x="0" y="70"/>
                  <a:pt x="0" y="70"/>
                </a:cubicBezTo>
                <a:cubicBezTo>
                  <a:pt x="0" y="72"/>
                  <a:pt x="1" y="73"/>
                  <a:pt x="3" y="73"/>
                </a:cubicBezTo>
                <a:cubicBezTo>
                  <a:pt x="5" y="73"/>
                  <a:pt x="7" y="72"/>
                  <a:pt x="7" y="70"/>
                </a:cubicBezTo>
                <a:cubicBezTo>
                  <a:pt x="7" y="2"/>
                  <a:pt x="7" y="2"/>
                  <a:pt x="7" y="2"/>
                </a:cubicBezTo>
                <a:cubicBezTo>
                  <a:pt x="7" y="1"/>
                  <a:pt x="5" y="0"/>
                  <a:pt x="3" y="0"/>
                </a:cubicBezTo>
                <a:cubicBezTo>
                  <a:pt x="1" y="0"/>
                  <a:pt x="0" y="1"/>
                  <a:pt x="0"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6" name="Freeform 133"/>
          <p:cNvSpPr>
            <a:spLocks noEditPoints="1"/>
          </p:cNvSpPr>
          <p:nvPr/>
        </p:nvSpPr>
        <p:spPr bwMode="auto">
          <a:xfrm>
            <a:off x="5202238" y="3979863"/>
            <a:ext cx="227012" cy="266700"/>
          </a:xfrm>
          <a:custGeom>
            <a:gdLst>
              <a:gd fmla="*/ 124 w 134" name="T0"/>
              <a:gd fmla="*/ 144 h 157" name="T1"/>
              <a:gd fmla="*/ 134 w 134" name="T2"/>
              <a:gd fmla="*/ 28 h 157" name="T3"/>
              <a:gd fmla="*/ 114 w 134" name="T4"/>
              <a:gd fmla="*/ 21 h 157" name="T5"/>
              <a:gd fmla="*/ 132 w 134" name="T6"/>
              <a:gd fmla="*/ 2 h 157" name="T7"/>
              <a:gd fmla="*/ 112 w 134" name="T8"/>
              <a:gd fmla="*/ 12 h 157" name="T9"/>
              <a:gd fmla="*/ 122 w 134" name="T10"/>
              <a:gd fmla="*/ 41 h 157" name="T11"/>
              <a:gd fmla="*/ 112 w 134" name="T12"/>
              <a:gd fmla="*/ 109 h 157" name="T13"/>
              <a:gd fmla="*/ 120 w 134" name="T14"/>
              <a:gd fmla="*/ 127 h 157" name="T15"/>
              <a:gd fmla="*/ 112 w 134" name="T16"/>
              <a:gd fmla="*/ 157 h 157" name="T17"/>
              <a:gd fmla="*/ 112 w 134" name="T18"/>
              <a:gd fmla="*/ 12 h 157" name="T19"/>
              <a:gd fmla="*/ 102 w 134" name="T20"/>
              <a:gd fmla="*/ 15 h 157" name="T21"/>
              <a:gd fmla="*/ 86 w 134" name="T22"/>
              <a:gd fmla="*/ 7 h 157" name="T23"/>
              <a:gd fmla="*/ 91 w 134" name="T24"/>
              <a:gd fmla="*/ 21 h 157" name="T25"/>
              <a:gd fmla="*/ 86 w 134" name="T26"/>
              <a:gd fmla="*/ 28 h 157" name="T27"/>
              <a:gd fmla="*/ 112 w 134" name="T28"/>
              <a:gd fmla="*/ 41 h 157" name="T29"/>
              <a:gd fmla="*/ 86 w 134" name="T30"/>
              <a:gd fmla="*/ 144 h 157" name="T31"/>
              <a:gd fmla="*/ 108 w 134" name="T32"/>
              <a:gd fmla="*/ 157 h 157" name="T33"/>
              <a:gd fmla="*/ 112 w 134" name="T34"/>
              <a:gd fmla="*/ 135 h 157" name="T35"/>
              <a:gd fmla="*/ 104 w 134" name="T36"/>
              <a:gd fmla="*/ 127 h 157" name="T37"/>
              <a:gd fmla="*/ 112 w 134" name="T38"/>
              <a:gd fmla="*/ 119 h 157" name="T39"/>
              <a:gd fmla="*/ 112 w 134" name="T40"/>
              <a:gd fmla="*/ 109 h 157" name="T41"/>
              <a:gd fmla="*/ 86 w 134" name="T42"/>
              <a:gd fmla="*/ 119 h 157" name="T43"/>
              <a:gd fmla="*/ 86 w 134" name="T44"/>
              <a:gd fmla="*/ 135 h 157" name="T45"/>
              <a:gd fmla="*/ 86 w 134" name="T46"/>
              <a:gd fmla="*/ 135 h 157" name="T47"/>
              <a:gd fmla="*/ 86 w 134" name="T48"/>
              <a:gd fmla="*/ 7 h 157" name="T49"/>
              <a:gd fmla="*/ 72 w 134" name="T50"/>
              <a:gd fmla="*/ 2 h 157" name="T51"/>
              <a:gd fmla="*/ 86 w 134" name="T52"/>
              <a:gd fmla="*/ 18 h 157" name="T53"/>
              <a:gd fmla="*/ 86 w 134" name="T54"/>
              <a:gd fmla="*/ 28 h 157" name="T55"/>
              <a:gd fmla="*/ 67 w 134" name="T56"/>
              <a:gd fmla="*/ 41 h 157" name="T57"/>
              <a:gd fmla="*/ 86 w 134" name="T58"/>
              <a:gd fmla="*/ 28 h 157" name="T59"/>
              <a:gd fmla="*/ 86 w 134" name="T60"/>
              <a:gd fmla="*/ 144 h 157" name="T61"/>
              <a:gd fmla="*/ 86 w 134" name="T62"/>
              <a:gd fmla="*/ 135 h 157" name="T63"/>
              <a:gd fmla="*/ 86 w 134" name="T64"/>
              <a:gd fmla="*/ 119 h 157" name="T65"/>
              <a:gd fmla="*/ 67 w 134" name="T66"/>
              <a:gd fmla="*/ 109 h 157" name="T67"/>
              <a:gd fmla="*/ 67 w 134" name="T68"/>
              <a:gd fmla="*/ 28 h 157" name="T69"/>
              <a:gd fmla="*/ 0 w 134" name="T70"/>
              <a:gd fmla="*/ 144 h 157" name="T71"/>
              <a:gd fmla="*/ 10 w 134" name="T72"/>
              <a:gd fmla="*/ 157 h 157" name="T73"/>
              <a:gd fmla="*/ 26 w 134" name="T74"/>
              <a:gd fmla="*/ 144 h 157" name="T75"/>
              <a:gd fmla="*/ 67 w 134" name="T76"/>
              <a:gd fmla="*/ 109 h 157" name="T77"/>
              <a:gd fmla="*/ 12 w 134" name="T78"/>
              <a:gd fmla="*/ 41 h 157" name="T79"/>
              <a:gd fmla="*/ 67 w 134" name="T80"/>
              <a:gd fmla="*/ 41 h 15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34" name="T123"/>
              <a:gd fmla="*/ 0 h 157" name="T124"/>
              <a:gd fmla="*/ 134 w 134" name="T125"/>
              <a:gd fmla="*/ 157 h 157"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57" w="134">
                <a:moveTo>
                  <a:pt x="124" y="157"/>
                </a:moveTo>
                <a:cubicBezTo>
                  <a:pt x="124" y="144"/>
                  <a:pt x="124" y="144"/>
                  <a:pt x="124" y="144"/>
                </a:cubicBezTo>
                <a:cubicBezTo>
                  <a:pt x="134" y="144"/>
                  <a:pt x="134" y="144"/>
                  <a:pt x="134" y="144"/>
                </a:cubicBezTo>
                <a:cubicBezTo>
                  <a:pt x="134" y="28"/>
                  <a:pt x="134" y="28"/>
                  <a:pt x="134" y="28"/>
                </a:cubicBezTo>
                <a:cubicBezTo>
                  <a:pt x="115" y="28"/>
                  <a:pt x="115" y="28"/>
                  <a:pt x="115" y="28"/>
                </a:cubicBezTo>
                <a:cubicBezTo>
                  <a:pt x="115" y="25"/>
                  <a:pt x="115" y="23"/>
                  <a:pt x="114" y="21"/>
                </a:cubicBezTo>
                <a:cubicBezTo>
                  <a:pt x="131" y="8"/>
                  <a:pt x="131" y="8"/>
                  <a:pt x="131" y="8"/>
                </a:cubicBezTo>
                <a:cubicBezTo>
                  <a:pt x="133" y="6"/>
                  <a:pt x="133" y="4"/>
                  <a:pt x="132" y="2"/>
                </a:cubicBezTo>
                <a:cubicBezTo>
                  <a:pt x="130" y="0"/>
                  <a:pt x="128" y="0"/>
                  <a:pt x="126" y="1"/>
                </a:cubicBezTo>
                <a:cubicBezTo>
                  <a:pt x="112" y="12"/>
                  <a:pt x="112" y="12"/>
                  <a:pt x="112" y="12"/>
                </a:cubicBezTo>
                <a:cubicBezTo>
                  <a:pt x="112" y="41"/>
                  <a:pt x="112" y="41"/>
                  <a:pt x="112" y="41"/>
                </a:cubicBezTo>
                <a:cubicBezTo>
                  <a:pt x="122" y="41"/>
                  <a:pt x="122" y="41"/>
                  <a:pt x="122" y="41"/>
                </a:cubicBezTo>
                <a:cubicBezTo>
                  <a:pt x="122" y="109"/>
                  <a:pt x="122" y="109"/>
                  <a:pt x="122" y="109"/>
                </a:cubicBezTo>
                <a:cubicBezTo>
                  <a:pt x="112" y="109"/>
                  <a:pt x="112" y="109"/>
                  <a:pt x="112" y="109"/>
                </a:cubicBezTo>
                <a:cubicBezTo>
                  <a:pt x="112" y="119"/>
                  <a:pt x="112" y="119"/>
                  <a:pt x="112" y="119"/>
                </a:cubicBezTo>
                <a:cubicBezTo>
                  <a:pt x="116" y="119"/>
                  <a:pt x="120" y="123"/>
                  <a:pt x="120" y="127"/>
                </a:cubicBezTo>
                <a:cubicBezTo>
                  <a:pt x="120" y="131"/>
                  <a:pt x="116" y="135"/>
                  <a:pt x="112" y="135"/>
                </a:cubicBezTo>
                <a:cubicBezTo>
                  <a:pt x="112" y="157"/>
                  <a:pt x="112" y="157"/>
                  <a:pt x="112" y="157"/>
                </a:cubicBezTo>
                <a:lnTo>
                  <a:pt x="124" y="157"/>
                </a:lnTo>
                <a:close/>
                <a:moveTo>
                  <a:pt x="112" y="12"/>
                </a:moveTo>
                <a:cubicBezTo>
                  <a:pt x="107" y="16"/>
                  <a:pt x="107" y="16"/>
                  <a:pt x="107" y="16"/>
                </a:cubicBezTo>
                <a:cubicBezTo>
                  <a:pt x="106" y="15"/>
                  <a:pt x="104" y="15"/>
                  <a:pt x="102" y="15"/>
                </a:cubicBezTo>
                <a:cubicBezTo>
                  <a:pt x="100" y="15"/>
                  <a:pt x="99" y="15"/>
                  <a:pt x="97" y="16"/>
                </a:cubicBezTo>
                <a:cubicBezTo>
                  <a:pt x="86" y="7"/>
                  <a:pt x="86" y="7"/>
                  <a:pt x="86" y="7"/>
                </a:cubicBezTo>
                <a:cubicBezTo>
                  <a:pt x="86" y="18"/>
                  <a:pt x="86" y="18"/>
                  <a:pt x="86" y="18"/>
                </a:cubicBezTo>
                <a:cubicBezTo>
                  <a:pt x="91" y="21"/>
                  <a:pt x="91" y="21"/>
                  <a:pt x="91" y="21"/>
                </a:cubicBezTo>
                <a:cubicBezTo>
                  <a:pt x="89" y="23"/>
                  <a:pt x="89" y="25"/>
                  <a:pt x="89" y="28"/>
                </a:cubicBezTo>
                <a:cubicBezTo>
                  <a:pt x="86" y="28"/>
                  <a:pt x="86" y="28"/>
                  <a:pt x="86" y="28"/>
                </a:cubicBezTo>
                <a:cubicBezTo>
                  <a:pt x="86" y="41"/>
                  <a:pt x="86" y="41"/>
                  <a:pt x="86" y="41"/>
                </a:cubicBezTo>
                <a:cubicBezTo>
                  <a:pt x="112" y="41"/>
                  <a:pt x="112" y="41"/>
                  <a:pt x="112" y="41"/>
                </a:cubicBezTo>
                <a:cubicBezTo>
                  <a:pt x="112" y="12"/>
                  <a:pt x="112" y="12"/>
                  <a:pt x="112" y="12"/>
                </a:cubicBezTo>
                <a:close/>
                <a:moveTo>
                  <a:pt x="86" y="144"/>
                </a:moveTo>
                <a:cubicBezTo>
                  <a:pt x="108" y="144"/>
                  <a:pt x="108" y="144"/>
                  <a:pt x="108" y="144"/>
                </a:cubicBezTo>
                <a:cubicBezTo>
                  <a:pt x="108" y="157"/>
                  <a:pt x="108" y="157"/>
                  <a:pt x="108" y="157"/>
                </a:cubicBezTo>
                <a:cubicBezTo>
                  <a:pt x="112" y="157"/>
                  <a:pt x="112" y="157"/>
                  <a:pt x="112" y="157"/>
                </a:cubicBezTo>
                <a:cubicBezTo>
                  <a:pt x="112" y="135"/>
                  <a:pt x="112" y="135"/>
                  <a:pt x="112" y="135"/>
                </a:cubicBezTo>
                <a:cubicBezTo>
                  <a:pt x="112" y="135"/>
                  <a:pt x="112" y="135"/>
                  <a:pt x="112" y="135"/>
                </a:cubicBezTo>
                <a:cubicBezTo>
                  <a:pt x="107" y="135"/>
                  <a:pt x="104" y="131"/>
                  <a:pt x="104" y="127"/>
                </a:cubicBezTo>
                <a:cubicBezTo>
                  <a:pt x="104" y="127"/>
                  <a:pt x="104" y="127"/>
                  <a:pt x="104" y="127"/>
                </a:cubicBezTo>
                <a:cubicBezTo>
                  <a:pt x="104" y="123"/>
                  <a:pt x="107" y="119"/>
                  <a:pt x="112" y="119"/>
                </a:cubicBezTo>
                <a:cubicBezTo>
                  <a:pt x="112" y="119"/>
                  <a:pt x="112" y="119"/>
                  <a:pt x="112" y="119"/>
                </a:cubicBezTo>
                <a:cubicBezTo>
                  <a:pt x="112" y="109"/>
                  <a:pt x="112" y="109"/>
                  <a:pt x="112" y="109"/>
                </a:cubicBezTo>
                <a:cubicBezTo>
                  <a:pt x="86" y="109"/>
                  <a:pt x="86" y="109"/>
                  <a:pt x="86" y="109"/>
                </a:cubicBezTo>
                <a:cubicBezTo>
                  <a:pt x="86" y="119"/>
                  <a:pt x="86" y="119"/>
                  <a:pt x="86" y="119"/>
                </a:cubicBezTo>
                <a:cubicBezTo>
                  <a:pt x="90" y="119"/>
                  <a:pt x="94" y="123"/>
                  <a:pt x="94" y="127"/>
                </a:cubicBezTo>
                <a:cubicBezTo>
                  <a:pt x="94" y="131"/>
                  <a:pt x="90" y="135"/>
                  <a:pt x="86" y="135"/>
                </a:cubicBezTo>
                <a:cubicBezTo>
                  <a:pt x="86" y="144"/>
                  <a:pt x="86" y="144"/>
                  <a:pt x="86" y="144"/>
                </a:cubicBezTo>
                <a:close/>
                <a:moveTo>
                  <a:pt x="86" y="135"/>
                </a:moveTo>
                <a:cubicBezTo>
                  <a:pt x="86" y="135"/>
                  <a:pt x="86" y="135"/>
                  <a:pt x="86" y="135"/>
                </a:cubicBezTo>
                <a:moveTo>
                  <a:pt x="86" y="7"/>
                </a:moveTo>
                <a:cubicBezTo>
                  <a:pt x="78" y="1"/>
                  <a:pt x="78" y="1"/>
                  <a:pt x="78" y="1"/>
                </a:cubicBezTo>
                <a:cubicBezTo>
                  <a:pt x="76" y="0"/>
                  <a:pt x="74" y="0"/>
                  <a:pt x="72" y="2"/>
                </a:cubicBezTo>
                <a:cubicBezTo>
                  <a:pt x="71" y="4"/>
                  <a:pt x="71" y="6"/>
                  <a:pt x="73" y="8"/>
                </a:cubicBezTo>
                <a:cubicBezTo>
                  <a:pt x="86" y="18"/>
                  <a:pt x="86" y="18"/>
                  <a:pt x="86" y="18"/>
                </a:cubicBezTo>
                <a:cubicBezTo>
                  <a:pt x="86" y="7"/>
                  <a:pt x="86" y="7"/>
                  <a:pt x="86" y="7"/>
                </a:cubicBezTo>
                <a:close/>
                <a:moveTo>
                  <a:pt x="86" y="28"/>
                </a:moveTo>
                <a:cubicBezTo>
                  <a:pt x="67" y="28"/>
                  <a:pt x="67" y="28"/>
                  <a:pt x="67" y="28"/>
                </a:cubicBezTo>
                <a:cubicBezTo>
                  <a:pt x="67" y="41"/>
                  <a:pt x="67" y="41"/>
                  <a:pt x="67" y="41"/>
                </a:cubicBezTo>
                <a:cubicBezTo>
                  <a:pt x="86" y="41"/>
                  <a:pt x="86" y="41"/>
                  <a:pt x="86" y="41"/>
                </a:cubicBezTo>
                <a:cubicBezTo>
                  <a:pt x="86" y="28"/>
                  <a:pt x="86" y="28"/>
                  <a:pt x="86" y="28"/>
                </a:cubicBezTo>
                <a:close/>
                <a:moveTo>
                  <a:pt x="67" y="144"/>
                </a:moveTo>
                <a:cubicBezTo>
                  <a:pt x="86" y="144"/>
                  <a:pt x="86" y="144"/>
                  <a:pt x="86" y="144"/>
                </a:cubicBezTo>
                <a:cubicBezTo>
                  <a:pt x="86" y="135"/>
                  <a:pt x="86" y="135"/>
                  <a:pt x="86" y="135"/>
                </a:cubicBezTo>
                <a:cubicBezTo>
                  <a:pt x="86" y="135"/>
                  <a:pt x="86" y="135"/>
                  <a:pt x="86" y="135"/>
                </a:cubicBezTo>
                <a:cubicBezTo>
                  <a:pt x="82" y="135"/>
                  <a:pt x="78" y="131"/>
                  <a:pt x="78" y="127"/>
                </a:cubicBezTo>
                <a:cubicBezTo>
                  <a:pt x="78" y="123"/>
                  <a:pt x="82" y="119"/>
                  <a:pt x="86" y="119"/>
                </a:cubicBezTo>
                <a:cubicBezTo>
                  <a:pt x="86" y="109"/>
                  <a:pt x="86" y="109"/>
                  <a:pt x="86" y="109"/>
                </a:cubicBezTo>
                <a:cubicBezTo>
                  <a:pt x="67" y="109"/>
                  <a:pt x="67" y="109"/>
                  <a:pt x="67" y="109"/>
                </a:cubicBezTo>
                <a:lnTo>
                  <a:pt x="67" y="144"/>
                </a:lnTo>
                <a:close/>
                <a:moveTo>
                  <a:pt x="67" y="28"/>
                </a:moveTo>
                <a:cubicBezTo>
                  <a:pt x="0" y="28"/>
                  <a:pt x="0" y="28"/>
                  <a:pt x="0" y="28"/>
                </a:cubicBezTo>
                <a:cubicBezTo>
                  <a:pt x="0" y="144"/>
                  <a:pt x="0" y="144"/>
                  <a:pt x="0" y="144"/>
                </a:cubicBezTo>
                <a:cubicBezTo>
                  <a:pt x="10" y="144"/>
                  <a:pt x="10" y="144"/>
                  <a:pt x="10" y="144"/>
                </a:cubicBezTo>
                <a:cubicBezTo>
                  <a:pt x="10" y="157"/>
                  <a:pt x="10" y="157"/>
                  <a:pt x="10" y="157"/>
                </a:cubicBezTo>
                <a:cubicBezTo>
                  <a:pt x="26" y="157"/>
                  <a:pt x="26" y="157"/>
                  <a:pt x="26" y="157"/>
                </a:cubicBezTo>
                <a:cubicBezTo>
                  <a:pt x="26" y="144"/>
                  <a:pt x="26" y="144"/>
                  <a:pt x="26" y="144"/>
                </a:cubicBezTo>
                <a:cubicBezTo>
                  <a:pt x="67" y="144"/>
                  <a:pt x="67" y="144"/>
                  <a:pt x="67" y="144"/>
                </a:cubicBezTo>
                <a:cubicBezTo>
                  <a:pt x="67" y="109"/>
                  <a:pt x="67" y="109"/>
                  <a:pt x="67" y="109"/>
                </a:cubicBezTo>
                <a:cubicBezTo>
                  <a:pt x="12" y="109"/>
                  <a:pt x="12" y="109"/>
                  <a:pt x="12" y="109"/>
                </a:cubicBezTo>
                <a:cubicBezTo>
                  <a:pt x="12" y="41"/>
                  <a:pt x="12" y="41"/>
                  <a:pt x="12" y="41"/>
                </a:cubicBezTo>
                <a:cubicBezTo>
                  <a:pt x="12" y="41"/>
                  <a:pt x="12" y="41"/>
                  <a:pt x="12" y="41"/>
                </a:cubicBezTo>
                <a:cubicBezTo>
                  <a:pt x="67" y="41"/>
                  <a:pt x="67" y="41"/>
                  <a:pt x="67" y="41"/>
                </a:cubicBezTo>
                <a:lnTo>
                  <a:pt x="67" y="2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7" name="Oval 134"/>
          <p:cNvSpPr>
            <a:spLocks noChangeArrowheads="1"/>
          </p:cNvSpPr>
          <p:nvPr/>
        </p:nvSpPr>
        <p:spPr bwMode="auto">
          <a:xfrm>
            <a:off x="5534025" y="4249738"/>
            <a:ext cx="47625" cy="4762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itchFamily="34" typeface="Calibri"/>
              <a:ea charset="-120" panose="020b0604030504040204" pitchFamily="34" typeface="Microsoft JhengHei"/>
            </a:endParaRPr>
          </a:p>
        </p:txBody>
      </p:sp>
      <p:sp>
        <p:nvSpPr>
          <p:cNvPr id="31878" name="Freeform 135"/>
          <p:cNvSpPr>
            <a:spLocks noEditPoints="1"/>
          </p:cNvSpPr>
          <p:nvPr/>
        </p:nvSpPr>
        <p:spPr bwMode="auto">
          <a:xfrm>
            <a:off x="5353050" y="4387850"/>
            <a:ext cx="103188" cy="103188"/>
          </a:xfrm>
          <a:custGeom>
            <a:gdLst>
              <a:gd fmla="*/ 30 w 61" name="T0"/>
              <a:gd fmla="*/ 61 h 61" name="T1"/>
              <a:gd fmla="*/ 61 w 61" name="T2"/>
              <a:gd fmla="*/ 31 h 61" name="T3"/>
              <a:gd fmla="*/ 30 w 61" name="T4"/>
              <a:gd fmla="*/ 0 h 61" name="T5"/>
              <a:gd fmla="*/ 30 w 61" name="T6"/>
              <a:gd fmla="*/ 14 h 61" name="T7"/>
              <a:gd fmla="*/ 47 w 61" name="T8"/>
              <a:gd fmla="*/ 31 h 61" name="T9"/>
              <a:gd fmla="*/ 30 w 61" name="T10"/>
              <a:gd fmla="*/ 47 h 61" name="T11"/>
              <a:gd fmla="*/ 30 w 61" name="T12"/>
              <a:gd fmla="*/ 61 h 61" name="T13"/>
              <a:gd fmla="*/ 30 w 61" name="T14"/>
              <a:gd fmla="*/ 0 h 61" name="T15"/>
              <a:gd fmla="*/ 0 w 61" name="T16"/>
              <a:gd fmla="*/ 31 h 61" name="T17"/>
              <a:gd fmla="*/ 30 w 61" name="T18"/>
              <a:gd fmla="*/ 61 h 61" name="T19"/>
              <a:gd fmla="*/ 30 w 61" name="T20"/>
              <a:gd fmla="*/ 61 h 61" name="T21"/>
              <a:gd fmla="*/ 30 w 61" name="T22"/>
              <a:gd fmla="*/ 47 h 61" name="T23"/>
              <a:gd fmla="*/ 30 w 61" name="T24"/>
              <a:gd fmla="*/ 47 h 61" name="T25"/>
              <a:gd fmla="*/ 30 w 61" name="T26"/>
              <a:gd fmla="*/ 47 h 61" name="T27"/>
              <a:gd fmla="*/ 14 w 61" name="T28"/>
              <a:gd fmla="*/ 31 h 61" name="T29"/>
              <a:gd fmla="*/ 30 w 61" name="T30"/>
              <a:gd fmla="*/ 14 h 61" name="T31"/>
              <a:gd fmla="*/ 30 w 61" name="T32"/>
              <a:gd fmla="*/ 14 h 61" name="T33"/>
              <a:gd fmla="*/ 30 w 61" name="T34"/>
              <a:gd fmla="*/ 0 h 6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1" name="T54"/>
              <a:gd fmla="*/ 0 h 61" name="T55"/>
              <a:gd fmla="*/ 61 w 61" name="T56"/>
              <a:gd fmla="*/ 61 h 6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1" w="61">
                <a:moveTo>
                  <a:pt x="30" y="61"/>
                </a:moveTo>
                <a:cubicBezTo>
                  <a:pt x="47" y="61"/>
                  <a:pt x="61" y="47"/>
                  <a:pt x="61" y="31"/>
                </a:cubicBezTo>
                <a:cubicBezTo>
                  <a:pt x="61" y="14"/>
                  <a:pt x="47" y="0"/>
                  <a:pt x="30" y="0"/>
                </a:cubicBezTo>
                <a:cubicBezTo>
                  <a:pt x="30" y="14"/>
                  <a:pt x="30" y="14"/>
                  <a:pt x="30" y="14"/>
                </a:cubicBezTo>
                <a:cubicBezTo>
                  <a:pt x="39" y="14"/>
                  <a:pt x="47" y="22"/>
                  <a:pt x="47" y="31"/>
                </a:cubicBezTo>
                <a:cubicBezTo>
                  <a:pt x="47" y="40"/>
                  <a:pt x="39" y="47"/>
                  <a:pt x="30" y="47"/>
                </a:cubicBezTo>
                <a:lnTo>
                  <a:pt x="30" y="61"/>
                </a:lnTo>
                <a:close/>
                <a:moveTo>
                  <a:pt x="30" y="0"/>
                </a:moveTo>
                <a:cubicBezTo>
                  <a:pt x="14" y="0"/>
                  <a:pt x="0" y="14"/>
                  <a:pt x="0" y="31"/>
                </a:cubicBezTo>
                <a:cubicBezTo>
                  <a:pt x="0" y="47"/>
                  <a:pt x="14" y="61"/>
                  <a:pt x="30" y="61"/>
                </a:cubicBezTo>
                <a:cubicBezTo>
                  <a:pt x="30" y="61"/>
                  <a:pt x="30" y="61"/>
                  <a:pt x="30" y="61"/>
                </a:cubicBezTo>
                <a:cubicBezTo>
                  <a:pt x="30" y="47"/>
                  <a:pt x="30" y="47"/>
                  <a:pt x="30" y="47"/>
                </a:cubicBezTo>
                <a:cubicBezTo>
                  <a:pt x="30" y="47"/>
                  <a:pt x="30" y="47"/>
                  <a:pt x="30" y="47"/>
                </a:cubicBezTo>
                <a:cubicBezTo>
                  <a:pt x="30" y="47"/>
                  <a:pt x="30" y="47"/>
                  <a:pt x="30" y="47"/>
                </a:cubicBezTo>
                <a:cubicBezTo>
                  <a:pt x="21" y="47"/>
                  <a:pt x="14" y="40"/>
                  <a:pt x="14" y="31"/>
                </a:cubicBezTo>
                <a:cubicBezTo>
                  <a:pt x="14" y="22"/>
                  <a:pt x="21" y="14"/>
                  <a:pt x="30" y="14"/>
                </a:cubicBezTo>
                <a:cubicBezTo>
                  <a:pt x="30" y="14"/>
                  <a:pt x="30" y="14"/>
                  <a:pt x="30" y="14"/>
                </a:cubicBezTo>
                <a:cubicBezTo>
                  <a:pt x="30" y="0"/>
                  <a:pt x="30" y="0"/>
                  <a:pt x="3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79" name="Freeform 136"/>
          <p:cNvSpPr/>
          <p:nvPr/>
        </p:nvSpPr>
        <p:spPr bwMode="auto">
          <a:xfrm>
            <a:off x="5341938" y="4364038"/>
            <a:ext cx="122237" cy="44450"/>
          </a:xfrm>
          <a:custGeom>
            <a:gdLst>
              <a:gd fmla="*/ 6 w 72" name="T0"/>
              <a:gd fmla="*/ 26 h 26" name="T1"/>
              <a:gd fmla="*/ 10 w 72" name="T2"/>
              <a:gd fmla="*/ 24 h 26" name="T3"/>
              <a:gd fmla="*/ 36 w 72" name="T4"/>
              <a:gd fmla="*/ 9 h 26" name="T5"/>
              <a:gd fmla="*/ 63 w 72" name="T6"/>
              <a:gd fmla="*/ 24 h 26" name="T7"/>
              <a:gd fmla="*/ 70 w 72" name="T8"/>
              <a:gd fmla="*/ 25 h 26" name="T9"/>
              <a:gd fmla="*/ 71 w 72" name="T10"/>
              <a:gd fmla="*/ 18 h 26" name="T11"/>
              <a:gd fmla="*/ 36 w 72" name="T12"/>
              <a:gd fmla="*/ 0 h 26" name="T13"/>
              <a:gd fmla="*/ 2 w 72" name="T14"/>
              <a:gd fmla="*/ 18 h 26" name="T15"/>
              <a:gd fmla="*/ 3 w 72" name="T16"/>
              <a:gd fmla="*/ 25 h 26" name="T17"/>
              <a:gd fmla="*/ 6 w 72" name="T18"/>
              <a:gd fmla="*/ 26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2" name="T30"/>
              <a:gd fmla="*/ 0 h 26" name="T31"/>
              <a:gd fmla="*/ 72 w 72"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72">
                <a:moveTo>
                  <a:pt x="6" y="26"/>
                </a:moveTo>
                <a:cubicBezTo>
                  <a:pt x="7" y="26"/>
                  <a:pt x="9" y="25"/>
                  <a:pt x="10" y="24"/>
                </a:cubicBezTo>
                <a:cubicBezTo>
                  <a:pt x="16" y="15"/>
                  <a:pt x="26" y="9"/>
                  <a:pt x="36" y="9"/>
                </a:cubicBezTo>
                <a:cubicBezTo>
                  <a:pt x="47" y="9"/>
                  <a:pt x="57" y="15"/>
                  <a:pt x="63" y="24"/>
                </a:cubicBezTo>
                <a:cubicBezTo>
                  <a:pt x="65" y="26"/>
                  <a:pt x="67" y="26"/>
                  <a:pt x="70" y="25"/>
                </a:cubicBezTo>
                <a:cubicBezTo>
                  <a:pt x="72" y="23"/>
                  <a:pt x="72" y="20"/>
                  <a:pt x="71" y="18"/>
                </a:cubicBezTo>
                <a:cubicBezTo>
                  <a:pt x="63" y="7"/>
                  <a:pt x="50" y="0"/>
                  <a:pt x="36" y="0"/>
                </a:cubicBezTo>
                <a:cubicBezTo>
                  <a:pt x="23" y="0"/>
                  <a:pt x="10" y="7"/>
                  <a:pt x="2" y="18"/>
                </a:cubicBezTo>
                <a:cubicBezTo>
                  <a:pt x="0" y="20"/>
                  <a:pt x="1" y="23"/>
                  <a:pt x="3" y="25"/>
                </a:cubicBezTo>
                <a:cubicBezTo>
                  <a:pt x="4" y="25"/>
                  <a:pt x="5" y="26"/>
                  <a:pt x="6" y="2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0" name="Freeform 137"/>
          <p:cNvSpPr>
            <a:spLocks noEditPoints="1"/>
          </p:cNvSpPr>
          <p:nvPr/>
        </p:nvSpPr>
        <p:spPr bwMode="auto">
          <a:xfrm>
            <a:off x="5537200" y="4387850"/>
            <a:ext cx="103188" cy="103188"/>
          </a:xfrm>
          <a:custGeom>
            <a:gdLst>
              <a:gd fmla="*/ 31 w 61" name="T0"/>
              <a:gd fmla="*/ 0 h 61" name="T1"/>
              <a:gd fmla="*/ 31 w 61" name="T2"/>
              <a:gd fmla="*/ 0 h 61" name="T3"/>
              <a:gd fmla="*/ 31 w 61" name="T4"/>
              <a:gd fmla="*/ 14 h 61" name="T5"/>
              <a:gd fmla="*/ 31 w 61" name="T6"/>
              <a:gd fmla="*/ 14 h 61" name="T7"/>
              <a:gd fmla="*/ 47 w 61" name="T8"/>
              <a:gd fmla="*/ 31 h 61" name="T9"/>
              <a:gd fmla="*/ 31 w 61" name="T10"/>
              <a:gd fmla="*/ 47 h 61" name="T11"/>
              <a:gd fmla="*/ 31 w 61" name="T12"/>
              <a:gd fmla="*/ 47 h 61" name="T13"/>
              <a:gd fmla="*/ 31 w 61" name="T14"/>
              <a:gd fmla="*/ 47 h 61" name="T15"/>
              <a:gd fmla="*/ 31 w 61" name="T16"/>
              <a:gd fmla="*/ 61 h 61" name="T17"/>
              <a:gd fmla="*/ 31 w 61" name="T18"/>
              <a:gd fmla="*/ 61 h 61" name="T19"/>
              <a:gd fmla="*/ 61 w 61" name="T20"/>
              <a:gd fmla="*/ 31 h 61" name="T21"/>
              <a:gd fmla="*/ 31 w 61" name="T22"/>
              <a:gd fmla="*/ 0 h 61" name="T23"/>
              <a:gd fmla="*/ 31 w 61" name="T24"/>
              <a:gd fmla="*/ 0 h 61" name="T25"/>
              <a:gd fmla="*/ 0 w 61" name="T26"/>
              <a:gd fmla="*/ 31 h 61" name="T27"/>
              <a:gd fmla="*/ 31 w 61" name="T28"/>
              <a:gd fmla="*/ 61 h 61" name="T29"/>
              <a:gd fmla="*/ 31 w 61" name="T30"/>
              <a:gd fmla="*/ 47 h 61" name="T31"/>
              <a:gd fmla="*/ 14 w 61" name="T32"/>
              <a:gd fmla="*/ 31 h 61" name="T33"/>
              <a:gd fmla="*/ 31 w 61" name="T34"/>
              <a:gd fmla="*/ 14 h 61" name="T35"/>
              <a:gd fmla="*/ 31 w 61" name="T36"/>
              <a:gd fmla="*/ 0 h 61"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1" name="T57"/>
              <a:gd fmla="*/ 0 h 61" name="T58"/>
              <a:gd fmla="*/ 61 w 61" name="T59"/>
              <a:gd fmla="*/ 61 h 61"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1" w="61">
                <a:moveTo>
                  <a:pt x="31" y="0"/>
                </a:moveTo>
                <a:cubicBezTo>
                  <a:pt x="31" y="0"/>
                  <a:pt x="31" y="0"/>
                  <a:pt x="31" y="0"/>
                </a:cubicBezTo>
                <a:cubicBezTo>
                  <a:pt x="31" y="14"/>
                  <a:pt x="31" y="14"/>
                  <a:pt x="31" y="14"/>
                </a:cubicBezTo>
                <a:cubicBezTo>
                  <a:pt x="31" y="14"/>
                  <a:pt x="31" y="14"/>
                  <a:pt x="31" y="14"/>
                </a:cubicBezTo>
                <a:cubicBezTo>
                  <a:pt x="40" y="14"/>
                  <a:pt x="47" y="22"/>
                  <a:pt x="47" y="31"/>
                </a:cubicBezTo>
                <a:cubicBezTo>
                  <a:pt x="47" y="40"/>
                  <a:pt x="40" y="47"/>
                  <a:pt x="31" y="47"/>
                </a:cubicBezTo>
                <a:cubicBezTo>
                  <a:pt x="31" y="47"/>
                  <a:pt x="31" y="47"/>
                  <a:pt x="31" y="47"/>
                </a:cubicBezTo>
                <a:cubicBezTo>
                  <a:pt x="31" y="47"/>
                  <a:pt x="31" y="47"/>
                  <a:pt x="31" y="47"/>
                </a:cubicBezTo>
                <a:cubicBezTo>
                  <a:pt x="31" y="61"/>
                  <a:pt x="31" y="61"/>
                  <a:pt x="31" y="61"/>
                </a:cubicBezTo>
                <a:cubicBezTo>
                  <a:pt x="31" y="61"/>
                  <a:pt x="31" y="61"/>
                  <a:pt x="31" y="61"/>
                </a:cubicBezTo>
                <a:cubicBezTo>
                  <a:pt x="48" y="61"/>
                  <a:pt x="61" y="47"/>
                  <a:pt x="61" y="31"/>
                </a:cubicBezTo>
                <a:cubicBezTo>
                  <a:pt x="61" y="14"/>
                  <a:pt x="48" y="0"/>
                  <a:pt x="31" y="0"/>
                </a:cubicBezTo>
                <a:close/>
                <a:moveTo>
                  <a:pt x="31" y="0"/>
                </a:moveTo>
                <a:cubicBezTo>
                  <a:pt x="14" y="0"/>
                  <a:pt x="0" y="14"/>
                  <a:pt x="0" y="31"/>
                </a:cubicBezTo>
                <a:cubicBezTo>
                  <a:pt x="0" y="47"/>
                  <a:pt x="14" y="61"/>
                  <a:pt x="31" y="61"/>
                </a:cubicBezTo>
                <a:cubicBezTo>
                  <a:pt x="31" y="47"/>
                  <a:pt x="31" y="47"/>
                  <a:pt x="31" y="47"/>
                </a:cubicBezTo>
                <a:cubicBezTo>
                  <a:pt x="22" y="47"/>
                  <a:pt x="14" y="40"/>
                  <a:pt x="14" y="31"/>
                </a:cubicBezTo>
                <a:cubicBezTo>
                  <a:pt x="14" y="22"/>
                  <a:pt x="22" y="14"/>
                  <a:pt x="31" y="14"/>
                </a:cubicBezTo>
                <a:lnTo>
                  <a:pt x="3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1" name="Freeform 138"/>
          <p:cNvSpPr/>
          <p:nvPr/>
        </p:nvSpPr>
        <p:spPr bwMode="auto">
          <a:xfrm>
            <a:off x="5529263" y="4364038"/>
            <a:ext cx="120650" cy="44450"/>
          </a:xfrm>
          <a:custGeom>
            <a:gdLst>
              <a:gd fmla="*/ 36 w 72" name="T0"/>
              <a:gd fmla="*/ 0 h 26" name="T1"/>
              <a:gd fmla="*/ 1 w 72" name="T2"/>
              <a:gd fmla="*/ 18 h 26" name="T3"/>
              <a:gd fmla="*/ 3 w 72" name="T4"/>
              <a:gd fmla="*/ 25 h 26" name="T5"/>
              <a:gd fmla="*/ 5 w 72" name="T6"/>
              <a:gd fmla="*/ 26 h 26" name="T7"/>
              <a:gd fmla="*/ 9 w 72" name="T8"/>
              <a:gd fmla="*/ 24 h 26" name="T9"/>
              <a:gd fmla="*/ 36 w 72" name="T10"/>
              <a:gd fmla="*/ 9 h 26" name="T11"/>
              <a:gd fmla="*/ 63 w 72" name="T12"/>
              <a:gd fmla="*/ 24 h 26" name="T13"/>
              <a:gd fmla="*/ 69 w 72" name="T14"/>
              <a:gd fmla="*/ 25 h 26" name="T15"/>
              <a:gd fmla="*/ 70 w 72" name="T16"/>
              <a:gd fmla="*/ 18 h 26" name="T17"/>
              <a:gd fmla="*/ 36 w 72" name="T18"/>
              <a:gd fmla="*/ 0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2" name="T30"/>
              <a:gd fmla="*/ 0 h 26" name="T31"/>
              <a:gd fmla="*/ 72 w 72"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72">
                <a:moveTo>
                  <a:pt x="36" y="0"/>
                </a:moveTo>
                <a:cubicBezTo>
                  <a:pt x="22" y="0"/>
                  <a:pt x="9" y="7"/>
                  <a:pt x="1" y="18"/>
                </a:cubicBezTo>
                <a:cubicBezTo>
                  <a:pt x="0" y="20"/>
                  <a:pt x="0" y="23"/>
                  <a:pt x="3" y="25"/>
                </a:cubicBezTo>
                <a:cubicBezTo>
                  <a:pt x="3" y="25"/>
                  <a:pt x="4" y="26"/>
                  <a:pt x="5" y="26"/>
                </a:cubicBezTo>
                <a:cubicBezTo>
                  <a:pt x="7" y="26"/>
                  <a:pt x="8" y="25"/>
                  <a:pt x="9" y="24"/>
                </a:cubicBezTo>
                <a:cubicBezTo>
                  <a:pt x="15" y="15"/>
                  <a:pt x="25" y="9"/>
                  <a:pt x="36" y="9"/>
                </a:cubicBezTo>
                <a:cubicBezTo>
                  <a:pt x="47" y="9"/>
                  <a:pt x="57" y="15"/>
                  <a:pt x="63" y="24"/>
                </a:cubicBezTo>
                <a:cubicBezTo>
                  <a:pt x="64" y="26"/>
                  <a:pt x="67" y="26"/>
                  <a:pt x="69" y="25"/>
                </a:cubicBezTo>
                <a:cubicBezTo>
                  <a:pt x="71" y="23"/>
                  <a:pt x="72" y="20"/>
                  <a:pt x="70" y="18"/>
                </a:cubicBezTo>
                <a:cubicBezTo>
                  <a:pt x="63" y="7"/>
                  <a:pt x="50" y="0"/>
                  <a:pt x="36"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2" name="Freeform 139"/>
          <p:cNvSpPr/>
          <p:nvPr/>
        </p:nvSpPr>
        <p:spPr bwMode="auto">
          <a:xfrm>
            <a:off x="5437188" y="4276725"/>
            <a:ext cx="180975" cy="211138"/>
          </a:xfrm>
          <a:custGeom>
            <a:gdLst>
              <a:gd fmla="*/ 72 w 107" name="T0"/>
              <a:gd fmla="*/ 46 h 125" name="T1"/>
              <a:gd fmla="*/ 75 w 107" name="T2"/>
              <a:gd fmla="*/ 46 h 125" name="T3"/>
              <a:gd fmla="*/ 102 w 107" name="T4"/>
              <a:gd fmla="*/ 34 h 125" name="T5"/>
              <a:gd fmla="*/ 105 w 107" name="T6"/>
              <a:gd fmla="*/ 25 h 125" name="T7"/>
              <a:gd fmla="*/ 96 w 107" name="T8"/>
              <a:gd fmla="*/ 22 h 125" name="T9"/>
              <a:gd fmla="*/ 79 w 107" name="T10"/>
              <a:gd fmla="*/ 31 h 125" name="T11"/>
              <a:gd fmla="*/ 75 w 107" name="T12"/>
              <a:gd fmla="*/ 31 h 125" name="T13"/>
              <a:gd fmla="*/ 46 w 107" name="T14"/>
              <a:gd fmla="*/ 1 h 125" name="T15"/>
              <a:gd fmla="*/ 43 w 107" name="T16"/>
              <a:gd fmla="*/ 1 h 125" name="T17"/>
              <a:gd fmla="*/ 1 w 107" name="T18"/>
              <a:gd fmla="*/ 43 h 125" name="T19"/>
              <a:gd fmla="*/ 1 w 107" name="T20"/>
              <a:gd fmla="*/ 45 h 125" name="T21"/>
              <a:gd fmla="*/ 29 w 107" name="T22"/>
              <a:gd fmla="*/ 70 h 125" name="T23"/>
              <a:gd fmla="*/ 30 w 107" name="T24"/>
              <a:gd fmla="*/ 73 h 125" name="T25"/>
              <a:gd fmla="*/ 16 w 107" name="T26"/>
              <a:gd fmla="*/ 104 h 125" name="T27"/>
              <a:gd fmla="*/ 16 w 107" name="T28"/>
              <a:gd fmla="*/ 108 h 125" name="T29"/>
              <a:gd fmla="*/ 26 w 107" name="T30"/>
              <a:gd fmla="*/ 121 h 125" name="T31"/>
              <a:gd fmla="*/ 32 w 107" name="T32"/>
              <a:gd fmla="*/ 125 h 125" name="T33"/>
              <a:gd fmla="*/ 38 w 107" name="T34"/>
              <a:gd fmla="*/ 123 h 125" name="T35"/>
              <a:gd fmla="*/ 40 w 107" name="T36"/>
              <a:gd fmla="*/ 110 h 125" name="T37"/>
              <a:gd fmla="*/ 37 w 107" name="T38"/>
              <a:gd fmla="*/ 106 h 125" name="T39"/>
              <a:gd fmla="*/ 36 w 107" name="T40"/>
              <a:gd fmla="*/ 102 h 125" name="T41"/>
              <a:gd fmla="*/ 51 w 107" name="T42"/>
              <a:gd fmla="*/ 68 h 125" name="T43"/>
              <a:gd fmla="*/ 50 w 107" name="T44"/>
              <a:gd fmla="*/ 65 h 125" name="T45"/>
              <a:gd fmla="*/ 34 w 107" name="T46"/>
              <a:gd fmla="*/ 50 h 125" name="T47"/>
              <a:gd fmla="*/ 34 w 107" name="T48"/>
              <a:gd fmla="*/ 47 h 125" name="T49"/>
              <a:gd fmla="*/ 52 w 107" name="T50"/>
              <a:gd fmla="*/ 30 h 125" name="T51"/>
              <a:gd fmla="*/ 55 w 107" name="T52"/>
              <a:gd fmla="*/ 30 h 125" name="T53"/>
              <a:gd fmla="*/ 72 w 107" name="T54"/>
              <a:gd fmla="*/ 46 h 12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07" name="T84"/>
              <a:gd fmla="*/ 0 h 125" name="T85"/>
              <a:gd fmla="*/ 107 w 107" name="T86"/>
              <a:gd fmla="*/ 125 h 125"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25" w="107">
                <a:moveTo>
                  <a:pt x="72" y="46"/>
                </a:moveTo>
                <a:cubicBezTo>
                  <a:pt x="72" y="46"/>
                  <a:pt x="74" y="47"/>
                  <a:pt x="75" y="46"/>
                </a:cubicBezTo>
                <a:cubicBezTo>
                  <a:pt x="102" y="34"/>
                  <a:pt x="102" y="34"/>
                  <a:pt x="102" y="34"/>
                </a:cubicBezTo>
                <a:cubicBezTo>
                  <a:pt x="105" y="33"/>
                  <a:pt x="107" y="29"/>
                  <a:pt x="105" y="25"/>
                </a:cubicBezTo>
                <a:cubicBezTo>
                  <a:pt x="104" y="22"/>
                  <a:pt x="100" y="21"/>
                  <a:pt x="96" y="22"/>
                </a:cubicBezTo>
                <a:cubicBezTo>
                  <a:pt x="79" y="31"/>
                  <a:pt x="79" y="31"/>
                  <a:pt x="79" y="31"/>
                </a:cubicBezTo>
                <a:cubicBezTo>
                  <a:pt x="78" y="32"/>
                  <a:pt x="76" y="31"/>
                  <a:pt x="75" y="31"/>
                </a:cubicBezTo>
                <a:cubicBezTo>
                  <a:pt x="46" y="1"/>
                  <a:pt x="46" y="1"/>
                  <a:pt x="46" y="1"/>
                </a:cubicBezTo>
                <a:cubicBezTo>
                  <a:pt x="45" y="0"/>
                  <a:pt x="43" y="0"/>
                  <a:pt x="43" y="1"/>
                </a:cubicBezTo>
                <a:cubicBezTo>
                  <a:pt x="1" y="43"/>
                  <a:pt x="1" y="43"/>
                  <a:pt x="1" y="43"/>
                </a:cubicBezTo>
                <a:cubicBezTo>
                  <a:pt x="0" y="43"/>
                  <a:pt x="0" y="45"/>
                  <a:pt x="1" y="45"/>
                </a:cubicBezTo>
                <a:cubicBezTo>
                  <a:pt x="7" y="50"/>
                  <a:pt x="24" y="65"/>
                  <a:pt x="29" y="70"/>
                </a:cubicBezTo>
                <a:cubicBezTo>
                  <a:pt x="30" y="70"/>
                  <a:pt x="31" y="72"/>
                  <a:pt x="30" y="73"/>
                </a:cubicBezTo>
                <a:cubicBezTo>
                  <a:pt x="16" y="104"/>
                  <a:pt x="16" y="104"/>
                  <a:pt x="16" y="104"/>
                </a:cubicBezTo>
                <a:cubicBezTo>
                  <a:pt x="15" y="105"/>
                  <a:pt x="16" y="107"/>
                  <a:pt x="16" y="108"/>
                </a:cubicBezTo>
                <a:cubicBezTo>
                  <a:pt x="26" y="121"/>
                  <a:pt x="26" y="121"/>
                  <a:pt x="26" y="121"/>
                </a:cubicBezTo>
                <a:cubicBezTo>
                  <a:pt x="27" y="123"/>
                  <a:pt x="30" y="124"/>
                  <a:pt x="32" y="125"/>
                </a:cubicBezTo>
                <a:cubicBezTo>
                  <a:pt x="34" y="125"/>
                  <a:pt x="36" y="124"/>
                  <a:pt x="38" y="123"/>
                </a:cubicBezTo>
                <a:cubicBezTo>
                  <a:pt x="42" y="120"/>
                  <a:pt x="43" y="114"/>
                  <a:pt x="40" y="110"/>
                </a:cubicBezTo>
                <a:cubicBezTo>
                  <a:pt x="37" y="106"/>
                  <a:pt x="37" y="106"/>
                  <a:pt x="37" y="106"/>
                </a:cubicBezTo>
                <a:cubicBezTo>
                  <a:pt x="36" y="105"/>
                  <a:pt x="36" y="103"/>
                  <a:pt x="36" y="102"/>
                </a:cubicBezTo>
                <a:cubicBezTo>
                  <a:pt x="51" y="68"/>
                  <a:pt x="51" y="68"/>
                  <a:pt x="51" y="68"/>
                </a:cubicBezTo>
                <a:cubicBezTo>
                  <a:pt x="51" y="67"/>
                  <a:pt x="51" y="66"/>
                  <a:pt x="50" y="65"/>
                </a:cubicBezTo>
                <a:cubicBezTo>
                  <a:pt x="47" y="62"/>
                  <a:pt x="38" y="54"/>
                  <a:pt x="34" y="50"/>
                </a:cubicBezTo>
                <a:cubicBezTo>
                  <a:pt x="33" y="49"/>
                  <a:pt x="33" y="48"/>
                  <a:pt x="34" y="47"/>
                </a:cubicBezTo>
                <a:cubicBezTo>
                  <a:pt x="52" y="30"/>
                  <a:pt x="52" y="30"/>
                  <a:pt x="52" y="30"/>
                </a:cubicBezTo>
                <a:cubicBezTo>
                  <a:pt x="53" y="29"/>
                  <a:pt x="54" y="29"/>
                  <a:pt x="55" y="30"/>
                </a:cubicBezTo>
                <a:lnTo>
                  <a:pt x="72" y="4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3" name="Freeform 140"/>
          <p:cNvSpPr/>
          <p:nvPr/>
        </p:nvSpPr>
        <p:spPr bwMode="auto">
          <a:xfrm>
            <a:off x="7607300" y="3252788"/>
            <a:ext cx="68263" cy="131762"/>
          </a:xfrm>
          <a:custGeom>
            <a:gdLst>
              <a:gd fmla="*/ 0 w 43" name="T0"/>
              <a:gd fmla="*/ 83 h 83" name="T1"/>
              <a:gd fmla="*/ 43 w 43" name="T2"/>
              <a:gd fmla="*/ 33 h 83" name="T3"/>
              <a:gd fmla="*/ 0 w 43" name="T4"/>
              <a:gd fmla="*/ 0 h 83" name="T5"/>
              <a:gd fmla="*/ 0 w 43" name="T6"/>
              <a:gd fmla="*/ 83 h 83" name="T7"/>
              <a:gd fmla="*/ 0 60000 65536" name="T8"/>
              <a:gd fmla="*/ 0 60000 65536" name="T9"/>
              <a:gd fmla="*/ 0 60000 65536" name="T10"/>
              <a:gd fmla="*/ 0 60000 65536" name="T11"/>
              <a:gd fmla="*/ 0 w 43" name="T12"/>
              <a:gd fmla="*/ 0 h 83" name="T13"/>
              <a:gd fmla="*/ 43 w 43" name="T14"/>
              <a:gd fmla="*/ 83 h 83" name="T15"/>
            </a:gdLst>
            <a:cxnLst>
              <a:cxn ang="T8">
                <a:pos x="T0" y="T1"/>
              </a:cxn>
              <a:cxn ang="T9">
                <a:pos x="T2" y="T3"/>
              </a:cxn>
              <a:cxn ang="T10">
                <a:pos x="T4" y="T5"/>
              </a:cxn>
              <a:cxn ang="T11">
                <a:pos x="T6" y="T7"/>
              </a:cxn>
            </a:cxnLst>
            <a:rect b="T15" l="T12" r="T14" t="T13"/>
            <a:pathLst>
              <a:path h="83" w="43">
                <a:moveTo>
                  <a:pt x="0" y="83"/>
                </a:moveTo>
                <a:lnTo>
                  <a:pt x="43" y="33"/>
                </a:lnTo>
                <a:lnTo>
                  <a:pt x="0" y="0"/>
                </a:lnTo>
                <a:lnTo>
                  <a:pt x="0" y="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4" name="Freeform 141"/>
          <p:cNvSpPr/>
          <p:nvPr/>
        </p:nvSpPr>
        <p:spPr bwMode="auto">
          <a:xfrm>
            <a:off x="7769225" y="3252788"/>
            <a:ext cx="65088" cy="131762"/>
          </a:xfrm>
          <a:custGeom>
            <a:gdLst>
              <a:gd fmla="*/ 41 w 41" name="T0"/>
              <a:gd fmla="*/ 83 h 83" name="T1"/>
              <a:gd fmla="*/ 41 w 41" name="T2"/>
              <a:gd fmla="*/ 0 h 83" name="T3"/>
              <a:gd fmla="*/ 0 w 41" name="T4"/>
              <a:gd fmla="*/ 33 h 83" name="T5"/>
              <a:gd fmla="*/ 41 w 41" name="T6"/>
              <a:gd fmla="*/ 83 h 83" name="T7"/>
              <a:gd fmla="*/ 0 60000 65536" name="T8"/>
              <a:gd fmla="*/ 0 60000 65536" name="T9"/>
              <a:gd fmla="*/ 0 60000 65536" name="T10"/>
              <a:gd fmla="*/ 0 60000 65536" name="T11"/>
              <a:gd fmla="*/ 0 w 41" name="T12"/>
              <a:gd fmla="*/ 0 h 83" name="T13"/>
              <a:gd fmla="*/ 41 w 41" name="T14"/>
              <a:gd fmla="*/ 83 h 83" name="T15"/>
            </a:gdLst>
            <a:cxnLst>
              <a:cxn ang="T8">
                <a:pos x="T0" y="T1"/>
              </a:cxn>
              <a:cxn ang="T9">
                <a:pos x="T2" y="T3"/>
              </a:cxn>
              <a:cxn ang="T10">
                <a:pos x="T4" y="T5"/>
              </a:cxn>
              <a:cxn ang="T11">
                <a:pos x="T6" y="T7"/>
              </a:cxn>
            </a:cxnLst>
            <a:rect b="T15" l="T12" r="T14" t="T13"/>
            <a:pathLst>
              <a:path h="83" w="41">
                <a:moveTo>
                  <a:pt x="41" y="83"/>
                </a:moveTo>
                <a:lnTo>
                  <a:pt x="41" y="0"/>
                </a:lnTo>
                <a:lnTo>
                  <a:pt x="0" y="33"/>
                </a:lnTo>
                <a:lnTo>
                  <a:pt x="41" y="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5" name="Freeform 142"/>
          <p:cNvSpPr/>
          <p:nvPr/>
        </p:nvSpPr>
        <p:spPr bwMode="auto">
          <a:xfrm flipH="1">
            <a:off x="7834313" y="3389313"/>
            <a:ext cx="0" cy="1587"/>
          </a:xfrm>
          <a:custGeom>
            <a:gdLst>
              <a:gd fmla="*/ 1 h 1" name="T0"/>
              <a:gd fmla="*/ 1 h 1" name="T1"/>
              <a:gd fmla="*/ 0 h 1" name="T2"/>
              <a:gd fmla="*/ 1 h 1" name="T3"/>
              <a:gd fmla="*/ 0 60000 65536" name="T4"/>
              <a:gd fmla="*/ 0 60000 65536" name="T5"/>
              <a:gd fmla="*/ 0 60000 65536" name="T6"/>
              <a:gd fmla="*/ 0 60000 65536" name="T7"/>
              <a:gd fmla="*/ 0 h 1" name="T8"/>
              <a:gd fmla="*/ 1 h 1" name="T9"/>
            </a:gdLst>
            <a:cxnLst>
              <a:cxn ang="T4">
                <a:pos x="0" y="T0"/>
              </a:cxn>
              <a:cxn ang="T5">
                <a:pos x="0" y="T1"/>
              </a:cxn>
              <a:cxn ang="T6">
                <a:pos x="0" y="T2"/>
              </a:cxn>
              <a:cxn ang="T7">
                <a:pos x="0" y="T3"/>
              </a:cxn>
            </a:cxnLst>
            <a:rect b="T9" l="0" r="0" t="T8"/>
            <a:pathLst>
              <a:path h="1">
                <a:moveTo>
                  <a:pt x="0" y="1"/>
                </a:moveTo>
                <a:lnTo>
                  <a:pt x="0" y="1"/>
                </a:lnTo>
                <a:lnTo>
                  <a:pt x="0" y="0"/>
                </a:lnTo>
                <a:lnTo>
                  <a:pt x="0" y="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6" name="Freeform 143"/>
          <p:cNvSpPr/>
          <p:nvPr/>
        </p:nvSpPr>
        <p:spPr bwMode="auto">
          <a:xfrm flipH="1">
            <a:off x="7607300" y="3389313"/>
            <a:ext cx="0" cy="1587"/>
          </a:xfrm>
          <a:custGeom>
            <a:gdLst>
              <a:gd fmla="*/ 1 h 1" name="T0"/>
              <a:gd fmla="*/ 1 h 1" name="T1"/>
              <a:gd fmla="*/ 0 h 1" name="T2"/>
              <a:gd fmla="*/ 1 h 1" name="T3"/>
              <a:gd fmla="*/ 0 60000 65536" name="T4"/>
              <a:gd fmla="*/ 0 60000 65536" name="T5"/>
              <a:gd fmla="*/ 0 60000 65536" name="T6"/>
              <a:gd fmla="*/ 0 60000 65536" name="T7"/>
              <a:gd fmla="*/ 0 h 1" name="T8"/>
              <a:gd fmla="*/ 1 h 1" name="T9"/>
            </a:gdLst>
            <a:cxnLst>
              <a:cxn ang="T4">
                <a:pos x="0" y="T0"/>
              </a:cxn>
              <a:cxn ang="T5">
                <a:pos x="0" y="T1"/>
              </a:cxn>
              <a:cxn ang="T6">
                <a:pos x="0" y="T2"/>
              </a:cxn>
              <a:cxn ang="T7">
                <a:pos x="0" y="T3"/>
              </a:cxn>
            </a:cxnLst>
            <a:rect b="T9" l="0" r="0" t="T8"/>
            <a:pathLst>
              <a:path h="1">
                <a:moveTo>
                  <a:pt x="0" y="1"/>
                </a:moveTo>
                <a:lnTo>
                  <a:pt x="0" y="1"/>
                </a:lnTo>
                <a:lnTo>
                  <a:pt x="0" y="0"/>
                </a:lnTo>
                <a:lnTo>
                  <a:pt x="0" y="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7" name="Freeform 144"/>
          <p:cNvSpPr/>
          <p:nvPr/>
        </p:nvSpPr>
        <p:spPr bwMode="auto">
          <a:xfrm>
            <a:off x="7612063" y="3309938"/>
            <a:ext cx="219075" cy="80962"/>
          </a:xfrm>
          <a:custGeom>
            <a:gdLst>
              <a:gd fmla="*/ 138 w 138" name="T0"/>
              <a:gd fmla="*/ 51 h 51" name="T1"/>
              <a:gd fmla="*/ 138 w 138" name="T2"/>
              <a:gd fmla="*/ 50 h 51" name="T3"/>
              <a:gd fmla="*/ 96 w 138" name="T4"/>
              <a:gd fmla="*/ 0 h 51" name="T5"/>
              <a:gd fmla="*/ 69 w 138" name="T6"/>
              <a:gd fmla="*/ 21 h 51" name="T7"/>
              <a:gd fmla="*/ 43 w 138" name="T8"/>
              <a:gd fmla="*/ 0 h 51" name="T9"/>
              <a:gd fmla="*/ 1 w 138" name="T10"/>
              <a:gd fmla="*/ 50 h 51" name="T11"/>
              <a:gd fmla="*/ 0 w 138" name="T12"/>
              <a:gd fmla="*/ 51 h 51" name="T13"/>
              <a:gd fmla="*/ 138 w 138" name="T14"/>
              <a:gd fmla="*/ 51 h 51" name="T15"/>
              <a:gd fmla="*/ 0 60000 65536" name="T16"/>
              <a:gd fmla="*/ 0 60000 65536" name="T17"/>
              <a:gd fmla="*/ 0 60000 65536" name="T18"/>
              <a:gd fmla="*/ 0 60000 65536" name="T19"/>
              <a:gd fmla="*/ 0 60000 65536" name="T20"/>
              <a:gd fmla="*/ 0 60000 65536" name="T21"/>
              <a:gd fmla="*/ 0 60000 65536" name="T22"/>
              <a:gd fmla="*/ 0 60000 65536" name="T23"/>
              <a:gd fmla="*/ 0 w 138" name="T24"/>
              <a:gd fmla="*/ 0 h 51" name="T25"/>
              <a:gd fmla="*/ 138 w 138" name="T26"/>
              <a:gd fmla="*/ 51 h 5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1" w="138">
                <a:moveTo>
                  <a:pt x="138" y="51"/>
                </a:moveTo>
                <a:lnTo>
                  <a:pt x="138" y="50"/>
                </a:lnTo>
                <a:lnTo>
                  <a:pt x="96" y="0"/>
                </a:lnTo>
                <a:lnTo>
                  <a:pt x="69" y="21"/>
                </a:lnTo>
                <a:lnTo>
                  <a:pt x="43" y="0"/>
                </a:lnTo>
                <a:lnTo>
                  <a:pt x="1" y="50"/>
                </a:lnTo>
                <a:lnTo>
                  <a:pt x="0" y="51"/>
                </a:lnTo>
                <a:lnTo>
                  <a:pt x="138" y="5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8" name="Freeform 145"/>
          <p:cNvSpPr/>
          <p:nvPr/>
        </p:nvSpPr>
        <p:spPr bwMode="auto">
          <a:xfrm>
            <a:off x="7613650" y="3246438"/>
            <a:ext cx="215900" cy="88900"/>
          </a:xfrm>
          <a:custGeom>
            <a:gdLst>
              <a:gd fmla="*/ 41 w 136" name="T0"/>
              <a:gd fmla="*/ 33 h 56" name="T1"/>
              <a:gd fmla="*/ 43 w 136" name="T2"/>
              <a:gd fmla="*/ 36 h 56" name="T3"/>
              <a:gd fmla="*/ 44 w 136" name="T4"/>
              <a:gd fmla="*/ 37 h 56" name="T5"/>
              <a:gd fmla="*/ 68 w 136" name="T6"/>
              <a:gd fmla="*/ 56 h 56" name="T7"/>
              <a:gd fmla="*/ 91 w 136" name="T8"/>
              <a:gd fmla="*/ 37 h 56" name="T9"/>
              <a:gd fmla="*/ 93 w 136" name="T10"/>
              <a:gd fmla="*/ 36 h 56" name="T11"/>
              <a:gd fmla="*/ 95 w 136" name="T12"/>
              <a:gd fmla="*/ 33 h 56" name="T13"/>
              <a:gd fmla="*/ 136 w 136" name="T14"/>
              <a:gd fmla="*/ 0 h 56" name="T15"/>
              <a:gd fmla="*/ 0 w 136" name="T16"/>
              <a:gd fmla="*/ 0 h 56" name="T17"/>
              <a:gd fmla="*/ 41 w 136" name="T18"/>
              <a:gd fmla="*/ 33 h 5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6" name="T30"/>
              <a:gd fmla="*/ 0 h 56" name="T31"/>
              <a:gd fmla="*/ 136 w 136" name="T32"/>
              <a:gd fmla="*/ 56 h 5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6" w="136">
                <a:moveTo>
                  <a:pt x="41" y="33"/>
                </a:moveTo>
                <a:lnTo>
                  <a:pt x="43" y="36"/>
                </a:lnTo>
                <a:lnTo>
                  <a:pt x="44" y="37"/>
                </a:lnTo>
                <a:lnTo>
                  <a:pt x="68" y="56"/>
                </a:lnTo>
                <a:lnTo>
                  <a:pt x="91" y="37"/>
                </a:lnTo>
                <a:lnTo>
                  <a:pt x="93" y="36"/>
                </a:lnTo>
                <a:lnTo>
                  <a:pt x="95" y="33"/>
                </a:lnTo>
                <a:lnTo>
                  <a:pt x="136" y="0"/>
                </a:lnTo>
                <a:lnTo>
                  <a:pt x="0" y="0"/>
                </a:lnTo>
                <a:lnTo>
                  <a:pt x="41" y="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89" name="Freeform 146"/>
          <p:cNvSpPr/>
          <p:nvPr/>
        </p:nvSpPr>
        <p:spPr bwMode="auto">
          <a:xfrm>
            <a:off x="6637338" y="4279900"/>
            <a:ext cx="265112" cy="198438"/>
          </a:xfrm>
          <a:custGeom>
            <a:gdLst>
              <a:gd fmla="*/ 78 w 156" name="T0"/>
              <a:gd fmla="*/ 0 h 117" name="T1"/>
              <a:gd fmla="*/ 0 w 156" name="T2"/>
              <a:gd fmla="*/ 79 h 117" name="T3"/>
              <a:gd fmla="*/ 9 w 156" name="T4"/>
              <a:gd fmla="*/ 116 h 117" name="T5"/>
              <a:gd fmla="*/ 9 w 156" name="T6"/>
              <a:gd fmla="*/ 96 h 117" name="T7"/>
              <a:gd fmla="*/ 13 w 156" name="T8"/>
              <a:gd fmla="*/ 85 h 117" name="T9"/>
              <a:gd fmla="*/ 13 w 156" name="T10"/>
              <a:gd fmla="*/ 79 h 117" name="T11"/>
              <a:gd fmla="*/ 78 w 156" name="T12"/>
              <a:gd fmla="*/ 13 h 117" name="T13"/>
              <a:gd fmla="*/ 143 w 156" name="T14"/>
              <a:gd fmla="*/ 79 h 117" name="T15"/>
              <a:gd fmla="*/ 143 w 156" name="T16"/>
              <a:gd fmla="*/ 86 h 117" name="T17"/>
              <a:gd fmla="*/ 146 w 156" name="T18"/>
              <a:gd fmla="*/ 96 h 117" name="T19"/>
              <a:gd fmla="*/ 146 w 156" name="T20"/>
              <a:gd fmla="*/ 117 h 117" name="T21"/>
              <a:gd fmla="*/ 156 w 156" name="T22"/>
              <a:gd fmla="*/ 79 h 117" name="T23"/>
              <a:gd fmla="*/ 78 w 156" name="T24"/>
              <a:gd fmla="*/ 0 h 11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56" name="T39"/>
              <a:gd fmla="*/ 0 h 117" name="T40"/>
              <a:gd fmla="*/ 156 w 156" name="T41"/>
              <a:gd fmla="*/ 117 h 11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7" w="156">
                <a:moveTo>
                  <a:pt x="78" y="0"/>
                </a:moveTo>
                <a:cubicBezTo>
                  <a:pt x="35" y="1"/>
                  <a:pt x="0" y="36"/>
                  <a:pt x="0" y="79"/>
                </a:cubicBezTo>
                <a:cubicBezTo>
                  <a:pt x="0" y="92"/>
                  <a:pt x="3" y="105"/>
                  <a:pt x="9" y="116"/>
                </a:cubicBezTo>
                <a:cubicBezTo>
                  <a:pt x="9" y="96"/>
                  <a:pt x="9" y="96"/>
                  <a:pt x="9" y="96"/>
                </a:cubicBezTo>
                <a:cubicBezTo>
                  <a:pt x="9" y="92"/>
                  <a:pt x="11" y="88"/>
                  <a:pt x="13" y="85"/>
                </a:cubicBezTo>
                <a:cubicBezTo>
                  <a:pt x="13" y="83"/>
                  <a:pt x="13" y="81"/>
                  <a:pt x="13" y="79"/>
                </a:cubicBezTo>
                <a:cubicBezTo>
                  <a:pt x="13" y="43"/>
                  <a:pt x="42" y="13"/>
                  <a:pt x="78" y="13"/>
                </a:cubicBezTo>
                <a:cubicBezTo>
                  <a:pt x="114" y="13"/>
                  <a:pt x="143" y="43"/>
                  <a:pt x="143" y="79"/>
                </a:cubicBezTo>
                <a:cubicBezTo>
                  <a:pt x="143" y="81"/>
                  <a:pt x="143" y="83"/>
                  <a:pt x="143" y="86"/>
                </a:cubicBezTo>
                <a:cubicBezTo>
                  <a:pt x="145" y="89"/>
                  <a:pt x="146" y="92"/>
                  <a:pt x="146" y="96"/>
                </a:cubicBezTo>
                <a:cubicBezTo>
                  <a:pt x="146" y="117"/>
                  <a:pt x="146" y="117"/>
                  <a:pt x="146" y="117"/>
                </a:cubicBezTo>
                <a:cubicBezTo>
                  <a:pt x="153" y="106"/>
                  <a:pt x="156" y="92"/>
                  <a:pt x="156" y="79"/>
                </a:cubicBezTo>
                <a:cubicBezTo>
                  <a:pt x="156" y="36"/>
                  <a:pt x="121" y="1"/>
                  <a:pt x="7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0" name="Freeform 147"/>
          <p:cNvSpPr/>
          <p:nvPr/>
        </p:nvSpPr>
        <p:spPr bwMode="auto">
          <a:xfrm>
            <a:off x="6661150" y="4413250"/>
            <a:ext cx="57150" cy="104775"/>
          </a:xfrm>
          <a:custGeom>
            <a:gdLst>
              <a:gd fmla="*/ 0 w 34" name="T0"/>
              <a:gd fmla="*/ 13 h 62" name="T1"/>
              <a:gd fmla="*/ 0 w 34" name="T2"/>
              <a:gd fmla="*/ 17 h 62" name="T3"/>
              <a:gd fmla="*/ 0 w 34" name="T4"/>
              <a:gd fmla="*/ 37 h 62" name="T5"/>
              <a:gd fmla="*/ 0 w 34" name="T6"/>
              <a:gd fmla="*/ 46 h 62" name="T7"/>
              <a:gd fmla="*/ 24 w 34" name="T8"/>
              <a:gd fmla="*/ 62 h 62" name="T9"/>
              <a:gd fmla="*/ 34 w 34" name="T10"/>
              <a:gd fmla="*/ 62 h 62" name="T11"/>
              <a:gd fmla="*/ 34 w 34" name="T12"/>
              <a:gd fmla="*/ 0 h 62" name="T13"/>
              <a:gd fmla="*/ 24 w 34" name="T14"/>
              <a:gd fmla="*/ 0 h 62" name="T15"/>
              <a:gd fmla="*/ 0 w 34" name="T16"/>
              <a:gd fmla="*/ 13 h 6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4" name="T27"/>
              <a:gd fmla="*/ 0 h 62" name="T28"/>
              <a:gd fmla="*/ 34 w 34" name="T29"/>
              <a:gd fmla="*/ 62 h 6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2" w="34">
                <a:moveTo>
                  <a:pt x="0" y="13"/>
                </a:moveTo>
                <a:cubicBezTo>
                  <a:pt x="0" y="14"/>
                  <a:pt x="0" y="15"/>
                  <a:pt x="0" y="17"/>
                </a:cubicBezTo>
                <a:cubicBezTo>
                  <a:pt x="0" y="37"/>
                  <a:pt x="0" y="37"/>
                  <a:pt x="0" y="37"/>
                </a:cubicBezTo>
                <a:cubicBezTo>
                  <a:pt x="0" y="46"/>
                  <a:pt x="0" y="46"/>
                  <a:pt x="0" y="46"/>
                </a:cubicBezTo>
                <a:cubicBezTo>
                  <a:pt x="0" y="55"/>
                  <a:pt x="10" y="62"/>
                  <a:pt x="24" y="62"/>
                </a:cubicBezTo>
                <a:cubicBezTo>
                  <a:pt x="34" y="62"/>
                  <a:pt x="34" y="62"/>
                  <a:pt x="34" y="62"/>
                </a:cubicBezTo>
                <a:cubicBezTo>
                  <a:pt x="34" y="0"/>
                  <a:pt x="34" y="0"/>
                  <a:pt x="34" y="0"/>
                </a:cubicBezTo>
                <a:cubicBezTo>
                  <a:pt x="24" y="0"/>
                  <a:pt x="24" y="0"/>
                  <a:pt x="24" y="0"/>
                </a:cubicBezTo>
                <a:cubicBezTo>
                  <a:pt x="12" y="0"/>
                  <a:pt x="2" y="6"/>
                  <a:pt x="0" y="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1" name="Freeform 148"/>
          <p:cNvSpPr/>
          <p:nvPr/>
        </p:nvSpPr>
        <p:spPr bwMode="auto">
          <a:xfrm>
            <a:off x="6819900" y="4413250"/>
            <a:ext cx="58738" cy="104775"/>
          </a:xfrm>
          <a:custGeom>
            <a:gdLst>
              <a:gd fmla="*/ 34 w 34" name="T0"/>
              <a:gd fmla="*/ 46 h 62" name="T1"/>
              <a:gd fmla="*/ 34 w 34" name="T2"/>
              <a:gd fmla="*/ 36 h 62" name="T3"/>
              <a:gd fmla="*/ 34 w 34" name="T4"/>
              <a:gd fmla="*/ 17 h 62" name="T5"/>
              <a:gd fmla="*/ 34 w 34" name="T6"/>
              <a:gd fmla="*/ 14 h 62" name="T7"/>
              <a:gd fmla="*/ 10 w 34" name="T8"/>
              <a:gd fmla="*/ 0 h 62" name="T9"/>
              <a:gd fmla="*/ 0 w 34" name="T10"/>
              <a:gd fmla="*/ 0 h 62" name="T11"/>
              <a:gd fmla="*/ 0 w 34" name="T12"/>
              <a:gd fmla="*/ 62 h 62" name="T13"/>
              <a:gd fmla="*/ 10 w 34" name="T14"/>
              <a:gd fmla="*/ 62 h 62" name="T15"/>
              <a:gd fmla="*/ 34 w 34" name="T16"/>
              <a:gd fmla="*/ 46 h 6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4" name="T27"/>
              <a:gd fmla="*/ 0 h 62" name="T28"/>
              <a:gd fmla="*/ 34 w 34" name="T29"/>
              <a:gd fmla="*/ 62 h 6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2" w="34">
                <a:moveTo>
                  <a:pt x="34" y="46"/>
                </a:moveTo>
                <a:cubicBezTo>
                  <a:pt x="34" y="36"/>
                  <a:pt x="34" y="36"/>
                  <a:pt x="34" y="36"/>
                </a:cubicBezTo>
                <a:cubicBezTo>
                  <a:pt x="34" y="17"/>
                  <a:pt x="34" y="17"/>
                  <a:pt x="34" y="17"/>
                </a:cubicBezTo>
                <a:cubicBezTo>
                  <a:pt x="34" y="16"/>
                  <a:pt x="34" y="15"/>
                  <a:pt x="34" y="14"/>
                </a:cubicBezTo>
                <a:cubicBezTo>
                  <a:pt x="32" y="6"/>
                  <a:pt x="22" y="0"/>
                  <a:pt x="10" y="0"/>
                </a:cubicBezTo>
                <a:cubicBezTo>
                  <a:pt x="0" y="0"/>
                  <a:pt x="0" y="0"/>
                  <a:pt x="0" y="0"/>
                </a:cubicBezTo>
                <a:cubicBezTo>
                  <a:pt x="0" y="62"/>
                  <a:pt x="0" y="62"/>
                  <a:pt x="0" y="62"/>
                </a:cubicBezTo>
                <a:cubicBezTo>
                  <a:pt x="10" y="62"/>
                  <a:pt x="10" y="62"/>
                  <a:pt x="10" y="62"/>
                </a:cubicBezTo>
                <a:cubicBezTo>
                  <a:pt x="23" y="62"/>
                  <a:pt x="34" y="55"/>
                  <a:pt x="34" y="4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2" name="Freeform 149"/>
          <p:cNvSpPr/>
          <p:nvPr/>
        </p:nvSpPr>
        <p:spPr bwMode="auto">
          <a:xfrm>
            <a:off x="7415213" y="2536825"/>
            <a:ext cx="231775" cy="233363"/>
          </a:xfrm>
          <a:custGeom>
            <a:gdLst>
              <a:gd fmla="*/ 135 w 137" name="T0"/>
              <a:gd fmla="*/ 53 h 137" name="T1"/>
              <a:gd fmla="*/ 108 w 137" name="T2"/>
              <a:gd fmla="*/ 65 h 137" name="T3"/>
              <a:gd fmla="*/ 97 w 137" name="T4"/>
              <a:gd fmla="*/ 65 h 137" name="T5"/>
              <a:gd fmla="*/ 91 w 137" name="T6"/>
              <a:gd fmla="*/ 51 h 137" name="T7"/>
              <a:gd fmla="*/ 99 w 137" name="T8"/>
              <a:gd fmla="*/ 44 h 137" name="T9"/>
              <a:gd fmla="*/ 127 w 137" name="T10"/>
              <a:gd fmla="*/ 33 h 137" name="T11"/>
              <a:gd fmla="*/ 115 w 137" name="T12"/>
              <a:gd fmla="*/ 17 h 137" name="T13"/>
              <a:gd fmla="*/ 97 w 137" name="T14"/>
              <a:gd fmla="*/ 10 h 137" name="T15"/>
              <a:gd fmla="*/ 94 w 137" name="T16"/>
              <a:gd fmla="*/ 32 h 137" name="T17"/>
              <a:gd fmla="*/ 81 w 137" name="T18"/>
              <a:gd fmla="*/ 51 h 137" name="T19"/>
              <a:gd fmla="*/ 82 w 137" name="T20"/>
              <a:gd fmla="*/ 30 h 137" name="T21"/>
              <a:gd fmla="*/ 73 w 137" name="T22"/>
              <a:gd fmla="*/ 25 h 137" name="T23"/>
              <a:gd fmla="*/ 73 w 137" name="T24"/>
              <a:gd fmla="*/ 14 h 137" name="T25"/>
              <a:gd fmla="*/ 65 w 137" name="T26"/>
              <a:gd fmla="*/ 14 h 137" name="T27"/>
              <a:gd fmla="*/ 65 w 137" name="T28"/>
              <a:gd fmla="*/ 25 h 137" name="T29"/>
              <a:gd fmla="*/ 55 w 137" name="T30"/>
              <a:gd fmla="*/ 30 h 137" name="T31"/>
              <a:gd fmla="*/ 57 w 137" name="T32"/>
              <a:gd fmla="*/ 51 h 137" name="T33"/>
              <a:gd fmla="*/ 44 w 137" name="T34"/>
              <a:gd fmla="*/ 32 h 137" name="T35"/>
              <a:gd fmla="*/ 40 w 137" name="T36"/>
              <a:gd fmla="*/ 10 h 137" name="T37"/>
              <a:gd fmla="*/ 23 w 137" name="T38"/>
              <a:gd fmla="*/ 17 h 137" name="T39"/>
              <a:gd fmla="*/ 11 w 137" name="T40"/>
              <a:gd fmla="*/ 33 h 137" name="T41"/>
              <a:gd fmla="*/ 38 w 137" name="T42"/>
              <a:gd fmla="*/ 44 h 137" name="T43"/>
              <a:gd fmla="*/ 46 w 137" name="T44"/>
              <a:gd fmla="*/ 51 h 137" name="T45"/>
              <a:gd fmla="*/ 40 w 137" name="T46"/>
              <a:gd fmla="*/ 65 h 137" name="T47"/>
              <a:gd fmla="*/ 30 w 137" name="T48"/>
              <a:gd fmla="*/ 65 h 137" name="T49"/>
              <a:gd fmla="*/ 2 w 137" name="T50"/>
              <a:gd fmla="*/ 53 h 137" name="T51"/>
              <a:gd fmla="*/ 0 w 137" name="T52"/>
              <a:gd fmla="*/ 72 h 137" name="T53"/>
              <a:gd fmla="*/ 8 w 137" name="T54"/>
              <a:gd fmla="*/ 90 h 137" name="T55"/>
              <a:gd fmla="*/ 25 w 137" name="T56"/>
              <a:gd fmla="*/ 77 h 137" name="T57"/>
              <a:gd fmla="*/ 48 w 137" name="T58"/>
              <a:gd fmla="*/ 72 h 137" name="T59"/>
              <a:gd fmla="*/ 32 w 137" name="T60"/>
              <a:gd fmla="*/ 86 h 137" name="T61"/>
              <a:gd fmla="*/ 35 w 137" name="T62"/>
              <a:gd fmla="*/ 97 h 137" name="T63"/>
              <a:gd fmla="*/ 27 w 137" name="T64"/>
              <a:gd fmla="*/ 104 h 137" name="T65"/>
              <a:gd fmla="*/ 33 w 137" name="T66"/>
              <a:gd fmla="*/ 110 h 137" name="T67"/>
              <a:gd fmla="*/ 40 w 137" name="T68"/>
              <a:gd fmla="*/ 102 h 137" name="T69"/>
              <a:gd fmla="*/ 51 w 137" name="T70"/>
              <a:gd fmla="*/ 105 h 137" name="T71"/>
              <a:gd fmla="*/ 65 w 137" name="T72"/>
              <a:gd fmla="*/ 89 h 137" name="T73"/>
              <a:gd fmla="*/ 60 w 137" name="T74"/>
              <a:gd fmla="*/ 112 h 137" name="T75"/>
              <a:gd fmla="*/ 48 w 137" name="T76"/>
              <a:gd fmla="*/ 130 h 137" name="T77"/>
              <a:gd fmla="*/ 65 w 137" name="T78"/>
              <a:gd fmla="*/ 137 h 137" name="T79"/>
              <a:gd fmla="*/ 84 w 137" name="T80"/>
              <a:gd fmla="*/ 135 h 137" name="T81"/>
              <a:gd fmla="*/ 73 w 137" name="T82"/>
              <a:gd fmla="*/ 107 h 137" name="T83"/>
              <a:gd fmla="*/ 73 w 137" name="T84"/>
              <a:gd fmla="*/ 97 h 137" name="T85"/>
              <a:gd fmla="*/ 86 w 137" name="T86"/>
              <a:gd fmla="*/ 91 h 137" name="T87"/>
              <a:gd fmla="*/ 94 w 137" name="T88"/>
              <a:gd fmla="*/ 99 h 137" name="T89"/>
              <a:gd fmla="*/ 105 w 137" name="T90"/>
              <a:gd fmla="*/ 127 h 137" name="T91"/>
              <a:gd fmla="*/ 120 w 137" name="T92"/>
              <a:gd fmla="*/ 114 h 137" name="T93"/>
              <a:gd fmla="*/ 127 w 137" name="T94"/>
              <a:gd fmla="*/ 97 h 137" name="T95"/>
              <a:gd fmla="*/ 105 w 137" name="T96"/>
              <a:gd fmla="*/ 93 h 137" name="T97"/>
              <a:gd fmla="*/ 86 w 137" name="T98"/>
              <a:gd fmla="*/ 80 h 137" name="T99"/>
              <a:gd fmla="*/ 107 w 137" name="T100"/>
              <a:gd fmla="*/ 82 h 137" name="T101"/>
              <a:gd fmla="*/ 112 w 137" name="T102"/>
              <a:gd fmla="*/ 72 h 137" name="T103"/>
              <a:gd fmla="*/ 123 w 137" name="T104"/>
              <a:gd fmla="*/ 72 h 137"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7" name="T159"/>
              <a:gd fmla="*/ 0 h 137" name="T160"/>
              <a:gd fmla="*/ 137 w 137" name="T161"/>
              <a:gd fmla="*/ 137 h 137"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37" w="137">
                <a:moveTo>
                  <a:pt x="137" y="65"/>
                </a:moveTo>
                <a:cubicBezTo>
                  <a:pt x="123" y="65"/>
                  <a:pt x="123" y="65"/>
                  <a:pt x="123" y="65"/>
                </a:cubicBezTo>
                <a:cubicBezTo>
                  <a:pt x="135" y="53"/>
                  <a:pt x="135" y="53"/>
                  <a:pt x="135" y="53"/>
                </a:cubicBezTo>
                <a:cubicBezTo>
                  <a:pt x="130" y="47"/>
                  <a:pt x="130" y="47"/>
                  <a:pt x="130" y="47"/>
                </a:cubicBezTo>
                <a:cubicBezTo>
                  <a:pt x="112" y="65"/>
                  <a:pt x="112" y="65"/>
                  <a:pt x="112" y="65"/>
                </a:cubicBezTo>
                <a:cubicBezTo>
                  <a:pt x="108" y="65"/>
                  <a:pt x="108" y="65"/>
                  <a:pt x="108" y="65"/>
                </a:cubicBezTo>
                <a:cubicBezTo>
                  <a:pt x="112" y="60"/>
                  <a:pt x="112" y="60"/>
                  <a:pt x="112" y="60"/>
                </a:cubicBezTo>
                <a:cubicBezTo>
                  <a:pt x="107" y="55"/>
                  <a:pt x="107" y="55"/>
                  <a:pt x="107" y="55"/>
                </a:cubicBezTo>
                <a:cubicBezTo>
                  <a:pt x="97" y="65"/>
                  <a:pt x="97" y="65"/>
                  <a:pt x="97" y="65"/>
                </a:cubicBezTo>
                <a:cubicBezTo>
                  <a:pt x="89" y="65"/>
                  <a:pt x="89" y="65"/>
                  <a:pt x="89" y="65"/>
                </a:cubicBezTo>
                <a:cubicBezTo>
                  <a:pt x="89" y="62"/>
                  <a:pt x="88" y="59"/>
                  <a:pt x="86" y="56"/>
                </a:cubicBezTo>
                <a:cubicBezTo>
                  <a:pt x="91" y="51"/>
                  <a:pt x="91" y="51"/>
                  <a:pt x="91" y="51"/>
                </a:cubicBezTo>
                <a:cubicBezTo>
                  <a:pt x="105" y="51"/>
                  <a:pt x="105" y="51"/>
                  <a:pt x="105" y="51"/>
                </a:cubicBezTo>
                <a:cubicBezTo>
                  <a:pt x="105" y="44"/>
                  <a:pt x="105" y="44"/>
                  <a:pt x="105" y="44"/>
                </a:cubicBezTo>
                <a:cubicBezTo>
                  <a:pt x="99" y="44"/>
                  <a:pt x="99" y="44"/>
                  <a:pt x="99" y="44"/>
                </a:cubicBezTo>
                <a:cubicBezTo>
                  <a:pt x="102" y="40"/>
                  <a:pt x="102" y="40"/>
                  <a:pt x="102" y="40"/>
                </a:cubicBezTo>
                <a:cubicBezTo>
                  <a:pt x="127" y="40"/>
                  <a:pt x="127" y="40"/>
                  <a:pt x="127" y="40"/>
                </a:cubicBezTo>
                <a:cubicBezTo>
                  <a:pt x="127" y="33"/>
                  <a:pt x="127" y="33"/>
                  <a:pt x="127" y="33"/>
                </a:cubicBezTo>
                <a:cubicBezTo>
                  <a:pt x="110" y="33"/>
                  <a:pt x="110" y="33"/>
                  <a:pt x="110" y="33"/>
                </a:cubicBezTo>
                <a:cubicBezTo>
                  <a:pt x="120" y="23"/>
                  <a:pt x="120" y="23"/>
                  <a:pt x="120" y="23"/>
                </a:cubicBezTo>
                <a:cubicBezTo>
                  <a:pt x="115" y="17"/>
                  <a:pt x="115" y="17"/>
                  <a:pt x="115" y="17"/>
                </a:cubicBezTo>
                <a:cubicBezTo>
                  <a:pt x="105" y="27"/>
                  <a:pt x="105" y="27"/>
                  <a:pt x="105" y="27"/>
                </a:cubicBezTo>
                <a:cubicBezTo>
                  <a:pt x="105" y="10"/>
                  <a:pt x="105" y="10"/>
                  <a:pt x="105" y="10"/>
                </a:cubicBezTo>
                <a:cubicBezTo>
                  <a:pt x="97" y="10"/>
                  <a:pt x="97" y="10"/>
                  <a:pt x="97" y="10"/>
                </a:cubicBezTo>
                <a:cubicBezTo>
                  <a:pt x="97" y="35"/>
                  <a:pt x="97" y="35"/>
                  <a:pt x="97" y="35"/>
                </a:cubicBezTo>
                <a:cubicBezTo>
                  <a:pt x="94" y="38"/>
                  <a:pt x="94" y="38"/>
                  <a:pt x="94" y="38"/>
                </a:cubicBezTo>
                <a:cubicBezTo>
                  <a:pt x="94" y="32"/>
                  <a:pt x="94" y="32"/>
                  <a:pt x="94" y="32"/>
                </a:cubicBezTo>
                <a:cubicBezTo>
                  <a:pt x="86" y="32"/>
                  <a:pt x="86" y="32"/>
                  <a:pt x="86" y="32"/>
                </a:cubicBezTo>
                <a:cubicBezTo>
                  <a:pt x="86" y="46"/>
                  <a:pt x="86" y="46"/>
                  <a:pt x="86" y="46"/>
                </a:cubicBezTo>
                <a:cubicBezTo>
                  <a:pt x="81" y="51"/>
                  <a:pt x="81" y="51"/>
                  <a:pt x="81" y="51"/>
                </a:cubicBezTo>
                <a:cubicBezTo>
                  <a:pt x="78" y="49"/>
                  <a:pt x="76" y="48"/>
                  <a:pt x="73" y="48"/>
                </a:cubicBezTo>
                <a:cubicBezTo>
                  <a:pt x="73" y="40"/>
                  <a:pt x="73" y="40"/>
                  <a:pt x="73" y="40"/>
                </a:cubicBezTo>
                <a:cubicBezTo>
                  <a:pt x="82" y="30"/>
                  <a:pt x="82" y="30"/>
                  <a:pt x="82" y="30"/>
                </a:cubicBezTo>
                <a:cubicBezTo>
                  <a:pt x="77" y="25"/>
                  <a:pt x="77" y="25"/>
                  <a:pt x="77" y="25"/>
                </a:cubicBezTo>
                <a:cubicBezTo>
                  <a:pt x="73" y="29"/>
                  <a:pt x="73" y="29"/>
                  <a:pt x="73" y="29"/>
                </a:cubicBezTo>
                <a:cubicBezTo>
                  <a:pt x="73" y="25"/>
                  <a:pt x="73" y="25"/>
                  <a:pt x="73" y="25"/>
                </a:cubicBezTo>
                <a:cubicBezTo>
                  <a:pt x="90" y="7"/>
                  <a:pt x="90" y="7"/>
                  <a:pt x="90" y="7"/>
                </a:cubicBezTo>
                <a:cubicBezTo>
                  <a:pt x="84" y="2"/>
                  <a:pt x="84" y="2"/>
                  <a:pt x="84" y="2"/>
                </a:cubicBezTo>
                <a:cubicBezTo>
                  <a:pt x="73" y="14"/>
                  <a:pt x="73" y="14"/>
                  <a:pt x="73" y="14"/>
                </a:cubicBezTo>
                <a:cubicBezTo>
                  <a:pt x="73" y="0"/>
                  <a:pt x="73" y="0"/>
                  <a:pt x="73" y="0"/>
                </a:cubicBezTo>
                <a:cubicBezTo>
                  <a:pt x="65" y="0"/>
                  <a:pt x="65" y="0"/>
                  <a:pt x="65" y="0"/>
                </a:cubicBezTo>
                <a:cubicBezTo>
                  <a:pt x="65" y="14"/>
                  <a:pt x="65" y="14"/>
                  <a:pt x="65" y="14"/>
                </a:cubicBezTo>
                <a:cubicBezTo>
                  <a:pt x="53" y="2"/>
                  <a:pt x="53" y="2"/>
                  <a:pt x="53" y="2"/>
                </a:cubicBezTo>
                <a:cubicBezTo>
                  <a:pt x="48" y="7"/>
                  <a:pt x="48" y="7"/>
                  <a:pt x="48" y="7"/>
                </a:cubicBezTo>
                <a:cubicBezTo>
                  <a:pt x="65" y="25"/>
                  <a:pt x="65" y="25"/>
                  <a:pt x="65" y="25"/>
                </a:cubicBezTo>
                <a:cubicBezTo>
                  <a:pt x="65" y="29"/>
                  <a:pt x="65" y="29"/>
                  <a:pt x="65" y="29"/>
                </a:cubicBezTo>
                <a:cubicBezTo>
                  <a:pt x="60" y="25"/>
                  <a:pt x="60" y="25"/>
                  <a:pt x="60" y="25"/>
                </a:cubicBezTo>
                <a:cubicBezTo>
                  <a:pt x="55" y="30"/>
                  <a:pt x="55" y="30"/>
                  <a:pt x="55" y="30"/>
                </a:cubicBezTo>
                <a:cubicBezTo>
                  <a:pt x="65" y="40"/>
                  <a:pt x="65" y="40"/>
                  <a:pt x="65" y="40"/>
                </a:cubicBezTo>
                <a:cubicBezTo>
                  <a:pt x="65" y="48"/>
                  <a:pt x="65" y="48"/>
                  <a:pt x="65" y="48"/>
                </a:cubicBezTo>
                <a:cubicBezTo>
                  <a:pt x="62" y="48"/>
                  <a:pt x="59" y="49"/>
                  <a:pt x="57" y="51"/>
                </a:cubicBezTo>
                <a:cubicBezTo>
                  <a:pt x="51" y="46"/>
                  <a:pt x="51" y="46"/>
                  <a:pt x="51" y="46"/>
                </a:cubicBezTo>
                <a:cubicBezTo>
                  <a:pt x="51" y="32"/>
                  <a:pt x="51" y="32"/>
                  <a:pt x="51" y="32"/>
                </a:cubicBezTo>
                <a:cubicBezTo>
                  <a:pt x="44" y="32"/>
                  <a:pt x="44" y="32"/>
                  <a:pt x="44" y="32"/>
                </a:cubicBezTo>
                <a:cubicBezTo>
                  <a:pt x="44" y="38"/>
                  <a:pt x="44" y="38"/>
                  <a:pt x="44" y="38"/>
                </a:cubicBezTo>
                <a:cubicBezTo>
                  <a:pt x="40" y="35"/>
                  <a:pt x="40" y="35"/>
                  <a:pt x="40" y="35"/>
                </a:cubicBezTo>
                <a:cubicBezTo>
                  <a:pt x="40" y="10"/>
                  <a:pt x="40" y="10"/>
                  <a:pt x="40" y="10"/>
                </a:cubicBezTo>
                <a:cubicBezTo>
                  <a:pt x="33" y="10"/>
                  <a:pt x="33" y="10"/>
                  <a:pt x="33" y="10"/>
                </a:cubicBezTo>
                <a:cubicBezTo>
                  <a:pt x="33" y="27"/>
                  <a:pt x="33" y="27"/>
                  <a:pt x="33" y="27"/>
                </a:cubicBezTo>
                <a:cubicBezTo>
                  <a:pt x="23" y="17"/>
                  <a:pt x="23" y="17"/>
                  <a:pt x="23" y="17"/>
                </a:cubicBezTo>
                <a:cubicBezTo>
                  <a:pt x="17" y="23"/>
                  <a:pt x="17" y="23"/>
                  <a:pt x="17" y="23"/>
                </a:cubicBezTo>
                <a:cubicBezTo>
                  <a:pt x="27" y="33"/>
                  <a:pt x="27" y="33"/>
                  <a:pt x="27" y="33"/>
                </a:cubicBezTo>
                <a:cubicBezTo>
                  <a:pt x="11" y="33"/>
                  <a:pt x="11" y="33"/>
                  <a:pt x="11" y="33"/>
                </a:cubicBezTo>
                <a:cubicBezTo>
                  <a:pt x="11" y="40"/>
                  <a:pt x="11" y="40"/>
                  <a:pt x="11" y="40"/>
                </a:cubicBezTo>
                <a:cubicBezTo>
                  <a:pt x="35" y="40"/>
                  <a:pt x="35" y="40"/>
                  <a:pt x="35" y="40"/>
                </a:cubicBezTo>
                <a:cubicBezTo>
                  <a:pt x="38" y="44"/>
                  <a:pt x="38" y="44"/>
                  <a:pt x="38" y="44"/>
                </a:cubicBezTo>
                <a:cubicBezTo>
                  <a:pt x="32" y="44"/>
                  <a:pt x="32" y="44"/>
                  <a:pt x="32" y="44"/>
                </a:cubicBezTo>
                <a:cubicBezTo>
                  <a:pt x="32" y="51"/>
                  <a:pt x="32" y="51"/>
                  <a:pt x="32" y="51"/>
                </a:cubicBezTo>
                <a:cubicBezTo>
                  <a:pt x="46" y="51"/>
                  <a:pt x="46" y="51"/>
                  <a:pt x="46" y="51"/>
                </a:cubicBezTo>
                <a:cubicBezTo>
                  <a:pt x="51" y="56"/>
                  <a:pt x="51" y="56"/>
                  <a:pt x="51" y="56"/>
                </a:cubicBezTo>
                <a:cubicBezTo>
                  <a:pt x="50" y="59"/>
                  <a:pt x="48" y="62"/>
                  <a:pt x="48" y="65"/>
                </a:cubicBezTo>
                <a:cubicBezTo>
                  <a:pt x="40" y="65"/>
                  <a:pt x="40" y="65"/>
                  <a:pt x="40" y="65"/>
                </a:cubicBezTo>
                <a:cubicBezTo>
                  <a:pt x="31" y="55"/>
                  <a:pt x="31" y="55"/>
                  <a:pt x="31" y="55"/>
                </a:cubicBezTo>
                <a:cubicBezTo>
                  <a:pt x="25" y="60"/>
                  <a:pt x="25" y="60"/>
                  <a:pt x="25" y="60"/>
                </a:cubicBezTo>
                <a:cubicBezTo>
                  <a:pt x="30" y="65"/>
                  <a:pt x="30" y="65"/>
                  <a:pt x="30" y="65"/>
                </a:cubicBezTo>
                <a:cubicBezTo>
                  <a:pt x="25" y="65"/>
                  <a:pt x="25" y="65"/>
                  <a:pt x="25" y="65"/>
                </a:cubicBezTo>
                <a:cubicBezTo>
                  <a:pt x="8" y="47"/>
                  <a:pt x="8" y="47"/>
                  <a:pt x="8" y="47"/>
                </a:cubicBezTo>
                <a:cubicBezTo>
                  <a:pt x="2" y="53"/>
                  <a:pt x="2" y="53"/>
                  <a:pt x="2" y="53"/>
                </a:cubicBezTo>
                <a:cubicBezTo>
                  <a:pt x="14" y="65"/>
                  <a:pt x="14" y="65"/>
                  <a:pt x="14" y="65"/>
                </a:cubicBezTo>
                <a:cubicBezTo>
                  <a:pt x="0" y="65"/>
                  <a:pt x="0" y="65"/>
                  <a:pt x="0" y="65"/>
                </a:cubicBezTo>
                <a:cubicBezTo>
                  <a:pt x="0" y="72"/>
                  <a:pt x="0" y="72"/>
                  <a:pt x="0" y="72"/>
                </a:cubicBezTo>
                <a:cubicBezTo>
                  <a:pt x="14" y="72"/>
                  <a:pt x="14" y="72"/>
                  <a:pt x="14" y="72"/>
                </a:cubicBezTo>
                <a:cubicBezTo>
                  <a:pt x="2" y="84"/>
                  <a:pt x="2" y="84"/>
                  <a:pt x="2" y="84"/>
                </a:cubicBezTo>
                <a:cubicBezTo>
                  <a:pt x="8" y="90"/>
                  <a:pt x="8" y="90"/>
                  <a:pt x="8" y="90"/>
                </a:cubicBezTo>
                <a:cubicBezTo>
                  <a:pt x="25" y="72"/>
                  <a:pt x="25" y="72"/>
                  <a:pt x="25" y="72"/>
                </a:cubicBezTo>
                <a:cubicBezTo>
                  <a:pt x="30" y="72"/>
                  <a:pt x="30" y="72"/>
                  <a:pt x="30" y="72"/>
                </a:cubicBezTo>
                <a:cubicBezTo>
                  <a:pt x="25" y="77"/>
                  <a:pt x="25" y="77"/>
                  <a:pt x="25" y="77"/>
                </a:cubicBezTo>
                <a:cubicBezTo>
                  <a:pt x="31" y="82"/>
                  <a:pt x="31" y="82"/>
                  <a:pt x="31" y="82"/>
                </a:cubicBezTo>
                <a:cubicBezTo>
                  <a:pt x="40" y="72"/>
                  <a:pt x="40" y="72"/>
                  <a:pt x="40" y="72"/>
                </a:cubicBezTo>
                <a:cubicBezTo>
                  <a:pt x="48" y="72"/>
                  <a:pt x="48" y="72"/>
                  <a:pt x="48" y="72"/>
                </a:cubicBezTo>
                <a:cubicBezTo>
                  <a:pt x="48" y="75"/>
                  <a:pt x="50" y="78"/>
                  <a:pt x="51" y="80"/>
                </a:cubicBezTo>
                <a:cubicBezTo>
                  <a:pt x="46" y="86"/>
                  <a:pt x="46" y="86"/>
                  <a:pt x="46" y="86"/>
                </a:cubicBezTo>
                <a:cubicBezTo>
                  <a:pt x="32" y="86"/>
                  <a:pt x="32" y="86"/>
                  <a:pt x="32" y="86"/>
                </a:cubicBezTo>
                <a:cubicBezTo>
                  <a:pt x="32" y="93"/>
                  <a:pt x="32" y="93"/>
                  <a:pt x="32" y="93"/>
                </a:cubicBezTo>
                <a:cubicBezTo>
                  <a:pt x="38" y="93"/>
                  <a:pt x="38" y="93"/>
                  <a:pt x="38" y="93"/>
                </a:cubicBezTo>
                <a:cubicBezTo>
                  <a:pt x="35" y="97"/>
                  <a:pt x="35" y="97"/>
                  <a:pt x="35" y="97"/>
                </a:cubicBezTo>
                <a:cubicBezTo>
                  <a:pt x="11" y="97"/>
                  <a:pt x="11" y="97"/>
                  <a:pt x="11" y="97"/>
                </a:cubicBezTo>
                <a:cubicBezTo>
                  <a:pt x="11" y="104"/>
                  <a:pt x="11" y="104"/>
                  <a:pt x="11" y="104"/>
                </a:cubicBezTo>
                <a:cubicBezTo>
                  <a:pt x="27" y="104"/>
                  <a:pt x="27" y="104"/>
                  <a:pt x="27" y="104"/>
                </a:cubicBezTo>
                <a:cubicBezTo>
                  <a:pt x="17" y="114"/>
                  <a:pt x="17" y="114"/>
                  <a:pt x="17" y="114"/>
                </a:cubicBezTo>
                <a:cubicBezTo>
                  <a:pt x="23" y="120"/>
                  <a:pt x="23" y="120"/>
                  <a:pt x="23" y="120"/>
                </a:cubicBezTo>
                <a:cubicBezTo>
                  <a:pt x="33" y="110"/>
                  <a:pt x="33" y="110"/>
                  <a:pt x="33" y="110"/>
                </a:cubicBezTo>
                <a:cubicBezTo>
                  <a:pt x="33" y="127"/>
                  <a:pt x="33" y="127"/>
                  <a:pt x="33" y="127"/>
                </a:cubicBezTo>
                <a:cubicBezTo>
                  <a:pt x="40" y="127"/>
                  <a:pt x="40" y="127"/>
                  <a:pt x="40" y="127"/>
                </a:cubicBezTo>
                <a:cubicBezTo>
                  <a:pt x="40" y="102"/>
                  <a:pt x="40" y="102"/>
                  <a:pt x="40" y="102"/>
                </a:cubicBezTo>
                <a:cubicBezTo>
                  <a:pt x="44" y="99"/>
                  <a:pt x="44" y="99"/>
                  <a:pt x="44" y="99"/>
                </a:cubicBezTo>
                <a:cubicBezTo>
                  <a:pt x="44" y="105"/>
                  <a:pt x="44" y="105"/>
                  <a:pt x="44" y="105"/>
                </a:cubicBezTo>
                <a:cubicBezTo>
                  <a:pt x="51" y="105"/>
                  <a:pt x="51" y="105"/>
                  <a:pt x="51" y="105"/>
                </a:cubicBezTo>
                <a:cubicBezTo>
                  <a:pt x="51" y="91"/>
                  <a:pt x="51" y="91"/>
                  <a:pt x="51" y="91"/>
                </a:cubicBezTo>
                <a:cubicBezTo>
                  <a:pt x="57" y="86"/>
                  <a:pt x="57" y="86"/>
                  <a:pt x="57" y="86"/>
                </a:cubicBezTo>
                <a:cubicBezTo>
                  <a:pt x="59" y="87"/>
                  <a:pt x="62" y="89"/>
                  <a:pt x="65" y="89"/>
                </a:cubicBezTo>
                <a:cubicBezTo>
                  <a:pt x="65" y="97"/>
                  <a:pt x="65" y="97"/>
                  <a:pt x="65" y="97"/>
                </a:cubicBezTo>
                <a:cubicBezTo>
                  <a:pt x="55" y="107"/>
                  <a:pt x="55" y="107"/>
                  <a:pt x="55" y="107"/>
                </a:cubicBezTo>
                <a:cubicBezTo>
                  <a:pt x="60" y="112"/>
                  <a:pt x="60" y="112"/>
                  <a:pt x="60" y="112"/>
                </a:cubicBezTo>
                <a:cubicBezTo>
                  <a:pt x="65" y="107"/>
                  <a:pt x="65" y="107"/>
                  <a:pt x="65" y="107"/>
                </a:cubicBezTo>
                <a:cubicBezTo>
                  <a:pt x="65" y="112"/>
                  <a:pt x="65" y="112"/>
                  <a:pt x="65" y="112"/>
                </a:cubicBezTo>
                <a:cubicBezTo>
                  <a:pt x="48" y="130"/>
                  <a:pt x="48" y="130"/>
                  <a:pt x="48" y="130"/>
                </a:cubicBezTo>
                <a:cubicBezTo>
                  <a:pt x="53" y="135"/>
                  <a:pt x="53" y="135"/>
                  <a:pt x="53" y="135"/>
                </a:cubicBezTo>
                <a:cubicBezTo>
                  <a:pt x="65" y="123"/>
                  <a:pt x="65" y="123"/>
                  <a:pt x="65" y="123"/>
                </a:cubicBezTo>
                <a:cubicBezTo>
                  <a:pt x="65" y="137"/>
                  <a:pt x="65" y="137"/>
                  <a:pt x="65" y="137"/>
                </a:cubicBezTo>
                <a:cubicBezTo>
                  <a:pt x="73" y="137"/>
                  <a:pt x="73" y="137"/>
                  <a:pt x="73" y="137"/>
                </a:cubicBezTo>
                <a:cubicBezTo>
                  <a:pt x="73" y="123"/>
                  <a:pt x="73" y="123"/>
                  <a:pt x="73" y="123"/>
                </a:cubicBezTo>
                <a:cubicBezTo>
                  <a:pt x="84" y="135"/>
                  <a:pt x="84" y="135"/>
                  <a:pt x="84" y="135"/>
                </a:cubicBezTo>
                <a:cubicBezTo>
                  <a:pt x="90" y="130"/>
                  <a:pt x="90" y="130"/>
                  <a:pt x="90" y="130"/>
                </a:cubicBezTo>
                <a:cubicBezTo>
                  <a:pt x="73" y="112"/>
                  <a:pt x="73" y="112"/>
                  <a:pt x="73" y="112"/>
                </a:cubicBezTo>
                <a:cubicBezTo>
                  <a:pt x="73" y="107"/>
                  <a:pt x="73" y="107"/>
                  <a:pt x="73" y="107"/>
                </a:cubicBezTo>
                <a:cubicBezTo>
                  <a:pt x="77" y="112"/>
                  <a:pt x="77" y="112"/>
                  <a:pt x="77" y="112"/>
                </a:cubicBezTo>
                <a:cubicBezTo>
                  <a:pt x="82" y="107"/>
                  <a:pt x="82" y="107"/>
                  <a:pt x="82" y="107"/>
                </a:cubicBezTo>
                <a:cubicBezTo>
                  <a:pt x="73" y="97"/>
                  <a:pt x="73" y="97"/>
                  <a:pt x="73" y="97"/>
                </a:cubicBezTo>
                <a:cubicBezTo>
                  <a:pt x="73" y="89"/>
                  <a:pt x="73" y="89"/>
                  <a:pt x="73" y="89"/>
                </a:cubicBezTo>
                <a:cubicBezTo>
                  <a:pt x="76" y="89"/>
                  <a:pt x="78" y="87"/>
                  <a:pt x="81" y="86"/>
                </a:cubicBezTo>
                <a:cubicBezTo>
                  <a:pt x="86" y="91"/>
                  <a:pt x="86" y="91"/>
                  <a:pt x="86" y="91"/>
                </a:cubicBezTo>
                <a:cubicBezTo>
                  <a:pt x="86" y="105"/>
                  <a:pt x="86" y="105"/>
                  <a:pt x="86" y="105"/>
                </a:cubicBezTo>
                <a:cubicBezTo>
                  <a:pt x="94" y="105"/>
                  <a:pt x="94" y="105"/>
                  <a:pt x="94" y="105"/>
                </a:cubicBezTo>
                <a:cubicBezTo>
                  <a:pt x="94" y="99"/>
                  <a:pt x="94" y="99"/>
                  <a:pt x="94" y="99"/>
                </a:cubicBezTo>
                <a:cubicBezTo>
                  <a:pt x="97" y="102"/>
                  <a:pt x="97" y="102"/>
                  <a:pt x="97" y="102"/>
                </a:cubicBezTo>
                <a:cubicBezTo>
                  <a:pt x="97" y="127"/>
                  <a:pt x="97" y="127"/>
                  <a:pt x="97" y="127"/>
                </a:cubicBezTo>
                <a:cubicBezTo>
                  <a:pt x="105" y="127"/>
                  <a:pt x="105" y="127"/>
                  <a:pt x="105" y="127"/>
                </a:cubicBezTo>
                <a:cubicBezTo>
                  <a:pt x="105" y="110"/>
                  <a:pt x="105" y="110"/>
                  <a:pt x="105" y="110"/>
                </a:cubicBezTo>
                <a:cubicBezTo>
                  <a:pt x="115" y="120"/>
                  <a:pt x="115" y="120"/>
                  <a:pt x="115" y="120"/>
                </a:cubicBezTo>
                <a:cubicBezTo>
                  <a:pt x="120" y="114"/>
                  <a:pt x="120" y="114"/>
                  <a:pt x="120" y="114"/>
                </a:cubicBezTo>
                <a:cubicBezTo>
                  <a:pt x="110" y="104"/>
                  <a:pt x="110" y="104"/>
                  <a:pt x="110" y="104"/>
                </a:cubicBezTo>
                <a:cubicBezTo>
                  <a:pt x="127" y="104"/>
                  <a:pt x="127" y="104"/>
                  <a:pt x="127" y="104"/>
                </a:cubicBezTo>
                <a:cubicBezTo>
                  <a:pt x="127" y="97"/>
                  <a:pt x="127" y="97"/>
                  <a:pt x="127" y="97"/>
                </a:cubicBezTo>
                <a:cubicBezTo>
                  <a:pt x="102" y="97"/>
                  <a:pt x="102" y="97"/>
                  <a:pt x="102" y="97"/>
                </a:cubicBezTo>
                <a:cubicBezTo>
                  <a:pt x="99" y="93"/>
                  <a:pt x="99" y="93"/>
                  <a:pt x="99" y="93"/>
                </a:cubicBezTo>
                <a:cubicBezTo>
                  <a:pt x="105" y="93"/>
                  <a:pt x="105" y="93"/>
                  <a:pt x="105" y="93"/>
                </a:cubicBezTo>
                <a:cubicBezTo>
                  <a:pt x="105" y="86"/>
                  <a:pt x="105" y="86"/>
                  <a:pt x="105" y="86"/>
                </a:cubicBezTo>
                <a:cubicBezTo>
                  <a:pt x="91" y="86"/>
                  <a:pt x="91" y="86"/>
                  <a:pt x="91" y="86"/>
                </a:cubicBezTo>
                <a:cubicBezTo>
                  <a:pt x="86" y="80"/>
                  <a:pt x="86" y="80"/>
                  <a:pt x="86" y="80"/>
                </a:cubicBezTo>
                <a:cubicBezTo>
                  <a:pt x="88" y="78"/>
                  <a:pt x="89" y="75"/>
                  <a:pt x="89" y="72"/>
                </a:cubicBezTo>
                <a:cubicBezTo>
                  <a:pt x="97" y="72"/>
                  <a:pt x="97" y="72"/>
                  <a:pt x="97" y="72"/>
                </a:cubicBezTo>
                <a:cubicBezTo>
                  <a:pt x="107" y="82"/>
                  <a:pt x="107" y="82"/>
                  <a:pt x="107" y="82"/>
                </a:cubicBezTo>
                <a:cubicBezTo>
                  <a:pt x="112" y="77"/>
                  <a:pt x="112" y="77"/>
                  <a:pt x="112" y="77"/>
                </a:cubicBezTo>
                <a:cubicBezTo>
                  <a:pt x="108" y="72"/>
                  <a:pt x="108" y="72"/>
                  <a:pt x="108" y="72"/>
                </a:cubicBezTo>
                <a:cubicBezTo>
                  <a:pt x="112" y="72"/>
                  <a:pt x="112" y="72"/>
                  <a:pt x="112" y="72"/>
                </a:cubicBezTo>
                <a:cubicBezTo>
                  <a:pt x="130" y="90"/>
                  <a:pt x="130" y="90"/>
                  <a:pt x="130" y="90"/>
                </a:cubicBezTo>
                <a:cubicBezTo>
                  <a:pt x="135" y="84"/>
                  <a:pt x="135" y="84"/>
                  <a:pt x="135" y="84"/>
                </a:cubicBezTo>
                <a:cubicBezTo>
                  <a:pt x="123" y="72"/>
                  <a:pt x="123" y="72"/>
                  <a:pt x="123" y="72"/>
                </a:cubicBezTo>
                <a:cubicBezTo>
                  <a:pt x="137" y="72"/>
                  <a:pt x="137" y="72"/>
                  <a:pt x="137" y="72"/>
                </a:cubicBezTo>
                <a:lnTo>
                  <a:pt x="137" y="6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3" name="Freeform 150"/>
          <p:cNvSpPr/>
          <p:nvPr/>
        </p:nvSpPr>
        <p:spPr bwMode="auto">
          <a:xfrm>
            <a:off x="8291513" y="3590925"/>
            <a:ext cx="115887" cy="115888"/>
          </a:xfrm>
          <a:custGeom>
            <a:gdLst>
              <a:gd fmla="*/ 32 w 68" name="T0"/>
              <a:gd fmla="*/ 69 h 69" name="T1"/>
              <a:gd fmla="*/ 34 w 68" name="T2"/>
              <a:gd fmla="*/ 69 h 69" name="T3"/>
              <a:gd fmla="*/ 68 w 68" name="T4"/>
              <a:gd fmla="*/ 35 h 69" name="T5"/>
              <a:gd fmla="*/ 34 w 68" name="T6"/>
              <a:gd fmla="*/ 0 h 69" name="T7"/>
              <a:gd fmla="*/ 0 w 68" name="T8"/>
              <a:gd fmla="*/ 34 h 69" name="T9"/>
              <a:gd fmla="*/ 18 w 68" name="T10"/>
              <a:gd fmla="*/ 45 h 69" name="T11"/>
              <a:gd fmla="*/ 32 w 68" name="T12"/>
              <a:gd fmla="*/ 69 h 69" name="T13"/>
              <a:gd fmla="*/ 0 60000 65536" name="T14"/>
              <a:gd fmla="*/ 0 60000 65536" name="T15"/>
              <a:gd fmla="*/ 0 60000 65536" name="T16"/>
              <a:gd fmla="*/ 0 60000 65536" name="T17"/>
              <a:gd fmla="*/ 0 60000 65536" name="T18"/>
              <a:gd fmla="*/ 0 60000 65536" name="T19"/>
              <a:gd fmla="*/ 0 60000 65536" name="T20"/>
              <a:gd fmla="*/ 0 w 68" name="T21"/>
              <a:gd fmla="*/ 0 h 69" name="T22"/>
              <a:gd fmla="*/ 68 w 68" name="T23"/>
              <a:gd fmla="*/ 69 h 6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9" w="68">
                <a:moveTo>
                  <a:pt x="32" y="69"/>
                </a:moveTo>
                <a:cubicBezTo>
                  <a:pt x="32" y="69"/>
                  <a:pt x="33" y="69"/>
                  <a:pt x="34" y="69"/>
                </a:cubicBezTo>
                <a:cubicBezTo>
                  <a:pt x="53" y="69"/>
                  <a:pt x="68" y="54"/>
                  <a:pt x="68" y="35"/>
                </a:cubicBezTo>
                <a:cubicBezTo>
                  <a:pt x="68" y="16"/>
                  <a:pt x="53" y="0"/>
                  <a:pt x="34" y="0"/>
                </a:cubicBezTo>
                <a:cubicBezTo>
                  <a:pt x="15" y="0"/>
                  <a:pt x="0" y="15"/>
                  <a:pt x="0" y="34"/>
                </a:cubicBezTo>
                <a:cubicBezTo>
                  <a:pt x="7" y="36"/>
                  <a:pt x="13" y="40"/>
                  <a:pt x="18" y="45"/>
                </a:cubicBezTo>
                <a:cubicBezTo>
                  <a:pt x="25" y="52"/>
                  <a:pt x="30" y="60"/>
                  <a:pt x="32" y="6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4" name="Freeform 151"/>
          <p:cNvSpPr/>
          <p:nvPr/>
        </p:nvSpPr>
        <p:spPr bwMode="auto">
          <a:xfrm>
            <a:off x="8332788" y="3559175"/>
            <a:ext cx="31750" cy="25400"/>
          </a:xfrm>
          <a:custGeom>
            <a:gdLst>
              <a:gd fmla="*/ 20 w 20" name="T0"/>
              <a:gd fmla="*/ 16 h 16" name="T1"/>
              <a:gd fmla="*/ 11 w 20" name="T2"/>
              <a:gd fmla="*/ 0 h 16" name="T3"/>
              <a:gd fmla="*/ 0 w 20" name="T4"/>
              <a:gd fmla="*/ 16 h 16" name="T5"/>
              <a:gd fmla="*/ 20 w 20" name="T6"/>
              <a:gd fmla="*/ 16 h 16" name="T7"/>
              <a:gd fmla="*/ 0 60000 65536" name="T8"/>
              <a:gd fmla="*/ 0 60000 65536" name="T9"/>
              <a:gd fmla="*/ 0 60000 65536" name="T10"/>
              <a:gd fmla="*/ 0 60000 65536" name="T11"/>
              <a:gd fmla="*/ 0 w 20" name="T12"/>
              <a:gd fmla="*/ 0 h 16" name="T13"/>
              <a:gd fmla="*/ 20 w 20" name="T14"/>
              <a:gd fmla="*/ 16 h 16" name="T15"/>
            </a:gdLst>
            <a:cxnLst>
              <a:cxn ang="T8">
                <a:pos x="T0" y="T1"/>
              </a:cxn>
              <a:cxn ang="T9">
                <a:pos x="T2" y="T3"/>
              </a:cxn>
              <a:cxn ang="T10">
                <a:pos x="T4" y="T5"/>
              </a:cxn>
              <a:cxn ang="T11">
                <a:pos x="T6" y="T7"/>
              </a:cxn>
            </a:cxnLst>
            <a:rect b="T15" l="T12" r="T14" t="T13"/>
            <a:pathLst>
              <a:path h="16" w="20">
                <a:moveTo>
                  <a:pt x="20" y="16"/>
                </a:moveTo>
                <a:lnTo>
                  <a:pt x="11" y="0"/>
                </a:lnTo>
                <a:lnTo>
                  <a:pt x="0" y="16"/>
                </a:lnTo>
                <a:lnTo>
                  <a:pt x="20" y="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5" name="Freeform 152"/>
          <p:cNvSpPr/>
          <p:nvPr/>
        </p:nvSpPr>
        <p:spPr bwMode="auto">
          <a:xfrm>
            <a:off x="8413750" y="3632200"/>
            <a:ext cx="25400" cy="33338"/>
          </a:xfrm>
          <a:custGeom>
            <a:gdLst>
              <a:gd fmla="*/ 0 w 16" name="T0"/>
              <a:gd fmla="*/ 21 h 21" name="T1"/>
              <a:gd fmla="*/ 16 w 16" name="T2"/>
              <a:gd fmla="*/ 11 h 21" name="T3"/>
              <a:gd fmla="*/ 0 w 16" name="T4"/>
              <a:gd fmla="*/ 0 h 21" name="T5"/>
              <a:gd fmla="*/ 0 w 16" name="T6"/>
              <a:gd fmla="*/ 21 h 21" name="T7"/>
              <a:gd fmla="*/ 0 60000 65536" name="T8"/>
              <a:gd fmla="*/ 0 60000 65536" name="T9"/>
              <a:gd fmla="*/ 0 60000 65536" name="T10"/>
              <a:gd fmla="*/ 0 60000 65536" name="T11"/>
              <a:gd fmla="*/ 0 w 16" name="T12"/>
              <a:gd fmla="*/ 0 h 21" name="T13"/>
              <a:gd fmla="*/ 16 w 16" name="T14"/>
              <a:gd fmla="*/ 21 h 21" name="T15"/>
            </a:gdLst>
            <a:cxnLst>
              <a:cxn ang="T8">
                <a:pos x="T0" y="T1"/>
              </a:cxn>
              <a:cxn ang="T9">
                <a:pos x="T2" y="T3"/>
              </a:cxn>
              <a:cxn ang="T10">
                <a:pos x="T4" y="T5"/>
              </a:cxn>
              <a:cxn ang="T11">
                <a:pos x="T6" y="T7"/>
              </a:cxn>
            </a:cxnLst>
            <a:rect b="T15" l="T12" r="T14" t="T13"/>
            <a:pathLst>
              <a:path h="21" w="16">
                <a:moveTo>
                  <a:pt x="0" y="21"/>
                </a:moveTo>
                <a:lnTo>
                  <a:pt x="16" y="11"/>
                </a:lnTo>
                <a:lnTo>
                  <a:pt x="0" y="0"/>
                </a:lnTo>
                <a:lnTo>
                  <a:pt x="0"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6" name="Freeform 153"/>
          <p:cNvSpPr/>
          <p:nvPr/>
        </p:nvSpPr>
        <p:spPr bwMode="auto">
          <a:xfrm>
            <a:off x="8267700" y="3632200"/>
            <a:ext cx="15875" cy="12700"/>
          </a:xfrm>
          <a:custGeom>
            <a:gdLst>
              <a:gd fmla="*/ 9 w 9" name="T0"/>
              <a:gd fmla="*/ 0 h 7" name="T1"/>
              <a:gd fmla="*/ 0 w 9" name="T2"/>
              <a:gd fmla="*/ 6 h 7" name="T3"/>
              <a:gd fmla="*/ 9 w 9" name="T4"/>
              <a:gd fmla="*/ 7 h 7" name="T5"/>
              <a:gd fmla="*/ 9 w 9" name="T6"/>
              <a:gd fmla="*/ 0 h 7" name="T7"/>
              <a:gd fmla="*/ 0 60000 65536" name="T8"/>
              <a:gd fmla="*/ 0 60000 65536" name="T9"/>
              <a:gd fmla="*/ 0 60000 65536" name="T10"/>
              <a:gd fmla="*/ 0 60000 65536" name="T11"/>
              <a:gd fmla="*/ 0 w 9" name="T12"/>
              <a:gd fmla="*/ 0 h 7" name="T13"/>
              <a:gd fmla="*/ 9 w 9" name="T14"/>
              <a:gd fmla="*/ 7 h 7" name="T15"/>
            </a:gdLst>
            <a:cxnLst>
              <a:cxn ang="T8">
                <a:pos x="T0" y="T1"/>
              </a:cxn>
              <a:cxn ang="T9">
                <a:pos x="T2" y="T3"/>
              </a:cxn>
              <a:cxn ang="T10">
                <a:pos x="T4" y="T5"/>
              </a:cxn>
              <a:cxn ang="T11">
                <a:pos x="T6" y="T7"/>
              </a:cxn>
            </a:cxnLst>
            <a:rect b="T15" l="T12" r="T14" t="T13"/>
            <a:pathLst>
              <a:path h="7" w="9">
                <a:moveTo>
                  <a:pt x="9" y="0"/>
                </a:moveTo>
                <a:cubicBezTo>
                  <a:pt x="0" y="6"/>
                  <a:pt x="0" y="6"/>
                  <a:pt x="0" y="6"/>
                </a:cubicBezTo>
                <a:cubicBezTo>
                  <a:pt x="3" y="6"/>
                  <a:pt x="6" y="7"/>
                  <a:pt x="9" y="7"/>
                </a:cubicBezTo>
                <a:lnTo>
                  <a:pt x="9"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7" name="Freeform 154"/>
          <p:cNvSpPr/>
          <p:nvPr/>
        </p:nvSpPr>
        <p:spPr bwMode="auto">
          <a:xfrm>
            <a:off x="8383588" y="3586163"/>
            <a:ext cx="30162" cy="28575"/>
          </a:xfrm>
          <a:custGeom>
            <a:gdLst>
              <a:gd fmla="*/ 0 w 19" name="T0"/>
              <a:gd fmla="*/ 4 h 18" name="T1"/>
              <a:gd fmla="*/ 15 w 19" name="T2"/>
              <a:gd fmla="*/ 18 h 18" name="T3"/>
              <a:gd fmla="*/ 19 w 19" name="T4"/>
              <a:gd fmla="*/ 0 h 18" name="T5"/>
              <a:gd fmla="*/ 0 w 19" name="T6"/>
              <a:gd fmla="*/ 4 h 18" name="T7"/>
              <a:gd fmla="*/ 0 60000 65536" name="T8"/>
              <a:gd fmla="*/ 0 60000 65536" name="T9"/>
              <a:gd fmla="*/ 0 60000 65536" name="T10"/>
              <a:gd fmla="*/ 0 60000 65536" name="T11"/>
              <a:gd fmla="*/ 0 w 19" name="T12"/>
              <a:gd fmla="*/ 0 h 18" name="T13"/>
              <a:gd fmla="*/ 19 w 19" name="T14"/>
              <a:gd fmla="*/ 18 h 18" name="T15"/>
            </a:gdLst>
            <a:cxnLst>
              <a:cxn ang="T8">
                <a:pos x="T0" y="T1"/>
              </a:cxn>
              <a:cxn ang="T9">
                <a:pos x="T2" y="T3"/>
              </a:cxn>
              <a:cxn ang="T10">
                <a:pos x="T4" y="T5"/>
              </a:cxn>
              <a:cxn ang="T11">
                <a:pos x="T6" y="T7"/>
              </a:cxn>
            </a:cxnLst>
            <a:rect b="T15" l="T12" r="T14" t="T13"/>
            <a:pathLst>
              <a:path h="18" w="19">
                <a:moveTo>
                  <a:pt x="0" y="4"/>
                </a:moveTo>
                <a:lnTo>
                  <a:pt x="15" y="18"/>
                </a:lnTo>
                <a:lnTo>
                  <a:pt x="19" y="0"/>
                </a:lnTo>
                <a:lnTo>
                  <a:pt x="0" y="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8" name="Freeform 155"/>
          <p:cNvSpPr/>
          <p:nvPr/>
        </p:nvSpPr>
        <p:spPr bwMode="auto">
          <a:xfrm>
            <a:off x="8383588" y="3683000"/>
            <a:ext cx="30162" cy="31750"/>
          </a:xfrm>
          <a:custGeom>
            <a:gdLst>
              <a:gd fmla="*/ 15 w 19" name="T0"/>
              <a:gd fmla="*/ 0 h 20" name="T1"/>
              <a:gd fmla="*/ 0 w 19" name="T2"/>
              <a:gd fmla="*/ 15 h 20" name="T3"/>
              <a:gd fmla="*/ 19 w 19" name="T4"/>
              <a:gd fmla="*/ 20 h 20" name="T5"/>
              <a:gd fmla="*/ 15 w 19" name="T6"/>
              <a:gd fmla="*/ 0 h 20" name="T7"/>
              <a:gd fmla="*/ 0 60000 65536" name="T8"/>
              <a:gd fmla="*/ 0 60000 65536" name="T9"/>
              <a:gd fmla="*/ 0 60000 65536" name="T10"/>
              <a:gd fmla="*/ 0 60000 65536" name="T11"/>
              <a:gd fmla="*/ 0 w 19" name="T12"/>
              <a:gd fmla="*/ 0 h 20" name="T13"/>
              <a:gd fmla="*/ 19 w 19" name="T14"/>
              <a:gd fmla="*/ 20 h 20" name="T15"/>
            </a:gdLst>
            <a:cxnLst>
              <a:cxn ang="T8">
                <a:pos x="T0" y="T1"/>
              </a:cxn>
              <a:cxn ang="T9">
                <a:pos x="T2" y="T3"/>
              </a:cxn>
              <a:cxn ang="T10">
                <a:pos x="T4" y="T5"/>
              </a:cxn>
              <a:cxn ang="T11">
                <a:pos x="T6" y="T7"/>
              </a:cxn>
            </a:cxnLst>
            <a:rect b="T15" l="T12" r="T14" t="T13"/>
            <a:pathLst>
              <a:path h="20" w="19">
                <a:moveTo>
                  <a:pt x="15" y="0"/>
                </a:moveTo>
                <a:lnTo>
                  <a:pt x="0" y="15"/>
                </a:lnTo>
                <a:lnTo>
                  <a:pt x="19" y="20"/>
                </a:lnTo>
                <a:lnTo>
                  <a:pt x="1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899" name="Freeform 156"/>
          <p:cNvSpPr/>
          <p:nvPr/>
        </p:nvSpPr>
        <p:spPr bwMode="auto">
          <a:xfrm>
            <a:off x="8285163" y="3586163"/>
            <a:ext cx="28575" cy="28575"/>
          </a:xfrm>
          <a:custGeom>
            <a:gdLst>
              <a:gd fmla="*/ 4 w 18" name="T0"/>
              <a:gd fmla="*/ 18 h 18" name="T1"/>
              <a:gd fmla="*/ 18 w 18" name="T2"/>
              <a:gd fmla="*/ 4 h 18" name="T3"/>
              <a:gd fmla="*/ 0 w 18" name="T4"/>
              <a:gd fmla="*/ 0 h 18" name="T5"/>
              <a:gd fmla="*/ 4 w 18" name="T6"/>
              <a:gd fmla="*/ 18 h 18" name="T7"/>
              <a:gd fmla="*/ 0 60000 65536" name="T8"/>
              <a:gd fmla="*/ 0 60000 65536" name="T9"/>
              <a:gd fmla="*/ 0 60000 65536" name="T10"/>
              <a:gd fmla="*/ 0 60000 65536" name="T11"/>
              <a:gd fmla="*/ 0 w 18" name="T12"/>
              <a:gd fmla="*/ 0 h 18" name="T13"/>
              <a:gd fmla="*/ 18 w 18" name="T14"/>
              <a:gd fmla="*/ 18 h 18" name="T15"/>
            </a:gdLst>
            <a:cxnLst>
              <a:cxn ang="T8">
                <a:pos x="T0" y="T1"/>
              </a:cxn>
              <a:cxn ang="T9">
                <a:pos x="T2" y="T3"/>
              </a:cxn>
              <a:cxn ang="T10">
                <a:pos x="T4" y="T5"/>
              </a:cxn>
              <a:cxn ang="T11">
                <a:pos x="T6" y="T7"/>
              </a:cxn>
            </a:cxnLst>
            <a:rect b="T15" l="T12" r="T14" t="T13"/>
            <a:pathLst>
              <a:path h="18" w="18">
                <a:moveTo>
                  <a:pt x="4" y="18"/>
                </a:moveTo>
                <a:lnTo>
                  <a:pt x="18" y="4"/>
                </a:lnTo>
                <a:lnTo>
                  <a:pt x="0" y="0"/>
                </a:lnTo>
                <a:lnTo>
                  <a:pt x="4" y="1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00" name="Freeform 157"/>
          <p:cNvSpPr/>
          <p:nvPr/>
        </p:nvSpPr>
        <p:spPr bwMode="auto">
          <a:xfrm>
            <a:off x="8161338" y="3649663"/>
            <a:ext cx="254000" cy="155575"/>
          </a:xfrm>
          <a:custGeom>
            <a:gdLst>
              <a:gd fmla="*/ 123 w 150" name="T0"/>
              <a:gd fmla="*/ 39 h 92" name="T1"/>
              <a:gd fmla="*/ 119 w 150" name="T2"/>
              <a:gd fmla="*/ 40 h 92" name="T3"/>
              <a:gd fmla="*/ 106 w 150" name="T4"/>
              <a:gd fmla="*/ 45 h 92" name="T5"/>
              <a:gd fmla="*/ 105 w 150" name="T6"/>
              <a:gd fmla="*/ 38 h 92" name="T7"/>
              <a:gd fmla="*/ 104 w 150" name="T8"/>
              <a:gd fmla="*/ 33 h 92" name="T9"/>
              <a:gd fmla="*/ 77 w 150" name="T10"/>
              <a:gd fmla="*/ 3 h 92" name="T11"/>
              <a:gd fmla="*/ 72 w 150" name="T12"/>
              <a:gd fmla="*/ 2 h 92" name="T13"/>
              <a:gd fmla="*/ 60 w 150" name="T14"/>
              <a:gd fmla="*/ 0 h 92" name="T15"/>
              <a:gd fmla="*/ 58 w 150" name="T16"/>
              <a:gd fmla="*/ 0 h 92" name="T17"/>
              <a:gd fmla="*/ 14 w 150" name="T18"/>
              <a:gd fmla="*/ 46 h 92" name="T19"/>
              <a:gd fmla="*/ 16 w 150" name="T20"/>
              <a:gd fmla="*/ 60 h 92" name="T21"/>
              <a:gd fmla="*/ 0 w 150" name="T22"/>
              <a:gd fmla="*/ 76 h 92" name="T23"/>
              <a:gd fmla="*/ 16 w 150" name="T24"/>
              <a:gd fmla="*/ 92 h 92" name="T25"/>
              <a:gd fmla="*/ 60 w 150" name="T26"/>
              <a:gd fmla="*/ 92 h 92" name="T27"/>
              <a:gd fmla="*/ 62 w 150" name="T28"/>
              <a:gd fmla="*/ 92 h 92" name="T29"/>
              <a:gd fmla="*/ 123 w 150" name="T30"/>
              <a:gd fmla="*/ 92 h 92" name="T31"/>
              <a:gd fmla="*/ 150 w 150" name="T32"/>
              <a:gd fmla="*/ 66 h 92" name="T33"/>
              <a:gd fmla="*/ 123 w 150" name="T34"/>
              <a:gd fmla="*/ 39 h 9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0" name="T54"/>
              <a:gd fmla="*/ 0 h 92" name="T55"/>
              <a:gd fmla="*/ 150 w 150" name="T56"/>
              <a:gd fmla="*/ 92 h 9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92" w="150">
                <a:moveTo>
                  <a:pt x="123" y="39"/>
                </a:moveTo>
                <a:cubicBezTo>
                  <a:pt x="122" y="39"/>
                  <a:pt x="121" y="39"/>
                  <a:pt x="119" y="40"/>
                </a:cubicBezTo>
                <a:cubicBezTo>
                  <a:pt x="114" y="40"/>
                  <a:pt x="110" y="42"/>
                  <a:pt x="106" y="45"/>
                </a:cubicBezTo>
                <a:cubicBezTo>
                  <a:pt x="106" y="43"/>
                  <a:pt x="106" y="41"/>
                  <a:pt x="105" y="38"/>
                </a:cubicBezTo>
                <a:cubicBezTo>
                  <a:pt x="105" y="37"/>
                  <a:pt x="105" y="35"/>
                  <a:pt x="104" y="33"/>
                </a:cubicBezTo>
                <a:cubicBezTo>
                  <a:pt x="100" y="20"/>
                  <a:pt x="90" y="9"/>
                  <a:pt x="77" y="3"/>
                </a:cubicBezTo>
                <a:cubicBezTo>
                  <a:pt x="75" y="3"/>
                  <a:pt x="74" y="2"/>
                  <a:pt x="72" y="2"/>
                </a:cubicBezTo>
                <a:cubicBezTo>
                  <a:pt x="68" y="1"/>
                  <a:pt x="64" y="0"/>
                  <a:pt x="60" y="0"/>
                </a:cubicBezTo>
                <a:cubicBezTo>
                  <a:pt x="59" y="0"/>
                  <a:pt x="59" y="0"/>
                  <a:pt x="58" y="0"/>
                </a:cubicBezTo>
                <a:cubicBezTo>
                  <a:pt x="34" y="1"/>
                  <a:pt x="14" y="22"/>
                  <a:pt x="14" y="46"/>
                </a:cubicBezTo>
                <a:cubicBezTo>
                  <a:pt x="14" y="51"/>
                  <a:pt x="15" y="56"/>
                  <a:pt x="16" y="60"/>
                </a:cubicBezTo>
                <a:cubicBezTo>
                  <a:pt x="7" y="60"/>
                  <a:pt x="0" y="67"/>
                  <a:pt x="0" y="76"/>
                </a:cubicBezTo>
                <a:cubicBezTo>
                  <a:pt x="0" y="85"/>
                  <a:pt x="7" y="92"/>
                  <a:pt x="16" y="92"/>
                </a:cubicBezTo>
                <a:cubicBezTo>
                  <a:pt x="60" y="92"/>
                  <a:pt x="60" y="92"/>
                  <a:pt x="60" y="92"/>
                </a:cubicBezTo>
                <a:cubicBezTo>
                  <a:pt x="62" y="92"/>
                  <a:pt x="62" y="92"/>
                  <a:pt x="62" y="92"/>
                </a:cubicBezTo>
                <a:cubicBezTo>
                  <a:pt x="123" y="92"/>
                  <a:pt x="123" y="92"/>
                  <a:pt x="123" y="92"/>
                </a:cubicBezTo>
                <a:cubicBezTo>
                  <a:pt x="138" y="92"/>
                  <a:pt x="150" y="81"/>
                  <a:pt x="150" y="66"/>
                </a:cubicBezTo>
                <a:cubicBezTo>
                  <a:pt x="150" y="51"/>
                  <a:pt x="138" y="39"/>
                  <a:pt x="123" y="3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01" name="Freeform 158"/>
          <p:cNvSpPr>
            <a:spLocks noEditPoints="1"/>
          </p:cNvSpPr>
          <p:nvPr/>
        </p:nvSpPr>
        <p:spPr bwMode="auto">
          <a:xfrm>
            <a:off x="6954838" y="3033713"/>
            <a:ext cx="188912" cy="212725"/>
          </a:xfrm>
          <a:custGeom>
            <a:gdLst>
              <a:gd fmla="*/ 111 w 119" name="T0"/>
              <a:gd fmla="*/ 134 h 134" name="T1"/>
              <a:gd fmla="*/ 111 w 119" name="T2"/>
              <a:gd fmla="*/ 0 h 134" name="T3"/>
              <a:gd fmla="*/ 104 w 119" name="T4"/>
              <a:gd fmla="*/ 15 h 134" name="T5"/>
              <a:gd fmla="*/ 104 w 119" name="T6"/>
              <a:gd fmla="*/ 28 h 134" name="T7"/>
              <a:gd fmla="*/ 111 w 119" name="T8"/>
              <a:gd fmla="*/ 51 h 134" name="T9"/>
              <a:gd fmla="*/ 111 w 119" name="T10"/>
              <a:gd fmla="*/ 61 h 134" name="T11"/>
              <a:gd fmla="*/ 104 w 119" name="T12"/>
              <a:gd fmla="*/ 84 h 134" name="T13"/>
              <a:gd fmla="*/ 104 w 119" name="T14"/>
              <a:gd fmla="*/ 96 h 134" name="T15"/>
              <a:gd fmla="*/ 111 w 119" name="T16"/>
              <a:gd fmla="*/ 119 h 134" name="T17"/>
              <a:gd fmla="*/ 59 w 119" name="T18"/>
              <a:gd fmla="*/ 98 h 134" name="T19"/>
              <a:gd fmla="*/ 97 w 119" name="T20"/>
              <a:gd fmla="*/ 134 h 134" name="T21"/>
              <a:gd fmla="*/ 104 w 119" name="T22"/>
              <a:gd fmla="*/ 119 h 134" name="T23"/>
              <a:gd fmla="*/ 104 w 119" name="T24"/>
              <a:gd fmla="*/ 107 h 134" name="T25"/>
              <a:gd fmla="*/ 97 w 119" name="T26"/>
              <a:gd fmla="*/ 84 h 134" name="T27"/>
              <a:gd fmla="*/ 97 w 119" name="T28"/>
              <a:gd fmla="*/ 74 h 134" name="T29"/>
              <a:gd fmla="*/ 104 w 119" name="T30"/>
              <a:gd fmla="*/ 51 h 134" name="T31"/>
              <a:gd fmla="*/ 104 w 119" name="T32"/>
              <a:gd fmla="*/ 38 h 134" name="T33"/>
              <a:gd fmla="*/ 97 w 119" name="T34"/>
              <a:gd fmla="*/ 15 h 134" name="T35"/>
              <a:gd fmla="*/ 97 w 119" name="T36"/>
              <a:gd fmla="*/ 5 h 134" name="T37"/>
              <a:gd fmla="*/ 88 w 119" name="T38"/>
              <a:gd fmla="*/ 36 h 134" name="T39"/>
              <a:gd fmla="*/ 88 w 119" name="T40"/>
              <a:gd fmla="*/ 49 h 134" name="T41"/>
              <a:gd fmla="*/ 59 w 119" name="T42"/>
              <a:gd fmla="*/ 98 h 134" name="T43"/>
              <a:gd fmla="*/ 16 w 119" name="T44"/>
              <a:gd fmla="*/ 5 h 134" name="T45"/>
              <a:gd fmla="*/ 22 w 119" name="T46"/>
              <a:gd fmla="*/ 28 h 134" name="T47"/>
              <a:gd fmla="*/ 22 w 119" name="T48"/>
              <a:gd fmla="*/ 38 h 134" name="T49"/>
              <a:gd fmla="*/ 16 w 119" name="T50"/>
              <a:gd fmla="*/ 61 h 134" name="T51"/>
              <a:gd fmla="*/ 16 w 119" name="T52"/>
              <a:gd fmla="*/ 74 h 134" name="T53"/>
              <a:gd fmla="*/ 22 w 119" name="T54"/>
              <a:gd fmla="*/ 96 h 134" name="T55"/>
              <a:gd fmla="*/ 22 w 119" name="T56"/>
              <a:gd fmla="*/ 107 h 134" name="T57"/>
              <a:gd fmla="*/ 16 w 119" name="T58"/>
              <a:gd fmla="*/ 129 h 134" name="T59"/>
              <a:gd fmla="*/ 32 w 119" name="T60"/>
              <a:gd fmla="*/ 134 h 134" name="T61"/>
              <a:gd fmla="*/ 59 w 119" name="T62"/>
              <a:gd fmla="*/ 85 h 134" name="T63"/>
              <a:gd fmla="*/ 59 w 119" name="T64"/>
              <a:gd fmla="*/ 49 h 134" name="T65"/>
              <a:gd fmla="*/ 32 w 119" name="T66"/>
              <a:gd fmla="*/ 0 h 134" name="T67"/>
              <a:gd fmla="*/ 8 w 119" name="T68"/>
              <a:gd fmla="*/ 5 h 134" name="T69"/>
              <a:gd fmla="*/ 0 w 119" name="T70"/>
              <a:gd fmla="*/ 134 h 134" name="T71"/>
              <a:gd fmla="*/ 16 w 119" name="T72"/>
              <a:gd fmla="*/ 129 h 134" name="T73"/>
              <a:gd fmla="*/ 8 w 119" name="T74"/>
              <a:gd fmla="*/ 107 h 134" name="T75"/>
              <a:gd fmla="*/ 8 w 119" name="T76"/>
              <a:gd fmla="*/ 96 h 134" name="T77"/>
              <a:gd fmla="*/ 16 w 119" name="T78"/>
              <a:gd fmla="*/ 74 h 134" name="T79"/>
              <a:gd fmla="*/ 16 w 119" name="T80"/>
              <a:gd fmla="*/ 61 h 134" name="T81"/>
              <a:gd fmla="*/ 8 w 119" name="T82"/>
              <a:gd fmla="*/ 38 h 134" name="T83"/>
              <a:gd fmla="*/ 8 w 119" name="T84"/>
              <a:gd fmla="*/ 28 h 134" name="T85"/>
              <a:gd fmla="*/ 16 w 119" name="T86"/>
              <a:gd fmla="*/ 5 h 13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19" name="T132"/>
              <a:gd fmla="*/ 0 h 134" name="T133"/>
              <a:gd fmla="*/ 119 w 119" name="T134"/>
              <a:gd fmla="*/ 134 h 134"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4" w="119">
                <a:moveTo>
                  <a:pt x="104" y="129"/>
                </a:moveTo>
                <a:lnTo>
                  <a:pt x="111" y="129"/>
                </a:lnTo>
                <a:lnTo>
                  <a:pt x="111" y="134"/>
                </a:lnTo>
                <a:lnTo>
                  <a:pt x="119" y="134"/>
                </a:lnTo>
                <a:lnTo>
                  <a:pt x="119" y="0"/>
                </a:lnTo>
                <a:lnTo>
                  <a:pt x="111" y="0"/>
                </a:lnTo>
                <a:lnTo>
                  <a:pt x="111" y="5"/>
                </a:lnTo>
                <a:lnTo>
                  <a:pt x="104" y="5"/>
                </a:lnTo>
                <a:lnTo>
                  <a:pt x="104" y="15"/>
                </a:lnTo>
                <a:lnTo>
                  <a:pt x="111" y="15"/>
                </a:lnTo>
                <a:lnTo>
                  <a:pt x="111" y="28"/>
                </a:lnTo>
                <a:lnTo>
                  <a:pt x="104" y="28"/>
                </a:lnTo>
                <a:lnTo>
                  <a:pt x="104" y="38"/>
                </a:lnTo>
                <a:lnTo>
                  <a:pt x="111" y="38"/>
                </a:lnTo>
                <a:lnTo>
                  <a:pt x="111" y="51"/>
                </a:lnTo>
                <a:lnTo>
                  <a:pt x="104" y="51"/>
                </a:lnTo>
                <a:lnTo>
                  <a:pt x="104" y="61"/>
                </a:lnTo>
                <a:lnTo>
                  <a:pt x="111" y="61"/>
                </a:lnTo>
                <a:lnTo>
                  <a:pt x="111" y="74"/>
                </a:lnTo>
                <a:lnTo>
                  <a:pt x="104" y="74"/>
                </a:lnTo>
                <a:lnTo>
                  <a:pt x="104" y="84"/>
                </a:lnTo>
                <a:lnTo>
                  <a:pt x="111" y="84"/>
                </a:lnTo>
                <a:lnTo>
                  <a:pt x="111" y="96"/>
                </a:lnTo>
                <a:lnTo>
                  <a:pt x="104" y="96"/>
                </a:lnTo>
                <a:lnTo>
                  <a:pt x="104" y="107"/>
                </a:lnTo>
                <a:lnTo>
                  <a:pt x="111" y="107"/>
                </a:lnTo>
                <a:lnTo>
                  <a:pt x="111" y="119"/>
                </a:lnTo>
                <a:lnTo>
                  <a:pt x="104" y="119"/>
                </a:lnTo>
                <a:lnTo>
                  <a:pt x="104" y="129"/>
                </a:lnTo>
                <a:close/>
                <a:moveTo>
                  <a:pt x="59" y="98"/>
                </a:moveTo>
                <a:lnTo>
                  <a:pt x="88" y="98"/>
                </a:lnTo>
                <a:lnTo>
                  <a:pt x="88" y="134"/>
                </a:lnTo>
                <a:lnTo>
                  <a:pt x="97" y="134"/>
                </a:lnTo>
                <a:lnTo>
                  <a:pt x="97" y="129"/>
                </a:lnTo>
                <a:lnTo>
                  <a:pt x="104" y="129"/>
                </a:lnTo>
                <a:lnTo>
                  <a:pt x="104" y="119"/>
                </a:lnTo>
                <a:lnTo>
                  <a:pt x="97" y="119"/>
                </a:lnTo>
                <a:lnTo>
                  <a:pt x="97" y="107"/>
                </a:lnTo>
                <a:lnTo>
                  <a:pt x="104" y="107"/>
                </a:lnTo>
                <a:lnTo>
                  <a:pt x="104" y="96"/>
                </a:lnTo>
                <a:lnTo>
                  <a:pt x="97" y="96"/>
                </a:lnTo>
                <a:lnTo>
                  <a:pt x="97" y="84"/>
                </a:lnTo>
                <a:lnTo>
                  <a:pt x="104" y="84"/>
                </a:lnTo>
                <a:lnTo>
                  <a:pt x="104" y="74"/>
                </a:lnTo>
                <a:lnTo>
                  <a:pt x="97" y="74"/>
                </a:lnTo>
                <a:lnTo>
                  <a:pt x="97" y="61"/>
                </a:lnTo>
                <a:lnTo>
                  <a:pt x="104" y="61"/>
                </a:lnTo>
                <a:lnTo>
                  <a:pt x="104" y="51"/>
                </a:lnTo>
                <a:lnTo>
                  <a:pt x="97" y="51"/>
                </a:lnTo>
                <a:lnTo>
                  <a:pt x="97" y="38"/>
                </a:lnTo>
                <a:lnTo>
                  <a:pt x="104" y="38"/>
                </a:lnTo>
                <a:lnTo>
                  <a:pt x="104" y="28"/>
                </a:lnTo>
                <a:lnTo>
                  <a:pt x="97" y="28"/>
                </a:lnTo>
                <a:lnTo>
                  <a:pt x="97" y="15"/>
                </a:lnTo>
                <a:lnTo>
                  <a:pt x="104" y="15"/>
                </a:lnTo>
                <a:lnTo>
                  <a:pt x="104" y="5"/>
                </a:lnTo>
                <a:lnTo>
                  <a:pt x="97" y="5"/>
                </a:lnTo>
                <a:lnTo>
                  <a:pt x="97" y="0"/>
                </a:lnTo>
                <a:lnTo>
                  <a:pt x="88" y="0"/>
                </a:lnTo>
                <a:lnTo>
                  <a:pt x="88" y="36"/>
                </a:lnTo>
                <a:lnTo>
                  <a:pt x="59" y="36"/>
                </a:lnTo>
                <a:lnTo>
                  <a:pt x="59" y="49"/>
                </a:lnTo>
                <a:lnTo>
                  <a:pt x="88" y="49"/>
                </a:lnTo>
                <a:lnTo>
                  <a:pt x="88" y="85"/>
                </a:lnTo>
                <a:lnTo>
                  <a:pt x="59" y="85"/>
                </a:lnTo>
                <a:lnTo>
                  <a:pt x="59" y="98"/>
                </a:lnTo>
                <a:close/>
                <a:moveTo>
                  <a:pt x="22" y="0"/>
                </a:moveTo>
                <a:lnTo>
                  <a:pt x="22" y="5"/>
                </a:lnTo>
                <a:lnTo>
                  <a:pt x="16" y="5"/>
                </a:lnTo>
                <a:lnTo>
                  <a:pt x="16" y="15"/>
                </a:lnTo>
                <a:lnTo>
                  <a:pt x="22" y="15"/>
                </a:lnTo>
                <a:lnTo>
                  <a:pt x="22" y="28"/>
                </a:lnTo>
                <a:lnTo>
                  <a:pt x="16" y="28"/>
                </a:lnTo>
                <a:lnTo>
                  <a:pt x="16" y="38"/>
                </a:lnTo>
                <a:lnTo>
                  <a:pt x="22" y="38"/>
                </a:lnTo>
                <a:lnTo>
                  <a:pt x="22" y="51"/>
                </a:lnTo>
                <a:lnTo>
                  <a:pt x="16" y="51"/>
                </a:lnTo>
                <a:lnTo>
                  <a:pt x="16" y="61"/>
                </a:lnTo>
                <a:lnTo>
                  <a:pt x="22" y="61"/>
                </a:lnTo>
                <a:lnTo>
                  <a:pt x="22" y="74"/>
                </a:lnTo>
                <a:lnTo>
                  <a:pt x="16" y="74"/>
                </a:lnTo>
                <a:lnTo>
                  <a:pt x="16" y="84"/>
                </a:lnTo>
                <a:lnTo>
                  <a:pt x="22" y="84"/>
                </a:lnTo>
                <a:lnTo>
                  <a:pt x="22" y="96"/>
                </a:lnTo>
                <a:lnTo>
                  <a:pt x="16" y="96"/>
                </a:lnTo>
                <a:lnTo>
                  <a:pt x="16" y="107"/>
                </a:lnTo>
                <a:lnTo>
                  <a:pt x="22" y="107"/>
                </a:lnTo>
                <a:lnTo>
                  <a:pt x="22" y="119"/>
                </a:lnTo>
                <a:lnTo>
                  <a:pt x="16" y="119"/>
                </a:lnTo>
                <a:lnTo>
                  <a:pt x="16" y="129"/>
                </a:lnTo>
                <a:lnTo>
                  <a:pt x="22" y="129"/>
                </a:lnTo>
                <a:lnTo>
                  <a:pt x="22" y="134"/>
                </a:lnTo>
                <a:lnTo>
                  <a:pt x="32" y="134"/>
                </a:lnTo>
                <a:lnTo>
                  <a:pt x="32" y="98"/>
                </a:lnTo>
                <a:lnTo>
                  <a:pt x="59" y="98"/>
                </a:lnTo>
                <a:lnTo>
                  <a:pt x="59" y="85"/>
                </a:lnTo>
                <a:lnTo>
                  <a:pt x="32" y="85"/>
                </a:lnTo>
                <a:lnTo>
                  <a:pt x="32" y="49"/>
                </a:lnTo>
                <a:lnTo>
                  <a:pt x="59" y="49"/>
                </a:lnTo>
                <a:lnTo>
                  <a:pt x="59" y="36"/>
                </a:lnTo>
                <a:lnTo>
                  <a:pt x="32" y="36"/>
                </a:lnTo>
                <a:lnTo>
                  <a:pt x="32" y="0"/>
                </a:lnTo>
                <a:lnTo>
                  <a:pt x="22" y="0"/>
                </a:lnTo>
                <a:close/>
                <a:moveTo>
                  <a:pt x="16" y="5"/>
                </a:moveTo>
                <a:lnTo>
                  <a:pt x="8" y="5"/>
                </a:lnTo>
                <a:lnTo>
                  <a:pt x="8" y="0"/>
                </a:lnTo>
                <a:lnTo>
                  <a:pt x="0" y="0"/>
                </a:lnTo>
                <a:lnTo>
                  <a:pt x="0" y="134"/>
                </a:lnTo>
                <a:lnTo>
                  <a:pt x="8" y="134"/>
                </a:lnTo>
                <a:lnTo>
                  <a:pt x="8" y="129"/>
                </a:lnTo>
                <a:lnTo>
                  <a:pt x="16" y="129"/>
                </a:lnTo>
                <a:lnTo>
                  <a:pt x="16" y="119"/>
                </a:lnTo>
                <a:lnTo>
                  <a:pt x="8" y="119"/>
                </a:lnTo>
                <a:lnTo>
                  <a:pt x="8" y="107"/>
                </a:lnTo>
                <a:lnTo>
                  <a:pt x="16" y="107"/>
                </a:lnTo>
                <a:lnTo>
                  <a:pt x="16" y="96"/>
                </a:lnTo>
                <a:lnTo>
                  <a:pt x="8" y="96"/>
                </a:lnTo>
                <a:lnTo>
                  <a:pt x="8" y="84"/>
                </a:lnTo>
                <a:lnTo>
                  <a:pt x="16" y="84"/>
                </a:lnTo>
                <a:lnTo>
                  <a:pt x="16" y="74"/>
                </a:lnTo>
                <a:lnTo>
                  <a:pt x="8" y="74"/>
                </a:lnTo>
                <a:lnTo>
                  <a:pt x="8" y="61"/>
                </a:lnTo>
                <a:lnTo>
                  <a:pt x="16" y="61"/>
                </a:lnTo>
                <a:lnTo>
                  <a:pt x="16" y="51"/>
                </a:lnTo>
                <a:lnTo>
                  <a:pt x="8" y="51"/>
                </a:lnTo>
                <a:lnTo>
                  <a:pt x="8" y="38"/>
                </a:lnTo>
                <a:lnTo>
                  <a:pt x="16" y="38"/>
                </a:lnTo>
                <a:lnTo>
                  <a:pt x="16" y="28"/>
                </a:lnTo>
                <a:lnTo>
                  <a:pt x="8" y="28"/>
                </a:lnTo>
                <a:lnTo>
                  <a:pt x="8" y="15"/>
                </a:lnTo>
                <a:lnTo>
                  <a:pt x="16" y="15"/>
                </a:lnTo>
                <a:lnTo>
                  <a:pt x="16" y="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02" name="Freeform 159"/>
          <p:cNvSpPr/>
          <p:nvPr/>
        </p:nvSpPr>
        <p:spPr bwMode="auto">
          <a:xfrm>
            <a:off x="8202613" y="3332163"/>
            <a:ext cx="22225" cy="212725"/>
          </a:xfrm>
          <a:custGeom>
            <a:gdLst>
              <a:gd fmla="*/ 0 w 13" name="T0"/>
              <a:gd fmla="*/ 0 h 126" name="T1"/>
              <a:gd fmla="*/ 0 w 13" name="T2"/>
              <a:gd fmla="*/ 126 h 126" name="T3"/>
              <a:gd fmla="*/ 13 w 13" name="T4"/>
              <a:gd fmla="*/ 126 h 126" name="T5"/>
              <a:gd fmla="*/ 13 w 13" name="T6"/>
              <a:gd fmla="*/ 0 h 126" name="T7"/>
              <a:gd fmla="*/ 7 w 13" name="T8"/>
              <a:gd fmla="*/ 2 h 126" name="T9"/>
              <a:gd fmla="*/ 0 w 13" name="T10"/>
              <a:gd fmla="*/ 0 h 126" name="T11"/>
              <a:gd fmla="*/ 0 60000 65536" name="T12"/>
              <a:gd fmla="*/ 0 60000 65536" name="T13"/>
              <a:gd fmla="*/ 0 60000 65536" name="T14"/>
              <a:gd fmla="*/ 0 60000 65536" name="T15"/>
              <a:gd fmla="*/ 0 60000 65536" name="T16"/>
              <a:gd fmla="*/ 0 60000 65536" name="T17"/>
              <a:gd fmla="*/ 0 w 13" name="T18"/>
              <a:gd fmla="*/ 0 h 126" name="T19"/>
              <a:gd fmla="*/ 13 w 13" name="T20"/>
              <a:gd fmla="*/ 126 h 126" name="T21"/>
            </a:gdLst>
            <a:cxnLst>
              <a:cxn ang="T12">
                <a:pos x="T0" y="T1"/>
              </a:cxn>
              <a:cxn ang="T13">
                <a:pos x="T2" y="T3"/>
              </a:cxn>
              <a:cxn ang="T14">
                <a:pos x="T4" y="T5"/>
              </a:cxn>
              <a:cxn ang="T15">
                <a:pos x="T6" y="T7"/>
              </a:cxn>
              <a:cxn ang="T16">
                <a:pos x="T8" y="T9"/>
              </a:cxn>
              <a:cxn ang="T17">
                <a:pos x="T10" y="T11"/>
              </a:cxn>
            </a:cxnLst>
            <a:rect b="T21" l="T18" r="T20" t="T19"/>
            <a:pathLst>
              <a:path h="125" w="13">
                <a:moveTo>
                  <a:pt x="0" y="0"/>
                </a:moveTo>
                <a:cubicBezTo>
                  <a:pt x="0" y="126"/>
                  <a:pt x="0" y="126"/>
                  <a:pt x="0" y="126"/>
                </a:cubicBezTo>
                <a:cubicBezTo>
                  <a:pt x="13" y="126"/>
                  <a:pt x="13" y="126"/>
                  <a:pt x="13" y="126"/>
                </a:cubicBezTo>
                <a:cubicBezTo>
                  <a:pt x="13" y="0"/>
                  <a:pt x="13" y="0"/>
                  <a:pt x="13" y="0"/>
                </a:cubicBezTo>
                <a:cubicBezTo>
                  <a:pt x="11" y="1"/>
                  <a:pt x="9" y="2"/>
                  <a:pt x="7" y="2"/>
                </a:cubicBezTo>
                <a:cubicBezTo>
                  <a:pt x="4" y="2"/>
                  <a:pt x="2" y="1"/>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03" name="Oval 160"/>
          <p:cNvSpPr>
            <a:spLocks noChangeArrowheads="1"/>
          </p:cNvSpPr>
          <p:nvPr/>
        </p:nvSpPr>
        <p:spPr bwMode="auto">
          <a:xfrm>
            <a:off x="8196263" y="3292475"/>
            <a:ext cx="34925" cy="333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04" name="Rectangle 161"/>
          <p:cNvSpPr>
            <a:spLocks noChangeArrowheads="1"/>
          </p:cNvSpPr>
          <p:nvPr/>
        </p:nvSpPr>
        <p:spPr bwMode="auto">
          <a:xfrm>
            <a:off x="8237538" y="3333750"/>
            <a:ext cx="182562" cy="1317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05" name="Rectangle 162"/>
          <p:cNvSpPr>
            <a:spLocks noChangeArrowheads="1"/>
          </p:cNvSpPr>
          <p:nvPr/>
        </p:nvSpPr>
        <p:spPr bwMode="auto">
          <a:xfrm>
            <a:off x="7696200" y="3640138"/>
            <a:ext cx="39688" cy="142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06" name="Freeform 163"/>
          <p:cNvSpPr>
            <a:spLocks noEditPoints="1"/>
          </p:cNvSpPr>
          <p:nvPr/>
        </p:nvSpPr>
        <p:spPr bwMode="auto">
          <a:xfrm>
            <a:off x="7545388" y="3662363"/>
            <a:ext cx="219075" cy="157162"/>
          </a:xfrm>
          <a:custGeom>
            <a:gdLst>
              <a:gd fmla="*/ 65 w 129" name="T0"/>
              <a:gd fmla="*/ 93 h 93" name="T1"/>
              <a:gd fmla="*/ 129 w 129" name="T2"/>
              <a:gd fmla="*/ 93 h 93" name="T3"/>
              <a:gd fmla="*/ 129 w 129" name="T4"/>
              <a:gd fmla="*/ 0 h 93" name="T5"/>
              <a:gd fmla="*/ 65 w 129" name="T6"/>
              <a:gd fmla="*/ 0 h 93" name="T7"/>
              <a:gd fmla="*/ 65 w 129" name="T8"/>
              <a:gd fmla="*/ 11 h 93" name="T9"/>
              <a:gd fmla="*/ 65 w 129" name="T10"/>
              <a:gd fmla="*/ 11 h 93" name="T11"/>
              <a:gd fmla="*/ 101 w 129" name="T12"/>
              <a:gd fmla="*/ 47 h 93" name="T13"/>
              <a:gd fmla="*/ 65 w 129" name="T14"/>
              <a:gd fmla="*/ 83 h 93" name="T15"/>
              <a:gd fmla="*/ 65 w 129" name="T16"/>
              <a:gd fmla="*/ 93 h 93" name="T17"/>
              <a:gd fmla="*/ 0 w 129" name="T18"/>
              <a:gd fmla="*/ 93 h 93" name="T19"/>
              <a:gd fmla="*/ 65 w 129" name="T20"/>
              <a:gd fmla="*/ 93 h 93" name="T21"/>
              <a:gd fmla="*/ 65 w 129" name="T22"/>
              <a:gd fmla="*/ 83 h 93" name="T23"/>
              <a:gd fmla="*/ 29 w 129" name="T24"/>
              <a:gd fmla="*/ 47 h 93" name="T25"/>
              <a:gd fmla="*/ 65 w 129" name="T26"/>
              <a:gd fmla="*/ 11 h 93" name="T27"/>
              <a:gd fmla="*/ 65 w 129" name="T28"/>
              <a:gd fmla="*/ 0 h 93" name="T29"/>
              <a:gd fmla="*/ 0 w 129" name="T30"/>
              <a:gd fmla="*/ 0 h 93" name="T31"/>
              <a:gd fmla="*/ 0 w 129" name="T32"/>
              <a:gd fmla="*/ 93 h 93" name="T33"/>
              <a:gd fmla="*/ 65 w 129" name="T34"/>
              <a:gd fmla="*/ 11 h 93" name="T35"/>
              <a:gd fmla="*/ 65 w 129" name="T36"/>
              <a:gd fmla="*/ 11 h 9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29" name="T57"/>
              <a:gd fmla="*/ 0 h 93" name="T58"/>
              <a:gd fmla="*/ 129 w 129" name="T59"/>
              <a:gd fmla="*/ 93 h 93"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93" w="129">
                <a:moveTo>
                  <a:pt x="65" y="93"/>
                </a:moveTo>
                <a:cubicBezTo>
                  <a:pt x="129" y="93"/>
                  <a:pt x="129" y="93"/>
                  <a:pt x="129" y="93"/>
                </a:cubicBezTo>
                <a:cubicBezTo>
                  <a:pt x="129" y="0"/>
                  <a:pt x="129" y="0"/>
                  <a:pt x="129" y="0"/>
                </a:cubicBezTo>
                <a:cubicBezTo>
                  <a:pt x="65" y="0"/>
                  <a:pt x="65" y="0"/>
                  <a:pt x="65" y="0"/>
                </a:cubicBezTo>
                <a:cubicBezTo>
                  <a:pt x="65" y="11"/>
                  <a:pt x="65" y="11"/>
                  <a:pt x="65" y="11"/>
                </a:cubicBezTo>
                <a:cubicBezTo>
                  <a:pt x="65" y="11"/>
                  <a:pt x="65" y="11"/>
                  <a:pt x="65" y="11"/>
                </a:cubicBezTo>
                <a:cubicBezTo>
                  <a:pt x="84" y="11"/>
                  <a:pt x="101" y="27"/>
                  <a:pt x="101" y="47"/>
                </a:cubicBezTo>
                <a:cubicBezTo>
                  <a:pt x="101" y="66"/>
                  <a:pt x="84" y="83"/>
                  <a:pt x="65" y="83"/>
                </a:cubicBezTo>
                <a:lnTo>
                  <a:pt x="65" y="93"/>
                </a:lnTo>
                <a:close/>
                <a:moveTo>
                  <a:pt x="0" y="93"/>
                </a:moveTo>
                <a:cubicBezTo>
                  <a:pt x="65" y="93"/>
                  <a:pt x="65" y="93"/>
                  <a:pt x="65" y="93"/>
                </a:cubicBezTo>
                <a:cubicBezTo>
                  <a:pt x="65" y="83"/>
                  <a:pt x="65" y="83"/>
                  <a:pt x="65" y="83"/>
                </a:cubicBezTo>
                <a:cubicBezTo>
                  <a:pt x="45" y="83"/>
                  <a:pt x="29" y="66"/>
                  <a:pt x="29" y="47"/>
                </a:cubicBezTo>
                <a:cubicBezTo>
                  <a:pt x="29" y="27"/>
                  <a:pt x="45" y="11"/>
                  <a:pt x="65" y="11"/>
                </a:cubicBezTo>
                <a:cubicBezTo>
                  <a:pt x="65" y="0"/>
                  <a:pt x="65" y="0"/>
                  <a:pt x="65" y="0"/>
                </a:cubicBezTo>
                <a:cubicBezTo>
                  <a:pt x="0" y="0"/>
                  <a:pt x="0" y="0"/>
                  <a:pt x="0" y="0"/>
                </a:cubicBezTo>
                <a:cubicBezTo>
                  <a:pt x="0" y="93"/>
                  <a:pt x="0" y="93"/>
                  <a:pt x="0" y="93"/>
                </a:cubicBezTo>
                <a:close/>
                <a:moveTo>
                  <a:pt x="65" y="11"/>
                </a:moveTo>
                <a:cubicBezTo>
                  <a:pt x="65" y="11"/>
                  <a:pt x="65" y="11"/>
                  <a:pt x="65" y="11"/>
                </a:cubicBezTo>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07" name="Oval 164"/>
          <p:cNvSpPr>
            <a:spLocks noChangeArrowheads="1"/>
          </p:cNvSpPr>
          <p:nvPr/>
        </p:nvSpPr>
        <p:spPr bwMode="auto">
          <a:xfrm>
            <a:off x="7613650" y="3698875"/>
            <a:ext cx="82550" cy="825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08" name="Freeform 165"/>
          <p:cNvSpPr/>
          <p:nvPr/>
        </p:nvSpPr>
        <p:spPr bwMode="auto">
          <a:xfrm>
            <a:off x="6654800" y="3008313"/>
            <a:ext cx="233363" cy="144462"/>
          </a:xfrm>
          <a:custGeom>
            <a:gdLst>
              <a:gd fmla="*/ 138 w 138" name="T0"/>
              <a:gd fmla="*/ 70 h 85" name="T1"/>
              <a:gd fmla="*/ 124 w 138" name="T2"/>
              <a:gd fmla="*/ 55 h 85" name="T3"/>
              <a:gd fmla="*/ 125 w 138" name="T4"/>
              <a:gd fmla="*/ 42 h 85" name="T5"/>
              <a:gd fmla="*/ 83 w 138" name="T6"/>
              <a:gd fmla="*/ 0 h 85" name="T7"/>
              <a:gd fmla="*/ 41 w 138" name="T8"/>
              <a:gd fmla="*/ 42 h 85" name="T9"/>
              <a:gd fmla="*/ 25 w 138" name="T10"/>
              <a:gd fmla="*/ 36 h 85" name="T11"/>
              <a:gd fmla="*/ 0 w 138" name="T12"/>
              <a:gd fmla="*/ 60 h 85" name="T13"/>
              <a:gd fmla="*/ 25 w 138" name="T14"/>
              <a:gd fmla="*/ 85 h 85" name="T15"/>
              <a:gd fmla="*/ 81 w 138" name="T16"/>
              <a:gd fmla="*/ 85 h 85" name="T17"/>
              <a:gd fmla="*/ 83 w 138" name="T18"/>
              <a:gd fmla="*/ 85 h 85" name="T19"/>
              <a:gd fmla="*/ 123 w 138" name="T20"/>
              <a:gd fmla="*/ 85 h 85" name="T21"/>
              <a:gd fmla="*/ 138 w 138" name="T22"/>
              <a:gd fmla="*/ 70 h 8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8" name="T36"/>
              <a:gd fmla="*/ 0 h 85" name="T37"/>
              <a:gd fmla="*/ 138 w 138" name="T38"/>
              <a:gd fmla="*/ 85 h 8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5" w="138">
                <a:moveTo>
                  <a:pt x="138" y="70"/>
                </a:moveTo>
                <a:cubicBezTo>
                  <a:pt x="138" y="62"/>
                  <a:pt x="132" y="55"/>
                  <a:pt x="124" y="55"/>
                </a:cubicBezTo>
                <a:cubicBezTo>
                  <a:pt x="125" y="51"/>
                  <a:pt x="125" y="47"/>
                  <a:pt x="125" y="42"/>
                </a:cubicBezTo>
                <a:cubicBezTo>
                  <a:pt x="125" y="19"/>
                  <a:pt x="106" y="0"/>
                  <a:pt x="83" y="0"/>
                </a:cubicBezTo>
                <a:cubicBezTo>
                  <a:pt x="60" y="0"/>
                  <a:pt x="41" y="18"/>
                  <a:pt x="41" y="42"/>
                </a:cubicBezTo>
                <a:cubicBezTo>
                  <a:pt x="36" y="38"/>
                  <a:pt x="31" y="36"/>
                  <a:pt x="25" y="36"/>
                </a:cubicBezTo>
                <a:cubicBezTo>
                  <a:pt x="11" y="36"/>
                  <a:pt x="0" y="47"/>
                  <a:pt x="0" y="60"/>
                </a:cubicBezTo>
                <a:cubicBezTo>
                  <a:pt x="0" y="74"/>
                  <a:pt x="11" y="85"/>
                  <a:pt x="25" y="85"/>
                </a:cubicBezTo>
                <a:cubicBezTo>
                  <a:pt x="81" y="85"/>
                  <a:pt x="81" y="85"/>
                  <a:pt x="81" y="85"/>
                </a:cubicBezTo>
                <a:cubicBezTo>
                  <a:pt x="83" y="85"/>
                  <a:pt x="83" y="85"/>
                  <a:pt x="83" y="85"/>
                </a:cubicBezTo>
                <a:cubicBezTo>
                  <a:pt x="123" y="85"/>
                  <a:pt x="123" y="85"/>
                  <a:pt x="123" y="85"/>
                </a:cubicBezTo>
                <a:cubicBezTo>
                  <a:pt x="131" y="85"/>
                  <a:pt x="138" y="78"/>
                  <a:pt x="138" y="7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09" name="Rectangle 166"/>
          <p:cNvSpPr>
            <a:spLocks noChangeArrowheads="1"/>
          </p:cNvSpPr>
          <p:nvPr/>
        </p:nvSpPr>
        <p:spPr bwMode="auto">
          <a:xfrm>
            <a:off x="6688138" y="3165475"/>
            <a:ext cx="20637" cy="444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10" name="Rectangle 167"/>
          <p:cNvSpPr>
            <a:spLocks noChangeArrowheads="1"/>
          </p:cNvSpPr>
          <p:nvPr/>
        </p:nvSpPr>
        <p:spPr bwMode="auto">
          <a:xfrm>
            <a:off x="6737350" y="3189288"/>
            <a:ext cx="20638" cy="444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11" name="Rectangle 168"/>
          <p:cNvSpPr>
            <a:spLocks noChangeArrowheads="1"/>
          </p:cNvSpPr>
          <p:nvPr/>
        </p:nvSpPr>
        <p:spPr bwMode="auto">
          <a:xfrm>
            <a:off x="6786563" y="3165475"/>
            <a:ext cx="20637" cy="444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12" name="Rectangle 169"/>
          <p:cNvSpPr>
            <a:spLocks noChangeArrowheads="1"/>
          </p:cNvSpPr>
          <p:nvPr/>
        </p:nvSpPr>
        <p:spPr bwMode="auto">
          <a:xfrm>
            <a:off x="6835775" y="3189288"/>
            <a:ext cx="19050" cy="444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13" name="Freeform 170"/>
          <p:cNvSpPr/>
          <p:nvPr/>
        </p:nvSpPr>
        <p:spPr bwMode="auto">
          <a:xfrm>
            <a:off x="7181850" y="3419475"/>
            <a:ext cx="131763" cy="80963"/>
          </a:xfrm>
          <a:custGeom>
            <a:gdLst>
              <a:gd fmla="*/ 83 w 83" name="T0"/>
              <a:gd fmla="*/ 0 h 51" name="T1"/>
              <a:gd fmla="*/ 6 w 83" name="T2"/>
              <a:gd fmla="*/ 0 h 51" name="T3"/>
              <a:gd fmla="*/ 6 w 83" name="T4"/>
              <a:gd fmla="*/ 16 h 51" name="T5"/>
              <a:gd fmla="*/ 0 w 83" name="T6"/>
              <a:gd fmla="*/ 16 h 51" name="T7"/>
              <a:gd fmla="*/ 0 w 83" name="T8"/>
              <a:gd fmla="*/ 37 h 51" name="T9"/>
              <a:gd fmla="*/ 6 w 83" name="T10"/>
              <a:gd fmla="*/ 37 h 51" name="T11"/>
              <a:gd fmla="*/ 6 w 83" name="T12"/>
              <a:gd fmla="*/ 51 h 51" name="T13"/>
              <a:gd fmla="*/ 83 w 83" name="T14"/>
              <a:gd fmla="*/ 51 h 51" name="T15"/>
              <a:gd fmla="*/ 83 w 83" name="T16"/>
              <a:gd fmla="*/ 0 h 5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83" name="T27"/>
              <a:gd fmla="*/ 0 h 51" name="T28"/>
              <a:gd fmla="*/ 83 w 83" name="T29"/>
              <a:gd fmla="*/ 51 h 5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1" w="83">
                <a:moveTo>
                  <a:pt x="83" y="0"/>
                </a:moveTo>
                <a:lnTo>
                  <a:pt x="6" y="0"/>
                </a:lnTo>
                <a:lnTo>
                  <a:pt x="6" y="16"/>
                </a:lnTo>
                <a:lnTo>
                  <a:pt x="0" y="16"/>
                </a:lnTo>
                <a:lnTo>
                  <a:pt x="0" y="37"/>
                </a:lnTo>
                <a:lnTo>
                  <a:pt x="6" y="37"/>
                </a:lnTo>
                <a:lnTo>
                  <a:pt x="6" y="51"/>
                </a:lnTo>
                <a:lnTo>
                  <a:pt x="83" y="51"/>
                </a:lnTo>
                <a:lnTo>
                  <a:pt x="8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14" name="Rectangle 171"/>
          <p:cNvSpPr>
            <a:spLocks noChangeArrowheads="1"/>
          </p:cNvSpPr>
          <p:nvPr/>
        </p:nvSpPr>
        <p:spPr bwMode="auto">
          <a:xfrm>
            <a:off x="7073900" y="3384550"/>
            <a:ext cx="20638" cy="111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15" name="Oval 172"/>
          <p:cNvSpPr>
            <a:spLocks noChangeArrowheads="1"/>
          </p:cNvSpPr>
          <p:nvPr/>
        </p:nvSpPr>
        <p:spPr bwMode="auto">
          <a:xfrm>
            <a:off x="7096125" y="3436938"/>
            <a:ext cx="44450" cy="412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16" name="Freeform 173"/>
          <p:cNvSpPr>
            <a:spLocks noEditPoints="1"/>
          </p:cNvSpPr>
          <p:nvPr/>
        </p:nvSpPr>
        <p:spPr bwMode="auto">
          <a:xfrm>
            <a:off x="7061200" y="3402013"/>
            <a:ext cx="112713" cy="217487"/>
          </a:xfrm>
          <a:custGeom>
            <a:gdLst>
              <a:gd fmla="*/ 34 w 67" name="T0"/>
              <a:gd fmla="*/ 128 h 128" name="T1"/>
              <a:gd fmla="*/ 67 w 67" name="T2"/>
              <a:gd fmla="*/ 128 h 128" name="T3"/>
              <a:gd fmla="*/ 67 w 67" name="T4"/>
              <a:gd fmla="*/ 45 h 128" name="T5"/>
              <a:gd fmla="*/ 67 w 67" name="T6"/>
              <a:gd fmla="*/ 25 h 128" name="T7"/>
              <a:gd fmla="*/ 67 w 67" name="T8"/>
              <a:gd fmla="*/ 0 h 128" name="T9"/>
              <a:gd fmla="*/ 34 w 67" name="T10"/>
              <a:gd fmla="*/ 0 h 128" name="T11"/>
              <a:gd fmla="*/ 34 w 67" name="T12"/>
              <a:gd fmla="*/ 7 h 128" name="T13"/>
              <a:gd fmla="*/ 34 w 67" name="T14"/>
              <a:gd fmla="*/ 7 h 128" name="T15"/>
              <a:gd fmla="*/ 34 w 67" name="T16"/>
              <a:gd fmla="*/ 7 h 128" name="T17"/>
              <a:gd fmla="*/ 59 w 67" name="T18"/>
              <a:gd fmla="*/ 32 h 128" name="T19"/>
              <a:gd fmla="*/ 34 w 67" name="T20"/>
              <a:gd fmla="*/ 57 h 128" name="T21"/>
              <a:gd fmla="*/ 34 w 67" name="T22"/>
              <a:gd fmla="*/ 57 h 128" name="T23"/>
              <a:gd fmla="*/ 34 w 67" name="T24"/>
              <a:gd fmla="*/ 128 h 128" name="T25"/>
              <a:gd fmla="*/ 0 w 67" name="T26"/>
              <a:gd fmla="*/ 128 h 128" name="T27"/>
              <a:gd fmla="*/ 34 w 67" name="T28"/>
              <a:gd fmla="*/ 128 h 128" name="T29"/>
              <a:gd fmla="*/ 34 w 67" name="T30"/>
              <a:gd fmla="*/ 57 h 128" name="T31"/>
              <a:gd fmla="*/ 9 w 67" name="T32"/>
              <a:gd fmla="*/ 32 h 128" name="T33"/>
              <a:gd fmla="*/ 34 w 67" name="T34"/>
              <a:gd fmla="*/ 7 h 128" name="T35"/>
              <a:gd fmla="*/ 34 w 67" name="T36"/>
              <a:gd fmla="*/ 0 h 128" name="T37"/>
              <a:gd fmla="*/ 0 w 67" name="T38"/>
              <a:gd fmla="*/ 0 h 128" name="T39"/>
              <a:gd fmla="*/ 0 w 67" name="T40"/>
              <a:gd fmla="*/ 128 h 1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67" name="T63"/>
              <a:gd fmla="*/ 0 h 128" name="T64"/>
              <a:gd fmla="*/ 67 w 67" name="T65"/>
              <a:gd fmla="*/ 128 h 12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28" w="67">
                <a:moveTo>
                  <a:pt x="34" y="128"/>
                </a:moveTo>
                <a:cubicBezTo>
                  <a:pt x="67" y="128"/>
                  <a:pt x="67" y="128"/>
                  <a:pt x="67" y="128"/>
                </a:cubicBezTo>
                <a:cubicBezTo>
                  <a:pt x="67" y="45"/>
                  <a:pt x="67" y="45"/>
                  <a:pt x="67" y="45"/>
                </a:cubicBezTo>
                <a:cubicBezTo>
                  <a:pt x="67" y="25"/>
                  <a:pt x="67" y="25"/>
                  <a:pt x="67" y="25"/>
                </a:cubicBezTo>
                <a:cubicBezTo>
                  <a:pt x="67" y="0"/>
                  <a:pt x="67" y="0"/>
                  <a:pt x="67" y="0"/>
                </a:cubicBezTo>
                <a:cubicBezTo>
                  <a:pt x="34" y="0"/>
                  <a:pt x="34" y="0"/>
                  <a:pt x="34" y="0"/>
                </a:cubicBezTo>
                <a:cubicBezTo>
                  <a:pt x="34" y="7"/>
                  <a:pt x="34" y="7"/>
                  <a:pt x="34" y="7"/>
                </a:cubicBezTo>
                <a:cubicBezTo>
                  <a:pt x="34" y="7"/>
                  <a:pt x="34" y="7"/>
                  <a:pt x="34" y="7"/>
                </a:cubicBezTo>
                <a:cubicBezTo>
                  <a:pt x="34" y="7"/>
                  <a:pt x="34" y="7"/>
                  <a:pt x="34" y="7"/>
                </a:cubicBezTo>
                <a:cubicBezTo>
                  <a:pt x="48" y="7"/>
                  <a:pt x="59" y="18"/>
                  <a:pt x="59" y="32"/>
                </a:cubicBezTo>
                <a:cubicBezTo>
                  <a:pt x="59" y="46"/>
                  <a:pt x="48" y="57"/>
                  <a:pt x="34" y="57"/>
                </a:cubicBezTo>
                <a:cubicBezTo>
                  <a:pt x="34" y="57"/>
                  <a:pt x="34" y="57"/>
                  <a:pt x="34" y="57"/>
                </a:cubicBezTo>
                <a:lnTo>
                  <a:pt x="34" y="128"/>
                </a:lnTo>
                <a:close/>
                <a:moveTo>
                  <a:pt x="0" y="128"/>
                </a:moveTo>
                <a:cubicBezTo>
                  <a:pt x="34" y="128"/>
                  <a:pt x="34" y="128"/>
                  <a:pt x="34" y="128"/>
                </a:cubicBezTo>
                <a:cubicBezTo>
                  <a:pt x="34" y="57"/>
                  <a:pt x="34" y="57"/>
                  <a:pt x="34" y="57"/>
                </a:cubicBezTo>
                <a:cubicBezTo>
                  <a:pt x="20" y="57"/>
                  <a:pt x="9" y="46"/>
                  <a:pt x="9" y="32"/>
                </a:cubicBezTo>
                <a:cubicBezTo>
                  <a:pt x="9" y="18"/>
                  <a:pt x="20" y="7"/>
                  <a:pt x="34" y="7"/>
                </a:cubicBezTo>
                <a:cubicBezTo>
                  <a:pt x="34" y="0"/>
                  <a:pt x="34" y="0"/>
                  <a:pt x="34" y="0"/>
                </a:cubicBezTo>
                <a:cubicBezTo>
                  <a:pt x="0" y="0"/>
                  <a:pt x="0" y="0"/>
                  <a:pt x="0" y="0"/>
                </a:cubicBezTo>
                <a:lnTo>
                  <a:pt x="0" y="12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17" name="Freeform 174"/>
          <p:cNvSpPr/>
          <p:nvPr/>
        </p:nvSpPr>
        <p:spPr bwMode="auto">
          <a:xfrm>
            <a:off x="7904163" y="4224338"/>
            <a:ext cx="82550" cy="26987"/>
          </a:xfrm>
          <a:custGeom>
            <a:gdLst>
              <a:gd fmla="*/ 1 w 52" name="T0"/>
              <a:gd fmla="*/ 0 h 17" name="T1"/>
              <a:gd fmla="*/ 0 w 52" name="T2"/>
              <a:gd fmla="*/ 17 h 17" name="T3"/>
              <a:gd fmla="*/ 52 w 52" name="T4"/>
              <a:gd fmla="*/ 17 h 17" name="T5"/>
              <a:gd fmla="*/ 51 w 52" name="T6"/>
              <a:gd fmla="*/ 0 h 17" name="T7"/>
              <a:gd fmla="*/ 1 w 52" name="T8"/>
              <a:gd fmla="*/ 0 h 17" name="T9"/>
              <a:gd fmla="*/ 0 60000 65536" name="T10"/>
              <a:gd fmla="*/ 0 60000 65536" name="T11"/>
              <a:gd fmla="*/ 0 60000 65536" name="T12"/>
              <a:gd fmla="*/ 0 60000 65536" name="T13"/>
              <a:gd fmla="*/ 0 60000 65536" name="T14"/>
              <a:gd fmla="*/ 0 w 52" name="T15"/>
              <a:gd fmla="*/ 0 h 17" name="T16"/>
              <a:gd fmla="*/ 52 w 52" name="T17"/>
              <a:gd fmla="*/ 17 h 17" name="T18"/>
            </a:gdLst>
            <a:cxnLst>
              <a:cxn ang="T10">
                <a:pos x="T0" y="T1"/>
              </a:cxn>
              <a:cxn ang="T11">
                <a:pos x="T2" y="T3"/>
              </a:cxn>
              <a:cxn ang="T12">
                <a:pos x="T4" y="T5"/>
              </a:cxn>
              <a:cxn ang="T13">
                <a:pos x="T6" y="T7"/>
              </a:cxn>
              <a:cxn ang="T14">
                <a:pos x="T8" y="T9"/>
              </a:cxn>
            </a:cxnLst>
            <a:rect b="T18" l="T15" r="T17" t="T16"/>
            <a:pathLst>
              <a:path h="17" w="52">
                <a:moveTo>
                  <a:pt x="1" y="0"/>
                </a:moveTo>
                <a:lnTo>
                  <a:pt x="0" y="17"/>
                </a:lnTo>
                <a:lnTo>
                  <a:pt x="52" y="17"/>
                </a:lnTo>
                <a:lnTo>
                  <a:pt x="51" y="0"/>
                </a:lnTo>
                <a:lnTo>
                  <a:pt x="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18" name="Freeform 175"/>
          <p:cNvSpPr>
            <a:spLocks noEditPoints="1"/>
          </p:cNvSpPr>
          <p:nvPr/>
        </p:nvSpPr>
        <p:spPr bwMode="auto">
          <a:xfrm>
            <a:off x="7829550" y="4071938"/>
            <a:ext cx="231775" cy="144462"/>
          </a:xfrm>
          <a:custGeom>
            <a:gdLst>
              <a:gd fmla="*/ 98 w 146" name="T0"/>
              <a:gd fmla="*/ 91 h 91" name="T1"/>
              <a:gd fmla="*/ 146 w 146" name="T2"/>
              <a:gd fmla="*/ 91 h 91" name="T3"/>
              <a:gd fmla="*/ 146 w 146" name="T4"/>
              <a:gd fmla="*/ 0 h 91" name="T5"/>
              <a:gd fmla="*/ 73 w 146" name="T6"/>
              <a:gd fmla="*/ 0 h 91" name="T7"/>
              <a:gd fmla="*/ 73 w 146" name="T8"/>
              <a:gd fmla="*/ 11 h 91" name="T9"/>
              <a:gd fmla="*/ 132 w 146" name="T10"/>
              <a:gd fmla="*/ 11 h 91" name="T11"/>
              <a:gd fmla="*/ 132 w 146" name="T12"/>
              <a:gd fmla="*/ 80 h 91" name="T13"/>
              <a:gd fmla="*/ 97 w 146" name="T14"/>
              <a:gd fmla="*/ 80 h 91" name="T15"/>
              <a:gd fmla="*/ 73 w 146" name="T16"/>
              <a:gd fmla="*/ 80 h 91" name="T17"/>
              <a:gd fmla="*/ 73 w 146" name="T18"/>
              <a:gd fmla="*/ 91 h 91" name="T19"/>
              <a:gd fmla="*/ 98 w 146" name="T20"/>
              <a:gd fmla="*/ 91 h 91" name="T21"/>
              <a:gd fmla="*/ 73 w 146" name="T22"/>
              <a:gd fmla="*/ 0 h 91" name="T23"/>
              <a:gd fmla="*/ 0 w 146" name="T24"/>
              <a:gd fmla="*/ 0 h 91" name="T25"/>
              <a:gd fmla="*/ 0 w 146" name="T26"/>
              <a:gd fmla="*/ 91 h 91" name="T27"/>
              <a:gd fmla="*/ 48 w 146" name="T28"/>
              <a:gd fmla="*/ 91 h 91" name="T29"/>
              <a:gd fmla="*/ 73 w 146" name="T30"/>
              <a:gd fmla="*/ 91 h 91" name="T31"/>
              <a:gd fmla="*/ 73 w 146" name="T32"/>
              <a:gd fmla="*/ 80 h 91" name="T33"/>
              <a:gd fmla="*/ 48 w 146" name="T34"/>
              <a:gd fmla="*/ 80 h 91" name="T35"/>
              <a:gd fmla="*/ 13 w 146" name="T36"/>
              <a:gd fmla="*/ 80 h 91" name="T37"/>
              <a:gd fmla="*/ 13 w 146" name="T38"/>
              <a:gd fmla="*/ 11 h 91" name="T39"/>
              <a:gd fmla="*/ 73 w 146" name="T40"/>
              <a:gd fmla="*/ 11 h 91" name="T41"/>
              <a:gd fmla="*/ 73 w 146" name="T42"/>
              <a:gd fmla="*/ 0 h 9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46" name="T66"/>
              <a:gd fmla="*/ 0 h 91" name="T67"/>
              <a:gd fmla="*/ 146 w 146" name="T68"/>
              <a:gd fmla="*/ 91 h 91"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91" w="146">
                <a:moveTo>
                  <a:pt x="98" y="91"/>
                </a:moveTo>
                <a:lnTo>
                  <a:pt x="146" y="91"/>
                </a:lnTo>
                <a:lnTo>
                  <a:pt x="146" y="0"/>
                </a:lnTo>
                <a:lnTo>
                  <a:pt x="73" y="0"/>
                </a:lnTo>
                <a:lnTo>
                  <a:pt x="73" y="11"/>
                </a:lnTo>
                <a:lnTo>
                  <a:pt x="132" y="11"/>
                </a:lnTo>
                <a:lnTo>
                  <a:pt x="132" y="80"/>
                </a:lnTo>
                <a:lnTo>
                  <a:pt x="97" y="80"/>
                </a:lnTo>
                <a:lnTo>
                  <a:pt x="73" y="80"/>
                </a:lnTo>
                <a:lnTo>
                  <a:pt x="73" y="91"/>
                </a:lnTo>
                <a:lnTo>
                  <a:pt x="98" y="91"/>
                </a:lnTo>
                <a:close/>
                <a:moveTo>
                  <a:pt x="73" y="0"/>
                </a:moveTo>
                <a:lnTo>
                  <a:pt x="0" y="0"/>
                </a:lnTo>
                <a:lnTo>
                  <a:pt x="0" y="91"/>
                </a:lnTo>
                <a:lnTo>
                  <a:pt x="48" y="91"/>
                </a:lnTo>
                <a:lnTo>
                  <a:pt x="73" y="91"/>
                </a:lnTo>
                <a:lnTo>
                  <a:pt x="73" y="80"/>
                </a:lnTo>
                <a:lnTo>
                  <a:pt x="48" y="80"/>
                </a:lnTo>
                <a:lnTo>
                  <a:pt x="13" y="80"/>
                </a:lnTo>
                <a:lnTo>
                  <a:pt x="13" y="11"/>
                </a:lnTo>
                <a:lnTo>
                  <a:pt x="73" y="11"/>
                </a:lnTo>
                <a:lnTo>
                  <a:pt x="7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19" name="Freeform 176"/>
          <p:cNvSpPr/>
          <p:nvPr/>
        </p:nvSpPr>
        <p:spPr bwMode="auto">
          <a:xfrm>
            <a:off x="7886700" y="4259263"/>
            <a:ext cx="115888" cy="9525"/>
          </a:xfrm>
          <a:custGeom>
            <a:gdLst>
              <a:gd fmla="*/ 0 w 73" name="T0"/>
              <a:gd fmla="*/ 0 h 6" name="T1"/>
              <a:gd fmla="*/ 0 w 73" name="T2"/>
              <a:gd fmla="*/ 6 h 6" name="T3"/>
              <a:gd fmla="*/ 73 w 73" name="T4"/>
              <a:gd fmla="*/ 6 h 6" name="T5"/>
              <a:gd fmla="*/ 73 w 73" name="T6"/>
              <a:gd fmla="*/ 0 h 6" name="T7"/>
              <a:gd fmla="*/ 63 w 73" name="T8"/>
              <a:gd fmla="*/ 0 h 6" name="T9"/>
              <a:gd fmla="*/ 11 w 73" name="T10"/>
              <a:gd fmla="*/ 0 h 6" name="T11"/>
              <a:gd fmla="*/ 0 w 73" name="T12"/>
              <a:gd fmla="*/ 0 h 6" name="T13"/>
              <a:gd fmla="*/ 0 60000 65536" name="T14"/>
              <a:gd fmla="*/ 0 60000 65536" name="T15"/>
              <a:gd fmla="*/ 0 60000 65536" name="T16"/>
              <a:gd fmla="*/ 0 60000 65536" name="T17"/>
              <a:gd fmla="*/ 0 60000 65536" name="T18"/>
              <a:gd fmla="*/ 0 60000 65536" name="T19"/>
              <a:gd fmla="*/ 0 60000 65536" name="T20"/>
              <a:gd fmla="*/ 0 w 73" name="T21"/>
              <a:gd fmla="*/ 0 h 6" name="T22"/>
              <a:gd fmla="*/ 73 w 73" name="T23"/>
              <a:gd fmla="*/ 6 h 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 w="73">
                <a:moveTo>
                  <a:pt x="0" y="0"/>
                </a:moveTo>
                <a:lnTo>
                  <a:pt x="0" y="6"/>
                </a:lnTo>
                <a:lnTo>
                  <a:pt x="73" y="6"/>
                </a:lnTo>
                <a:lnTo>
                  <a:pt x="73" y="0"/>
                </a:lnTo>
                <a:lnTo>
                  <a:pt x="63" y="0"/>
                </a:lnTo>
                <a:lnTo>
                  <a:pt x="11" y="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20" name="Freeform 177"/>
          <p:cNvSpPr>
            <a:spLocks noEditPoints="1"/>
          </p:cNvSpPr>
          <p:nvPr/>
        </p:nvSpPr>
        <p:spPr bwMode="auto">
          <a:xfrm>
            <a:off x="6511925" y="4013200"/>
            <a:ext cx="192088" cy="190500"/>
          </a:xfrm>
          <a:custGeom>
            <a:gdLst>
              <a:gd fmla="*/ 56 w 113" name="T0"/>
              <a:gd fmla="*/ 112 h 112" name="T1"/>
              <a:gd fmla="*/ 65 w 113" name="T2"/>
              <a:gd fmla="*/ 112 h 112" name="T3"/>
              <a:gd fmla="*/ 65 w 113" name="T4"/>
              <a:gd fmla="*/ 104 h 112" name="T5"/>
              <a:gd fmla="*/ 84 w 113" name="T6"/>
              <a:gd fmla="*/ 96 h 112" name="T7"/>
              <a:gd fmla="*/ 90 w 113" name="T8"/>
              <a:gd fmla="*/ 102 h 112" name="T9"/>
              <a:gd fmla="*/ 102 w 113" name="T10"/>
              <a:gd fmla="*/ 90 h 112" name="T11"/>
              <a:gd fmla="*/ 96 w 113" name="T12"/>
              <a:gd fmla="*/ 84 h 112" name="T13"/>
              <a:gd fmla="*/ 104 w 113" name="T14"/>
              <a:gd fmla="*/ 65 h 112" name="T15"/>
              <a:gd fmla="*/ 113 w 113" name="T16"/>
              <a:gd fmla="*/ 65 h 112" name="T17"/>
              <a:gd fmla="*/ 113 w 113" name="T18"/>
              <a:gd fmla="*/ 48 h 112" name="T19"/>
              <a:gd fmla="*/ 104 w 113" name="T20"/>
              <a:gd fmla="*/ 48 h 112" name="T21"/>
              <a:gd fmla="*/ 96 w 113" name="T22"/>
              <a:gd fmla="*/ 29 h 112" name="T23"/>
              <a:gd fmla="*/ 102 w 113" name="T24"/>
              <a:gd fmla="*/ 23 h 112" name="T25"/>
              <a:gd fmla="*/ 90 w 113" name="T26"/>
              <a:gd fmla="*/ 11 h 112" name="T27"/>
              <a:gd fmla="*/ 84 w 113" name="T28"/>
              <a:gd fmla="*/ 16 h 112" name="T29"/>
              <a:gd fmla="*/ 65 w 113" name="T30"/>
              <a:gd fmla="*/ 9 h 112" name="T31"/>
              <a:gd fmla="*/ 65 w 113" name="T32"/>
              <a:gd fmla="*/ 0 h 112" name="T33"/>
              <a:gd fmla="*/ 56 w 113" name="T34"/>
              <a:gd fmla="*/ 0 h 112" name="T35"/>
              <a:gd fmla="*/ 56 w 113" name="T36"/>
              <a:gd fmla="*/ 21 h 112" name="T37"/>
              <a:gd fmla="*/ 92 w 113" name="T38"/>
              <a:gd fmla="*/ 56 h 112" name="T39"/>
              <a:gd fmla="*/ 56 w 113" name="T40"/>
              <a:gd fmla="*/ 92 h 112" name="T41"/>
              <a:gd fmla="*/ 56 w 113" name="T42"/>
              <a:gd fmla="*/ 112 h 112" name="T43"/>
              <a:gd fmla="*/ 17 w 113" name="T44"/>
              <a:gd fmla="*/ 84 h 112" name="T45"/>
              <a:gd fmla="*/ 11 w 113" name="T46"/>
              <a:gd fmla="*/ 90 h 112" name="T47"/>
              <a:gd fmla="*/ 23 w 113" name="T48"/>
              <a:gd fmla="*/ 102 h 112" name="T49"/>
              <a:gd fmla="*/ 29 w 113" name="T50"/>
              <a:gd fmla="*/ 96 h 112" name="T51"/>
              <a:gd fmla="*/ 48 w 113" name="T52"/>
              <a:gd fmla="*/ 104 h 112" name="T53"/>
              <a:gd fmla="*/ 48 w 113" name="T54"/>
              <a:gd fmla="*/ 112 h 112" name="T55"/>
              <a:gd fmla="*/ 56 w 113" name="T56"/>
              <a:gd fmla="*/ 112 h 112" name="T57"/>
              <a:gd fmla="*/ 56 w 113" name="T58"/>
              <a:gd fmla="*/ 92 h 112" name="T59"/>
              <a:gd fmla="*/ 56 w 113" name="T60"/>
              <a:gd fmla="*/ 92 h 112" name="T61"/>
              <a:gd fmla="*/ 21 w 113" name="T62"/>
              <a:gd fmla="*/ 56 h 112" name="T63"/>
              <a:gd fmla="*/ 56 w 113" name="T64"/>
              <a:gd fmla="*/ 21 h 112" name="T65"/>
              <a:gd fmla="*/ 56 w 113" name="T66"/>
              <a:gd fmla="*/ 21 h 112" name="T67"/>
              <a:gd fmla="*/ 56 w 113" name="T68"/>
              <a:gd fmla="*/ 21 h 112" name="T69"/>
              <a:gd fmla="*/ 56 w 113" name="T70"/>
              <a:gd fmla="*/ 0 h 112" name="T71"/>
              <a:gd fmla="*/ 48 w 113" name="T72"/>
              <a:gd fmla="*/ 0 h 112" name="T73"/>
              <a:gd fmla="*/ 48 w 113" name="T74"/>
              <a:gd fmla="*/ 9 h 112" name="T75"/>
              <a:gd fmla="*/ 29 w 113" name="T76"/>
              <a:gd fmla="*/ 16 h 112" name="T77"/>
              <a:gd fmla="*/ 23 w 113" name="T78"/>
              <a:gd fmla="*/ 11 h 112" name="T79"/>
              <a:gd fmla="*/ 11 w 113" name="T80"/>
              <a:gd fmla="*/ 23 h 112" name="T81"/>
              <a:gd fmla="*/ 17 w 113" name="T82"/>
              <a:gd fmla="*/ 29 h 112" name="T83"/>
              <a:gd fmla="*/ 9 w 113" name="T84"/>
              <a:gd fmla="*/ 48 h 112" name="T85"/>
              <a:gd fmla="*/ 0 w 113" name="T86"/>
              <a:gd fmla="*/ 48 h 112" name="T87"/>
              <a:gd fmla="*/ 0 w 113" name="T88"/>
              <a:gd fmla="*/ 65 h 112" name="T89"/>
              <a:gd fmla="*/ 9 w 113" name="T90"/>
              <a:gd fmla="*/ 65 h 112" name="T91"/>
              <a:gd fmla="*/ 17 w 113" name="T92"/>
              <a:gd fmla="*/ 84 h 11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13" name="T141"/>
              <a:gd fmla="*/ 0 h 112" name="T142"/>
              <a:gd fmla="*/ 113 w 113" name="T143"/>
              <a:gd fmla="*/ 112 h 11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2" w="113">
                <a:moveTo>
                  <a:pt x="56" y="112"/>
                </a:moveTo>
                <a:cubicBezTo>
                  <a:pt x="65" y="112"/>
                  <a:pt x="65" y="112"/>
                  <a:pt x="65" y="112"/>
                </a:cubicBezTo>
                <a:cubicBezTo>
                  <a:pt x="65" y="104"/>
                  <a:pt x="65" y="104"/>
                  <a:pt x="65" y="104"/>
                </a:cubicBezTo>
                <a:cubicBezTo>
                  <a:pt x="72" y="103"/>
                  <a:pt x="78" y="100"/>
                  <a:pt x="84" y="96"/>
                </a:cubicBezTo>
                <a:cubicBezTo>
                  <a:pt x="90" y="102"/>
                  <a:pt x="90" y="102"/>
                  <a:pt x="90" y="102"/>
                </a:cubicBezTo>
                <a:cubicBezTo>
                  <a:pt x="102" y="90"/>
                  <a:pt x="102" y="90"/>
                  <a:pt x="102" y="90"/>
                </a:cubicBezTo>
                <a:cubicBezTo>
                  <a:pt x="96" y="84"/>
                  <a:pt x="96" y="84"/>
                  <a:pt x="96" y="84"/>
                </a:cubicBezTo>
                <a:cubicBezTo>
                  <a:pt x="100" y="78"/>
                  <a:pt x="103" y="72"/>
                  <a:pt x="104" y="65"/>
                </a:cubicBezTo>
                <a:cubicBezTo>
                  <a:pt x="113" y="65"/>
                  <a:pt x="113" y="65"/>
                  <a:pt x="113" y="65"/>
                </a:cubicBezTo>
                <a:cubicBezTo>
                  <a:pt x="113" y="48"/>
                  <a:pt x="113" y="48"/>
                  <a:pt x="113" y="48"/>
                </a:cubicBezTo>
                <a:cubicBezTo>
                  <a:pt x="104" y="48"/>
                  <a:pt x="104" y="48"/>
                  <a:pt x="104" y="48"/>
                </a:cubicBezTo>
                <a:cubicBezTo>
                  <a:pt x="103" y="41"/>
                  <a:pt x="100" y="34"/>
                  <a:pt x="96" y="29"/>
                </a:cubicBezTo>
                <a:cubicBezTo>
                  <a:pt x="102" y="23"/>
                  <a:pt x="102" y="23"/>
                  <a:pt x="102" y="23"/>
                </a:cubicBezTo>
                <a:cubicBezTo>
                  <a:pt x="90" y="11"/>
                  <a:pt x="90" y="11"/>
                  <a:pt x="90" y="11"/>
                </a:cubicBezTo>
                <a:cubicBezTo>
                  <a:pt x="84" y="16"/>
                  <a:pt x="84" y="16"/>
                  <a:pt x="84" y="16"/>
                </a:cubicBezTo>
                <a:cubicBezTo>
                  <a:pt x="78" y="13"/>
                  <a:pt x="72" y="10"/>
                  <a:pt x="65" y="9"/>
                </a:cubicBezTo>
                <a:cubicBezTo>
                  <a:pt x="65" y="0"/>
                  <a:pt x="65" y="0"/>
                  <a:pt x="65" y="0"/>
                </a:cubicBezTo>
                <a:cubicBezTo>
                  <a:pt x="56" y="0"/>
                  <a:pt x="56" y="0"/>
                  <a:pt x="56" y="0"/>
                </a:cubicBezTo>
                <a:cubicBezTo>
                  <a:pt x="56" y="21"/>
                  <a:pt x="56" y="21"/>
                  <a:pt x="56" y="21"/>
                </a:cubicBezTo>
                <a:cubicBezTo>
                  <a:pt x="76" y="21"/>
                  <a:pt x="92" y="37"/>
                  <a:pt x="92" y="56"/>
                </a:cubicBezTo>
                <a:cubicBezTo>
                  <a:pt x="92" y="76"/>
                  <a:pt x="76" y="92"/>
                  <a:pt x="56" y="92"/>
                </a:cubicBezTo>
                <a:lnTo>
                  <a:pt x="56" y="112"/>
                </a:lnTo>
                <a:close/>
                <a:moveTo>
                  <a:pt x="17" y="84"/>
                </a:moveTo>
                <a:cubicBezTo>
                  <a:pt x="11" y="90"/>
                  <a:pt x="11" y="90"/>
                  <a:pt x="11" y="90"/>
                </a:cubicBezTo>
                <a:cubicBezTo>
                  <a:pt x="23" y="102"/>
                  <a:pt x="23" y="102"/>
                  <a:pt x="23" y="102"/>
                </a:cubicBezTo>
                <a:cubicBezTo>
                  <a:pt x="29" y="96"/>
                  <a:pt x="29" y="96"/>
                  <a:pt x="29" y="96"/>
                </a:cubicBezTo>
                <a:cubicBezTo>
                  <a:pt x="35" y="100"/>
                  <a:pt x="41" y="103"/>
                  <a:pt x="48" y="104"/>
                </a:cubicBezTo>
                <a:cubicBezTo>
                  <a:pt x="48" y="112"/>
                  <a:pt x="48" y="112"/>
                  <a:pt x="48" y="112"/>
                </a:cubicBezTo>
                <a:cubicBezTo>
                  <a:pt x="56" y="112"/>
                  <a:pt x="56" y="112"/>
                  <a:pt x="56" y="112"/>
                </a:cubicBezTo>
                <a:cubicBezTo>
                  <a:pt x="56" y="92"/>
                  <a:pt x="56" y="92"/>
                  <a:pt x="56" y="92"/>
                </a:cubicBezTo>
                <a:cubicBezTo>
                  <a:pt x="56" y="92"/>
                  <a:pt x="56" y="92"/>
                  <a:pt x="56" y="92"/>
                </a:cubicBezTo>
                <a:cubicBezTo>
                  <a:pt x="37" y="92"/>
                  <a:pt x="21" y="76"/>
                  <a:pt x="21" y="56"/>
                </a:cubicBezTo>
                <a:cubicBezTo>
                  <a:pt x="21" y="37"/>
                  <a:pt x="37" y="21"/>
                  <a:pt x="56" y="21"/>
                </a:cubicBezTo>
                <a:cubicBezTo>
                  <a:pt x="56" y="21"/>
                  <a:pt x="56" y="21"/>
                  <a:pt x="56" y="21"/>
                </a:cubicBezTo>
                <a:cubicBezTo>
                  <a:pt x="56" y="21"/>
                  <a:pt x="56" y="21"/>
                  <a:pt x="56" y="21"/>
                </a:cubicBezTo>
                <a:cubicBezTo>
                  <a:pt x="56" y="0"/>
                  <a:pt x="56" y="0"/>
                  <a:pt x="56" y="0"/>
                </a:cubicBezTo>
                <a:cubicBezTo>
                  <a:pt x="48" y="0"/>
                  <a:pt x="48" y="0"/>
                  <a:pt x="48" y="0"/>
                </a:cubicBezTo>
                <a:cubicBezTo>
                  <a:pt x="48" y="9"/>
                  <a:pt x="48" y="9"/>
                  <a:pt x="48" y="9"/>
                </a:cubicBezTo>
                <a:cubicBezTo>
                  <a:pt x="41" y="10"/>
                  <a:pt x="35" y="13"/>
                  <a:pt x="29" y="16"/>
                </a:cubicBezTo>
                <a:cubicBezTo>
                  <a:pt x="23" y="11"/>
                  <a:pt x="23" y="11"/>
                  <a:pt x="23" y="11"/>
                </a:cubicBezTo>
                <a:cubicBezTo>
                  <a:pt x="11" y="23"/>
                  <a:pt x="11" y="23"/>
                  <a:pt x="11" y="23"/>
                </a:cubicBezTo>
                <a:cubicBezTo>
                  <a:pt x="17" y="29"/>
                  <a:pt x="17" y="29"/>
                  <a:pt x="17" y="29"/>
                </a:cubicBezTo>
                <a:cubicBezTo>
                  <a:pt x="13" y="34"/>
                  <a:pt x="10" y="41"/>
                  <a:pt x="9" y="48"/>
                </a:cubicBezTo>
                <a:cubicBezTo>
                  <a:pt x="0" y="48"/>
                  <a:pt x="0" y="48"/>
                  <a:pt x="0" y="48"/>
                </a:cubicBezTo>
                <a:cubicBezTo>
                  <a:pt x="0" y="65"/>
                  <a:pt x="0" y="65"/>
                  <a:pt x="0" y="65"/>
                </a:cubicBezTo>
                <a:cubicBezTo>
                  <a:pt x="9" y="65"/>
                  <a:pt x="9" y="65"/>
                  <a:pt x="9" y="65"/>
                </a:cubicBezTo>
                <a:cubicBezTo>
                  <a:pt x="10" y="72"/>
                  <a:pt x="13" y="78"/>
                  <a:pt x="17" y="8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21" name="Freeform 178"/>
          <p:cNvSpPr>
            <a:spLocks noEditPoints="1"/>
          </p:cNvSpPr>
          <p:nvPr/>
        </p:nvSpPr>
        <p:spPr bwMode="auto">
          <a:xfrm>
            <a:off x="6659563" y="3929063"/>
            <a:ext cx="127000" cy="128587"/>
          </a:xfrm>
          <a:custGeom>
            <a:gdLst>
              <a:gd fmla="*/ 70 w 75" name="T0"/>
              <a:gd fmla="*/ 31 h 76" name="T1"/>
              <a:gd fmla="*/ 75 w 75" name="T2"/>
              <a:gd fmla="*/ 29 h 76" name="T3"/>
              <a:gd fmla="*/ 70 w 75" name="T4"/>
              <a:gd fmla="*/ 16 h 76" name="T5"/>
              <a:gd fmla="*/ 64 w 75" name="T6"/>
              <a:gd fmla="*/ 18 h 76" name="T7"/>
              <a:gd fmla="*/ 56 w 75" name="T8"/>
              <a:gd fmla="*/ 10 h 76" name="T9"/>
              <a:gd fmla="*/ 58 w 75" name="T10"/>
              <a:gd fmla="*/ 5 h 76" name="T11"/>
              <a:gd fmla="*/ 45 w 75" name="T12"/>
              <a:gd fmla="*/ 0 h 76" name="T13"/>
              <a:gd fmla="*/ 43 w 75" name="T14"/>
              <a:gd fmla="*/ 5 h 76" name="T15"/>
              <a:gd fmla="*/ 37 w 75" name="T16"/>
              <a:gd fmla="*/ 5 h 76" name="T17"/>
              <a:gd fmla="*/ 37 w 75" name="T18"/>
              <a:gd fmla="*/ 15 h 76" name="T19"/>
              <a:gd fmla="*/ 58 w 75" name="T20"/>
              <a:gd fmla="*/ 29 h 76" name="T21"/>
              <a:gd fmla="*/ 46 w 75" name="T22"/>
              <a:gd fmla="*/ 58 h 76" name="T23"/>
              <a:gd fmla="*/ 46 w 75" name="T24"/>
              <a:gd fmla="*/ 58 h 76" name="T25"/>
              <a:gd fmla="*/ 37 w 75" name="T26"/>
              <a:gd fmla="*/ 60 h 76" name="T27"/>
              <a:gd fmla="*/ 37 w 75" name="T28"/>
              <a:gd fmla="*/ 60 h 76" name="T29"/>
              <a:gd fmla="*/ 37 w 75" name="T30"/>
              <a:gd fmla="*/ 71 h 76" name="T31"/>
              <a:gd fmla="*/ 44 w 75" name="T32"/>
              <a:gd fmla="*/ 70 h 76" name="T33"/>
              <a:gd fmla="*/ 46 w 75" name="T34"/>
              <a:gd fmla="*/ 75 h 76" name="T35"/>
              <a:gd fmla="*/ 59 w 75" name="T36"/>
              <a:gd fmla="*/ 70 h 76" name="T37"/>
              <a:gd fmla="*/ 57 w 75" name="T38"/>
              <a:gd fmla="*/ 65 h 76" name="T39"/>
              <a:gd fmla="*/ 65 w 75" name="T40"/>
              <a:gd fmla="*/ 56 h 76" name="T41"/>
              <a:gd fmla="*/ 70 w 75" name="T42"/>
              <a:gd fmla="*/ 58 h 76" name="T43"/>
              <a:gd fmla="*/ 75 w 75" name="T44"/>
              <a:gd fmla="*/ 45 h 76" name="T45"/>
              <a:gd fmla="*/ 70 w 75" name="T46"/>
              <a:gd fmla="*/ 43 h 76" name="T47"/>
              <a:gd fmla="*/ 70 w 75" name="T48"/>
              <a:gd fmla="*/ 31 h 76" name="T49"/>
              <a:gd fmla="*/ 37 w 75" name="T50"/>
              <a:gd fmla="*/ 5 h 76" name="T51"/>
              <a:gd fmla="*/ 31 w 75" name="T52"/>
              <a:gd fmla="*/ 5 h 76" name="T53"/>
              <a:gd fmla="*/ 29 w 75" name="T54"/>
              <a:gd fmla="*/ 0 h 76" name="T55"/>
              <a:gd fmla="*/ 16 w 75" name="T56"/>
              <a:gd fmla="*/ 5 h 76" name="T57"/>
              <a:gd fmla="*/ 18 w 75" name="T58"/>
              <a:gd fmla="*/ 11 h 76" name="T59"/>
              <a:gd fmla="*/ 10 w 75" name="T60"/>
              <a:gd fmla="*/ 19 h 76" name="T61"/>
              <a:gd fmla="*/ 5 w 75" name="T62"/>
              <a:gd fmla="*/ 17 h 76" name="T63"/>
              <a:gd fmla="*/ 0 w 75" name="T64"/>
              <a:gd fmla="*/ 30 h 76" name="T65"/>
              <a:gd fmla="*/ 5 w 75" name="T66"/>
              <a:gd fmla="*/ 32 h 76" name="T67"/>
              <a:gd fmla="*/ 5 w 75" name="T68"/>
              <a:gd fmla="*/ 44 h 76" name="T69"/>
              <a:gd fmla="*/ 0 w 75" name="T70"/>
              <a:gd fmla="*/ 46 h 76" name="T71"/>
              <a:gd fmla="*/ 5 w 75" name="T72"/>
              <a:gd fmla="*/ 59 h 76" name="T73"/>
              <a:gd fmla="*/ 11 w 75" name="T74"/>
              <a:gd fmla="*/ 57 h 76" name="T75"/>
              <a:gd fmla="*/ 19 w 75" name="T76"/>
              <a:gd fmla="*/ 65 h 76" name="T77"/>
              <a:gd fmla="*/ 17 w 75" name="T78"/>
              <a:gd fmla="*/ 70 h 76" name="T79"/>
              <a:gd fmla="*/ 30 w 75" name="T80"/>
              <a:gd fmla="*/ 76 h 76" name="T81"/>
              <a:gd fmla="*/ 32 w 75" name="T82"/>
              <a:gd fmla="*/ 70 h 76" name="T83"/>
              <a:gd fmla="*/ 37 w 75" name="T84"/>
              <a:gd fmla="*/ 71 h 76" name="T85"/>
              <a:gd fmla="*/ 37 w 75" name="T86"/>
              <a:gd fmla="*/ 60 h 76" name="T87"/>
              <a:gd fmla="*/ 17 w 75" name="T88"/>
              <a:gd fmla="*/ 46 h 76" name="T89"/>
              <a:gd fmla="*/ 29 w 75" name="T90"/>
              <a:gd fmla="*/ 17 h 76" name="T91"/>
              <a:gd fmla="*/ 37 w 75" name="T92"/>
              <a:gd fmla="*/ 15 h 76" name="T93"/>
              <a:gd fmla="*/ 37 w 75" name="T94"/>
              <a:gd fmla="*/ 15 h 76" name="T95"/>
              <a:gd fmla="*/ 37 w 75" name="T96"/>
              <a:gd fmla="*/ 5 h 7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75" name="T147"/>
              <a:gd fmla="*/ 0 h 76" name="T148"/>
              <a:gd fmla="*/ 75 w 75" name="T149"/>
              <a:gd fmla="*/ 76 h 76"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76" w="75">
                <a:moveTo>
                  <a:pt x="70" y="31"/>
                </a:moveTo>
                <a:cubicBezTo>
                  <a:pt x="75" y="29"/>
                  <a:pt x="75" y="29"/>
                  <a:pt x="75" y="29"/>
                </a:cubicBezTo>
                <a:cubicBezTo>
                  <a:pt x="70" y="16"/>
                  <a:pt x="70" y="16"/>
                  <a:pt x="70" y="16"/>
                </a:cubicBezTo>
                <a:cubicBezTo>
                  <a:pt x="64" y="18"/>
                  <a:pt x="64" y="18"/>
                  <a:pt x="64" y="18"/>
                </a:cubicBezTo>
                <a:cubicBezTo>
                  <a:pt x="62" y="15"/>
                  <a:pt x="59" y="12"/>
                  <a:pt x="56" y="10"/>
                </a:cubicBezTo>
                <a:cubicBezTo>
                  <a:pt x="58" y="5"/>
                  <a:pt x="58" y="5"/>
                  <a:pt x="58" y="5"/>
                </a:cubicBezTo>
                <a:cubicBezTo>
                  <a:pt x="45" y="0"/>
                  <a:pt x="45" y="0"/>
                  <a:pt x="45" y="0"/>
                </a:cubicBezTo>
                <a:cubicBezTo>
                  <a:pt x="43" y="5"/>
                  <a:pt x="43" y="5"/>
                  <a:pt x="43" y="5"/>
                </a:cubicBezTo>
                <a:cubicBezTo>
                  <a:pt x="41" y="5"/>
                  <a:pt x="39" y="5"/>
                  <a:pt x="37" y="5"/>
                </a:cubicBezTo>
                <a:cubicBezTo>
                  <a:pt x="37" y="15"/>
                  <a:pt x="37" y="15"/>
                  <a:pt x="37" y="15"/>
                </a:cubicBezTo>
                <a:cubicBezTo>
                  <a:pt x="46" y="15"/>
                  <a:pt x="54" y="21"/>
                  <a:pt x="58" y="29"/>
                </a:cubicBezTo>
                <a:cubicBezTo>
                  <a:pt x="63" y="40"/>
                  <a:pt x="57" y="53"/>
                  <a:pt x="46" y="58"/>
                </a:cubicBezTo>
                <a:cubicBezTo>
                  <a:pt x="46" y="58"/>
                  <a:pt x="46" y="58"/>
                  <a:pt x="46" y="58"/>
                </a:cubicBezTo>
                <a:cubicBezTo>
                  <a:pt x="43" y="59"/>
                  <a:pt x="40" y="60"/>
                  <a:pt x="37" y="60"/>
                </a:cubicBezTo>
                <a:cubicBezTo>
                  <a:pt x="37" y="60"/>
                  <a:pt x="37" y="60"/>
                  <a:pt x="37" y="60"/>
                </a:cubicBezTo>
                <a:cubicBezTo>
                  <a:pt x="37" y="71"/>
                  <a:pt x="37" y="71"/>
                  <a:pt x="37" y="71"/>
                </a:cubicBezTo>
                <a:cubicBezTo>
                  <a:pt x="40" y="71"/>
                  <a:pt x="42" y="70"/>
                  <a:pt x="44" y="70"/>
                </a:cubicBezTo>
                <a:cubicBezTo>
                  <a:pt x="46" y="75"/>
                  <a:pt x="46" y="75"/>
                  <a:pt x="46" y="75"/>
                </a:cubicBezTo>
                <a:cubicBezTo>
                  <a:pt x="59" y="70"/>
                  <a:pt x="59" y="70"/>
                  <a:pt x="59" y="70"/>
                </a:cubicBezTo>
                <a:cubicBezTo>
                  <a:pt x="57" y="65"/>
                  <a:pt x="57" y="65"/>
                  <a:pt x="57" y="65"/>
                </a:cubicBezTo>
                <a:cubicBezTo>
                  <a:pt x="60" y="62"/>
                  <a:pt x="63" y="59"/>
                  <a:pt x="65" y="56"/>
                </a:cubicBezTo>
                <a:cubicBezTo>
                  <a:pt x="70" y="58"/>
                  <a:pt x="70" y="58"/>
                  <a:pt x="70" y="58"/>
                </a:cubicBezTo>
                <a:cubicBezTo>
                  <a:pt x="75" y="45"/>
                  <a:pt x="75" y="45"/>
                  <a:pt x="75" y="45"/>
                </a:cubicBezTo>
                <a:cubicBezTo>
                  <a:pt x="70" y="43"/>
                  <a:pt x="70" y="43"/>
                  <a:pt x="70" y="43"/>
                </a:cubicBezTo>
                <a:cubicBezTo>
                  <a:pt x="71" y="39"/>
                  <a:pt x="71" y="35"/>
                  <a:pt x="70" y="31"/>
                </a:cubicBezTo>
                <a:close/>
                <a:moveTo>
                  <a:pt x="37" y="5"/>
                </a:moveTo>
                <a:cubicBezTo>
                  <a:pt x="35" y="5"/>
                  <a:pt x="33" y="5"/>
                  <a:pt x="31" y="5"/>
                </a:cubicBezTo>
                <a:cubicBezTo>
                  <a:pt x="29" y="0"/>
                  <a:pt x="29" y="0"/>
                  <a:pt x="29" y="0"/>
                </a:cubicBezTo>
                <a:cubicBezTo>
                  <a:pt x="16" y="5"/>
                  <a:pt x="16" y="5"/>
                  <a:pt x="16" y="5"/>
                </a:cubicBezTo>
                <a:cubicBezTo>
                  <a:pt x="18" y="11"/>
                  <a:pt x="18" y="11"/>
                  <a:pt x="18" y="11"/>
                </a:cubicBezTo>
                <a:cubicBezTo>
                  <a:pt x="15" y="13"/>
                  <a:pt x="12" y="16"/>
                  <a:pt x="10" y="19"/>
                </a:cubicBezTo>
                <a:cubicBezTo>
                  <a:pt x="5" y="17"/>
                  <a:pt x="5" y="17"/>
                  <a:pt x="5" y="17"/>
                </a:cubicBezTo>
                <a:cubicBezTo>
                  <a:pt x="0" y="30"/>
                  <a:pt x="0" y="30"/>
                  <a:pt x="0" y="30"/>
                </a:cubicBezTo>
                <a:cubicBezTo>
                  <a:pt x="5" y="32"/>
                  <a:pt x="5" y="32"/>
                  <a:pt x="5" y="32"/>
                </a:cubicBezTo>
                <a:cubicBezTo>
                  <a:pt x="4" y="36"/>
                  <a:pt x="4" y="40"/>
                  <a:pt x="5" y="44"/>
                </a:cubicBezTo>
                <a:cubicBezTo>
                  <a:pt x="0" y="46"/>
                  <a:pt x="0" y="46"/>
                  <a:pt x="0" y="46"/>
                </a:cubicBezTo>
                <a:cubicBezTo>
                  <a:pt x="5" y="59"/>
                  <a:pt x="5" y="59"/>
                  <a:pt x="5" y="59"/>
                </a:cubicBezTo>
                <a:cubicBezTo>
                  <a:pt x="11" y="57"/>
                  <a:pt x="11" y="57"/>
                  <a:pt x="11" y="57"/>
                </a:cubicBezTo>
                <a:cubicBezTo>
                  <a:pt x="13" y="60"/>
                  <a:pt x="16" y="63"/>
                  <a:pt x="19" y="65"/>
                </a:cubicBezTo>
                <a:cubicBezTo>
                  <a:pt x="17" y="70"/>
                  <a:pt x="17" y="70"/>
                  <a:pt x="17" y="70"/>
                </a:cubicBezTo>
                <a:cubicBezTo>
                  <a:pt x="30" y="76"/>
                  <a:pt x="30" y="76"/>
                  <a:pt x="30" y="76"/>
                </a:cubicBezTo>
                <a:cubicBezTo>
                  <a:pt x="32" y="70"/>
                  <a:pt x="32" y="70"/>
                  <a:pt x="32" y="70"/>
                </a:cubicBezTo>
                <a:cubicBezTo>
                  <a:pt x="34" y="70"/>
                  <a:pt x="36" y="71"/>
                  <a:pt x="37" y="71"/>
                </a:cubicBezTo>
                <a:cubicBezTo>
                  <a:pt x="37" y="60"/>
                  <a:pt x="37" y="60"/>
                  <a:pt x="37" y="60"/>
                </a:cubicBezTo>
                <a:cubicBezTo>
                  <a:pt x="29" y="60"/>
                  <a:pt x="21" y="54"/>
                  <a:pt x="17" y="46"/>
                </a:cubicBezTo>
                <a:cubicBezTo>
                  <a:pt x="12" y="35"/>
                  <a:pt x="18" y="22"/>
                  <a:pt x="29" y="17"/>
                </a:cubicBezTo>
                <a:cubicBezTo>
                  <a:pt x="32" y="16"/>
                  <a:pt x="34" y="15"/>
                  <a:pt x="37" y="15"/>
                </a:cubicBezTo>
                <a:cubicBezTo>
                  <a:pt x="37" y="15"/>
                  <a:pt x="37" y="15"/>
                  <a:pt x="37" y="15"/>
                </a:cubicBezTo>
                <a:lnTo>
                  <a:pt x="37" y="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22" name="Freeform 179"/>
          <p:cNvSpPr>
            <a:spLocks noEditPoints="1"/>
          </p:cNvSpPr>
          <p:nvPr/>
        </p:nvSpPr>
        <p:spPr bwMode="auto">
          <a:xfrm>
            <a:off x="7902575" y="2786063"/>
            <a:ext cx="238125" cy="241300"/>
          </a:xfrm>
          <a:custGeom>
            <a:gdLst>
              <a:gd fmla="*/ 71 w 141" name="T0"/>
              <a:gd fmla="*/ 142 h 142" name="T1"/>
              <a:gd fmla="*/ 141 w 141" name="T2"/>
              <a:gd fmla="*/ 71 h 142" name="T3"/>
              <a:gd fmla="*/ 71 w 141" name="T4"/>
              <a:gd fmla="*/ 0 h 142" name="T5"/>
              <a:gd fmla="*/ 71 w 141" name="T6"/>
              <a:gd fmla="*/ 0 h 142" name="T7"/>
              <a:gd fmla="*/ 71 w 141" name="T8"/>
              <a:gd fmla="*/ 51 h 142" name="T9"/>
              <a:gd fmla="*/ 107 w 141" name="T10"/>
              <a:gd fmla="*/ 35 h 142" name="T11"/>
              <a:gd fmla="*/ 85 w 141" name="T12"/>
              <a:gd fmla="*/ 85 h 142" name="T13"/>
              <a:gd fmla="*/ 71 w 141" name="T14"/>
              <a:gd fmla="*/ 91 h 142" name="T15"/>
              <a:gd fmla="*/ 71 w 141" name="T16"/>
              <a:gd fmla="*/ 142 h 142" name="T17"/>
              <a:gd fmla="*/ 71 w 141" name="T18"/>
              <a:gd fmla="*/ 0 h 142" name="T19"/>
              <a:gd fmla="*/ 0 w 141" name="T20"/>
              <a:gd fmla="*/ 71 h 142" name="T21"/>
              <a:gd fmla="*/ 71 w 141" name="T22"/>
              <a:gd fmla="*/ 142 h 142" name="T23"/>
              <a:gd fmla="*/ 71 w 141" name="T24"/>
              <a:gd fmla="*/ 91 h 142" name="T25"/>
              <a:gd fmla="*/ 35 w 141" name="T26"/>
              <a:gd fmla="*/ 107 h 142" name="T27"/>
              <a:gd fmla="*/ 57 w 141" name="T28"/>
              <a:gd fmla="*/ 57 h 142" name="T29"/>
              <a:gd fmla="*/ 57 w 141" name="T30"/>
              <a:gd fmla="*/ 57 h 142" name="T31"/>
              <a:gd fmla="*/ 71 w 141" name="T32"/>
              <a:gd fmla="*/ 51 h 142" name="T33"/>
              <a:gd fmla="*/ 71 w 141" name="T34"/>
              <a:gd fmla="*/ 0 h 1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1" name="T54"/>
              <a:gd fmla="*/ 0 h 142" name="T55"/>
              <a:gd fmla="*/ 141 w 141" name="T56"/>
              <a:gd fmla="*/ 142 h 14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42" w="141">
                <a:moveTo>
                  <a:pt x="71" y="142"/>
                </a:moveTo>
                <a:cubicBezTo>
                  <a:pt x="110" y="142"/>
                  <a:pt x="141" y="110"/>
                  <a:pt x="141" y="71"/>
                </a:cubicBezTo>
                <a:cubicBezTo>
                  <a:pt x="141" y="32"/>
                  <a:pt x="110" y="0"/>
                  <a:pt x="71" y="0"/>
                </a:cubicBezTo>
                <a:cubicBezTo>
                  <a:pt x="71" y="0"/>
                  <a:pt x="71" y="0"/>
                  <a:pt x="71" y="0"/>
                </a:cubicBezTo>
                <a:cubicBezTo>
                  <a:pt x="71" y="51"/>
                  <a:pt x="71" y="51"/>
                  <a:pt x="71" y="51"/>
                </a:cubicBezTo>
                <a:cubicBezTo>
                  <a:pt x="107" y="35"/>
                  <a:pt x="107" y="35"/>
                  <a:pt x="107" y="35"/>
                </a:cubicBezTo>
                <a:cubicBezTo>
                  <a:pt x="85" y="85"/>
                  <a:pt x="85" y="85"/>
                  <a:pt x="85" y="85"/>
                </a:cubicBezTo>
                <a:cubicBezTo>
                  <a:pt x="71" y="91"/>
                  <a:pt x="71" y="91"/>
                  <a:pt x="71" y="91"/>
                </a:cubicBezTo>
                <a:cubicBezTo>
                  <a:pt x="71" y="142"/>
                  <a:pt x="71" y="142"/>
                  <a:pt x="71" y="142"/>
                </a:cubicBezTo>
                <a:close/>
                <a:moveTo>
                  <a:pt x="71" y="0"/>
                </a:moveTo>
                <a:cubicBezTo>
                  <a:pt x="32" y="0"/>
                  <a:pt x="0" y="32"/>
                  <a:pt x="0" y="71"/>
                </a:cubicBezTo>
                <a:cubicBezTo>
                  <a:pt x="0" y="110"/>
                  <a:pt x="32" y="142"/>
                  <a:pt x="71" y="142"/>
                </a:cubicBezTo>
                <a:cubicBezTo>
                  <a:pt x="71" y="91"/>
                  <a:pt x="71" y="91"/>
                  <a:pt x="71" y="91"/>
                </a:cubicBezTo>
                <a:cubicBezTo>
                  <a:pt x="35" y="107"/>
                  <a:pt x="35" y="107"/>
                  <a:pt x="35" y="107"/>
                </a:cubicBezTo>
                <a:cubicBezTo>
                  <a:pt x="57" y="57"/>
                  <a:pt x="57" y="57"/>
                  <a:pt x="57" y="57"/>
                </a:cubicBezTo>
                <a:cubicBezTo>
                  <a:pt x="57" y="57"/>
                  <a:pt x="57" y="57"/>
                  <a:pt x="57" y="57"/>
                </a:cubicBezTo>
                <a:cubicBezTo>
                  <a:pt x="71" y="51"/>
                  <a:pt x="71" y="51"/>
                  <a:pt x="71" y="51"/>
                </a:cubicBezTo>
                <a:lnTo>
                  <a:pt x="7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23" name="Oval 180"/>
          <p:cNvSpPr>
            <a:spLocks noChangeArrowheads="1"/>
          </p:cNvSpPr>
          <p:nvPr/>
        </p:nvSpPr>
        <p:spPr bwMode="auto">
          <a:xfrm>
            <a:off x="8008938" y="2890838"/>
            <a:ext cx="26987" cy="2698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24" name="Freeform 181"/>
          <p:cNvSpPr>
            <a:spLocks noEditPoints="1"/>
          </p:cNvSpPr>
          <p:nvPr/>
        </p:nvSpPr>
        <p:spPr bwMode="auto">
          <a:xfrm>
            <a:off x="7224713" y="3625850"/>
            <a:ext cx="138112" cy="261938"/>
          </a:xfrm>
          <a:custGeom>
            <a:gdLst>
              <a:gd fmla="*/ 41 w 81" name="T0"/>
              <a:gd fmla="*/ 155 h 155" name="T1"/>
              <a:gd fmla="*/ 81 w 81" name="T2"/>
              <a:gd fmla="*/ 155 h 155" name="T3"/>
              <a:gd fmla="*/ 81 w 81" name="T4"/>
              <a:gd fmla="*/ 0 h 155" name="T5"/>
              <a:gd fmla="*/ 41 w 81" name="T6"/>
              <a:gd fmla="*/ 0 h 155" name="T7"/>
              <a:gd fmla="*/ 41 w 81" name="T8"/>
              <a:gd fmla="*/ 9 h 155" name="T9"/>
              <a:gd fmla="*/ 73 w 81" name="T10"/>
              <a:gd fmla="*/ 9 h 155" name="T11"/>
              <a:gd fmla="*/ 73 w 81" name="T12"/>
              <a:gd fmla="*/ 39 h 155" name="T13"/>
              <a:gd fmla="*/ 41 w 81" name="T14"/>
              <a:gd fmla="*/ 39 h 155" name="T15"/>
              <a:gd fmla="*/ 41 w 81" name="T16"/>
              <a:gd fmla="*/ 46 h 155" name="T17"/>
              <a:gd fmla="*/ 73 w 81" name="T18"/>
              <a:gd fmla="*/ 46 h 155" name="T19"/>
              <a:gd fmla="*/ 73 w 81" name="T20"/>
              <a:gd fmla="*/ 75 h 155" name="T21"/>
              <a:gd fmla="*/ 41 w 81" name="T22"/>
              <a:gd fmla="*/ 75 h 155" name="T23"/>
              <a:gd fmla="*/ 41 w 81" name="T24"/>
              <a:gd fmla="*/ 87 h 155" name="T25"/>
              <a:gd fmla="*/ 41 w 81" name="T26"/>
              <a:gd fmla="*/ 87 h 155" name="T27"/>
              <a:gd fmla="*/ 50 w 81" name="T28"/>
              <a:gd fmla="*/ 97 h 155" name="T29"/>
              <a:gd fmla="*/ 41 w 81" name="T30"/>
              <a:gd fmla="*/ 107 h 155" name="T31"/>
              <a:gd fmla="*/ 41 w 81" name="T32"/>
              <a:gd fmla="*/ 107 h 155" name="T33"/>
              <a:gd fmla="*/ 41 w 81" name="T34"/>
              <a:gd fmla="*/ 107 h 155" name="T35"/>
              <a:gd fmla="*/ 41 w 81" name="T36"/>
              <a:gd fmla="*/ 122 h 155" name="T37"/>
              <a:gd fmla="*/ 41 w 81" name="T38"/>
              <a:gd fmla="*/ 122 h 155" name="T39"/>
              <a:gd fmla="*/ 50 w 81" name="T40"/>
              <a:gd fmla="*/ 132 h 155" name="T41"/>
              <a:gd fmla="*/ 41 w 81" name="T42"/>
              <a:gd fmla="*/ 142 h 155" name="T43"/>
              <a:gd fmla="*/ 41 w 81" name="T44"/>
              <a:gd fmla="*/ 142 h 155" name="T45"/>
              <a:gd fmla="*/ 41 w 81" name="T46"/>
              <a:gd fmla="*/ 142 h 155" name="T47"/>
              <a:gd fmla="*/ 41 w 81" name="T48"/>
              <a:gd fmla="*/ 155 h 155" name="T49"/>
              <a:gd fmla="*/ 0 w 81" name="T50"/>
              <a:gd fmla="*/ 155 h 155" name="T51"/>
              <a:gd fmla="*/ 41 w 81" name="T52"/>
              <a:gd fmla="*/ 155 h 155" name="T53"/>
              <a:gd fmla="*/ 41 w 81" name="T54"/>
              <a:gd fmla="*/ 142 h 155" name="T55"/>
              <a:gd fmla="*/ 31 w 81" name="T56"/>
              <a:gd fmla="*/ 132 h 155" name="T57"/>
              <a:gd fmla="*/ 41 w 81" name="T58"/>
              <a:gd fmla="*/ 122 h 155" name="T59"/>
              <a:gd fmla="*/ 41 w 81" name="T60"/>
              <a:gd fmla="*/ 107 h 155" name="T61"/>
              <a:gd fmla="*/ 31 w 81" name="T62"/>
              <a:gd fmla="*/ 97 h 155" name="T63"/>
              <a:gd fmla="*/ 41 w 81" name="T64"/>
              <a:gd fmla="*/ 87 h 155" name="T65"/>
              <a:gd fmla="*/ 41 w 81" name="T66"/>
              <a:gd fmla="*/ 75 h 155" name="T67"/>
              <a:gd fmla="*/ 8 w 81" name="T68"/>
              <a:gd fmla="*/ 75 h 155" name="T69"/>
              <a:gd fmla="*/ 8 w 81" name="T70"/>
              <a:gd fmla="*/ 46 h 155" name="T71"/>
              <a:gd fmla="*/ 8 w 81" name="T72"/>
              <a:gd fmla="*/ 46 h 155" name="T73"/>
              <a:gd fmla="*/ 41 w 81" name="T74"/>
              <a:gd fmla="*/ 46 h 155" name="T75"/>
              <a:gd fmla="*/ 41 w 81" name="T76"/>
              <a:gd fmla="*/ 39 h 155" name="T77"/>
              <a:gd fmla="*/ 8 w 81" name="T78"/>
              <a:gd fmla="*/ 39 h 155" name="T79"/>
              <a:gd fmla="*/ 8 w 81" name="T80"/>
              <a:gd fmla="*/ 9 h 155" name="T81"/>
              <a:gd fmla="*/ 8 w 81" name="T82"/>
              <a:gd fmla="*/ 9 h 155" name="T83"/>
              <a:gd fmla="*/ 41 w 81" name="T84"/>
              <a:gd fmla="*/ 9 h 155" name="T85"/>
              <a:gd fmla="*/ 41 w 81" name="T86"/>
              <a:gd fmla="*/ 0 h 155" name="T87"/>
              <a:gd fmla="*/ 0 w 81" name="T88"/>
              <a:gd fmla="*/ 0 h 155" name="T89"/>
              <a:gd fmla="*/ 0 w 81" name="T90"/>
              <a:gd fmla="*/ 155 h 15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1" name="T138"/>
              <a:gd fmla="*/ 0 h 155" name="T139"/>
              <a:gd fmla="*/ 81 w 81" name="T140"/>
              <a:gd fmla="*/ 155 h 155"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55" w="81">
                <a:moveTo>
                  <a:pt x="41" y="155"/>
                </a:moveTo>
                <a:cubicBezTo>
                  <a:pt x="81" y="155"/>
                  <a:pt x="81" y="155"/>
                  <a:pt x="81" y="155"/>
                </a:cubicBezTo>
                <a:cubicBezTo>
                  <a:pt x="81" y="0"/>
                  <a:pt x="81" y="0"/>
                  <a:pt x="81" y="0"/>
                </a:cubicBezTo>
                <a:cubicBezTo>
                  <a:pt x="41" y="0"/>
                  <a:pt x="41" y="0"/>
                  <a:pt x="41" y="0"/>
                </a:cubicBezTo>
                <a:cubicBezTo>
                  <a:pt x="41" y="9"/>
                  <a:pt x="41" y="9"/>
                  <a:pt x="41" y="9"/>
                </a:cubicBezTo>
                <a:cubicBezTo>
                  <a:pt x="73" y="9"/>
                  <a:pt x="73" y="9"/>
                  <a:pt x="73" y="9"/>
                </a:cubicBezTo>
                <a:cubicBezTo>
                  <a:pt x="73" y="39"/>
                  <a:pt x="73" y="39"/>
                  <a:pt x="73" y="39"/>
                </a:cubicBezTo>
                <a:cubicBezTo>
                  <a:pt x="41" y="39"/>
                  <a:pt x="41" y="39"/>
                  <a:pt x="41" y="39"/>
                </a:cubicBezTo>
                <a:cubicBezTo>
                  <a:pt x="41" y="46"/>
                  <a:pt x="41" y="46"/>
                  <a:pt x="41" y="46"/>
                </a:cubicBezTo>
                <a:cubicBezTo>
                  <a:pt x="73" y="46"/>
                  <a:pt x="73" y="46"/>
                  <a:pt x="73" y="46"/>
                </a:cubicBezTo>
                <a:cubicBezTo>
                  <a:pt x="73" y="75"/>
                  <a:pt x="73" y="75"/>
                  <a:pt x="73" y="75"/>
                </a:cubicBezTo>
                <a:cubicBezTo>
                  <a:pt x="41" y="75"/>
                  <a:pt x="41" y="75"/>
                  <a:pt x="41" y="75"/>
                </a:cubicBezTo>
                <a:cubicBezTo>
                  <a:pt x="41" y="87"/>
                  <a:pt x="41" y="87"/>
                  <a:pt x="41" y="87"/>
                </a:cubicBezTo>
                <a:cubicBezTo>
                  <a:pt x="41" y="87"/>
                  <a:pt x="41" y="87"/>
                  <a:pt x="41" y="87"/>
                </a:cubicBezTo>
                <a:cubicBezTo>
                  <a:pt x="46" y="87"/>
                  <a:pt x="50" y="92"/>
                  <a:pt x="50" y="97"/>
                </a:cubicBezTo>
                <a:cubicBezTo>
                  <a:pt x="50" y="103"/>
                  <a:pt x="46" y="107"/>
                  <a:pt x="41" y="107"/>
                </a:cubicBezTo>
                <a:cubicBezTo>
                  <a:pt x="41" y="107"/>
                  <a:pt x="41" y="107"/>
                  <a:pt x="41" y="107"/>
                </a:cubicBezTo>
                <a:cubicBezTo>
                  <a:pt x="41" y="107"/>
                  <a:pt x="41" y="107"/>
                  <a:pt x="41" y="107"/>
                </a:cubicBezTo>
                <a:cubicBezTo>
                  <a:pt x="41" y="122"/>
                  <a:pt x="41" y="122"/>
                  <a:pt x="41" y="122"/>
                </a:cubicBezTo>
                <a:cubicBezTo>
                  <a:pt x="41" y="122"/>
                  <a:pt x="41" y="122"/>
                  <a:pt x="41" y="122"/>
                </a:cubicBezTo>
                <a:cubicBezTo>
                  <a:pt x="46" y="122"/>
                  <a:pt x="50" y="126"/>
                  <a:pt x="50" y="132"/>
                </a:cubicBezTo>
                <a:cubicBezTo>
                  <a:pt x="50" y="137"/>
                  <a:pt x="46" y="142"/>
                  <a:pt x="41" y="142"/>
                </a:cubicBezTo>
                <a:cubicBezTo>
                  <a:pt x="41" y="142"/>
                  <a:pt x="41" y="142"/>
                  <a:pt x="41" y="142"/>
                </a:cubicBezTo>
                <a:cubicBezTo>
                  <a:pt x="41" y="142"/>
                  <a:pt x="41" y="142"/>
                  <a:pt x="41" y="142"/>
                </a:cubicBezTo>
                <a:lnTo>
                  <a:pt x="41" y="155"/>
                </a:lnTo>
                <a:close/>
                <a:moveTo>
                  <a:pt x="0" y="155"/>
                </a:moveTo>
                <a:cubicBezTo>
                  <a:pt x="41" y="155"/>
                  <a:pt x="41" y="155"/>
                  <a:pt x="41" y="155"/>
                </a:cubicBezTo>
                <a:cubicBezTo>
                  <a:pt x="41" y="142"/>
                  <a:pt x="41" y="142"/>
                  <a:pt x="41" y="142"/>
                </a:cubicBezTo>
                <a:cubicBezTo>
                  <a:pt x="35" y="142"/>
                  <a:pt x="31" y="137"/>
                  <a:pt x="31" y="132"/>
                </a:cubicBezTo>
                <a:cubicBezTo>
                  <a:pt x="31" y="126"/>
                  <a:pt x="35" y="122"/>
                  <a:pt x="41" y="122"/>
                </a:cubicBezTo>
                <a:cubicBezTo>
                  <a:pt x="41" y="107"/>
                  <a:pt x="41" y="107"/>
                  <a:pt x="41" y="107"/>
                </a:cubicBezTo>
                <a:cubicBezTo>
                  <a:pt x="35" y="107"/>
                  <a:pt x="31" y="103"/>
                  <a:pt x="31" y="97"/>
                </a:cubicBezTo>
                <a:cubicBezTo>
                  <a:pt x="31" y="92"/>
                  <a:pt x="35" y="87"/>
                  <a:pt x="41" y="87"/>
                </a:cubicBezTo>
                <a:cubicBezTo>
                  <a:pt x="41" y="75"/>
                  <a:pt x="41" y="75"/>
                  <a:pt x="41" y="75"/>
                </a:cubicBezTo>
                <a:cubicBezTo>
                  <a:pt x="8" y="75"/>
                  <a:pt x="8" y="75"/>
                  <a:pt x="8" y="75"/>
                </a:cubicBezTo>
                <a:cubicBezTo>
                  <a:pt x="8" y="46"/>
                  <a:pt x="8" y="46"/>
                  <a:pt x="8" y="46"/>
                </a:cubicBezTo>
                <a:cubicBezTo>
                  <a:pt x="8" y="46"/>
                  <a:pt x="8" y="46"/>
                  <a:pt x="8" y="46"/>
                </a:cubicBezTo>
                <a:cubicBezTo>
                  <a:pt x="41" y="46"/>
                  <a:pt x="41" y="46"/>
                  <a:pt x="41" y="46"/>
                </a:cubicBezTo>
                <a:cubicBezTo>
                  <a:pt x="41" y="39"/>
                  <a:pt x="41" y="39"/>
                  <a:pt x="41" y="39"/>
                </a:cubicBezTo>
                <a:cubicBezTo>
                  <a:pt x="8" y="39"/>
                  <a:pt x="8" y="39"/>
                  <a:pt x="8" y="39"/>
                </a:cubicBezTo>
                <a:cubicBezTo>
                  <a:pt x="8" y="9"/>
                  <a:pt x="8" y="9"/>
                  <a:pt x="8" y="9"/>
                </a:cubicBezTo>
                <a:cubicBezTo>
                  <a:pt x="8" y="9"/>
                  <a:pt x="8" y="9"/>
                  <a:pt x="8" y="9"/>
                </a:cubicBezTo>
                <a:cubicBezTo>
                  <a:pt x="41" y="9"/>
                  <a:pt x="41" y="9"/>
                  <a:pt x="41" y="9"/>
                </a:cubicBezTo>
                <a:cubicBezTo>
                  <a:pt x="41" y="0"/>
                  <a:pt x="41" y="0"/>
                  <a:pt x="41" y="0"/>
                </a:cubicBezTo>
                <a:cubicBezTo>
                  <a:pt x="0" y="0"/>
                  <a:pt x="0" y="0"/>
                  <a:pt x="0" y="0"/>
                </a:cubicBezTo>
                <a:lnTo>
                  <a:pt x="0" y="15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25" name="Freeform 182"/>
          <p:cNvSpPr/>
          <p:nvPr/>
        </p:nvSpPr>
        <p:spPr bwMode="auto">
          <a:xfrm>
            <a:off x="7372350" y="3625850"/>
            <a:ext cx="55563" cy="261938"/>
          </a:xfrm>
          <a:custGeom>
            <a:gdLst>
              <a:gd fmla="*/ 35 w 35" name="T0"/>
              <a:gd fmla="*/ 157 h 165" name="T1"/>
              <a:gd fmla="*/ 35 w 35" name="T2"/>
              <a:gd fmla="*/ 28 h 165" name="T3"/>
              <a:gd fmla="*/ 0 w 35" name="T4"/>
              <a:gd fmla="*/ 0 h 165" name="T5"/>
              <a:gd fmla="*/ 0 w 35" name="T6"/>
              <a:gd fmla="*/ 165 h 165" name="T7"/>
              <a:gd fmla="*/ 35 w 35" name="T8"/>
              <a:gd fmla="*/ 157 h 165" name="T9"/>
              <a:gd fmla="*/ 0 60000 65536" name="T10"/>
              <a:gd fmla="*/ 0 60000 65536" name="T11"/>
              <a:gd fmla="*/ 0 60000 65536" name="T12"/>
              <a:gd fmla="*/ 0 60000 65536" name="T13"/>
              <a:gd fmla="*/ 0 60000 65536" name="T14"/>
              <a:gd fmla="*/ 0 w 35" name="T15"/>
              <a:gd fmla="*/ 0 h 165" name="T16"/>
              <a:gd fmla="*/ 35 w 35" name="T17"/>
              <a:gd fmla="*/ 165 h 165" name="T18"/>
            </a:gdLst>
            <a:cxnLst>
              <a:cxn ang="T10">
                <a:pos x="T0" y="T1"/>
              </a:cxn>
              <a:cxn ang="T11">
                <a:pos x="T2" y="T3"/>
              </a:cxn>
              <a:cxn ang="T12">
                <a:pos x="T4" y="T5"/>
              </a:cxn>
              <a:cxn ang="T13">
                <a:pos x="T6" y="T7"/>
              </a:cxn>
              <a:cxn ang="T14">
                <a:pos x="T8" y="T9"/>
              </a:cxn>
            </a:cxnLst>
            <a:rect b="T18" l="T15" r="T17" t="T16"/>
            <a:pathLst>
              <a:path h="165" w="35">
                <a:moveTo>
                  <a:pt x="35" y="157"/>
                </a:moveTo>
                <a:lnTo>
                  <a:pt x="35" y="28"/>
                </a:lnTo>
                <a:lnTo>
                  <a:pt x="0" y="0"/>
                </a:lnTo>
                <a:lnTo>
                  <a:pt x="0" y="165"/>
                </a:lnTo>
                <a:lnTo>
                  <a:pt x="35" y="15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26" name="Rectangle 183"/>
          <p:cNvSpPr>
            <a:spLocks noChangeArrowheads="1"/>
          </p:cNvSpPr>
          <p:nvPr/>
        </p:nvSpPr>
        <p:spPr bwMode="auto">
          <a:xfrm>
            <a:off x="7246938" y="3648075"/>
            <a:ext cx="93662" cy="349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27" name="Rectangle 184"/>
          <p:cNvSpPr>
            <a:spLocks noChangeArrowheads="1"/>
          </p:cNvSpPr>
          <p:nvPr/>
        </p:nvSpPr>
        <p:spPr bwMode="auto">
          <a:xfrm>
            <a:off x="7246938" y="3711575"/>
            <a:ext cx="93662" cy="349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28" name="Rectangle 185"/>
          <p:cNvSpPr>
            <a:spLocks noChangeArrowheads="1"/>
          </p:cNvSpPr>
          <p:nvPr/>
        </p:nvSpPr>
        <p:spPr bwMode="auto">
          <a:xfrm>
            <a:off x="7743825" y="3894138"/>
            <a:ext cx="28575" cy="666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29" name="Rectangle 186"/>
          <p:cNvSpPr>
            <a:spLocks noChangeArrowheads="1"/>
          </p:cNvSpPr>
          <p:nvPr/>
        </p:nvSpPr>
        <p:spPr bwMode="auto">
          <a:xfrm>
            <a:off x="7743825" y="3997325"/>
            <a:ext cx="28575" cy="1190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30" name="Rectangle 187"/>
          <p:cNvSpPr>
            <a:spLocks noChangeArrowheads="1"/>
          </p:cNvSpPr>
          <p:nvPr/>
        </p:nvSpPr>
        <p:spPr bwMode="auto">
          <a:xfrm>
            <a:off x="7670800" y="3894138"/>
            <a:ext cx="30163" cy="12541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31" name="Rectangle 188"/>
          <p:cNvSpPr>
            <a:spLocks noChangeArrowheads="1"/>
          </p:cNvSpPr>
          <p:nvPr/>
        </p:nvSpPr>
        <p:spPr bwMode="auto">
          <a:xfrm>
            <a:off x="7670800" y="4054475"/>
            <a:ext cx="30163" cy="619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32" name="Rectangle 189"/>
          <p:cNvSpPr>
            <a:spLocks noChangeArrowheads="1"/>
          </p:cNvSpPr>
          <p:nvPr/>
        </p:nvSpPr>
        <p:spPr bwMode="auto">
          <a:xfrm>
            <a:off x="7599363" y="3894138"/>
            <a:ext cx="30162" cy="222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33" name="Rectangle 190"/>
          <p:cNvSpPr>
            <a:spLocks noChangeArrowheads="1"/>
          </p:cNvSpPr>
          <p:nvPr/>
        </p:nvSpPr>
        <p:spPr bwMode="auto">
          <a:xfrm>
            <a:off x="7599363" y="3951288"/>
            <a:ext cx="30162" cy="1651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34" name="Freeform 191"/>
          <p:cNvSpPr/>
          <p:nvPr/>
        </p:nvSpPr>
        <p:spPr bwMode="auto">
          <a:xfrm>
            <a:off x="7588250" y="3921125"/>
            <a:ext cx="53975" cy="23813"/>
          </a:xfrm>
          <a:custGeom>
            <a:gdLst>
              <a:gd fmla="*/ 0 w 34" name="T0"/>
              <a:gd fmla="*/ 0 h 15" name="T1"/>
              <a:gd fmla="*/ 0 w 34" name="T2"/>
              <a:gd fmla="*/ 15 h 15" name="T3"/>
              <a:gd fmla="*/ 7 w 34" name="T4"/>
              <a:gd fmla="*/ 15 h 15" name="T5"/>
              <a:gd fmla="*/ 26 w 34" name="T6"/>
              <a:gd fmla="*/ 15 h 15" name="T7"/>
              <a:gd fmla="*/ 34 w 34" name="T8"/>
              <a:gd fmla="*/ 15 h 15" name="T9"/>
              <a:gd fmla="*/ 34 w 34" name="T10"/>
              <a:gd fmla="*/ 0 h 15" name="T11"/>
              <a:gd fmla="*/ 26 w 34" name="T12"/>
              <a:gd fmla="*/ 0 h 15" name="T13"/>
              <a:gd fmla="*/ 7 w 34" name="T14"/>
              <a:gd fmla="*/ 0 h 15" name="T15"/>
              <a:gd fmla="*/ 0 w 34" name="T16"/>
              <a:gd fmla="*/ 0 h 1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4" name="T27"/>
              <a:gd fmla="*/ 0 h 15" name="T28"/>
              <a:gd fmla="*/ 34 w 34" name="T29"/>
              <a:gd fmla="*/ 15 h 1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 w="34">
                <a:moveTo>
                  <a:pt x="0" y="0"/>
                </a:moveTo>
                <a:lnTo>
                  <a:pt x="0" y="15"/>
                </a:lnTo>
                <a:lnTo>
                  <a:pt x="7" y="15"/>
                </a:lnTo>
                <a:lnTo>
                  <a:pt x="26" y="15"/>
                </a:lnTo>
                <a:lnTo>
                  <a:pt x="34" y="15"/>
                </a:lnTo>
                <a:lnTo>
                  <a:pt x="34" y="0"/>
                </a:lnTo>
                <a:lnTo>
                  <a:pt x="26" y="0"/>
                </a:lnTo>
                <a:lnTo>
                  <a:pt x="7" y="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35" name="Freeform 192"/>
          <p:cNvSpPr/>
          <p:nvPr/>
        </p:nvSpPr>
        <p:spPr bwMode="auto">
          <a:xfrm>
            <a:off x="7658100" y="4024313"/>
            <a:ext cx="57150" cy="23812"/>
          </a:xfrm>
          <a:custGeom>
            <a:gdLst>
              <a:gd fmla="*/ 0 w 36" name="T0"/>
              <a:gd fmla="*/ 0 h 15" name="T1"/>
              <a:gd fmla="*/ 0 w 36" name="T2"/>
              <a:gd fmla="*/ 15 h 15" name="T3"/>
              <a:gd fmla="*/ 8 w 36" name="T4"/>
              <a:gd fmla="*/ 15 h 15" name="T5"/>
              <a:gd fmla="*/ 27 w 36" name="T6"/>
              <a:gd fmla="*/ 15 h 15" name="T7"/>
              <a:gd fmla="*/ 36 w 36" name="T8"/>
              <a:gd fmla="*/ 15 h 15" name="T9"/>
              <a:gd fmla="*/ 36 w 36" name="T10"/>
              <a:gd fmla="*/ 0 h 15" name="T11"/>
              <a:gd fmla="*/ 27 w 36" name="T12"/>
              <a:gd fmla="*/ 0 h 15" name="T13"/>
              <a:gd fmla="*/ 8 w 36" name="T14"/>
              <a:gd fmla="*/ 0 h 15" name="T15"/>
              <a:gd fmla="*/ 0 w 36" name="T16"/>
              <a:gd fmla="*/ 0 h 1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6" name="T27"/>
              <a:gd fmla="*/ 0 h 15" name="T28"/>
              <a:gd fmla="*/ 36 w 36" name="T29"/>
              <a:gd fmla="*/ 15 h 1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 w="36">
                <a:moveTo>
                  <a:pt x="0" y="0"/>
                </a:moveTo>
                <a:lnTo>
                  <a:pt x="0" y="15"/>
                </a:lnTo>
                <a:lnTo>
                  <a:pt x="8" y="15"/>
                </a:lnTo>
                <a:lnTo>
                  <a:pt x="27" y="15"/>
                </a:lnTo>
                <a:lnTo>
                  <a:pt x="36" y="15"/>
                </a:lnTo>
                <a:lnTo>
                  <a:pt x="36" y="0"/>
                </a:lnTo>
                <a:lnTo>
                  <a:pt x="27" y="0"/>
                </a:lnTo>
                <a:lnTo>
                  <a:pt x="8" y="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36" name="Freeform 193"/>
          <p:cNvSpPr/>
          <p:nvPr/>
        </p:nvSpPr>
        <p:spPr bwMode="auto">
          <a:xfrm>
            <a:off x="7729538" y="3968750"/>
            <a:ext cx="55562" cy="23813"/>
          </a:xfrm>
          <a:custGeom>
            <a:gdLst>
              <a:gd fmla="*/ 9 w 35" name="T0"/>
              <a:gd fmla="*/ 0 h 15" name="T1"/>
              <a:gd fmla="*/ 0 w 35" name="T2"/>
              <a:gd fmla="*/ 0 h 15" name="T3"/>
              <a:gd fmla="*/ 0 w 35" name="T4"/>
              <a:gd fmla="*/ 15 h 15" name="T5"/>
              <a:gd fmla="*/ 9 w 35" name="T6"/>
              <a:gd fmla="*/ 15 h 15" name="T7"/>
              <a:gd fmla="*/ 27 w 35" name="T8"/>
              <a:gd fmla="*/ 15 h 15" name="T9"/>
              <a:gd fmla="*/ 35 w 35" name="T10"/>
              <a:gd fmla="*/ 15 h 15" name="T11"/>
              <a:gd fmla="*/ 35 w 35" name="T12"/>
              <a:gd fmla="*/ 0 h 15" name="T13"/>
              <a:gd fmla="*/ 27 w 35" name="T14"/>
              <a:gd fmla="*/ 0 h 15" name="T15"/>
              <a:gd fmla="*/ 9 w 35" name="T16"/>
              <a:gd fmla="*/ 0 h 1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5" name="T27"/>
              <a:gd fmla="*/ 0 h 15" name="T28"/>
              <a:gd fmla="*/ 35 w 35" name="T29"/>
              <a:gd fmla="*/ 15 h 1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 w="35">
                <a:moveTo>
                  <a:pt x="9" y="0"/>
                </a:moveTo>
                <a:lnTo>
                  <a:pt x="0" y="0"/>
                </a:lnTo>
                <a:lnTo>
                  <a:pt x="0" y="15"/>
                </a:lnTo>
                <a:lnTo>
                  <a:pt x="9" y="15"/>
                </a:lnTo>
                <a:lnTo>
                  <a:pt x="27" y="15"/>
                </a:lnTo>
                <a:lnTo>
                  <a:pt x="35" y="15"/>
                </a:lnTo>
                <a:lnTo>
                  <a:pt x="35" y="0"/>
                </a:lnTo>
                <a:lnTo>
                  <a:pt x="27" y="0"/>
                </a:lnTo>
                <a:lnTo>
                  <a:pt x="9"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37" name="Freeform 194"/>
          <p:cNvSpPr>
            <a:spLocks noEditPoints="1"/>
          </p:cNvSpPr>
          <p:nvPr/>
        </p:nvSpPr>
        <p:spPr bwMode="auto">
          <a:xfrm>
            <a:off x="7226300" y="3070225"/>
            <a:ext cx="268288" cy="266700"/>
          </a:xfrm>
          <a:custGeom>
            <a:gdLst>
              <a:gd fmla="*/ 158 w 158" name="T0"/>
              <a:gd fmla="*/ 0 h 157" name="T1"/>
              <a:gd fmla="*/ 80 w 158" name="T2"/>
              <a:gd fmla="*/ 0 h 157" name="T3"/>
              <a:gd fmla="*/ 80 w 158" name="T4"/>
              <a:gd fmla="*/ 13 h 157" name="T5"/>
              <a:gd fmla="*/ 80 w 158" name="T6"/>
              <a:gd fmla="*/ 13 h 157" name="T7"/>
              <a:gd fmla="*/ 80 w 158" name="T8"/>
              <a:gd fmla="*/ 13 h 157" name="T9"/>
              <a:gd fmla="*/ 92 w 158" name="T10"/>
              <a:gd fmla="*/ 25 h 157" name="T11"/>
              <a:gd fmla="*/ 80 w 158" name="T12"/>
              <a:gd fmla="*/ 37 h 157" name="T13"/>
              <a:gd fmla="*/ 80 w 158" name="T14"/>
              <a:gd fmla="*/ 37 h 157" name="T15"/>
              <a:gd fmla="*/ 80 w 158" name="T16"/>
              <a:gd fmla="*/ 48 h 157" name="T17"/>
              <a:gd fmla="*/ 101 w 158" name="T18"/>
              <a:gd fmla="*/ 48 h 157" name="T19"/>
              <a:gd fmla="*/ 101 w 158" name="T20"/>
              <a:gd fmla="*/ 60 h 157" name="T21"/>
              <a:gd fmla="*/ 101 w 158" name="T22"/>
              <a:gd fmla="*/ 60 h 157" name="T23"/>
              <a:gd fmla="*/ 86 w 158" name="T24"/>
              <a:gd fmla="*/ 60 h 157" name="T25"/>
              <a:gd fmla="*/ 86 w 158" name="T26"/>
              <a:gd fmla="*/ 133 h 157" name="T27"/>
              <a:gd fmla="*/ 101 w 158" name="T28"/>
              <a:gd fmla="*/ 133 h 157" name="T29"/>
              <a:gd fmla="*/ 101 w 158" name="T30"/>
              <a:gd fmla="*/ 144 h 157" name="T31"/>
              <a:gd fmla="*/ 80 w 158" name="T32"/>
              <a:gd fmla="*/ 144 h 157" name="T33"/>
              <a:gd fmla="*/ 80 w 158" name="T34"/>
              <a:gd fmla="*/ 157 h 157" name="T35"/>
              <a:gd fmla="*/ 158 w 158" name="T36"/>
              <a:gd fmla="*/ 157 h 157" name="T37"/>
              <a:gd fmla="*/ 158 w 158" name="T38"/>
              <a:gd fmla="*/ 0 h 157" name="T39"/>
              <a:gd fmla="*/ 80 w 158" name="T40"/>
              <a:gd fmla="*/ 0 h 157" name="T41"/>
              <a:gd fmla="*/ 0 w 158" name="T42"/>
              <a:gd fmla="*/ 0 h 157" name="T43"/>
              <a:gd fmla="*/ 0 w 158" name="T44"/>
              <a:gd fmla="*/ 157 h 157" name="T45"/>
              <a:gd fmla="*/ 80 w 158" name="T46"/>
              <a:gd fmla="*/ 157 h 157" name="T47"/>
              <a:gd fmla="*/ 80 w 158" name="T48"/>
              <a:gd fmla="*/ 144 h 157" name="T49"/>
              <a:gd fmla="*/ 59 w 158" name="T50"/>
              <a:gd fmla="*/ 144 h 157" name="T51"/>
              <a:gd fmla="*/ 59 w 158" name="T52"/>
              <a:gd fmla="*/ 133 h 157" name="T53"/>
              <a:gd fmla="*/ 73 w 158" name="T54"/>
              <a:gd fmla="*/ 133 h 157" name="T55"/>
              <a:gd fmla="*/ 73 w 158" name="T56"/>
              <a:gd fmla="*/ 60 h 157" name="T57"/>
              <a:gd fmla="*/ 59 w 158" name="T58"/>
              <a:gd fmla="*/ 60 h 157" name="T59"/>
              <a:gd fmla="*/ 59 w 158" name="T60"/>
              <a:gd fmla="*/ 48 h 157" name="T61"/>
              <a:gd fmla="*/ 80 w 158" name="T62"/>
              <a:gd fmla="*/ 48 h 157" name="T63"/>
              <a:gd fmla="*/ 80 w 158" name="T64"/>
              <a:gd fmla="*/ 37 h 157" name="T65"/>
              <a:gd fmla="*/ 68 w 158" name="T66"/>
              <a:gd fmla="*/ 25 h 157" name="T67"/>
              <a:gd fmla="*/ 80 w 158" name="T68"/>
              <a:gd fmla="*/ 13 h 157" name="T69"/>
              <a:gd fmla="*/ 80 w 158" name="T70"/>
              <a:gd fmla="*/ 0 h 15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58" name="T108"/>
              <a:gd fmla="*/ 0 h 157" name="T109"/>
              <a:gd fmla="*/ 158 w 158" name="T110"/>
              <a:gd fmla="*/ 157 h 15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57" w="158">
                <a:moveTo>
                  <a:pt x="158" y="0"/>
                </a:moveTo>
                <a:cubicBezTo>
                  <a:pt x="80" y="0"/>
                  <a:pt x="80" y="0"/>
                  <a:pt x="80" y="0"/>
                </a:cubicBezTo>
                <a:cubicBezTo>
                  <a:pt x="80" y="13"/>
                  <a:pt x="80" y="13"/>
                  <a:pt x="80" y="13"/>
                </a:cubicBezTo>
                <a:cubicBezTo>
                  <a:pt x="80" y="13"/>
                  <a:pt x="80" y="13"/>
                  <a:pt x="80" y="13"/>
                </a:cubicBezTo>
                <a:cubicBezTo>
                  <a:pt x="80" y="13"/>
                  <a:pt x="80" y="13"/>
                  <a:pt x="80" y="13"/>
                </a:cubicBezTo>
                <a:cubicBezTo>
                  <a:pt x="87" y="13"/>
                  <a:pt x="92" y="18"/>
                  <a:pt x="92" y="25"/>
                </a:cubicBezTo>
                <a:cubicBezTo>
                  <a:pt x="92" y="32"/>
                  <a:pt x="87" y="37"/>
                  <a:pt x="80" y="37"/>
                </a:cubicBezTo>
                <a:cubicBezTo>
                  <a:pt x="80" y="37"/>
                  <a:pt x="80" y="37"/>
                  <a:pt x="80" y="37"/>
                </a:cubicBezTo>
                <a:cubicBezTo>
                  <a:pt x="80" y="48"/>
                  <a:pt x="80" y="48"/>
                  <a:pt x="80" y="48"/>
                </a:cubicBezTo>
                <a:cubicBezTo>
                  <a:pt x="101" y="48"/>
                  <a:pt x="101" y="48"/>
                  <a:pt x="101" y="48"/>
                </a:cubicBezTo>
                <a:cubicBezTo>
                  <a:pt x="101" y="60"/>
                  <a:pt x="101" y="60"/>
                  <a:pt x="101" y="60"/>
                </a:cubicBezTo>
                <a:cubicBezTo>
                  <a:pt x="101" y="60"/>
                  <a:pt x="101" y="60"/>
                  <a:pt x="101" y="60"/>
                </a:cubicBezTo>
                <a:cubicBezTo>
                  <a:pt x="86" y="60"/>
                  <a:pt x="86" y="60"/>
                  <a:pt x="86" y="60"/>
                </a:cubicBezTo>
                <a:cubicBezTo>
                  <a:pt x="86" y="133"/>
                  <a:pt x="86" y="133"/>
                  <a:pt x="86" y="133"/>
                </a:cubicBezTo>
                <a:cubicBezTo>
                  <a:pt x="101" y="133"/>
                  <a:pt x="101" y="133"/>
                  <a:pt x="101" y="133"/>
                </a:cubicBezTo>
                <a:cubicBezTo>
                  <a:pt x="101" y="144"/>
                  <a:pt x="101" y="144"/>
                  <a:pt x="101" y="144"/>
                </a:cubicBezTo>
                <a:cubicBezTo>
                  <a:pt x="80" y="144"/>
                  <a:pt x="80" y="144"/>
                  <a:pt x="80" y="144"/>
                </a:cubicBezTo>
                <a:cubicBezTo>
                  <a:pt x="80" y="157"/>
                  <a:pt x="80" y="157"/>
                  <a:pt x="80" y="157"/>
                </a:cubicBezTo>
                <a:cubicBezTo>
                  <a:pt x="158" y="157"/>
                  <a:pt x="158" y="157"/>
                  <a:pt x="158" y="157"/>
                </a:cubicBezTo>
                <a:lnTo>
                  <a:pt x="158" y="0"/>
                </a:lnTo>
                <a:close/>
                <a:moveTo>
                  <a:pt x="80" y="0"/>
                </a:moveTo>
                <a:cubicBezTo>
                  <a:pt x="0" y="0"/>
                  <a:pt x="0" y="0"/>
                  <a:pt x="0" y="0"/>
                </a:cubicBezTo>
                <a:cubicBezTo>
                  <a:pt x="0" y="157"/>
                  <a:pt x="0" y="157"/>
                  <a:pt x="0" y="157"/>
                </a:cubicBezTo>
                <a:cubicBezTo>
                  <a:pt x="80" y="157"/>
                  <a:pt x="80" y="157"/>
                  <a:pt x="80" y="157"/>
                </a:cubicBezTo>
                <a:cubicBezTo>
                  <a:pt x="80" y="144"/>
                  <a:pt x="80" y="144"/>
                  <a:pt x="80" y="144"/>
                </a:cubicBezTo>
                <a:cubicBezTo>
                  <a:pt x="59" y="144"/>
                  <a:pt x="59" y="144"/>
                  <a:pt x="59" y="144"/>
                </a:cubicBezTo>
                <a:cubicBezTo>
                  <a:pt x="59" y="133"/>
                  <a:pt x="59" y="133"/>
                  <a:pt x="59" y="133"/>
                </a:cubicBezTo>
                <a:cubicBezTo>
                  <a:pt x="73" y="133"/>
                  <a:pt x="73" y="133"/>
                  <a:pt x="73" y="133"/>
                </a:cubicBezTo>
                <a:cubicBezTo>
                  <a:pt x="73" y="60"/>
                  <a:pt x="73" y="60"/>
                  <a:pt x="73" y="60"/>
                </a:cubicBezTo>
                <a:cubicBezTo>
                  <a:pt x="59" y="60"/>
                  <a:pt x="59" y="60"/>
                  <a:pt x="59" y="60"/>
                </a:cubicBezTo>
                <a:cubicBezTo>
                  <a:pt x="59" y="48"/>
                  <a:pt x="59" y="48"/>
                  <a:pt x="59" y="48"/>
                </a:cubicBezTo>
                <a:cubicBezTo>
                  <a:pt x="80" y="48"/>
                  <a:pt x="80" y="48"/>
                  <a:pt x="80" y="48"/>
                </a:cubicBezTo>
                <a:cubicBezTo>
                  <a:pt x="80" y="37"/>
                  <a:pt x="80" y="37"/>
                  <a:pt x="80" y="37"/>
                </a:cubicBezTo>
                <a:cubicBezTo>
                  <a:pt x="73" y="37"/>
                  <a:pt x="68" y="32"/>
                  <a:pt x="68" y="25"/>
                </a:cubicBezTo>
                <a:cubicBezTo>
                  <a:pt x="68" y="18"/>
                  <a:pt x="73" y="13"/>
                  <a:pt x="80" y="13"/>
                </a:cubicBezTo>
                <a:lnTo>
                  <a:pt x="8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38" name="Freeform 195"/>
          <p:cNvSpPr>
            <a:spLocks noEditPoints="1"/>
          </p:cNvSpPr>
          <p:nvPr/>
        </p:nvSpPr>
        <p:spPr bwMode="auto">
          <a:xfrm>
            <a:off x="7188200" y="2733675"/>
            <a:ext cx="249238" cy="241300"/>
          </a:xfrm>
          <a:custGeom>
            <a:gdLst>
              <a:gd fmla="*/ 107 w 147" name="T0"/>
              <a:gd fmla="*/ 85 h 142" name="T1"/>
              <a:gd fmla="*/ 99 w 147" name="T2"/>
              <a:gd fmla="*/ 16 h 142" name="T3"/>
              <a:gd fmla="*/ 60 w 147" name="T4"/>
              <a:gd fmla="*/ 0 h 142" name="T5"/>
              <a:gd fmla="*/ 60 w 147" name="T6"/>
              <a:gd fmla="*/ 45 h 142" name="T7"/>
              <a:gd fmla="*/ 94 w 147" name="T8"/>
              <a:gd fmla="*/ 45 h 142" name="T9"/>
              <a:gd fmla="*/ 94 w 147" name="T10"/>
              <a:gd fmla="*/ 66 h 142" name="T11"/>
              <a:gd fmla="*/ 94 w 147" name="T12"/>
              <a:gd fmla="*/ 66 h 142" name="T13"/>
              <a:gd fmla="*/ 94 w 147" name="T14"/>
              <a:gd fmla="*/ 66 h 142" name="T15"/>
              <a:gd fmla="*/ 60 w 147" name="T16"/>
              <a:gd fmla="*/ 66 h 142" name="T17"/>
              <a:gd fmla="*/ 60 w 147" name="T18"/>
              <a:gd fmla="*/ 111 h 142" name="T19"/>
              <a:gd fmla="*/ 90 w 147" name="T20"/>
              <a:gd fmla="*/ 102 h 142" name="T21"/>
              <a:gd fmla="*/ 129 w 147" name="T22"/>
              <a:gd fmla="*/ 142 h 142" name="T23"/>
              <a:gd fmla="*/ 147 w 147" name="T24"/>
              <a:gd fmla="*/ 124 h 142" name="T25"/>
              <a:gd fmla="*/ 107 w 147" name="T26"/>
              <a:gd fmla="*/ 85 h 142" name="T27"/>
              <a:gd fmla="*/ 60 w 147" name="T28"/>
              <a:gd fmla="*/ 0 h 142" name="T29"/>
              <a:gd fmla="*/ 21 w 147" name="T30"/>
              <a:gd fmla="*/ 16 h 142" name="T31"/>
              <a:gd fmla="*/ 21 w 147" name="T32"/>
              <a:gd fmla="*/ 94 h 142" name="T33"/>
              <a:gd fmla="*/ 60 w 147" name="T34"/>
              <a:gd fmla="*/ 111 h 142" name="T35"/>
              <a:gd fmla="*/ 60 w 147" name="T36"/>
              <a:gd fmla="*/ 66 h 142" name="T37"/>
              <a:gd fmla="*/ 27 w 147" name="T38"/>
              <a:gd fmla="*/ 66 h 142" name="T39"/>
              <a:gd fmla="*/ 27 w 147" name="T40"/>
              <a:gd fmla="*/ 45 h 142" name="T41"/>
              <a:gd fmla="*/ 60 w 147" name="T42"/>
              <a:gd fmla="*/ 45 h 142" name="T43"/>
              <a:gd fmla="*/ 60 w 147" name="T44"/>
              <a:gd fmla="*/ 0 h 1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47" name="T69"/>
              <a:gd fmla="*/ 0 h 142" name="T70"/>
              <a:gd fmla="*/ 147 w 147" name="T71"/>
              <a:gd fmla="*/ 142 h 14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42" w="147">
                <a:moveTo>
                  <a:pt x="107" y="85"/>
                </a:moveTo>
                <a:cubicBezTo>
                  <a:pt x="121" y="63"/>
                  <a:pt x="118" y="35"/>
                  <a:pt x="99" y="16"/>
                </a:cubicBezTo>
                <a:cubicBezTo>
                  <a:pt x="89" y="6"/>
                  <a:pt x="75" y="0"/>
                  <a:pt x="60" y="0"/>
                </a:cubicBezTo>
                <a:cubicBezTo>
                  <a:pt x="60" y="45"/>
                  <a:pt x="60" y="45"/>
                  <a:pt x="60" y="45"/>
                </a:cubicBezTo>
                <a:cubicBezTo>
                  <a:pt x="94" y="45"/>
                  <a:pt x="94" y="45"/>
                  <a:pt x="94" y="45"/>
                </a:cubicBezTo>
                <a:cubicBezTo>
                  <a:pt x="94" y="66"/>
                  <a:pt x="94" y="66"/>
                  <a:pt x="94" y="66"/>
                </a:cubicBezTo>
                <a:cubicBezTo>
                  <a:pt x="94" y="66"/>
                  <a:pt x="94" y="66"/>
                  <a:pt x="94" y="66"/>
                </a:cubicBezTo>
                <a:cubicBezTo>
                  <a:pt x="94" y="66"/>
                  <a:pt x="94" y="66"/>
                  <a:pt x="94" y="66"/>
                </a:cubicBezTo>
                <a:cubicBezTo>
                  <a:pt x="60" y="66"/>
                  <a:pt x="60" y="66"/>
                  <a:pt x="60" y="66"/>
                </a:cubicBezTo>
                <a:cubicBezTo>
                  <a:pt x="60" y="111"/>
                  <a:pt x="60" y="111"/>
                  <a:pt x="60" y="111"/>
                </a:cubicBezTo>
                <a:cubicBezTo>
                  <a:pt x="71" y="111"/>
                  <a:pt x="81" y="108"/>
                  <a:pt x="90" y="102"/>
                </a:cubicBezTo>
                <a:cubicBezTo>
                  <a:pt x="129" y="142"/>
                  <a:pt x="129" y="142"/>
                  <a:pt x="129" y="142"/>
                </a:cubicBezTo>
                <a:cubicBezTo>
                  <a:pt x="147" y="124"/>
                  <a:pt x="147" y="124"/>
                  <a:pt x="147" y="124"/>
                </a:cubicBezTo>
                <a:lnTo>
                  <a:pt x="107" y="85"/>
                </a:lnTo>
                <a:close/>
                <a:moveTo>
                  <a:pt x="60" y="0"/>
                </a:moveTo>
                <a:cubicBezTo>
                  <a:pt x="46" y="0"/>
                  <a:pt x="32" y="6"/>
                  <a:pt x="21" y="16"/>
                </a:cubicBezTo>
                <a:cubicBezTo>
                  <a:pt x="0" y="38"/>
                  <a:pt x="0" y="73"/>
                  <a:pt x="21" y="94"/>
                </a:cubicBezTo>
                <a:cubicBezTo>
                  <a:pt x="32" y="105"/>
                  <a:pt x="46" y="111"/>
                  <a:pt x="60" y="111"/>
                </a:cubicBezTo>
                <a:cubicBezTo>
                  <a:pt x="60" y="66"/>
                  <a:pt x="60" y="66"/>
                  <a:pt x="60" y="66"/>
                </a:cubicBezTo>
                <a:cubicBezTo>
                  <a:pt x="27" y="66"/>
                  <a:pt x="27" y="66"/>
                  <a:pt x="27" y="66"/>
                </a:cubicBezTo>
                <a:cubicBezTo>
                  <a:pt x="27" y="45"/>
                  <a:pt x="27" y="45"/>
                  <a:pt x="27" y="45"/>
                </a:cubicBezTo>
                <a:cubicBezTo>
                  <a:pt x="60" y="45"/>
                  <a:pt x="60" y="45"/>
                  <a:pt x="60" y="45"/>
                </a:cubicBezTo>
                <a:lnTo>
                  <a:pt x="6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39" name="Oval 196"/>
          <p:cNvSpPr>
            <a:spLocks noChangeArrowheads="1"/>
          </p:cNvSpPr>
          <p:nvPr/>
        </p:nvSpPr>
        <p:spPr bwMode="auto">
          <a:xfrm>
            <a:off x="7391400" y="4017963"/>
            <a:ext cx="71438" cy="698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40" name="Freeform 197"/>
          <p:cNvSpPr>
            <a:spLocks noEditPoints="1"/>
          </p:cNvSpPr>
          <p:nvPr/>
        </p:nvSpPr>
        <p:spPr bwMode="auto">
          <a:xfrm>
            <a:off x="7359650" y="3984625"/>
            <a:ext cx="133350" cy="195263"/>
          </a:xfrm>
          <a:custGeom>
            <a:gdLst>
              <a:gd fmla="*/ 79 w 79" name="T0"/>
              <a:gd fmla="*/ 0 h 115" name="T1"/>
              <a:gd fmla="*/ 40 w 79" name="T2"/>
              <a:gd fmla="*/ 0 h 115" name="T3"/>
              <a:gd fmla="*/ 40 w 79" name="T4"/>
              <a:gd fmla="*/ 9 h 115" name="T5"/>
              <a:gd fmla="*/ 40 w 79" name="T6"/>
              <a:gd fmla="*/ 9 h 115" name="T7"/>
              <a:gd fmla="*/ 70 w 79" name="T8"/>
              <a:gd fmla="*/ 40 h 115" name="T9"/>
              <a:gd fmla="*/ 40 w 79" name="T10"/>
              <a:gd fmla="*/ 70 h 115" name="T11"/>
              <a:gd fmla="*/ 40 w 79" name="T12"/>
              <a:gd fmla="*/ 70 h 115" name="T13"/>
              <a:gd fmla="*/ 40 w 79" name="T14"/>
              <a:gd fmla="*/ 70 h 115" name="T15"/>
              <a:gd fmla="*/ 40 w 79" name="T16"/>
              <a:gd fmla="*/ 84 h 115" name="T17"/>
              <a:gd fmla="*/ 40 w 79" name="T18"/>
              <a:gd fmla="*/ 84 h 115" name="T19"/>
              <a:gd fmla="*/ 50 w 79" name="T20"/>
              <a:gd fmla="*/ 94 h 115" name="T21"/>
              <a:gd fmla="*/ 40 w 79" name="T22"/>
              <a:gd fmla="*/ 104 h 115" name="T23"/>
              <a:gd fmla="*/ 40 w 79" name="T24"/>
              <a:gd fmla="*/ 104 h 115" name="T25"/>
              <a:gd fmla="*/ 40 w 79" name="T26"/>
              <a:gd fmla="*/ 104 h 115" name="T27"/>
              <a:gd fmla="*/ 40 w 79" name="T28"/>
              <a:gd fmla="*/ 115 h 115" name="T29"/>
              <a:gd fmla="*/ 79 w 79" name="T30"/>
              <a:gd fmla="*/ 115 h 115" name="T31"/>
              <a:gd fmla="*/ 79 w 79" name="T32"/>
              <a:gd fmla="*/ 0 h 115" name="T33"/>
              <a:gd fmla="*/ 40 w 79" name="T34"/>
              <a:gd fmla="*/ 0 h 115" name="T35"/>
              <a:gd fmla="*/ 0 w 79" name="T36"/>
              <a:gd fmla="*/ 0 h 115" name="T37"/>
              <a:gd fmla="*/ 0 w 79" name="T38"/>
              <a:gd fmla="*/ 115 h 115" name="T39"/>
              <a:gd fmla="*/ 40 w 79" name="T40"/>
              <a:gd fmla="*/ 115 h 115" name="T41"/>
              <a:gd fmla="*/ 40 w 79" name="T42"/>
              <a:gd fmla="*/ 104 h 115" name="T43"/>
              <a:gd fmla="*/ 29 w 79" name="T44"/>
              <a:gd fmla="*/ 94 h 115" name="T45"/>
              <a:gd fmla="*/ 40 w 79" name="T46"/>
              <a:gd fmla="*/ 84 h 115" name="T47"/>
              <a:gd fmla="*/ 40 w 79" name="T48"/>
              <a:gd fmla="*/ 70 h 115" name="T49"/>
              <a:gd fmla="*/ 9 w 79" name="T50"/>
              <a:gd fmla="*/ 40 h 115" name="T51"/>
              <a:gd fmla="*/ 40 w 79" name="T52"/>
              <a:gd fmla="*/ 9 h 115" name="T53"/>
              <a:gd fmla="*/ 40 w 79" name="T54"/>
              <a:gd fmla="*/ 0 h 11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79" name="T84"/>
              <a:gd fmla="*/ 0 h 115" name="T85"/>
              <a:gd fmla="*/ 79 w 79" name="T86"/>
              <a:gd fmla="*/ 115 h 115"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15" w="79">
                <a:moveTo>
                  <a:pt x="79" y="0"/>
                </a:moveTo>
                <a:cubicBezTo>
                  <a:pt x="40" y="0"/>
                  <a:pt x="40" y="0"/>
                  <a:pt x="40" y="0"/>
                </a:cubicBezTo>
                <a:cubicBezTo>
                  <a:pt x="40" y="9"/>
                  <a:pt x="40" y="9"/>
                  <a:pt x="40" y="9"/>
                </a:cubicBezTo>
                <a:cubicBezTo>
                  <a:pt x="40" y="9"/>
                  <a:pt x="40" y="9"/>
                  <a:pt x="40" y="9"/>
                </a:cubicBezTo>
                <a:cubicBezTo>
                  <a:pt x="57" y="9"/>
                  <a:pt x="70" y="23"/>
                  <a:pt x="70" y="40"/>
                </a:cubicBezTo>
                <a:cubicBezTo>
                  <a:pt x="70" y="57"/>
                  <a:pt x="57" y="70"/>
                  <a:pt x="40" y="70"/>
                </a:cubicBezTo>
                <a:cubicBezTo>
                  <a:pt x="40" y="70"/>
                  <a:pt x="40" y="70"/>
                  <a:pt x="40" y="70"/>
                </a:cubicBezTo>
                <a:cubicBezTo>
                  <a:pt x="40" y="70"/>
                  <a:pt x="40" y="70"/>
                  <a:pt x="40" y="70"/>
                </a:cubicBezTo>
                <a:cubicBezTo>
                  <a:pt x="40" y="84"/>
                  <a:pt x="40" y="84"/>
                  <a:pt x="40" y="84"/>
                </a:cubicBezTo>
                <a:cubicBezTo>
                  <a:pt x="40" y="84"/>
                  <a:pt x="40" y="84"/>
                  <a:pt x="40" y="84"/>
                </a:cubicBezTo>
                <a:cubicBezTo>
                  <a:pt x="45" y="84"/>
                  <a:pt x="50" y="88"/>
                  <a:pt x="50" y="94"/>
                </a:cubicBezTo>
                <a:cubicBezTo>
                  <a:pt x="50" y="100"/>
                  <a:pt x="45" y="104"/>
                  <a:pt x="40" y="104"/>
                </a:cubicBezTo>
                <a:cubicBezTo>
                  <a:pt x="40" y="104"/>
                  <a:pt x="40" y="104"/>
                  <a:pt x="40" y="104"/>
                </a:cubicBezTo>
                <a:cubicBezTo>
                  <a:pt x="40" y="104"/>
                  <a:pt x="40" y="104"/>
                  <a:pt x="40" y="104"/>
                </a:cubicBezTo>
                <a:cubicBezTo>
                  <a:pt x="40" y="115"/>
                  <a:pt x="40" y="115"/>
                  <a:pt x="40" y="115"/>
                </a:cubicBezTo>
                <a:cubicBezTo>
                  <a:pt x="79" y="115"/>
                  <a:pt x="79" y="115"/>
                  <a:pt x="79" y="115"/>
                </a:cubicBezTo>
                <a:lnTo>
                  <a:pt x="79" y="0"/>
                </a:lnTo>
                <a:close/>
                <a:moveTo>
                  <a:pt x="40" y="0"/>
                </a:moveTo>
                <a:cubicBezTo>
                  <a:pt x="0" y="0"/>
                  <a:pt x="0" y="0"/>
                  <a:pt x="0" y="0"/>
                </a:cubicBezTo>
                <a:cubicBezTo>
                  <a:pt x="0" y="115"/>
                  <a:pt x="0" y="115"/>
                  <a:pt x="0" y="115"/>
                </a:cubicBezTo>
                <a:cubicBezTo>
                  <a:pt x="40" y="115"/>
                  <a:pt x="40" y="115"/>
                  <a:pt x="40" y="115"/>
                </a:cubicBezTo>
                <a:cubicBezTo>
                  <a:pt x="40" y="104"/>
                  <a:pt x="40" y="104"/>
                  <a:pt x="40" y="104"/>
                </a:cubicBezTo>
                <a:cubicBezTo>
                  <a:pt x="34" y="104"/>
                  <a:pt x="29" y="100"/>
                  <a:pt x="29" y="94"/>
                </a:cubicBezTo>
                <a:cubicBezTo>
                  <a:pt x="29" y="88"/>
                  <a:pt x="34" y="84"/>
                  <a:pt x="40" y="84"/>
                </a:cubicBezTo>
                <a:cubicBezTo>
                  <a:pt x="40" y="70"/>
                  <a:pt x="40" y="70"/>
                  <a:pt x="40" y="70"/>
                </a:cubicBezTo>
                <a:cubicBezTo>
                  <a:pt x="23" y="70"/>
                  <a:pt x="9" y="57"/>
                  <a:pt x="9" y="40"/>
                </a:cubicBezTo>
                <a:cubicBezTo>
                  <a:pt x="9" y="23"/>
                  <a:pt x="23" y="9"/>
                  <a:pt x="40" y="9"/>
                </a:cubicBezTo>
                <a:lnTo>
                  <a:pt x="4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1" name="Freeform 198"/>
          <p:cNvSpPr/>
          <p:nvPr/>
        </p:nvSpPr>
        <p:spPr bwMode="auto">
          <a:xfrm>
            <a:off x="7223125" y="3962400"/>
            <a:ext cx="26988" cy="14288"/>
          </a:xfrm>
          <a:custGeom>
            <a:gdLst>
              <a:gd fmla="*/ 16 w 16" name="T0"/>
              <a:gd fmla="*/ 6 h 8" name="T1"/>
              <a:gd fmla="*/ 9 w 16" name="T2"/>
              <a:gd fmla="*/ 0 h 8" name="T3"/>
              <a:gd fmla="*/ 6 w 16" name="T4"/>
              <a:gd fmla="*/ 0 h 8" name="T5"/>
              <a:gd fmla="*/ 0 w 16" name="T6"/>
              <a:gd fmla="*/ 6 h 8" name="T7"/>
              <a:gd fmla="*/ 0 w 16" name="T8"/>
              <a:gd fmla="*/ 8 h 8" name="T9"/>
              <a:gd fmla="*/ 15 w 16" name="T10"/>
              <a:gd fmla="*/ 8 h 8" name="T11"/>
              <a:gd fmla="*/ 16 w 16" name="T12"/>
              <a:gd fmla="*/ 6 h 8" name="T13"/>
              <a:gd fmla="*/ 0 60000 65536" name="T14"/>
              <a:gd fmla="*/ 0 60000 65536" name="T15"/>
              <a:gd fmla="*/ 0 60000 65536" name="T16"/>
              <a:gd fmla="*/ 0 60000 65536" name="T17"/>
              <a:gd fmla="*/ 0 60000 65536" name="T18"/>
              <a:gd fmla="*/ 0 60000 65536" name="T19"/>
              <a:gd fmla="*/ 0 60000 65536" name="T20"/>
              <a:gd fmla="*/ 0 w 16" name="T21"/>
              <a:gd fmla="*/ 0 h 8" name="T22"/>
              <a:gd fmla="*/ 16 w 16" name="T23"/>
              <a:gd fmla="*/ 8 h 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 w="16">
                <a:moveTo>
                  <a:pt x="16" y="6"/>
                </a:moveTo>
                <a:cubicBezTo>
                  <a:pt x="16" y="3"/>
                  <a:pt x="13" y="0"/>
                  <a:pt x="9" y="0"/>
                </a:cubicBezTo>
                <a:cubicBezTo>
                  <a:pt x="6" y="0"/>
                  <a:pt x="6" y="0"/>
                  <a:pt x="6" y="0"/>
                </a:cubicBezTo>
                <a:cubicBezTo>
                  <a:pt x="3" y="0"/>
                  <a:pt x="0" y="3"/>
                  <a:pt x="0" y="6"/>
                </a:cubicBezTo>
                <a:cubicBezTo>
                  <a:pt x="0" y="7"/>
                  <a:pt x="0" y="8"/>
                  <a:pt x="0" y="8"/>
                </a:cubicBezTo>
                <a:cubicBezTo>
                  <a:pt x="15" y="8"/>
                  <a:pt x="15" y="8"/>
                  <a:pt x="15" y="8"/>
                </a:cubicBezTo>
                <a:cubicBezTo>
                  <a:pt x="15" y="8"/>
                  <a:pt x="16" y="7"/>
                  <a:pt x="16" y="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2" name="Freeform 199"/>
          <p:cNvSpPr>
            <a:spLocks noEditPoints="1"/>
          </p:cNvSpPr>
          <p:nvPr/>
        </p:nvSpPr>
        <p:spPr bwMode="auto">
          <a:xfrm>
            <a:off x="7207250" y="3984625"/>
            <a:ext cx="133350" cy="195263"/>
          </a:xfrm>
          <a:custGeom>
            <a:gdLst>
              <a:gd fmla="*/ 40 w 79" name="T0"/>
              <a:gd fmla="*/ 115 h 115" name="T1"/>
              <a:gd fmla="*/ 79 w 79" name="T2"/>
              <a:gd fmla="*/ 115 h 115" name="T3"/>
              <a:gd fmla="*/ 79 w 79" name="T4"/>
              <a:gd fmla="*/ 0 h 115" name="T5"/>
              <a:gd fmla="*/ 40 w 79" name="T6"/>
              <a:gd fmla="*/ 0 h 115" name="T7"/>
              <a:gd fmla="*/ 40 w 79" name="T8"/>
              <a:gd fmla="*/ 9 h 115" name="T9"/>
              <a:gd fmla="*/ 40 w 79" name="T10"/>
              <a:gd fmla="*/ 9 h 115" name="T11"/>
              <a:gd fmla="*/ 40 w 79" name="T12"/>
              <a:gd fmla="*/ 9 h 115" name="T13"/>
              <a:gd fmla="*/ 70 w 79" name="T14"/>
              <a:gd fmla="*/ 40 h 115" name="T15"/>
              <a:gd fmla="*/ 40 w 79" name="T16"/>
              <a:gd fmla="*/ 70 h 115" name="T17"/>
              <a:gd fmla="*/ 40 w 79" name="T18"/>
              <a:gd fmla="*/ 70 h 115" name="T19"/>
              <a:gd fmla="*/ 40 w 79" name="T20"/>
              <a:gd fmla="*/ 84 h 115" name="T21"/>
              <a:gd fmla="*/ 40 w 79" name="T22"/>
              <a:gd fmla="*/ 84 h 115" name="T23"/>
              <a:gd fmla="*/ 50 w 79" name="T24"/>
              <a:gd fmla="*/ 94 h 115" name="T25"/>
              <a:gd fmla="*/ 40 w 79" name="T26"/>
              <a:gd fmla="*/ 104 h 115" name="T27"/>
              <a:gd fmla="*/ 40 w 79" name="T28"/>
              <a:gd fmla="*/ 104 h 115" name="T29"/>
              <a:gd fmla="*/ 40 w 79" name="T30"/>
              <a:gd fmla="*/ 104 h 115" name="T31"/>
              <a:gd fmla="*/ 40 w 79" name="T32"/>
              <a:gd fmla="*/ 115 h 115" name="T33"/>
              <a:gd fmla="*/ 0 w 79" name="T34"/>
              <a:gd fmla="*/ 115 h 115" name="T35"/>
              <a:gd fmla="*/ 40 w 79" name="T36"/>
              <a:gd fmla="*/ 115 h 115" name="T37"/>
              <a:gd fmla="*/ 40 w 79" name="T38"/>
              <a:gd fmla="*/ 104 h 115" name="T39"/>
              <a:gd fmla="*/ 29 w 79" name="T40"/>
              <a:gd fmla="*/ 94 h 115" name="T41"/>
              <a:gd fmla="*/ 40 w 79" name="T42"/>
              <a:gd fmla="*/ 84 h 115" name="T43"/>
              <a:gd fmla="*/ 40 w 79" name="T44"/>
              <a:gd fmla="*/ 70 h 115" name="T45"/>
              <a:gd fmla="*/ 9 w 79" name="T46"/>
              <a:gd fmla="*/ 40 h 115" name="T47"/>
              <a:gd fmla="*/ 40 w 79" name="T48"/>
              <a:gd fmla="*/ 9 h 115" name="T49"/>
              <a:gd fmla="*/ 40 w 79" name="T50"/>
              <a:gd fmla="*/ 0 h 115" name="T51"/>
              <a:gd fmla="*/ 20 w 79" name="T52"/>
              <a:gd fmla="*/ 0 h 115" name="T53"/>
              <a:gd fmla="*/ 15 w 79" name="T54"/>
              <a:gd fmla="*/ 0 h 115" name="T55"/>
              <a:gd fmla="*/ 0 w 79" name="T56"/>
              <a:gd fmla="*/ 0 h 115" name="T57"/>
              <a:gd fmla="*/ 0 w 79" name="T58"/>
              <a:gd fmla="*/ 115 h 115"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9" name="T90"/>
              <a:gd fmla="*/ 0 h 115" name="T91"/>
              <a:gd fmla="*/ 79 w 79" name="T92"/>
              <a:gd fmla="*/ 115 h 115"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15" w="79">
                <a:moveTo>
                  <a:pt x="40" y="115"/>
                </a:moveTo>
                <a:cubicBezTo>
                  <a:pt x="79" y="115"/>
                  <a:pt x="79" y="115"/>
                  <a:pt x="79" y="115"/>
                </a:cubicBezTo>
                <a:cubicBezTo>
                  <a:pt x="79" y="0"/>
                  <a:pt x="79" y="0"/>
                  <a:pt x="79" y="0"/>
                </a:cubicBezTo>
                <a:cubicBezTo>
                  <a:pt x="40" y="0"/>
                  <a:pt x="40" y="0"/>
                  <a:pt x="40" y="0"/>
                </a:cubicBezTo>
                <a:cubicBezTo>
                  <a:pt x="40" y="9"/>
                  <a:pt x="40" y="9"/>
                  <a:pt x="40" y="9"/>
                </a:cubicBezTo>
                <a:cubicBezTo>
                  <a:pt x="40" y="9"/>
                  <a:pt x="40" y="9"/>
                  <a:pt x="40" y="9"/>
                </a:cubicBezTo>
                <a:cubicBezTo>
                  <a:pt x="40" y="9"/>
                  <a:pt x="40" y="9"/>
                  <a:pt x="40" y="9"/>
                </a:cubicBezTo>
                <a:cubicBezTo>
                  <a:pt x="57" y="9"/>
                  <a:pt x="70" y="23"/>
                  <a:pt x="70" y="40"/>
                </a:cubicBezTo>
                <a:cubicBezTo>
                  <a:pt x="70" y="57"/>
                  <a:pt x="57" y="70"/>
                  <a:pt x="40" y="70"/>
                </a:cubicBezTo>
                <a:cubicBezTo>
                  <a:pt x="40" y="70"/>
                  <a:pt x="40" y="70"/>
                  <a:pt x="40" y="70"/>
                </a:cubicBezTo>
                <a:cubicBezTo>
                  <a:pt x="40" y="84"/>
                  <a:pt x="40" y="84"/>
                  <a:pt x="40" y="84"/>
                </a:cubicBezTo>
                <a:cubicBezTo>
                  <a:pt x="40" y="84"/>
                  <a:pt x="40" y="84"/>
                  <a:pt x="40" y="84"/>
                </a:cubicBezTo>
                <a:cubicBezTo>
                  <a:pt x="46" y="84"/>
                  <a:pt x="50" y="88"/>
                  <a:pt x="50" y="94"/>
                </a:cubicBezTo>
                <a:cubicBezTo>
                  <a:pt x="50" y="100"/>
                  <a:pt x="46" y="104"/>
                  <a:pt x="40" y="104"/>
                </a:cubicBezTo>
                <a:cubicBezTo>
                  <a:pt x="40" y="104"/>
                  <a:pt x="40" y="104"/>
                  <a:pt x="40" y="104"/>
                </a:cubicBezTo>
                <a:cubicBezTo>
                  <a:pt x="40" y="104"/>
                  <a:pt x="40" y="104"/>
                  <a:pt x="40" y="104"/>
                </a:cubicBezTo>
                <a:lnTo>
                  <a:pt x="40" y="115"/>
                </a:lnTo>
                <a:close/>
                <a:moveTo>
                  <a:pt x="0" y="115"/>
                </a:moveTo>
                <a:cubicBezTo>
                  <a:pt x="40" y="115"/>
                  <a:pt x="40" y="115"/>
                  <a:pt x="40" y="115"/>
                </a:cubicBezTo>
                <a:cubicBezTo>
                  <a:pt x="40" y="104"/>
                  <a:pt x="40" y="104"/>
                  <a:pt x="40" y="104"/>
                </a:cubicBezTo>
                <a:cubicBezTo>
                  <a:pt x="34" y="104"/>
                  <a:pt x="29" y="100"/>
                  <a:pt x="29" y="94"/>
                </a:cubicBezTo>
                <a:cubicBezTo>
                  <a:pt x="29" y="88"/>
                  <a:pt x="34" y="84"/>
                  <a:pt x="40" y="84"/>
                </a:cubicBezTo>
                <a:cubicBezTo>
                  <a:pt x="40" y="70"/>
                  <a:pt x="40" y="70"/>
                  <a:pt x="40" y="70"/>
                </a:cubicBezTo>
                <a:cubicBezTo>
                  <a:pt x="23" y="70"/>
                  <a:pt x="9" y="57"/>
                  <a:pt x="9" y="40"/>
                </a:cubicBezTo>
                <a:cubicBezTo>
                  <a:pt x="9" y="23"/>
                  <a:pt x="23" y="9"/>
                  <a:pt x="40" y="9"/>
                </a:cubicBezTo>
                <a:cubicBezTo>
                  <a:pt x="40" y="0"/>
                  <a:pt x="40" y="0"/>
                  <a:pt x="40" y="0"/>
                </a:cubicBezTo>
                <a:cubicBezTo>
                  <a:pt x="20" y="0"/>
                  <a:pt x="20" y="0"/>
                  <a:pt x="20" y="0"/>
                </a:cubicBezTo>
                <a:cubicBezTo>
                  <a:pt x="15" y="0"/>
                  <a:pt x="15" y="0"/>
                  <a:pt x="15" y="0"/>
                </a:cubicBezTo>
                <a:cubicBezTo>
                  <a:pt x="0" y="0"/>
                  <a:pt x="0" y="0"/>
                  <a:pt x="0" y="0"/>
                </a:cubicBezTo>
                <a:lnTo>
                  <a:pt x="0" y="11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3" name="Oval 200"/>
          <p:cNvSpPr>
            <a:spLocks noChangeArrowheads="1"/>
          </p:cNvSpPr>
          <p:nvPr/>
        </p:nvSpPr>
        <p:spPr bwMode="auto">
          <a:xfrm>
            <a:off x="7239000" y="4017963"/>
            <a:ext cx="71438" cy="698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44" name="Freeform 201"/>
          <p:cNvSpPr/>
          <p:nvPr/>
        </p:nvSpPr>
        <p:spPr bwMode="auto">
          <a:xfrm>
            <a:off x="6911975" y="3883025"/>
            <a:ext cx="217488" cy="50800"/>
          </a:xfrm>
          <a:custGeom>
            <a:gdLst>
              <a:gd fmla="*/ 124 w 137" name="T0"/>
              <a:gd fmla="*/ 21 h 32" name="T1"/>
              <a:gd fmla="*/ 12 w 137" name="T2"/>
              <a:gd fmla="*/ 21 h 32" name="T3"/>
              <a:gd fmla="*/ 12 w 137" name="T4"/>
              <a:gd fmla="*/ 0 h 32" name="T5"/>
              <a:gd fmla="*/ 0 w 137" name="T6"/>
              <a:gd fmla="*/ 0 h 32" name="T7"/>
              <a:gd fmla="*/ 0 w 137" name="T8"/>
              <a:gd fmla="*/ 32 h 32" name="T9"/>
              <a:gd fmla="*/ 137 w 137" name="T10"/>
              <a:gd fmla="*/ 32 h 32" name="T11"/>
              <a:gd fmla="*/ 137 w 137" name="T12"/>
              <a:gd fmla="*/ 0 h 32" name="T13"/>
              <a:gd fmla="*/ 124 w 137" name="T14"/>
              <a:gd fmla="*/ 0 h 32" name="T15"/>
              <a:gd fmla="*/ 124 w 137" name="T16"/>
              <a:gd fmla="*/ 21 h 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7" name="T27"/>
              <a:gd fmla="*/ 0 h 32" name="T28"/>
              <a:gd fmla="*/ 137 w 137" name="T29"/>
              <a:gd fmla="*/ 32 h 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2" w="137">
                <a:moveTo>
                  <a:pt x="124" y="21"/>
                </a:moveTo>
                <a:lnTo>
                  <a:pt x="12" y="21"/>
                </a:lnTo>
                <a:lnTo>
                  <a:pt x="12" y="0"/>
                </a:lnTo>
                <a:lnTo>
                  <a:pt x="0" y="0"/>
                </a:lnTo>
                <a:lnTo>
                  <a:pt x="0" y="32"/>
                </a:lnTo>
                <a:lnTo>
                  <a:pt x="137" y="32"/>
                </a:lnTo>
                <a:lnTo>
                  <a:pt x="137" y="0"/>
                </a:lnTo>
                <a:lnTo>
                  <a:pt x="124" y="0"/>
                </a:lnTo>
                <a:lnTo>
                  <a:pt x="124"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5" name="Freeform 202"/>
          <p:cNvSpPr/>
          <p:nvPr/>
        </p:nvSpPr>
        <p:spPr bwMode="auto">
          <a:xfrm>
            <a:off x="6942138" y="3729038"/>
            <a:ext cx="160337" cy="171450"/>
          </a:xfrm>
          <a:custGeom>
            <a:gdLst>
              <a:gd fmla="*/ 17 w 101" name="T0"/>
              <a:gd fmla="*/ 63 h 108" name="T1"/>
              <a:gd fmla="*/ 17 w 101" name="T2"/>
              <a:gd fmla="*/ 108 h 108" name="T3"/>
              <a:gd fmla="*/ 83 w 101" name="T4"/>
              <a:gd fmla="*/ 108 h 108" name="T5"/>
              <a:gd fmla="*/ 83 w 101" name="T6"/>
              <a:gd fmla="*/ 63 h 108" name="T7"/>
              <a:gd fmla="*/ 101 w 101" name="T8"/>
              <a:gd fmla="*/ 63 h 108" name="T9"/>
              <a:gd fmla="*/ 50 w 101" name="T10"/>
              <a:gd fmla="*/ 0 h 108" name="T11"/>
              <a:gd fmla="*/ 0 w 101" name="T12"/>
              <a:gd fmla="*/ 63 h 108" name="T13"/>
              <a:gd fmla="*/ 17 w 101" name="T14"/>
              <a:gd fmla="*/ 63 h 108" name="T15"/>
              <a:gd fmla="*/ 0 60000 65536" name="T16"/>
              <a:gd fmla="*/ 0 60000 65536" name="T17"/>
              <a:gd fmla="*/ 0 60000 65536" name="T18"/>
              <a:gd fmla="*/ 0 60000 65536" name="T19"/>
              <a:gd fmla="*/ 0 60000 65536" name="T20"/>
              <a:gd fmla="*/ 0 60000 65536" name="T21"/>
              <a:gd fmla="*/ 0 60000 65536" name="T22"/>
              <a:gd fmla="*/ 0 60000 65536" name="T23"/>
              <a:gd fmla="*/ 0 w 101" name="T24"/>
              <a:gd fmla="*/ 0 h 108" name="T25"/>
              <a:gd fmla="*/ 101 w 101" name="T26"/>
              <a:gd fmla="*/ 108 h 10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8" w="100">
                <a:moveTo>
                  <a:pt x="17" y="63"/>
                </a:moveTo>
                <a:lnTo>
                  <a:pt x="17" y="108"/>
                </a:lnTo>
                <a:lnTo>
                  <a:pt x="83" y="108"/>
                </a:lnTo>
                <a:lnTo>
                  <a:pt x="83" y="63"/>
                </a:lnTo>
                <a:lnTo>
                  <a:pt x="101" y="63"/>
                </a:lnTo>
                <a:lnTo>
                  <a:pt x="50" y="0"/>
                </a:lnTo>
                <a:lnTo>
                  <a:pt x="0" y="63"/>
                </a:lnTo>
                <a:lnTo>
                  <a:pt x="17" y="6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6" name="Freeform 203"/>
          <p:cNvSpPr/>
          <p:nvPr/>
        </p:nvSpPr>
        <p:spPr bwMode="auto">
          <a:xfrm>
            <a:off x="7008813" y="4138613"/>
            <a:ext cx="58737" cy="73025"/>
          </a:xfrm>
          <a:custGeom>
            <a:gdLst>
              <a:gd fmla="*/ 0 w 35" name="T0"/>
              <a:gd fmla="*/ 0 h 43" name="T1"/>
              <a:gd fmla="*/ 14 w 35" name="T2"/>
              <a:gd fmla="*/ 43 h 43" name="T3"/>
              <a:gd fmla="*/ 35 w 35" name="T4"/>
              <a:gd fmla="*/ 0 h 43" name="T5"/>
              <a:gd fmla="*/ 0 w 35" name="T6"/>
              <a:gd fmla="*/ 0 h 43" name="T7"/>
              <a:gd fmla="*/ 0 60000 65536" name="T8"/>
              <a:gd fmla="*/ 0 60000 65536" name="T9"/>
              <a:gd fmla="*/ 0 60000 65536" name="T10"/>
              <a:gd fmla="*/ 0 60000 65536" name="T11"/>
              <a:gd fmla="*/ 0 w 35" name="T12"/>
              <a:gd fmla="*/ 0 h 43" name="T13"/>
              <a:gd fmla="*/ 35 w 35" name="T14"/>
              <a:gd fmla="*/ 43 h 43" name="T15"/>
            </a:gdLst>
            <a:cxnLst>
              <a:cxn ang="T8">
                <a:pos x="T0" y="T1"/>
              </a:cxn>
              <a:cxn ang="T9">
                <a:pos x="T2" y="T3"/>
              </a:cxn>
              <a:cxn ang="T10">
                <a:pos x="T4" y="T5"/>
              </a:cxn>
              <a:cxn ang="T11">
                <a:pos x="T6" y="T7"/>
              </a:cxn>
            </a:cxnLst>
            <a:rect b="T15" l="T12" r="T14" t="T13"/>
            <a:pathLst>
              <a:path h="43" w="35">
                <a:moveTo>
                  <a:pt x="0" y="0"/>
                </a:moveTo>
                <a:cubicBezTo>
                  <a:pt x="1" y="17"/>
                  <a:pt x="7" y="32"/>
                  <a:pt x="14" y="43"/>
                </a:cubicBezTo>
                <a:cubicBezTo>
                  <a:pt x="26" y="32"/>
                  <a:pt x="34" y="17"/>
                  <a:pt x="35" y="0"/>
                </a:cubicBez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7" name="Freeform 204"/>
          <p:cNvSpPr/>
          <p:nvPr/>
        </p:nvSpPr>
        <p:spPr bwMode="auto">
          <a:xfrm>
            <a:off x="7008813" y="4046538"/>
            <a:ext cx="58737" cy="74612"/>
          </a:xfrm>
          <a:custGeom>
            <a:gdLst>
              <a:gd fmla="*/ 14 w 35" name="T0"/>
              <a:gd fmla="*/ 0 h 44" name="T1"/>
              <a:gd fmla="*/ 0 w 35" name="T2"/>
              <a:gd fmla="*/ 44 h 44" name="T3"/>
              <a:gd fmla="*/ 35 w 35" name="T4"/>
              <a:gd fmla="*/ 44 h 44" name="T5"/>
              <a:gd fmla="*/ 14 w 35" name="T6"/>
              <a:gd fmla="*/ 0 h 44" name="T7"/>
              <a:gd fmla="*/ 0 60000 65536" name="T8"/>
              <a:gd fmla="*/ 0 60000 65536" name="T9"/>
              <a:gd fmla="*/ 0 60000 65536" name="T10"/>
              <a:gd fmla="*/ 0 60000 65536" name="T11"/>
              <a:gd fmla="*/ 0 w 35" name="T12"/>
              <a:gd fmla="*/ 0 h 44" name="T13"/>
              <a:gd fmla="*/ 35 w 35" name="T14"/>
              <a:gd fmla="*/ 44 h 44" name="T15"/>
            </a:gdLst>
            <a:cxnLst>
              <a:cxn ang="T8">
                <a:pos x="T0" y="T1"/>
              </a:cxn>
              <a:cxn ang="T9">
                <a:pos x="T2" y="T3"/>
              </a:cxn>
              <a:cxn ang="T10">
                <a:pos x="T4" y="T5"/>
              </a:cxn>
              <a:cxn ang="T11">
                <a:pos x="T6" y="T7"/>
              </a:cxn>
            </a:cxnLst>
            <a:rect b="T15" l="T12" r="T14" t="T13"/>
            <a:pathLst>
              <a:path h="44" w="35">
                <a:moveTo>
                  <a:pt x="14" y="0"/>
                </a:moveTo>
                <a:cubicBezTo>
                  <a:pt x="7" y="11"/>
                  <a:pt x="1" y="26"/>
                  <a:pt x="0" y="44"/>
                </a:cubicBezTo>
                <a:cubicBezTo>
                  <a:pt x="35" y="44"/>
                  <a:pt x="35" y="44"/>
                  <a:pt x="35" y="44"/>
                </a:cubicBezTo>
                <a:cubicBezTo>
                  <a:pt x="34" y="27"/>
                  <a:pt x="26" y="11"/>
                  <a:pt x="14"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8" name="Freeform 206"/>
          <p:cNvSpPr/>
          <p:nvPr/>
        </p:nvSpPr>
        <p:spPr bwMode="auto">
          <a:xfrm>
            <a:off x="6964363" y="4017963"/>
            <a:ext cx="52387" cy="103187"/>
          </a:xfrm>
          <a:custGeom>
            <a:gdLst>
              <a:gd fmla="*/ 0 w 31" name="T0"/>
              <a:gd fmla="*/ 0 h 61" name="T1"/>
              <a:gd fmla="*/ 0 w 31" name="T2"/>
              <a:gd fmla="*/ 61 h 61" name="T3"/>
              <a:gd fmla="*/ 15 w 31" name="T4"/>
              <a:gd fmla="*/ 61 h 61" name="T5"/>
              <a:gd fmla="*/ 31 w 31" name="T6"/>
              <a:gd fmla="*/ 10 h 61" name="T7"/>
              <a:gd fmla="*/ 0 w 31" name="T8"/>
              <a:gd fmla="*/ 0 h 61" name="T9"/>
              <a:gd fmla="*/ 0 60000 65536" name="T10"/>
              <a:gd fmla="*/ 0 60000 65536" name="T11"/>
              <a:gd fmla="*/ 0 60000 65536" name="T12"/>
              <a:gd fmla="*/ 0 60000 65536" name="T13"/>
              <a:gd fmla="*/ 0 60000 65536" name="T14"/>
              <a:gd fmla="*/ 0 w 31" name="T15"/>
              <a:gd fmla="*/ 0 h 61" name="T16"/>
              <a:gd fmla="*/ 31 w 31" name="T17"/>
              <a:gd fmla="*/ 61 h 61" name="T18"/>
            </a:gdLst>
            <a:cxnLst>
              <a:cxn ang="T10">
                <a:pos x="T0" y="T1"/>
              </a:cxn>
              <a:cxn ang="T11">
                <a:pos x="T2" y="T3"/>
              </a:cxn>
              <a:cxn ang="T12">
                <a:pos x="T4" y="T5"/>
              </a:cxn>
              <a:cxn ang="T13">
                <a:pos x="T6" y="T7"/>
              </a:cxn>
              <a:cxn ang="T14">
                <a:pos x="T8" y="T9"/>
              </a:cxn>
            </a:cxnLst>
            <a:rect b="T18" l="T15" r="T17" t="T16"/>
            <a:pathLst>
              <a:path h="61" w="31">
                <a:moveTo>
                  <a:pt x="0" y="0"/>
                </a:moveTo>
                <a:cubicBezTo>
                  <a:pt x="0" y="61"/>
                  <a:pt x="0" y="61"/>
                  <a:pt x="0" y="61"/>
                </a:cubicBezTo>
                <a:cubicBezTo>
                  <a:pt x="15" y="61"/>
                  <a:pt x="15" y="61"/>
                  <a:pt x="15" y="61"/>
                </a:cubicBezTo>
                <a:cubicBezTo>
                  <a:pt x="16" y="41"/>
                  <a:pt x="23" y="23"/>
                  <a:pt x="31" y="10"/>
                </a:cubicBezTo>
                <a:cubicBezTo>
                  <a:pt x="22" y="5"/>
                  <a:pt x="12" y="1"/>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49" name="Freeform 207"/>
          <p:cNvSpPr/>
          <p:nvPr/>
        </p:nvSpPr>
        <p:spPr bwMode="auto">
          <a:xfrm>
            <a:off x="6892925" y="4138613"/>
            <a:ext cx="52388" cy="103187"/>
          </a:xfrm>
          <a:custGeom>
            <a:gdLst>
              <a:gd fmla="*/ 31 w 31" name="T0"/>
              <a:gd fmla="*/ 61 h 61" name="T1"/>
              <a:gd fmla="*/ 31 w 31" name="T2"/>
              <a:gd fmla="*/ 0 h 61" name="T3"/>
              <a:gd fmla="*/ 16 w 31" name="T4"/>
              <a:gd fmla="*/ 0 h 61" name="T5"/>
              <a:gd fmla="*/ 0 w 31" name="T6"/>
              <a:gd fmla="*/ 50 h 61" name="T7"/>
              <a:gd fmla="*/ 31 w 31" name="T8"/>
              <a:gd fmla="*/ 61 h 61" name="T9"/>
              <a:gd fmla="*/ 0 60000 65536" name="T10"/>
              <a:gd fmla="*/ 0 60000 65536" name="T11"/>
              <a:gd fmla="*/ 0 60000 65536" name="T12"/>
              <a:gd fmla="*/ 0 60000 65536" name="T13"/>
              <a:gd fmla="*/ 0 60000 65536" name="T14"/>
              <a:gd fmla="*/ 0 w 31" name="T15"/>
              <a:gd fmla="*/ 0 h 61" name="T16"/>
              <a:gd fmla="*/ 31 w 31" name="T17"/>
              <a:gd fmla="*/ 61 h 61" name="T18"/>
            </a:gdLst>
            <a:cxnLst>
              <a:cxn ang="T10">
                <a:pos x="T0" y="T1"/>
              </a:cxn>
              <a:cxn ang="T11">
                <a:pos x="T2" y="T3"/>
              </a:cxn>
              <a:cxn ang="T12">
                <a:pos x="T4" y="T5"/>
              </a:cxn>
              <a:cxn ang="T13">
                <a:pos x="T6" y="T7"/>
              </a:cxn>
              <a:cxn ang="T14">
                <a:pos x="T8" y="T9"/>
              </a:cxn>
            </a:cxnLst>
            <a:rect b="T18" l="T15" r="T17" t="T16"/>
            <a:pathLst>
              <a:path h="61" w="31">
                <a:moveTo>
                  <a:pt x="31" y="61"/>
                </a:moveTo>
                <a:cubicBezTo>
                  <a:pt x="31" y="0"/>
                  <a:pt x="31" y="0"/>
                  <a:pt x="31" y="0"/>
                </a:cubicBezTo>
                <a:cubicBezTo>
                  <a:pt x="16" y="0"/>
                  <a:pt x="16" y="0"/>
                  <a:pt x="16" y="0"/>
                </a:cubicBezTo>
                <a:cubicBezTo>
                  <a:pt x="15" y="20"/>
                  <a:pt x="9" y="37"/>
                  <a:pt x="0" y="50"/>
                </a:cubicBezTo>
                <a:cubicBezTo>
                  <a:pt x="9" y="56"/>
                  <a:pt x="20" y="60"/>
                  <a:pt x="31" y="6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0" name="Freeform 208"/>
          <p:cNvSpPr/>
          <p:nvPr/>
        </p:nvSpPr>
        <p:spPr bwMode="auto">
          <a:xfrm>
            <a:off x="6892925" y="4017963"/>
            <a:ext cx="52388" cy="103187"/>
          </a:xfrm>
          <a:custGeom>
            <a:gdLst>
              <a:gd fmla="*/ 16 w 31" name="T0"/>
              <a:gd fmla="*/ 61 h 61" name="T1"/>
              <a:gd fmla="*/ 31 w 31" name="T2"/>
              <a:gd fmla="*/ 61 h 61" name="T3"/>
              <a:gd fmla="*/ 31 w 31" name="T4"/>
              <a:gd fmla="*/ 0 h 61" name="T5"/>
              <a:gd fmla="*/ 0 w 31" name="T6"/>
              <a:gd fmla="*/ 11 h 61" name="T7"/>
              <a:gd fmla="*/ 16 w 31" name="T8"/>
              <a:gd fmla="*/ 61 h 61" name="T9"/>
              <a:gd fmla="*/ 0 60000 65536" name="T10"/>
              <a:gd fmla="*/ 0 60000 65536" name="T11"/>
              <a:gd fmla="*/ 0 60000 65536" name="T12"/>
              <a:gd fmla="*/ 0 60000 65536" name="T13"/>
              <a:gd fmla="*/ 0 60000 65536" name="T14"/>
              <a:gd fmla="*/ 0 w 31" name="T15"/>
              <a:gd fmla="*/ 0 h 61" name="T16"/>
              <a:gd fmla="*/ 31 w 31" name="T17"/>
              <a:gd fmla="*/ 61 h 61" name="T18"/>
            </a:gdLst>
            <a:cxnLst>
              <a:cxn ang="T10">
                <a:pos x="T0" y="T1"/>
              </a:cxn>
              <a:cxn ang="T11">
                <a:pos x="T2" y="T3"/>
              </a:cxn>
              <a:cxn ang="T12">
                <a:pos x="T4" y="T5"/>
              </a:cxn>
              <a:cxn ang="T13">
                <a:pos x="T6" y="T7"/>
              </a:cxn>
              <a:cxn ang="T14">
                <a:pos x="T8" y="T9"/>
              </a:cxn>
            </a:cxnLst>
            <a:rect b="T18" l="T15" r="T17" t="T16"/>
            <a:pathLst>
              <a:path h="61" w="31">
                <a:moveTo>
                  <a:pt x="16" y="61"/>
                </a:moveTo>
                <a:cubicBezTo>
                  <a:pt x="31" y="61"/>
                  <a:pt x="31" y="61"/>
                  <a:pt x="31" y="61"/>
                </a:cubicBezTo>
                <a:cubicBezTo>
                  <a:pt x="31" y="0"/>
                  <a:pt x="31" y="0"/>
                  <a:pt x="31" y="0"/>
                </a:cubicBezTo>
                <a:cubicBezTo>
                  <a:pt x="20" y="1"/>
                  <a:pt x="9" y="5"/>
                  <a:pt x="0" y="11"/>
                </a:cubicBezTo>
                <a:cubicBezTo>
                  <a:pt x="9" y="23"/>
                  <a:pt x="15" y="41"/>
                  <a:pt x="16" y="6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1" name="Freeform 209"/>
          <p:cNvSpPr/>
          <p:nvPr/>
        </p:nvSpPr>
        <p:spPr bwMode="auto">
          <a:xfrm>
            <a:off x="6843713" y="4138613"/>
            <a:ext cx="58737" cy="73025"/>
          </a:xfrm>
          <a:custGeom>
            <a:gdLst>
              <a:gd fmla="*/ 21 w 34" name="T0"/>
              <a:gd fmla="*/ 43 h 43" name="T1"/>
              <a:gd fmla="*/ 34 w 34" name="T2"/>
              <a:gd fmla="*/ 0 h 43" name="T3"/>
              <a:gd fmla="*/ 0 w 34" name="T4"/>
              <a:gd fmla="*/ 0 h 43" name="T5"/>
              <a:gd fmla="*/ 21 w 34" name="T6"/>
              <a:gd fmla="*/ 43 h 43" name="T7"/>
              <a:gd fmla="*/ 0 60000 65536" name="T8"/>
              <a:gd fmla="*/ 0 60000 65536" name="T9"/>
              <a:gd fmla="*/ 0 60000 65536" name="T10"/>
              <a:gd fmla="*/ 0 60000 65536" name="T11"/>
              <a:gd fmla="*/ 0 w 34" name="T12"/>
              <a:gd fmla="*/ 0 h 43" name="T13"/>
              <a:gd fmla="*/ 34 w 34" name="T14"/>
              <a:gd fmla="*/ 43 h 43" name="T15"/>
            </a:gdLst>
            <a:cxnLst>
              <a:cxn ang="T8">
                <a:pos x="T0" y="T1"/>
              </a:cxn>
              <a:cxn ang="T9">
                <a:pos x="T2" y="T3"/>
              </a:cxn>
              <a:cxn ang="T10">
                <a:pos x="T4" y="T5"/>
              </a:cxn>
              <a:cxn ang="T11">
                <a:pos x="T6" y="T7"/>
              </a:cxn>
            </a:cxnLst>
            <a:rect b="T15" l="T12" r="T14" t="T13"/>
            <a:pathLst>
              <a:path h="43" w="34">
                <a:moveTo>
                  <a:pt x="21" y="43"/>
                </a:moveTo>
                <a:cubicBezTo>
                  <a:pt x="27" y="32"/>
                  <a:pt x="33" y="17"/>
                  <a:pt x="34" y="0"/>
                </a:cubicBezTo>
                <a:cubicBezTo>
                  <a:pt x="0" y="0"/>
                  <a:pt x="0" y="0"/>
                  <a:pt x="0" y="0"/>
                </a:cubicBezTo>
                <a:cubicBezTo>
                  <a:pt x="1" y="17"/>
                  <a:pt x="9" y="32"/>
                  <a:pt x="21" y="4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2" name="Freeform 210"/>
          <p:cNvSpPr/>
          <p:nvPr/>
        </p:nvSpPr>
        <p:spPr bwMode="auto">
          <a:xfrm>
            <a:off x="6843713" y="4048125"/>
            <a:ext cx="58737" cy="73025"/>
          </a:xfrm>
          <a:custGeom>
            <a:gdLst>
              <a:gd fmla="*/ 21 w 34" name="T0"/>
              <a:gd fmla="*/ 0 h 43" name="T1"/>
              <a:gd fmla="*/ 0 w 34" name="T2"/>
              <a:gd fmla="*/ 43 h 43" name="T3"/>
              <a:gd fmla="*/ 34 w 34" name="T4"/>
              <a:gd fmla="*/ 43 h 43" name="T5"/>
              <a:gd fmla="*/ 21 w 34" name="T6"/>
              <a:gd fmla="*/ 0 h 43" name="T7"/>
              <a:gd fmla="*/ 0 60000 65536" name="T8"/>
              <a:gd fmla="*/ 0 60000 65536" name="T9"/>
              <a:gd fmla="*/ 0 60000 65536" name="T10"/>
              <a:gd fmla="*/ 0 60000 65536" name="T11"/>
              <a:gd fmla="*/ 0 w 34" name="T12"/>
              <a:gd fmla="*/ 0 h 43" name="T13"/>
              <a:gd fmla="*/ 34 w 34" name="T14"/>
              <a:gd fmla="*/ 43 h 43" name="T15"/>
            </a:gdLst>
            <a:cxnLst>
              <a:cxn ang="T8">
                <a:pos x="T0" y="T1"/>
              </a:cxn>
              <a:cxn ang="T9">
                <a:pos x="T2" y="T3"/>
              </a:cxn>
              <a:cxn ang="T10">
                <a:pos x="T4" y="T5"/>
              </a:cxn>
              <a:cxn ang="T11">
                <a:pos x="T6" y="T7"/>
              </a:cxn>
            </a:cxnLst>
            <a:rect b="T15" l="T12" r="T14" t="T13"/>
            <a:pathLst>
              <a:path h="43" w="34">
                <a:moveTo>
                  <a:pt x="21" y="0"/>
                </a:moveTo>
                <a:cubicBezTo>
                  <a:pt x="9" y="11"/>
                  <a:pt x="1" y="26"/>
                  <a:pt x="0" y="43"/>
                </a:cubicBezTo>
                <a:cubicBezTo>
                  <a:pt x="34" y="43"/>
                  <a:pt x="34" y="43"/>
                  <a:pt x="34" y="43"/>
                </a:cubicBezTo>
                <a:cubicBezTo>
                  <a:pt x="33" y="25"/>
                  <a:pt x="27" y="10"/>
                  <a:pt x="21"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3" name="Freeform 211"/>
          <p:cNvSpPr/>
          <p:nvPr/>
        </p:nvSpPr>
        <p:spPr bwMode="auto">
          <a:xfrm>
            <a:off x="6964363" y="4138613"/>
            <a:ext cx="52387" cy="103187"/>
          </a:xfrm>
          <a:custGeom>
            <a:gdLst>
              <a:gd fmla="*/ 0 w 31" name="T0"/>
              <a:gd fmla="*/ 61 h 61" name="T1"/>
              <a:gd fmla="*/ 31 w 31" name="T2"/>
              <a:gd fmla="*/ 50 h 61" name="T3"/>
              <a:gd fmla="*/ 15 w 31" name="T4"/>
              <a:gd fmla="*/ 0 h 61" name="T5"/>
              <a:gd fmla="*/ 0 w 31" name="T6"/>
              <a:gd fmla="*/ 0 h 61" name="T7"/>
              <a:gd fmla="*/ 0 w 31" name="T8"/>
              <a:gd fmla="*/ 61 h 61" name="T9"/>
              <a:gd fmla="*/ 0 60000 65536" name="T10"/>
              <a:gd fmla="*/ 0 60000 65536" name="T11"/>
              <a:gd fmla="*/ 0 60000 65536" name="T12"/>
              <a:gd fmla="*/ 0 60000 65536" name="T13"/>
              <a:gd fmla="*/ 0 60000 65536" name="T14"/>
              <a:gd fmla="*/ 0 w 31" name="T15"/>
              <a:gd fmla="*/ 0 h 61" name="T16"/>
              <a:gd fmla="*/ 31 w 31" name="T17"/>
              <a:gd fmla="*/ 61 h 61" name="T18"/>
            </a:gdLst>
            <a:cxnLst>
              <a:cxn ang="T10">
                <a:pos x="T0" y="T1"/>
              </a:cxn>
              <a:cxn ang="T11">
                <a:pos x="T2" y="T3"/>
              </a:cxn>
              <a:cxn ang="T12">
                <a:pos x="T4" y="T5"/>
              </a:cxn>
              <a:cxn ang="T13">
                <a:pos x="T6" y="T7"/>
              </a:cxn>
              <a:cxn ang="T14">
                <a:pos x="T8" y="T9"/>
              </a:cxn>
            </a:cxnLst>
            <a:rect b="T18" l="T15" r="T17" t="T16"/>
            <a:pathLst>
              <a:path h="61" w="31">
                <a:moveTo>
                  <a:pt x="0" y="61"/>
                </a:moveTo>
                <a:cubicBezTo>
                  <a:pt x="12" y="60"/>
                  <a:pt x="22" y="56"/>
                  <a:pt x="31" y="50"/>
                </a:cubicBezTo>
                <a:cubicBezTo>
                  <a:pt x="23" y="37"/>
                  <a:pt x="16" y="20"/>
                  <a:pt x="15" y="0"/>
                </a:cubicBezTo>
                <a:cubicBezTo>
                  <a:pt x="0" y="0"/>
                  <a:pt x="0" y="0"/>
                  <a:pt x="0" y="0"/>
                </a:cubicBezTo>
                <a:lnTo>
                  <a:pt x="0" y="6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4" name="Freeform 212"/>
          <p:cNvSpPr>
            <a:spLocks noEditPoints="1"/>
          </p:cNvSpPr>
          <p:nvPr/>
        </p:nvSpPr>
        <p:spPr bwMode="auto">
          <a:xfrm>
            <a:off x="6883400" y="2457450"/>
            <a:ext cx="230188" cy="184150"/>
          </a:xfrm>
          <a:custGeom>
            <a:gdLst>
              <a:gd fmla="*/ 123 w 136" name="T0"/>
              <a:gd fmla="*/ 24 h 108" name="T1"/>
              <a:gd fmla="*/ 111 w 136" name="T2"/>
              <a:gd fmla="*/ 25 h 108" name="T3"/>
              <a:gd fmla="*/ 111 w 136" name="T4"/>
              <a:gd fmla="*/ 31 h 108" name="T5"/>
              <a:gd fmla="*/ 124 w 136" name="T6"/>
              <a:gd fmla="*/ 61 h 108" name="T7"/>
              <a:gd fmla="*/ 124 w 136" name="T8"/>
              <a:gd fmla="*/ 76 h 108" name="T9"/>
              <a:gd fmla="*/ 111 w 136" name="T10"/>
              <a:gd fmla="*/ 108 h 108" name="T11"/>
              <a:gd fmla="*/ 136 w 136" name="T12"/>
              <a:gd fmla="*/ 102 h 108" name="T13"/>
              <a:gd fmla="*/ 136 w 136" name="T14"/>
              <a:gd fmla="*/ 39 h 108" name="T15"/>
              <a:gd fmla="*/ 110 w 136" name="T16"/>
              <a:gd fmla="*/ 0 h 108" name="T17"/>
              <a:gd fmla="*/ 68 w 136" name="T18"/>
              <a:gd fmla="*/ 9 h 108" name="T19"/>
              <a:gd fmla="*/ 111 w 136" name="T20"/>
              <a:gd fmla="*/ 25 h 108" name="T21"/>
              <a:gd fmla="*/ 68 w 136" name="T22"/>
              <a:gd fmla="*/ 86 h 108" name="T23"/>
              <a:gd fmla="*/ 104 w 136" name="T24"/>
              <a:gd fmla="*/ 102 h 108" name="T25"/>
              <a:gd fmla="*/ 111 w 136" name="T26"/>
              <a:gd fmla="*/ 108 h 108" name="T27"/>
              <a:gd fmla="*/ 97 w 136" name="T28"/>
              <a:gd fmla="*/ 76 h 108" name="T29"/>
              <a:gd fmla="*/ 111 w 136" name="T30"/>
              <a:gd fmla="*/ 61 h 108" name="T31"/>
              <a:gd fmla="*/ 68 w 136" name="T32"/>
              <a:gd fmla="*/ 31 h 108" name="T33"/>
              <a:gd fmla="*/ 68 w 136" name="T34"/>
              <a:gd fmla="*/ 0 h 108" name="T35"/>
              <a:gd fmla="*/ 26 w 136" name="T36"/>
              <a:gd fmla="*/ 1 h 108" name="T37"/>
              <a:gd fmla="*/ 34 w 136" name="T38"/>
              <a:gd fmla="*/ 9 h 108" name="T39"/>
              <a:gd fmla="*/ 68 w 136" name="T40"/>
              <a:gd fmla="*/ 9 h 108" name="T41"/>
              <a:gd fmla="*/ 26 w 136" name="T42"/>
              <a:gd fmla="*/ 108 h 108" name="T43"/>
              <a:gd fmla="*/ 33 w 136" name="T44"/>
              <a:gd fmla="*/ 102 h 108" name="T45"/>
              <a:gd fmla="*/ 68 w 136" name="T46"/>
              <a:gd fmla="*/ 86 h 108" name="T47"/>
              <a:gd fmla="*/ 26 w 136" name="T48"/>
              <a:gd fmla="*/ 31 h 108" name="T49"/>
              <a:gd fmla="*/ 40 w 136" name="T50"/>
              <a:gd fmla="*/ 61 h 108" name="T51"/>
              <a:gd fmla="*/ 40 w 136" name="T52"/>
              <a:gd fmla="*/ 76 h 108" name="T53"/>
              <a:gd fmla="*/ 26 w 136" name="T54"/>
              <a:gd fmla="*/ 108 h 108" name="T55"/>
              <a:gd fmla="*/ 14 w 136" name="T56"/>
              <a:gd fmla="*/ 24 h 108" name="T57"/>
              <a:gd fmla="*/ 0 w 136" name="T58"/>
              <a:gd fmla="*/ 83 h 108" name="T59"/>
              <a:gd fmla="*/ 0 w 136" name="T60"/>
              <a:gd fmla="*/ 102 h 108" name="T61"/>
              <a:gd fmla="*/ 26 w 136" name="T62"/>
              <a:gd fmla="*/ 108 h 108" name="T63"/>
              <a:gd fmla="*/ 13 w 136" name="T64"/>
              <a:gd fmla="*/ 76 h 108" name="T65"/>
              <a:gd fmla="*/ 26 w 136" name="T66"/>
              <a:gd fmla="*/ 61 h 108" name="T67"/>
              <a:gd fmla="*/ 23 w 136" name="T68"/>
              <a:gd fmla="*/ 31 h 108" name="T69"/>
              <a:gd fmla="*/ 26 w 136" name="T70"/>
              <a:gd fmla="*/ 1 h 10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36" name="T108"/>
              <a:gd fmla="*/ 0 h 108" name="T109"/>
              <a:gd fmla="*/ 136 w 136" name="T110"/>
              <a:gd fmla="*/ 108 h 10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08" w="136">
                <a:moveTo>
                  <a:pt x="136" y="39"/>
                </a:moveTo>
                <a:cubicBezTo>
                  <a:pt x="123" y="24"/>
                  <a:pt x="123" y="24"/>
                  <a:pt x="123" y="24"/>
                </a:cubicBezTo>
                <a:cubicBezTo>
                  <a:pt x="111" y="1"/>
                  <a:pt x="111" y="1"/>
                  <a:pt x="111" y="1"/>
                </a:cubicBezTo>
                <a:cubicBezTo>
                  <a:pt x="111" y="25"/>
                  <a:pt x="111" y="25"/>
                  <a:pt x="111" y="25"/>
                </a:cubicBezTo>
                <a:cubicBezTo>
                  <a:pt x="114" y="31"/>
                  <a:pt x="114" y="31"/>
                  <a:pt x="114" y="31"/>
                </a:cubicBezTo>
                <a:cubicBezTo>
                  <a:pt x="111" y="31"/>
                  <a:pt x="111" y="31"/>
                  <a:pt x="111" y="31"/>
                </a:cubicBezTo>
                <a:cubicBezTo>
                  <a:pt x="111" y="61"/>
                  <a:pt x="111" y="61"/>
                  <a:pt x="111" y="61"/>
                </a:cubicBezTo>
                <a:cubicBezTo>
                  <a:pt x="124" y="61"/>
                  <a:pt x="124" y="61"/>
                  <a:pt x="124" y="61"/>
                </a:cubicBezTo>
                <a:cubicBezTo>
                  <a:pt x="124" y="76"/>
                  <a:pt x="124" y="76"/>
                  <a:pt x="124" y="76"/>
                </a:cubicBezTo>
                <a:cubicBezTo>
                  <a:pt x="124" y="76"/>
                  <a:pt x="124" y="76"/>
                  <a:pt x="124" y="76"/>
                </a:cubicBezTo>
                <a:cubicBezTo>
                  <a:pt x="111" y="76"/>
                  <a:pt x="111" y="76"/>
                  <a:pt x="111" y="76"/>
                </a:cubicBezTo>
                <a:cubicBezTo>
                  <a:pt x="111" y="108"/>
                  <a:pt x="111" y="108"/>
                  <a:pt x="111" y="108"/>
                </a:cubicBezTo>
                <a:cubicBezTo>
                  <a:pt x="130" y="108"/>
                  <a:pt x="130" y="108"/>
                  <a:pt x="130" y="108"/>
                </a:cubicBezTo>
                <a:cubicBezTo>
                  <a:pt x="134" y="108"/>
                  <a:pt x="136" y="105"/>
                  <a:pt x="136" y="102"/>
                </a:cubicBezTo>
                <a:cubicBezTo>
                  <a:pt x="136" y="86"/>
                  <a:pt x="136" y="86"/>
                  <a:pt x="136" y="86"/>
                </a:cubicBezTo>
                <a:lnTo>
                  <a:pt x="136" y="39"/>
                </a:lnTo>
                <a:close/>
                <a:moveTo>
                  <a:pt x="111" y="1"/>
                </a:moveTo>
                <a:cubicBezTo>
                  <a:pt x="110" y="0"/>
                  <a:pt x="110" y="0"/>
                  <a:pt x="110" y="0"/>
                </a:cubicBezTo>
                <a:cubicBezTo>
                  <a:pt x="68" y="0"/>
                  <a:pt x="68" y="0"/>
                  <a:pt x="68" y="0"/>
                </a:cubicBezTo>
                <a:cubicBezTo>
                  <a:pt x="68" y="9"/>
                  <a:pt x="68" y="9"/>
                  <a:pt x="68" y="9"/>
                </a:cubicBezTo>
                <a:cubicBezTo>
                  <a:pt x="102" y="9"/>
                  <a:pt x="102" y="9"/>
                  <a:pt x="102" y="9"/>
                </a:cubicBezTo>
                <a:cubicBezTo>
                  <a:pt x="111" y="25"/>
                  <a:pt x="111" y="25"/>
                  <a:pt x="111" y="25"/>
                </a:cubicBezTo>
                <a:cubicBezTo>
                  <a:pt x="111" y="1"/>
                  <a:pt x="111" y="1"/>
                  <a:pt x="111" y="1"/>
                </a:cubicBezTo>
                <a:close/>
                <a:moveTo>
                  <a:pt x="68" y="86"/>
                </a:moveTo>
                <a:cubicBezTo>
                  <a:pt x="104" y="86"/>
                  <a:pt x="104" y="86"/>
                  <a:pt x="104" y="86"/>
                </a:cubicBezTo>
                <a:cubicBezTo>
                  <a:pt x="104" y="102"/>
                  <a:pt x="104" y="102"/>
                  <a:pt x="104" y="102"/>
                </a:cubicBezTo>
                <a:cubicBezTo>
                  <a:pt x="104" y="105"/>
                  <a:pt x="107" y="108"/>
                  <a:pt x="110" y="108"/>
                </a:cubicBezTo>
                <a:cubicBezTo>
                  <a:pt x="111" y="108"/>
                  <a:pt x="111" y="108"/>
                  <a:pt x="111" y="108"/>
                </a:cubicBezTo>
                <a:cubicBezTo>
                  <a:pt x="111" y="76"/>
                  <a:pt x="111" y="76"/>
                  <a:pt x="111" y="76"/>
                </a:cubicBezTo>
                <a:cubicBezTo>
                  <a:pt x="97" y="76"/>
                  <a:pt x="97" y="76"/>
                  <a:pt x="97" y="76"/>
                </a:cubicBezTo>
                <a:cubicBezTo>
                  <a:pt x="97" y="61"/>
                  <a:pt x="97" y="61"/>
                  <a:pt x="97" y="61"/>
                </a:cubicBezTo>
                <a:cubicBezTo>
                  <a:pt x="111" y="61"/>
                  <a:pt x="111" y="61"/>
                  <a:pt x="111" y="61"/>
                </a:cubicBezTo>
                <a:cubicBezTo>
                  <a:pt x="111" y="31"/>
                  <a:pt x="111" y="31"/>
                  <a:pt x="111" y="31"/>
                </a:cubicBezTo>
                <a:cubicBezTo>
                  <a:pt x="68" y="31"/>
                  <a:pt x="68" y="31"/>
                  <a:pt x="68" y="31"/>
                </a:cubicBezTo>
                <a:lnTo>
                  <a:pt x="68" y="86"/>
                </a:lnTo>
                <a:close/>
                <a:moveTo>
                  <a:pt x="68" y="0"/>
                </a:moveTo>
                <a:cubicBezTo>
                  <a:pt x="27" y="0"/>
                  <a:pt x="27" y="0"/>
                  <a:pt x="27" y="0"/>
                </a:cubicBezTo>
                <a:cubicBezTo>
                  <a:pt x="26" y="1"/>
                  <a:pt x="26" y="1"/>
                  <a:pt x="26" y="1"/>
                </a:cubicBezTo>
                <a:cubicBezTo>
                  <a:pt x="26" y="25"/>
                  <a:pt x="26" y="25"/>
                  <a:pt x="26" y="25"/>
                </a:cubicBezTo>
                <a:cubicBezTo>
                  <a:pt x="34" y="9"/>
                  <a:pt x="34" y="9"/>
                  <a:pt x="34" y="9"/>
                </a:cubicBezTo>
                <a:cubicBezTo>
                  <a:pt x="34" y="9"/>
                  <a:pt x="34" y="9"/>
                  <a:pt x="34" y="9"/>
                </a:cubicBezTo>
                <a:cubicBezTo>
                  <a:pt x="68" y="9"/>
                  <a:pt x="68" y="9"/>
                  <a:pt x="68" y="9"/>
                </a:cubicBezTo>
                <a:cubicBezTo>
                  <a:pt x="68" y="0"/>
                  <a:pt x="68" y="0"/>
                  <a:pt x="68" y="0"/>
                </a:cubicBezTo>
                <a:close/>
                <a:moveTo>
                  <a:pt x="26" y="108"/>
                </a:moveTo>
                <a:cubicBezTo>
                  <a:pt x="27" y="108"/>
                  <a:pt x="27" y="108"/>
                  <a:pt x="27" y="108"/>
                </a:cubicBezTo>
                <a:cubicBezTo>
                  <a:pt x="30" y="108"/>
                  <a:pt x="33" y="105"/>
                  <a:pt x="33" y="102"/>
                </a:cubicBezTo>
                <a:cubicBezTo>
                  <a:pt x="33" y="86"/>
                  <a:pt x="33" y="86"/>
                  <a:pt x="33" y="86"/>
                </a:cubicBezTo>
                <a:cubicBezTo>
                  <a:pt x="68" y="86"/>
                  <a:pt x="68" y="86"/>
                  <a:pt x="68" y="86"/>
                </a:cubicBezTo>
                <a:cubicBezTo>
                  <a:pt x="68" y="31"/>
                  <a:pt x="68" y="31"/>
                  <a:pt x="68" y="31"/>
                </a:cubicBezTo>
                <a:cubicBezTo>
                  <a:pt x="26" y="31"/>
                  <a:pt x="26" y="31"/>
                  <a:pt x="26" y="31"/>
                </a:cubicBezTo>
                <a:cubicBezTo>
                  <a:pt x="26" y="61"/>
                  <a:pt x="26" y="61"/>
                  <a:pt x="26" y="61"/>
                </a:cubicBezTo>
                <a:cubicBezTo>
                  <a:pt x="40" y="61"/>
                  <a:pt x="40" y="61"/>
                  <a:pt x="40" y="61"/>
                </a:cubicBezTo>
                <a:cubicBezTo>
                  <a:pt x="40" y="76"/>
                  <a:pt x="40" y="76"/>
                  <a:pt x="40" y="76"/>
                </a:cubicBezTo>
                <a:cubicBezTo>
                  <a:pt x="40" y="76"/>
                  <a:pt x="40" y="76"/>
                  <a:pt x="40" y="76"/>
                </a:cubicBezTo>
                <a:cubicBezTo>
                  <a:pt x="26" y="76"/>
                  <a:pt x="26" y="76"/>
                  <a:pt x="26" y="76"/>
                </a:cubicBezTo>
                <a:lnTo>
                  <a:pt x="26" y="108"/>
                </a:lnTo>
                <a:close/>
                <a:moveTo>
                  <a:pt x="26" y="1"/>
                </a:moveTo>
                <a:cubicBezTo>
                  <a:pt x="14" y="24"/>
                  <a:pt x="14" y="24"/>
                  <a:pt x="14" y="24"/>
                </a:cubicBezTo>
                <a:cubicBezTo>
                  <a:pt x="0" y="39"/>
                  <a:pt x="0" y="39"/>
                  <a:pt x="0" y="39"/>
                </a:cubicBezTo>
                <a:cubicBezTo>
                  <a:pt x="0" y="83"/>
                  <a:pt x="0" y="83"/>
                  <a:pt x="0" y="83"/>
                </a:cubicBezTo>
                <a:cubicBezTo>
                  <a:pt x="0" y="86"/>
                  <a:pt x="0" y="86"/>
                  <a:pt x="0" y="86"/>
                </a:cubicBezTo>
                <a:cubicBezTo>
                  <a:pt x="0" y="102"/>
                  <a:pt x="0" y="102"/>
                  <a:pt x="0" y="102"/>
                </a:cubicBezTo>
                <a:cubicBezTo>
                  <a:pt x="0" y="105"/>
                  <a:pt x="3" y="108"/>
                  <a:pt x="7" y="108"/>
                </a:cubicBezTo>
                <a:cubicBezTo>
                  <a:pt x="26" y="108"/>
                  <a:pt x="26" y="108"/>
                  <a:pt x="26" y="108"/>
                </a:cubicBezTo>
                <a:cubicBezTo>
                  <a:pt x="26" y="76"/>
                  <a:pt x="26" y="76"/>
                  <a:pt x="26" y="76"/>
                </a:cubicBezTo>
                <a:cubicBezTo>
                  <a:pt x="13" y="76"/>
                  <a:pt x="13" y="76"/>
                  <a:pt x="13" y="76"/>
                </a:cubicBezTo>
                <a:cubicBezTo>
                  <a:pt x="13" y="61"/>
                  <a:pt x="13" y="61"/>
                  <a:pt x="13" y="61"/>
                </a:cubicBezTo>
                <a:cubicBezTo>
                  <a:pt x="26" y="61"/>
                  <a:pt x="26" y="61"/>
                  <a:pt x="26" y="61"/>
                </a:cubicBezTo>
                <a:cubicBezTo>
                  <a:pt x="26" y="31"/>
                  <a:pt x="26" y="31"/>
                  <a:pt x="26" y="31"/>
                </a:cubicBezTo>
                <a:cubicBezTo>
                  <a:pt x="23" y="31"/>
                  <a:pt x="23" y="31"/>
                  <a:pt x="23" y="31"/>
                </a:cubicBezTo>
                <a:cubicBezTo>
                  <a:pt x="26" y="25"/>
                  <a:pt x="26" y="25"/>
                  <a:pt x="26" y="25"/>
                </a:cubicBezTo>
                <a:lnTo>
                  <a:pt x="26" y="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5" name="Freeform 213"/>
          <p:cNvSpPr/>
          <p:nvPr/>
        </p:nvSpPr>
        <p:spPr bwMode="auto">
          <a:xfrm>
            <a:off x="8224838" y="3887788"/>
            <a:ext cx="98425" cy="98425"/>
          </a:xfrm>
          <a:custGeom>
            <a:gdLst>
              <a:gd fmla="*/ 12 w 58" name="T0"/>
              <a:gd fmla="*/ 53 h 58" name="T1"/>
              <a:gd fmla="*/ 28 w 58" name="T2"/>
              <a:gd fmla="*/ 58 h 58" name="T3"/>
              <a:gd fmla="*/ 58 w 58" name="T4"/>
              <a:gd fmla="*/ 29 h 58" name="T5"/>
              <a:gd fmla="*/ 28 w 58" name="T6"/>
              <a:gd fmla="*/ 0 h 58" name="T7"/>
              <a:gd fmla="*/ 0 w 58" name="T8"/>
              <a:gd fmla="*/ 24 h 58" name="T9"/>
              <a:gd fmla="*/ 28 w 58" name="T10"/>
              <a:gd fmla="*/ 24 h 58" name="T11"/>
              <a:gd fmla="*/ 38 w 58" name="T12"/>
              <a:gd fmla="*/ 24 h 58" name="T13"/>
              <a:gd fmla="*/ 32 w 58" name="T14"/>
              <a:gd fmla="*/ 32 h 58" name="T15"/>
              <a:gd fmla="*/ 12 w 58" name="T16"/>
              <a:gd fmla="*/ 53 h 5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8" name="T27"/>
              <a:gd fmla="*/ 0 h 58" name="T28"/>
              <a:gd fmla="*/ 58 w 58" name="T29"/>
              <a:gd fmla="*/ 58 h 5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57">
                <a:moveTo>
                  <a:pt x="12" y="53"/>
                </a:moveTo>
                <a:cubicBezTo>
                  <a:pt x="17" y="56"/>
                  <a:pt x="22" y="58"/>
                  <a:pt x="28" y="58"/>
                </a:cubicBezTo>
                <a:cubicBezTo>
                  <a:pt x="44" y="58"/>
                  <a:pt x="58" y="45"/>
                  <a:pt x="58" y="29"/>
                </a:cubicBezTo>
                <a:cubicBezTo>
                  <a:pt x="58" y="13"/>
                  <a:pt x="44" y="0"/>
                  <a:pt x="28" y="0"/>
                </a:cubicBezTo>
                <a:cubicBezTo>
                  <a:pt x="14" y="0"/>
                  <a:pt x="2" y="10"/>
                  <a:pt x="0" y="24"/>
                </a:cubicBezTo>
                <a:cubicBezTo>
                  <a:pt x="28" y="24"/>
                  <a:pt x="28" y="24"/>
                  <a:pt x="28" y="24"/>
                </a:cubicBezTo>
                <a:cubicBezTo>
                  <a:pt x="38" y="24"/>
                  <a:pt x="38" y="24"/>
                  <a:pt x="38" y="24"/>
                </a:cubicBezTo>
                <a:cubicBezTo>
                  <a:pt x="32" y="32"/>
                  <a:pt x="32" y="32"/>
                  <a:pt x="32" y="32"/>
                </a:cubicBezTo>
                <a:lnTo>
                  <a:pt x="12" y="5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6" name="Freeform 214"/>
          <p:cNvSpPr/>
          <p:nvPr/>
        </p:nvSpPr>
        <p:spPr bwMode="auto">
          <a:xfrm>
            <a:off x="8069263" y="3937000"/>
            <a:ext cx="203200" cy="192088"/>
          </a:xfrm>
          <a:custGeom>
            <a:gdLst>
              <a:gd fmla="*/ 54 w 120" name="T0"/>
              <a:gd fmla="*/ 60 h 113" name="T1"/>
              <a:gd fmla="*/ 54 w 120" name="T2"/>
              <a:gd fmla="*/ 63 h 113" name="T3"/>
              <a:gd fmla="*/ 54 w 120" name="T4"/>
              <a:gd fmla="*/ 67 h 113" name="T5"/>
              <a:gd fmla="*/ 54 w 120" name="T6"/>
              <a:gd fmla="*/ 103 h 113" name="T7"/>
              <a:gd fmla="*/ 40 w 120" name="T8"/>
              <a:gd fmla="*/ 113 h 113" name="T9"/>
              <a:gd fmla="*/ 79 w 120" name="T10"/>
              <a:gd fmla="*/ 113 h 113" name="T11"/>
              <a:gd fmla="*/ 67 w 120" name="T12"/>
              <a:gd fmla="*/ 103 h 113" name="T13"/>
              <a:gd fmla="*/ 67 w 120" name="T14"/>
              <a:gd fmla="*/ 67 h 113" name="T15"/>
              <a:gd fmla="*/ 67 w 120" name="T16"/>
              <a:gd fmla="*/ 63 h 113" name="T17"/>
              <a:gd fmla="*/ 67 w 120" name="T18"/>
              <a:gd fmla="*/ 60 h 113" name="T19"/>
              <a:gd fmla="*/ 101 w 120" name="T20"/>
              <a:gd fmla="*/ 22 h 113" name="T21"/>
              <a:gd fmla="*/ 120 w 120" name="T22"/>
              <a:gd fmla="*/ 0 h 113" name="T23"/>
              <a:gd fmla="*/ 91 w 120" name="T24"/>
              <a:gd fmla="*/ 0 h 113" name="T25"/>
              <a:gd fmla="*/ 0 w 120" name="T26"/>
              <a:gd fmla="*/ 0 h 113" name="T27"/>
              <a:gd fmla="*/ 54 w 120" name="T28"/>
              <a:gd fmla="*/ 60 h 11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20" name="T45"/>
              <a:gd fmla="*/ 0 h 113" name="T46"/>
              <a:gd fmla="*/ 120 w 120" name="T47"/>
              <a:gd fmla="*/ 113 h 113"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13" w="120">
                <a:moveTo>
                  <a:pt x="54" y="60"/>
                </a:moveTo>
                <a:cubicBezTo>
                  <a:pt x="54" y="63"/>
                  <a:pt x="54" y="63"/>
                  <a:pt x="54" y="63"/>
                </a:cubicBezTo>
                <a:cubicBezTo>
                  <a:pt x="54" y="67"/>
                  <a:pt x="54" y="67"/>
                  <a:pt x="54" y="67"/>
                </a:cubicBezTo>
                <a:cubicBezTo>
                  <a:pt x="54" y="103"/>
                  <a:pt x="54" y="103"/>
                  <a:pt x="54" y="103"/>
                </a:cubicBezTo>
                <a:cubicBezTo>
                  <a:pt x="46" y="104"/>
                  <a:pt x="40" y="108"/>
                  <a:pt x="40" y="113"/>
                </a:cubicBezTo>
                <a:cubicBezTo>
                  <a:pt x="79" y="113"/>
                  <a:pt x="79" y="113"/>
                  <a:pt x="79" y="113"/>
                </a:cubicBezTo>
                <a:cubicBezTo>
                  <a:pt x="79" y="108"/>
                  <a:pt x="74" y="105"/>
                  <a:pt x="67" y="103"/>
                </a:cubicBezTo>
                <a:cubicBezTo>
                  <a:pt x="67" y="67"/>
                  <a:pt x="67" y="67"/>
                  <a:pt x="67" y="67"/>
                </a:cubicBezTo>
                <a:cubicBezTo>
                  <a:pt x="67" y="63"/>
                  <a:pt x="67" y="63"/>
                  <a:pt x="67" y="63"/>
                </a:cubicBezTo>
                <a:cubicBezTo>
                  <a:pt x="67" y="60"/>
                  <a:pt x="67" y="60"/>
                  <a:pt x="67" y="60"/>
                </a:cubicBezTo>
                <a:cubicBezTo>
                  <a:pt x="101" y="22"/>
                  <a:pt x="101" y="22"/>
                  <a:pt x="101" y="22"/>
                </a:cubicBezTo>
                <a:cubicBezTo>
                  <a:pt x="120" y="0"/>
                  <a:pt x="120" y="0"/>
                  <a:pt x="120" y="0"/>
                </a:cubicBezTo>
                <a:cubicBezTo>
                  <a:pt x="91" y="0"/>
                  <a:pt x="91" y="0"/>
                  <a:pt x="91" y="0"/>
                </a:cubicBezTo>
                <a:cubicBezTo>
                  <a:pt x="0" y="0"/>
                  <a:pt x="0" y="0"/>
                  <a:pt x="0" y="0"/>
                </a:cubicBezTo>
                <a:lnTo>
                  <a:pt x="54" y="6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7" name="Freeform 215"/>
          <p:cNvSpPr/>
          <p:nvPr/>
        </p:nvSpPr>
        <p:spPr bwMode="auto">
          <a:xfrm>
            <a:off x="8099425" y="3176588"/>
            <a:ext cx="241300" cy="63500"/>
          </a:xfrm>
          <a:custGeom>
            <a:gdLst>
              <a:gd fmla="*/ 99 w 152" name="T0"/>
              <a:gd fmla="*/ 21 h 40" name="T1"/>
              <a:gd fmla="*/ 53 w 152" name="T2"/>
              <a:gd fmla="*/ 21 h 40" name="T3"/>
              <a:gd fmla="*/ 53 w 152" name="T4"/>
              <a:gd fmla="*/ 0 h 40" name="T5"/>
              <a:gd fmla="*/ 0 w 152" name="T6"/>
              <a:gd fmla="*/ 0 h 40" name="T7"/>
              <a:gd fmla="*/ 0 w 152" name="T8"/>
              <a:gd fmla="*/ 40 h 40" name="T9"/>
              <a:gd fmla="*/ 152 w 152" name="T10"/>
              <a:gd fmla="*/ 40 h 40" name="T11"/>
              <a:gd fmla="*/ 152 w 152" name="T12"/>
              <a:gd fmla="*/ 0 h 40" name="T13"/>
              <a:gd fmla="*/ 99 w 152" name="T14"/>
              <a:gd fmla="*/ 0 h 40" name="T15"/>
              <a:gd fmla="*/ 99 w 152" name="T16"/>
              <a:gd fmla="*/ 21 h 4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2" name="T27"/>
              <a:gd fmla="*/ 0 h 40" name="T28"/>
              <a:gd fmla="*/ 152 w 152" name="T29"/>
              <a:gd fmla="*/ 40 h 4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0" w="152">
                <a:moveTo>
                  <a:pt x="99" y="21"/>
                </a:moveTo>
                <a:lnTo>
                  <a:pt x="53" y="21"/>
                </a:lnTo>
                <a:lnTo>
                  <a:pt x="53" y="0"/>
                </a:lnTo>
                <a:lnTo>
                  <a:pt x="0" y="0"/>
                </a:lnTo>
                <a:lnTo>
                  <a:pt x="0" y="40"/>
                </a:lnTo>
                <a:lnTo>
                  <a:pt x="152" y="40"/>
                </a:lnTo>
                <a:lnTo>
                  <a:pt x="152" y="0"/>
                </a:lnTo>
                <a:lnTo>
                  <a:pt x="99" y="0"/>
                </a:lnTo>
                <a:lnTo>
                  <a:pt x="99"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58" name="Rectangle 216"/>
          <p:cNvSpPr>
            <a:spLocks noChangeArrowheads="1"/>
          </p:cNvSpPr>
          <p:nvPr/>
        </p:nvSpPr>
        <p:spPr bwMode="auto">
          <a:xfrm>
            <a:off x="8197850" y="3176588"/>
            <a:ext cx="44450" cy="1746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59" name="Freeform 217"/>
          <p:cNvSpPr>
            <a:spLocks noEditPoints="1"/>
          </p:cNvSpPr>
          <p:nvPr/>
        </p:nvSpPr>
        <p:spPr bwMode="auto">
          <a:xfrm>
            <a:off x="8099425" y="3036888"/>
            <a:ext cx="241300" cy="125412"/>
          </a:xfrm>
          <a:custGeom>
            <a:gdLst>
              <a:gd fmla="*/ 113 w 152" name="T0"/>
              <a:gd fmla="*/ 0 h 79" name="T1"/>
              <a:gd fmla="*/ 75 w 152" name="T2"/>
              <a:gd fmla="*/ 0 h 79" name="T3"/>
              <a:gd fmla="*/ 75 w 152" name="T4"/>
              <a:gd fmla="*/ 13 h 79" name="T5"/>
              <a:gd fmla="*/ 100 w 152" name="T6"/>
              <a:gd fmla="*/ 13 h 79" name="T7"/>
              <a:gd fmla="*/ 100 w 152" name="T8"/>
              <a:gd fmla="*/ 29 h 79" name="T9"/>
              <a:gd fmla="*/ 75 w 152" name="T10"/>
              <a:gd fmla="*/ 29 h 79" name="T11"/>
              <a:gd fmla="*/ 75 w 152" name="T12"/>
              <a:gd fmla="*/ 79 h 79" name="T13"/>
              <a:gd fmla="*/ 99 w 152" name="T14"/>
              <a:gd fmla="*/ 79 h 79" name="T15"/>
              <a:gd fmla="*/ 152 w 152" name="T16"/>
              <a:gd fmla="*/ 79 h 79" name="T17"/>
              <a:gd fmla="*/ 152 w 152" name="T18"/>
              <a:gd fmla="*/ 29 h 79" name="T19"/>
              <a:gd fmla="*/ 113 w 152" name="T20"/>
              <a:gd fmla="*/ 29 h 79" name="T21"/>
              <a:gd fmla="*/ 113 w 152" name="T22"/>
              <a:gd fmla="*/ 0 h 79" name="T23"/>
              <a:gd fmla="*/ 75 w 152" name="T24"/>
              <a:gd fmla="*/ 0 h 79" name="T25"/>
              <a:gd fmla="*/ 38 w 152" name="T26"/>
              <a:gd fmla="*/ 0 h 79" name="T27"/>
              <a:gd fmla="*/ 38 w 152" name="T28"/>
              <a:gd fmla="*/ 29 h 79" name="T29"/>
              <a:gd fmla="*/ 0 w 152" name="T30"/>
              <a:gd fmla="*/ 29 h 79" name="T31"/>
              <a:gd fmla="*/ 0 w 152" name="T32"/>
              <a:gd fmla="*/ 79 h 79" name="T33"/>
              <a:gd fmla="*/ 53 w 152" name="T34"/>
              <a:gd fmla="*/ 79 h 79" name="T35"/>
              <a:gd fmla="*/ 75 w 152" name="T36"/>
              <a:gd fmla="*/ 79 h 79" name="T37"/>
              <a:gd fmla="*/ 75 w 152" name="T38"/>
              <a:gd fmla="*/ 29 h 79" name="T39"/>
              <a:gd fmla="*/ 52 w 152" name="T40"/>
              <a:gd fmla="*/ 29 h 79" name="T41"/>
              <a:gd fmla="*/ 52 w 152" name="T42"/>
              <a:gd fmla="*/ 13 h 79" name="T43"/>
              <a:gd fmla="*/ 75 w 152" name="T44"/>
              <a:gd fmla="*/ 13 h 79" name="T45"/>
              <a:gd fmla="*/ 75 w 152" name="T46"/>
              <a:gd fmla="*/ 0 h 79"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52" name="T72"/>
              <a:gd fmla="*/ 0 h 79" name="T73"/>
              <a:gd fmla="*/ 152 w 152" name="T74"/>
              <a:gd fmla="*/ 79 h 79"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9" w="152">
                <a:moveTo>
                  <a:pt x="113" y="0"/>
                </a:moveTo>
                <a:lnTo>
                  <a:pt x="75" y="0"/>
                </a:lnTo>
                <a:lnTo>
                  <a:pt x="75" y="13"/>
                </a:lnTo>
                <a:lnTo>
                  <a:pt x="100" y="13"/>
                </a:lnTo>
                <a:lnTo>
                  <a:pt x="100" y="29"/>
                </a:lnTo>
                <a:lnTo>
                  <a:pt x="75" y="29"/>
                </a:lnTo>
                <a:lnTo>
                  <a:pt x="75" y="79"/>
                </a:lnTo>
                <a:lnTo>
                  <a:pt x="99" y="79"/>
                </a:lnTo>
                <a:lnTo>
                  <a:pt x="152" y="79"/>
                </a:lnTo>
                <a:lnTo>
                  <a:pt x="152" y="29"/>
                </a:lnTo>
                <a:lnTo>
                  <a:pt x="113" y="29"/>
                </a:lnTo>
                <a:lnTo>
                  <a:pt x="113" y="0"/>
                </a:lnTo>
                <a:close/>
                <a:moveTo>
                  <a:pt x="75" y="0"/>
                </a:moveTo>
                <a:lnTo>
                  <a:pt x="38" y="0"/>
                </a:lnTo>
                <a:lnTo>
                  <a:pt x="38" y="29"/>
                </a:lnTo>
                <a:lnTo>
                  <a:pt x="0" y="29"/>
                </a:lnTo>
                <a:lnTo>
                  <a:pt x="0" y="79"/>
                </a:lnTo>
                <a:lnTo>
                  <a:pt x="53" y="79"/>
                </a:lnTo>
                <a:lnTo>
                  <a:pt x="75" y="79"/>
                </a:lnTo>
                <a:lnTo>
                  <a:pt x="75" y="29"/>
                </a:lnTo>
                <a:lnTo>
                  <a:pt x="52" y="29"/>
                </a:lnTo>
                <a:lnTo>
                  <a:pt x="52" y="13"/>
                </a:lnTo>
                <a:lnTo>
                  <a:pt x="75" y="13"/>
                </a:lnTo>
                <a:lnTo>
                  <a:pt x="75"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0" name="Freeform 218"/>
          <p:cNvSpPr>
            <a:spLocks noEditPoints="1"/>
          </p:cNvSpPr>
          <p:nvPr/>
        </p:nvSpPr>
        <p:spPr bwMode="auto">
          <a:xfrm>
            <a:off x="6972300" y="4310063"/>
            <a:ext cx="223838" cy="138112"/>
          </a:xfrm>
          <a:custGeom>
            <a:gdLst>
              <a:gd fmla="*/ 111 w 141" name="T0"/>
              <a:gd fmla="*/ 87 h 87" name="T1"/>
              <a:gd fmla="*/ 141 w 141" name="T2"/>
              <a:gd fmla="*/ 87 h 87" name="T3"/>
              <a:gd fmla="*/ 141 w 141" name="T4"/>
              <a:gd fmla="*/ 48 h 87" name="T5"/>
              <a:gd fmla="*/ 124 w 141" name="T6"/>
              <a:gd fmla="*/ 48 h 87" name="T7"/>
              <a:gd fmla="*/ 124 w 141" name="T8"/>
              <a:gd fmla="*/ 0 h 87" name="T9"/>
              <a:gd fmla="*/ 111 w 141" name="T10"/>
              <a:gd fmla="*/ 0 h 87" name="T11"/>
              <a:gd fmla="*/ 111 w 141" name="T12"/>
              <a:gd fmla="*/ 61 h 87" name="T13"/>
              <a:gd fmla="*/ 123 w 141" name="T14"/>
              <a:gd fmla="*/ 61 h 87" name="T15"/>
              <a:gd fmla="*/ 123 w 141" name="T16"/>
              <a:gd fmla="*/ 78 h 87" name="T17"/>
              <a:gd fmla="*/ 111 w 141" name="T18"/>
              <a:gd fmla="*/ 78 h 87" name="T19"/>
              <a:gd fmla="*/ 111 w 141" name="T20"/>
              <a:gd fmla="*/ 87 h 87" name="T21"/>
              <a:gd fmla="*/ 92 w 141" name="T22"/>
              <a:gd fmla="*/ 0 h 87" name="T23"/>
              <a:gd fmla="*/ 92 w 141" name="T24"/>
              <a:gd fmla="*/ 48 h 87" name="T25"/>
              <a:gd fmla="*/ 71 w 141" name="T26"/>
              <a:gd fmla="*/ 48 h 87" name="T27"/>
              <a:gd fmla="*/ 71 w 141" name="T28"/>
              <a:gd fmla="*/ 61 h 87" name="T29"/>
              <a:gd fmla="*/ 83 w 141" name="T30"/>
              <a:gd fmla="*/ 61 h 87" name="T31"/>
              <a:gd fmla="*/ 83 w 141" name="T32"/>
              <a:gd fmla="*/ 78 h 87" name="T33"/>
              <a:gd fmla="*/ 71 w 141" name="T34"/>
              <a:gd fmla="*/ 78 h 87" name="T35"/>
              <a:gd fmla="*/ 71 w 141" name="T36"/>
              <a:gd fmla="*/ 87 h 87" name="T37"/>
              <a:gd fmla="*/ 111 w 141" name="T38"/>
              <a:gd fmla="*/ 87 h 87" name="T39"/>
              <a:gd fmla="*/ 111 w 141" name="T40"/>
              <a:gd fmla="*/ 78 h 87" name="T41"/>
              <a:gd fmla="*/ 100 w 141" name="T42"/>
              <a:gd fmla="*/ 78 h 87" name="T43"/>
              <a:gd fmla="*/ 100 w 141" name="T44"/>
              <a:gd fmla="*/ 61 h 87" name="T45"/>
              <a:gd fmla="*/ 111 w 141" name="T46"/>
              <a:gd fmla="*/ 61 h 87" name="T47"/>
              <a:gd fmla="*/ 111 w 141" name="T48"/>
              <a:gd fmla="*/ 0 h 87" name="T49"/>
              <a:gd fmla="*/ 92 w 141" name="T50"/>
              <a:gd fmla="*/ 0 h 87" name="T51"/>
              <a:gd fmla="*/ 71 w 141" name="T52"/>
              <a:gd fmla="*/ 48 h 87" name="T53"/>
              <a:gd fmla="*/ 30 w 141" name="T54"/>
              <a:gd fmla="*/ 48 h 87" name="T55"/>
              <a:gd fmla="*/ 30 w 141" name="T56"/>
              <a:gd fmla="*/ 61 h 87" name="T57"/>
              <a:gd fmla="*/ 43 w 141" name="T58"/>
              <a:gd fmla="*/ 61 h 87" name="T59"/>
              <a:gd fmla="*/ 43 w 141" name="T60"/>
              <a:gd fmla="*/ 78 h 87" name="T61"/>
              <a:gd fmla="*/ 30 w 141" name="T62"/>
              <a:gd fmla="*/ 78 h 87" name="T63"/>
              <a:gd fmla="*/ 30 w 141" name="T64"/>
              <a:gd fmla="*/ 87 h 87" name="T65"/>
              <a:gd fmla="*/ 71 w 141" name="T66"/>
              <a:gd fmla="*/ 87 h 87" name="T67"/>
              <a:gd fmla="*/ 71 w 141" name="T68"/>
              <a:gd fmla="*/ 78 h 87" name="T69"/>
              <a:gd fmla="*/ 59 w 141" name="T70"/>
              <a:gd fmla="*/ 78 h 87" name="T71"/>
              <a:gd fmla="*/ 59 w 141" name="T72"/>
              <a:gd fmla="*/ 61 h 87" name="T73"/>
              <a:gd fmla="*/ 71 w 141" name="T74"/>
              <a:gd fmla="*/ 61 h 87" name="T75"/>
              <a:gd fmla="*/ 71 w 141" name="T76"/>
              <a:gd fmla="*/ 48 h 87" name="T77"/>
              <a:gd fmla="*/ 30 w 141" name="T78"/>
              <a:gd fmla="*/ 48 h 87" name="T79"/>
              <a:gd fmla="*/ 0 w 141" name="T80"/>
              <a:gd fmla="*/ 48 h 87" name="T81"/>
              <a:gd fmla="*/ 0 w 141" name="T82"/>
              <a:gd fmla="*/ 87 h 87" name="T83"/>
              <a:gd fmla="*/ 30 w 141" name="T84"/>
              <a:gd fmla="*/ 87 h 87" name="T85"/>
              <a:gd fmla="*/ 30 w 141" name="T86"/>
              <a:gd fmla="*/ 78 h 87" name="T87"/>
              <a:gd fmla="*/ 19 w 141" name="T88"/>
              <a:gd fmla="*/ 78 h 87" name="T89"/>
              <a:gd fmla="*/ 19 w 141" name="T90"/>
              <a:gd fmla="*/ 61 h 87" name="T91"/>
              <a:gd fmla="*/ 30 w 141" name="T92"/>
              <a:gd fmla="*/ 61 h 87" name="T93"/>
              <a:gd fmla="*/ 30 w 141" name="T94"/>
              <a:gd fmla="*/ 48 h 8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41" name="T144"/>
              <a:gd fmla="*/ 0 h 87" name="T145"/>
              <a:gd fmla="*/ 141 w 141" name="T146"/>
              <a:gd fmla="*/ 87 h 8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87" w="141">
                <a:moveTo>
                  <a:pt x="111" y="87"/>
                </a:moveTo>
                <a:lnTo>
                  <a:pt x="141" y="87"/>
                </a:lnTo>
                <a:lnTo>
                  <a:pt x="141" y="48"/>
                </a:lnTo>
                <a:lnTo>
                  <a:pt x="124" y="48"/>
                </a:lnTo>
                <a:lnTo>
                  <a:pt x="124" y="0"/>
                </a:lnTo>
                <a:lnTo>
                  <a:pt x="111" y="0"/>
                </a:lnTo>
                <a:lnTo>
                  <a:pt x="111" y="61"/>
                </a:lnTo>
                <a:lnTo>
                  <a:pt x="123" y="61"/>
                </a:lnTo>
                <a:lnTo>
                  <a:pt x="123" y="78"/>
                </a:lnTo>
                <a:lnTo>
                  <a:pt x="111" y="78"/>
                </a:lnTo>
                <a:lnTo>
                  <a:pt x="111" y="87"/>
                </a:lnTo>
                <a:close/>
                <a:moveTo>
                  <a:pt x="92" y="0"/>
                </a:moveTo>
                <a:lnTo>
                  <a:pt x="92" y="48"/>
                </a:lnTo>
                <a:lnTo>
                  <a:pt x="71" y="48"/>
                </a:lnTo>
                <a:lnTo>
                  <a:pt x="71" y="61"/>
                </a:lnTo>
                <a:lnTo>
                  <a:pt x="83" y="61"/>
                </a:lnTo>
                <a:lnTo>
                  <a:pt x="83" y="78"/>
                </a:lnTo>
                <a:lnTo>
                  <a:pt x="71" y="78"/>
                </a:lnTo>
                <a:lnTo>
                  <a:pt x="71" y="87"/>
                </a:lnTo>
                <a:lnTo>
                  <a:pt x="111" y="87"/>
                </a:lnTo>
                <a:lnTo>
                  <a:pt x="111" y="78"/>
                </a:lnTo>
                <a:lnTo>
                  <a:pt x="100" y="78"/>
                </a:lnTo>
                <a:lnTo>
                  <a:pt x="100" y="61"/>
                </a:lnTo>
                <a:lnTo>
                  <a:pt x="111" y="61"/>
                </a:lnTo>
                <a:lnTo>
                  <a:pt x="111" y="0"/>
                </a:lnTo>
                <a:lnTo>
                  <a:pt x="92" y="0"/>
                </a:lnTo>
                <a:close/>
                <a:moveTo>
                  <a:pt x="71" y="48"/>
                </a:moveTo>
                <a:lnTo>
                  <a:pt x="30" y="48"/>
                </a:lnTo>
                <a:lnTo>
                  <a:pt x="30" y="61"/>
                </a:lnTo>
                <a:lnTo>
                  <a:pt x="43" y="61"/>
                </a:lnTo>
                <a:lnTo>
                  <a:pt x="43" y="78"/>
                </a:lnTo>
                <a:lnTo>
                  <a:pt x="30" y="78"/>
                </a:lnTo>
                <a:lnTo>
                  <a:pt x="30" y="87"/>
                </a:lnTo>
                <a:lnTo>
                  <a:pt x="71" y="87"/>
                </a:lnTo>
                <a:lnTo>
                  <a:pt x="71" y="78"/>
                </a:lnTo>
                <a:lnTo>
                  <a:pt x="59" y="78"/>
                </a:lnTo>
                <a:lnTo>
                  <a:pt x="59" y="61"/>
                </a:lnTo>
                <a:lnTo>
                  <a:pt x="71" y="61"/>
                </a:lnTo>
                <a:lnTo>
                  <a:pt x="71" y="48"/>
                </a:lnTo>
                <a:close/>
                <a:moveTo>
                  <a:pt x="30" y="48"/>
                </a:moveTo>
                <a:lnTo>
                  <a:pt x="0" y="48"/>
                </a:lnTo>
                <a:lnTo>
                  <a:pt x="0" y="87"/>
                </a:lnTo>
                <a:lnTo>
                  <a:pt x="30" y="87"/>
                </a:lnTo>
                <a:lnTo>
                  <a:pt x="30" y="78"/>
                </a:lnTo>
                <a:lnTo>
                  <a:pt x="19" y="78"/>
                </a:lnTo>
                <a:lnTo>
                  <a:pt x="19" y="61"/>
                </a:lnTo>
                <a:lnTo>
                  <a:pt x="30" y="61"/>
                </a:lnTo>
                <a:lnTo>
                  <a:pt x="30" y="4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1" name="Freeform 219"/>
          <p:cNvSpPr/>
          <p:nvPr/>
        </p:nvSpPr>
        <p:spPr bwMode="auto">
          <a:xfrm>
            <a:off x="6919913" y="4457700"/>
            <a:ext cx="301625" cy="96838"/>
          </a:xfrm>
          <a:custGeom>
            <a:gdLst>
              <a:gd fmla="*/ 184 w 190" name="T0"/>
              <a:gd fmla="*/ 61 h 61" name="T1"/>
              <a:gd fmla="*/ 190 w 190" name="T2"/>
              <a:gd fmla="*/ 0 h 61" name="T3"/>
              <a:gd fmla="*/ 0 w 190" name="T4"/>
              <a:gd fmla="*/ 0 h 61" name="T5"/>
              <a:gd fmla="*/ 22 w 190" name="T6"/>
              <a:gd fmla="*/ 61 h 61" name="T7"/>
              <a:gd fmla="*/ 184 w 190" name="T8"/>
              <a:gd fmla="*/ 61 h 61" name="T9"/>
              <a:gd fmla="*/ 0 60000 65536" name="T10"/>
              <a:gd fmla="*/ 0 60000 65536" name="T11"/>
              <a:gd fmla="*/ 0 60000 65536" name="T12"/>
              <a:gd fmla="*/ 0 60000 65536" name="T13"/>
              <a:gd fmla="*/ 0 60000 65536" name="T14"/>
              <a:gd fmla="*/ 0 w 190" name="T15"/>
              <a:gd fmla="*/ 0 h 61" name="T16"/>
              <a:gd fmla="*/ 190 w 190" name="T17"/>
              <a:gd fmla="*/ 61 h 61" name="T18"/>
            </a:gdLst>
            <a:cxnLst>
              <a:cxn ang="T10">
                <a:pos x="T0" y="T1"/>
              </a:cxn>
              <a:cxn ang="T11">
                <a:pos x="T2" y="T3"/>
              </a:cxn>
              <a:cxn ang="T12">
                <a:pos x="T4" y="T5"/>
              </a:cxn>
              <a:cxn ang="T13">
                <a:pos x="T6" y="T7"/>
              </a:cxn>
              <a:cxn ang="T14">
                <a:pos x="T8" y="T9"/>
              </a:cxn>
            </a:cxnLst>
            <a:rect b="T18" l="T15" r="T17" t="T16"/>
            <a:pathLst>
              <a:path h="61" w="190">
                <a:moveTo>
                  <a:pt x="184" y="61"/>
                </a:moveTo>
                <a:lnTo>
                  <a:pt x="190" y="0"/>
                </a:lnTo>
                <a:lnTo>
                  <a:pt x="0" y="0"/>
                </a:lnTo>
                <a:lnTo>
                  <a:pt x="22" y="61"/>
                </a:lnTo>
                <a:lnTo>
                  <a:pt x="184" y="6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2" name="Freeform 220"/>
          <p:cNvSpPr>
            <a:spLocks noEditPoints="1"/>
          </p:cNvSpPr>
          <p:nvPr/>
        </p:nvSpPr>
        <p:spPr bwMode="auto">
          <a:xfrm>
            <a:off x="7929563" y="3351213"/>
            <a:ext cx="149225" cy="238125"/>
          </a:xfrm>
          <a:custGeom>
            <a:gdLst>
              <a:gd fmla="*/ 94 w 94" name="T0"/>
              <a:gd fmla="*/ 150 h 150" name="T1"/>
              <a:gd fmla="*/ 83 w 94" name="T2"/>
              <a:gd fmla="*/ 4 h 150" name="T3"/>
              <a:gd fmla="*/ 75 w 94" name="T4"/>
              <a:gd fmla="*/ 0 h 150" name="T5"/>
              <a:gd fmla="*/ 83 w 94" name="T6"/>
              <a:gd fmla="*/ 13 h 150" name="T7"/>
              <a:gd fmla="*/ 75 w 94" name="T8"/>
              <a:gd fmla="*/ 97 h 150" name="T9"/>
              <a:gd fmla="*/ 83 w 94" name="T10"/>
              <a:gd fmla="*/ 108 h 150" name="T11"/>
              <a:gd fmla="*/ 75 w 94" name="T12"/>
              <a:gd fmla="*/ 120 h 150" name="T13"/>
              <a:gd fmla="*/ 83 w 94" name="T14"/>
              <a:gd fmla="*/ 128 h 150" name="T15"/>
              <a:gd fmla="*/ 75 w 94" name="T16"/>
              <a:gd fmla="*/ 140 h 150" name="T17"/>
              <a:gd fmla="*/ 65 w 94" name="T18"/>
              <a:gd fmla="*/ 0 h 150" name="T19"/>
              <a:gd fmla="*/ 47 w 94" name="T20"/>
              <a:gd fmla="*/ 4 h 150" name="T21"/>
              <a:gd fmla="*/ 75 w 94" name="T22"/>
              <a:gd fmla="*/ 13 h 150" name="T23"/>
              <a:gd fmla="*/ 65 w 94" name="T24"/>
              <a:gd fmla="*/ 0 h 150" name="T25"/>
              <a:gd fmla="*/ 75 w 94" name="T26"/>
              <a:gd fmla="*/ 150 h 150" name="T27"/>
              <a:gd fmla="*/ 65 w 94" name="T28"/>
              <a:gd fmla="*/ 140 h 150" name="T29"/>
              <a:gd fmla="*/ 75 w 94" name="T30"/>
              <a:gd fmla="*/ 128 h 150" name="T31"/>
              <a:gd fmla="*/ 65 w 94" name="T32"/>
              <a:gd fmla="*/ 120 h 150" name="T33"/>
              <a:gd fmla="*/ 75 w 94" name="T34"/>
              <a:gd fmla="*/ 108 h 150" name="T35"/>
              <a:gd fmla="*/ 47 w 94" name="T36"/>
              <a:gd fmla="*/ 97 h 150" name="T37"/>
              <a:gd fmla="*/ 56 w 94" name="T38"/>
              <a:gd fmla="*/ 108 h 150" name="T39"/>
              <a:gd fmla="*/ 47 w 94" name="T40"/>
              <a:gd fmla="*/ 120 h 150" name="T41"/>
              <a:gd fmla="*/ 56 w 94" name="T42"/>
              <a:gd fmla="*/ 128 h 150" name="T43"/>
              <a:gd fmla="*/ 47 w 94" name="T44"/>
              <a:gd fmla="*/ 140 h 150" name="T45"/>
              <a:gd fmla="*/ 47 w 94" name="T46"/>
              <a:gd fmla="*/ 4 h 150" name="T47"/>
              <a:gd fmla="*/ 19 w 94" name="T48"/>
              <a:gd fmla="*/ 13 h 150" name="T49"/>
              <a:gd fmla="*/ 47 w 94" name="T50"/>
              <a:gd fmla="*/ 4 h 150" name="T51"/>
              <a:gd fmla="*/ 47 w 94" name="T52"/>
              <a:gd fmla="*/ 150 h 150" name="T53"/>
              <a:gd fmla="*/ 38 w 94" name="T54"/>
              <a:gd fmla="*/ 140 h 150" name="T55"/>
              <a:gd fmla="*/ 47 w 94" name="T56"/>
              <a:gd fmla="*/ 128 h 150" name="T57"/>
              <a:gd fmla="*/ 38 w 94" name="T58"/>
              <a:gd fmla="*/ 120 h 150" name="T59"/>
              <a:gd fmla="*/ 47 w 94" name="T60"/>
              <a:gd fmla="*/ 108 h 150" name="T61"/>
              <a:gd fmla="*/ 19 w 94" name="T62"/>
              <a:gd fmla="*/ 97 h 150" name="T63"/>
              <a:gd fmla="*/ 28 w 94" name="T64"/>
              <a:gd fmla="*/ 108 h 150" name="T65"/>
              <a:gd fmla="*/ 19 w 94" name="T66"/>
              <a:gd fmla="*/ 120 h 150" name="T67"/>
              <a:gd fmla="*/ 28 w 94" name="T68"/>
              <a:gd fmla="*/ 128 h 150" name="T69"/>
              <a:gd fmla="*/ 19 w 94" name="T70"/>
              <a:gd fmla="*/ 140 h 150" name="T71"/>
              <a:gd fmla="*/ 19 w 94" name="T72"/>
              <a:gd fmla="*/ 4 h 150" name="T73"/>
              <a:gd fmla="*/ 0 w 94" name="T74"/>
              <a:gd fmla="*/ 150 h 150" name="T75"/>
              <a:gd fmla="*/ 19 w 94" name="T76"/>
              <a:gd fmla="*/ 140 h 150" name="T77"/>
              <a:gd fmla="*/ 11 w 94" name="T78"/>
              <a:gd fmla="*/ 128 h 150" name="T79"/>
              <a:gd fmla="*/ 19 w 94" name="T80"/>
              <a:gd fmla="*/ 120 h 150" name="T81"/>
              <a:gd fmla="*/ 11 w 94" name="T82"/>
              <a:gd fmla="*/ 108 h 150" name="T83"/>
              <a:gd fmla="*/ 19 w 94" name="T84"/>
              <a:gd fmla="*/ 97 h 150" name="T85"/>
              <a:gd fmla="*/ 11 w 94" name="T86"/>
              <a:gd fmla="*/ 13 h 150" name="T87"/>
              <a:gd fmla="*/ 19 w 94" name="T88"/>
              <a:gd fmla="*/ 4 h 15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94" name="T135"/>
              <a:gd fmla="*/ 0 h 150" name="T136"/>
              <a:gd fmla="*/ 94 w 94" name="T137"/>
              <a:gd fmla="*/ 150 h 150"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50" w="94">
                <a:moveTo>
                  <a:pt x="75" y="150"/>
                </a:moveTo>
                <a:lnTo>
                  <a:pt x="94" y="150"/>
                </a:lnTo>
                <a:lnTo>
                  <a:pt x="94" y="4"/>
                </a:lnTo>
                <a:lnTo>
                  <a:pt x="83" y="4"/>
                </a:lnTo>
                <a:lnTo>
                  <a:pt x="83" y="0"/>
                </a:lnTo>
                <a:lnTo>
                  <a:pt x="75" y="0"/>
                </a:lnTo>
                <a:lnTo>
                  <a:pt x="75" y="13"/>
                </a:lnTo>
                <a:lnTo>
                  <a:pt x="83" y="13"/>
                </a:lnTo>
                <a:lnTo>
                  <a:pt x="83" y="97"/>
                </a:lnTo>
                <a:lnTo>
                  <a:pt x="75" y="97"/>
                </a:lnTo>
                <a:lnTo>
                  <a:pt x="75" y="108"/>
                </a:lnTo>
                <a:lnTo>
                  <a:pt x="83" y="108"/>
                </a:lnTo>
                <a:lnTo>
                  <a:pt x="83" y="120"/>
                </a:lnTo>
                <a:lnTo>
                  <a:pt x="75" y="120"/>
                </a:lnTo>
                <a:lnTo>
                  <a:pt x="75" y="128"/>
                </a:lnTo>
                <a:lnTo>
                  <a:pt x="83" y="128"/>
                </a:lnTo>
                <a:lnTo>
                  <a:pt x="83" y="140"/>
                </a:lnTo>
                <a:lnTo>
                  <a:pt x="75" y="140"/>
                </a:lnTo>
                <a:lnTo>
                  <a:pt x="75" y="150"/>
                </a:lnTo>
                <a:close/>
                <a:moveTo>
                  <a:pt x="65" y="0"/>
                </a:moveTo>
                <a:lnTo>
                  <a:pt x="65" y="4"/>
                </a:lnTo>
                <a:lnTo>
                  <a:pt x="47" y="4"/>
                </a:lnTo>
                <a:lnTo>
                  <a:pt x="47" y="13"/>
                </a:lnTo>
                <a:lnTo>
                  <a:pt x="75" y="13"/>
                </a:lnTo>
                <a:lnTo>
                  <a:pt x="75" y="0"/>
                </a:lnTo>
                <a:lnTo>
                  <a:pt x="65" y="0"/>
                </a:lnTo>
                <a:close/>
                <a:moveTo>
                  <a:pt x="47" y="150"/>
                </a:moveTo>
                <a:lnTo>
                  <a:pt x="75" y="150"/>
                </a:lnTo>
                <a:lnTo>
                  <a:pt x="75" y="140"/>
                </a:lnTo>
                <a:lnTo>
                  <a:pt x="65" y="140"/>
                </a:lnTo>
                <a:lnTo>
                  <a:pt x="65" y="128"/>
                </a:lnTo>
                <a:lnTo>
                  <a:pt x="75" y="128"/>
                </a:lnTo>
                <a:lnTo>
                  <a:pt x="75" y="120"/>
                </a:lnTo>
                <a:lnTo>
                  <a:pt x="65" y="120"/>
                </a:lnTo>
                <a:lnTo>
                  <a:pt x="65" y="108"/>
                </a:lnTo>
                <a:lnTo>
                  <a:pt x="75" y="108"/>
                </a:lnTo>
                <a:lnTo>
                  <a:pt x="75" y="97"/>
                </a:lnTo>
                <a:lnTo>
                  <a:pt x="47" y="97"/>
                </a:lnTo>
                <a:lnTo>
                  <a:pt x="47" y="108"/>
                </a:lnTo>
                <a:lnTo>
                  <a:pt x="56" y="108"/>
                </a:lnTo>
                <a:lnTo>
                  <a:pt x="56" y="120"/>
                </a:lnTo>
                <a:lnTo>
                  <a:pt x="47" y="120"/>
                </a:lnTo>
                <a:lnTo>
                  <a:pt x="47" y="128"/>
                </a:lnTo>
                <a:lnTo>
                  <a:pt x="56" y="128"/>
                </a:lnTo>
                <a:lnTo>
                  <a:pt x="56" y="140"/>
                </a:lnTo>
                <a:lnTo>
                  <a:pt x="47" y="140"/>
                </a:lnTo>
                <a:lnTo>
                  <a:pt x="47" y="150"/>
                </a:lnTo>
                <a:close/>
                <a:moveTo>
                  <a:pt x="47" y="4"/>
                </a:moveTo>
                <a:lnTo>
                  <a:pt x="19" y="4"/>
                </a:lnTo>
                <a:lnTo>
                  <a:pt x="19" y="13"/>
                </a:lnTo>
                <a:lnTo>
                  <a:pt x="47" y="13"/>
                </a:lnTo>
                <a:lnTo>
                  <a:pt x="47" y="4"/>
                </a:lnTo>
                <a:close/>
                <a:moveTo>
                  <a:pt x="19" y="150"/>
                </a:moveTo>
                <a:lnTo>
                  <a:pt x="47" y="150"/>
                </a:lnTo>
                <a:lnTo>
                  <a:pt x="47" y="140"/>
                </a:lnTo>
                <a:lnTo>
                  <a:pt x="38" y="140"/>
                </a:lnTo>
                <a:lnTo>
                  <a:pt x="38" y="128"/>
                </a:lnTo>
                <a:lnTo>
                  <a:pt x="47" y="128"/>
                </a:lnTo>
                <a:lnTo>
                  <a:pt x="47" y="120"/>
                </a:lnTo>
                <a:lnTo>
                  <a:pt x="38" y="120"/>
                </a:lnTo>
                <a:lnTo>
                  <a:pt x="38" y="108"/>
                </a:lnTo>
                <a:lnTo>
                  <a:pt x="47" y="108"/>
                </a:lnTo>
                <a:lnTo>
                  <a:pt x="47" y="97"/>
                </a:lnTo>
                <a:lnTo>
                  <a:pt x="19" y="97"/>
                </a:lnTo>
                <a:lnTo>
                  <a:pt x="19" y="108"/>
                </a:lnTo>
                <a:lnTo>
                  <a:pt x="28" y="108"/>
                </a:lnTo>
                <a:lnTo>
                  <a:pt x="28" y="120"/>
                </a:lnTo>
                <a:lnTo>
                  <a:pt x="19" y="120"/>
                </a:lnTo>
                <a:lnTo>
                  <a:pt x="19" y="128"/>
                </a:lnTo>
                <a:lnTo>
                  <a:pt x="28" y="128"/>
                </a:lnTo>
                <a:lnTo>
                  <a:pt x="28" y="140"/>
                </a:lnTo>
                <a:lnTo>
                  <a:pt x="19" y="140"/>
                </a:lnTo>
                <a:lnTo>
                  <a:pt x="19" y="150"/>
                </a:lnTo>
                <a:close/>
                <a:moveTo>
                  <a:pt x="19" y="4"/>
                </a:moveTo>
                <a:lnTo>
                  <a:pt x="0" y="4"/>
                </a:lnTo>
                <a:lnTo>
                  <a:pt x="0" y="150"/>
                </a:lnTo>
                <a:lnTo>
                  <a:pt x="19" y="150"/>
                </a:lnTo>
                <a:lnTo>
                  <a:pt x="19" y="140"/>
                </a:lnTo>
                <a:lnTo>
                  <a:pt x="11" y="140"/>
                </a:lnTo>
                <a:lnTo>
                  <a:pt x="11" y="128"/>
                </a:lnTo>
                <a:lnTo>
                  <a:pt x="19" y="128"/>
                </a:lnTo>
                <a:lnTo>
                  <a:pt x="19" y="120"/>
                </a:lnTo>
                <a:lnTo>
                  <a:pt x="11" y="120"/>
                </a:lnTo>
                <a:lnTo>
                  <a:pt x="11" y="108"/>
                </a:lnTo>
                <a:lnTo>
                  <a:pt x="19" y="108"/>
                </a:lnTo>
                <a:lnTo>
                  <a:pt x="19" y="97"/>
                </a:lnTo>
                <a:lnTo>
                  <a:pt x="11" y="97"/>
                </a:lnTo>
                <a:lnTo>
                  <a:pt x="11" y="13"/>
                </a:lnTo>
                <a:lnTo>
                  <a:pt x="19" y="13"/>
                </a:lnTo>
                <a:lnTo>
                  <a:pt x="19" y="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3" name="Freeform 221"/>
          <p:cNvSpPr/>
          <p:nvPr/>
        </p:nvSpPr>
        <p:spPr bwMode="auto">
          <a:xfrm>
            <a:off x="7442200" y="3394075"/>
            <a:ext cx="109538" cy="47625"/>
          </a:xfrm>
          <a:custGeom>
            <a:gdLst>
              <a:gd fmla="*/ 0 w 69" name="T0"/>
              <a:gd fmla="*/ 17 h 30" name="T1"/>
              <a:gd fmla="*/ 27 w 69" name="T2"/>
              <a:gd fmla="*/ 30 h 30" name="T3"/>
              <a:gd fmla="*/ 69 w 69" name="T4"/>
              <a:gd fmla="*/ 30 h 30" name="T5"/>
              <a:gd fmla="*/ 8 w 69" name="T6"/>
              <a:gd fmla="*/ 0 h 30" name="T7"/>
              <a:gd fmla="*/ 0 w 69" name="T8"/>
              <a:gd fmla="*/ 17 h 30" name="T9"/>
              <a:gd fmla="*/ 0 60000 65536" name="T10"/>
              <a:gd fmla="*/ 0 60000 65536" name="T11"/>
              <a:gd fmla="*/ 0 60000 65536" name="T12"/>
              <a:gd fmla="*/ 0 60000 65536" name="T13"/>
              <a:gd fmla="*/ 0 60000 65536" name="T14"/>
              <a:gd fmla="*/ 0 w 69" name="T15"/>
              <a:gd fmla="*/ 0 h 30" name="T16"/>
              <a:gd fmla="*/ 69 w 69" name="T17"/>
              <a:gd fmla="*/ 30 h 30" name="T18"/>
            </a:gdLst>
            <a:cxnLst>
              <a:cxn ang="T10">
                <a:pos x="T0" y="T1"/>
              </a:cxn>
              <a:cxn ang="T11">
                <a:pos x="T2" y="T3"/>
              </a:cxn>
              <a:cxn ang="T12">
                <a:pos x="T4" y="T5"/>
              </a:cxn>
              <a:cxn ang="T13">
                <a:pos x="T6" y="T7"/>
              </a:cxn>
              <a:cxn ang="T14">
                <a:pos x="T8" y="T9"/>
              </a:cxn>
            </a:cxnLst>
            <a:rect b="T18" l="T15" r="T17" t="T16"/>
            <a:pathLst>
              <a:path h="30" w="69">
                <a:moveTo>
                  <a:pt x="0" y="17"/>
                </a:moveTo>
                <a:lnTo>
                  <a:pt x="27" y="30"/>
                </a:lnTo>
                <a:lnTo>
                  <a:pt x="69" y="30"/>
                </a:lnTo>
                <a:lnTo>
                  <a:pt x="8" y="0"/>
                </a:lnTo>
                <a:lnTo>
                  <a:pt x="0" y="1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4" name="Freeform 222"/>
          <p:cNvSpPr>
            <a:spLocks noEditPoints="1"/>
          </p:cNvSpPr>
          <p:nvPr/>
        </p:nvSpPr>
        <p:spPr bwMode="auto">
          <a:xfrm>
            <a:off x="7442200" y="3449638"/>
            <a:ext cx="263525" cy="131762"/>
          </a:xfrm>
          <a:custGeom>
            <a:gdLst>
              <a:gd fmla="*/ 67 w 166" name="T0"/>
              <a:gd fmla="*/ 83 h 83" name="T1"/>
              <a:gd fmla="*/ 134 w 166" name="T2"/>
              <a:gd fmla="*/ 83 h 83" name="T3"/>
              <a:gd fmla="*/ 134 w 166" name="T4"/>
              <a:gd fmla="*/ 66 h 83" name="T5"/>
              <a:gd fmla="*/ 166 w 166" name="T6"/>
              <a:gd fmla="*/ 66 h 83" name="T7"/>
              <a:gd fmla="*/ 166 w 166" name="T8"/>
              <a:gd fmla="*/ 16 h 83" name="T9"/>
              <a:gd fmla="*/ 134 w 166" name="T10"/>
              <a:gd fmla="*/ 16 h 83" name="T11"/>
              <a:gd fmla="*/ 134 w 166" name="T12"/>
              <a:gd fmla="*/ 0 h 83" name="T13"/>
              <a:gd fmla="*/ 78 w 166" name="T14"/>
              <a:gd fmla="*/ 0 h 83" name="T15"/>
              <a:gd fmla="*/ 67 w 166" name="T16"/>
              <a:gd fmla="*/ 0 h 83" name="T17"/>
              <a:gd fmla="*/ 67 w 166" name="T18"/>
              <a:gd fmla="*/ 32 h 83" name="T19"/>
              <a:gd fmla="*/ 100 w 166" name="T20"/>
              <a:gd fmla="*/ 32 h 83" name="T21"/>
              <a:gd fmla="*/ 100 w 166" name="T22"/>
              <a:gd fmla="*/ 50 h 83" name="T23"/>
              <a:gd fmla="*/ 67 w 166" name="T24"/>
              <a:gd fmla="*/ 50 h 83" name="T25"/>
              <a:gd fmla="*/ 67 w 166" name="T26"/>
              <a:gd fmla="*/ 83 h 83" name="T27"/>
              <a:gd fmla="*/ 0 w 166" name="T28"/>
              <a:gd fmla="*/ 83 h 83" name="T29"/>
              <a:gd fmla="*/ 67 w 166" name="T30"/>
              <a:gd fmla="*/ 83 h 83" name="T31"/>
              <a:gd fmla="*/ 67 w 166" name="T32"/>
              <a:gd fmla="*/ 50 h 83" name="T33"/>
              <a:gd fmla="*/ 33 w 166" name="T34"/>
              <a:gd fmla="*/ 50 h 83" name="T35"/>
              <a:gd fmla="*/ 33 w 166" name="T36"/>
              <a:gd fmla="*/ 32 h 83" name="T37"/>
              <a:gd fmla="*/ 67 w 166" name="T38"/>
              <a:gd fmla="*/ 32 h 83" name="T39"/>
              <a:gd fmla="*/ 67 w 166" name="T40"/>
              <a:gd fmla="*/ 0 h 83" name="T41"/>
              <a:gd fmla="*/ 36 w 166" name="T42"/>
              <a:gd fmla="*/ 0 h 83" name="T43"/>
              <a:gd fmla="*/ 0 w 166" name="T44"/>
              <a:gd fmla="*/ 0 h 83" name="T45"/>
              <a:gd fmla="*/ 0 w 166" name="T46"/>
              <a:gd fmla="*/ 83 h 8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66" name="T72"/>
              <a:gd fmla="*/ 0 h 83" name="T73"/>
              <a:gd fmla="*/ 166 w 166" name="T74"/>
              <a:gd fmla="*/ 83 h 8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3" w="166">
                <a:moveTo>
                  <a:pt x="67" y="83"/>
                </a:moveTo>
                <a:lnTo>
                  <a:pt x="134" y="83"/>
                </a:lnTo>
                <a:lnTo>
                  <a:pt x="134" y="66"/>
                </a:lnTo>
                <a:lnTo>
                  <a:pt x="166" y="66"/>
                </a:lnTo>
                <a:lnTo>
                  <a:pt x="166" y="16"/>
                </a:lnTo>
                <a:lnTo>
                  <a:pt x="134" y="16"/>
                </a:lnTo>
                <a:lnTo>
                  <a:pt x="134" y="0"/>
                </a:lnTo>
                <a:lnTo>
                  <a:pt x="78" y="0"/>
                </a:lnTo>
                <a:lnTo>
                  <a:pt x="67" y="0"/>
                </a:lnTo>
                <a:lnTo>
                  <a:pt x="67" y="32"/>
                </a:lnTo>
                <a:lnTo>
                  <a:pt x="100" y="32"/>
                </a:lnTo>
                <a:lnTo>
                  <a:pt x="100" y="50"/>
                </a:lnTo>
                <a:lnTo>
                  <a:pt x="67" y="50"/>
                </a:lnTo>
                <a:lnTo>
                  <a:pt x="67" y="83"/>
                </a:lnTo>
                <a:close/>
                <a:moveTo>
                  <a:pt x="0" y="83"/>
                </a:moveTo>
                <a:lnTo>
                  <a:pt x="67" y="83"/>
                </a:lnTo>
                <a:lnTo>
                  <a:pt x="67" y="50"/>
                </a:lnTo>
                <a:lnTo>
                  <a:pt x="33" y="50"/>
                </a:lnTo>
                <a:lnTo>
                  <a:pt x="33" y="32"/>
                </a:lnTo>
                <a:lnTo>
                  <a:pt x="67" y="32"/>
                </a:lnTo>
                <a:lnTo>
                  <a:pt x="67" y="0"/>
                </a:lnTo>
                <a:lnTo>
                  <a:pt x="36" y="0"/>
                </a:lnTo>
                <a:lnTo>
                  <a:pt x="0" y="0"/>
                </a:lnTo>
                <a:lnTo>
                  <a:pt x="0" y="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5" name="Freeform 223"/>
          <p:cNvSpPr>
            <a:spLocks noEditPoints="1"/>
          </p:cNvSpPr>
          <p:nvPr/>
        </p:nvSpPr>
        <p:spPr bwMode="auto">
          <a:xfrm>
            <a:off x="6586538" y="2509838"/>
            <a:ext cx="188912" cy="150812"/>
          </a:xfrm>
          <a:custGeom>
            <a:gdLst>
              <a:gd fmla="*/ 88 w 111" name="T0"/>
              <a:gd fmla="*/ 89 h 89" name="T1"/>
              <a:gd fmla="*/ 88 w 111" name="T2"/>
              <a:gd fmla="*/ 58 h 89" name="T3"/>
              <a:gd fmla="*/ 102 w 111" name="T4"/>
              <a:gd fmla="*/ 45 h 89" name="T5"/>
              <a:gd fmla="*/ 111 w 111" name="T6"/>
              <a:gd fmla="*/ 45 h 89" name="T7"/>
              <a:gd fmla="*/ 111 w 111" name="T8"/>
              <a:gd fmla="*/ 12 h 89" name="T9"/>
              <a:gd fmla="*/ 99 w 111" name="T10"/>
              <a:gd fmla="*/ 0 h 89" name="T11"/>
              <a:gd fmla="*/ 72 w 111" name="T12"/>
              <a:gd fmla="*/ 0 h 89" name="T13"/>
              <a:gd fmla="*/ 72 w 111" name="T14"/>
              <a:gd fmla="*/ 14 h 89" name="T15"/>
              <a:gd fmla="*/ 82 w 111" name="T16"/>
              <a:gd fmla="*/ 24 h 89" name="T17"/>
              <a:gd fmla="*/ 72 w 111" name="T18"/>
              <a:gd fmla="*/ 34 h 89" name="T19"/>
              <a:gd fmla="*/ 72 w 111" name="T20"/>
              <a:gd fmla="*/ 41 h 89" name="T21"/>
              <a:gd fmla="*/ 82 w 111" name="T22"/>
              <a:gd fmla="*/ 51 h 89" name="T23"/>
              <a:gd fmla="*/ 72 w 111" name="T24"/>
              <a:gd fmla="*/ 61 h 89" name="T25"/>
              <a:gd fmla="*/ 72 w 111" name="T26"/>
              <a:gd fmla="*/ 89 h 89" name="T27"/>
              <a:gd fmla="*/ 88 w 111" name="T28"/>
              <a:gd fmla="*/ 89 h 89" name="T29"/>
              <a:gd fmla="*/ 72 w 111" name="T30"/>
              <a:gd fmla="*/ 0 h 89" name="T31"/>
              <a:gd fmla="*/ 40 w 111" name="T32"/>
              <a:gd fmla="*/ 0 h 89" name="T33"/>
              <a:gd fmla="*/ 40 w 111" name="T34"/>
              <a:gd fmla="*/ 14 h 89" name="T35"/>
              <a:gd fmla="*/ 40 w 111" name="T36"/>
              <a:gd fmla="*/ 14 h 89" name="T37"/>
              <a:gd fmla="*/ 50 w 111" name="T38"/>
              <a:gd fmla="*/ 24 h 89" name="T39"/>
              <a:gd fmla="*/ 40 w 111" name="T40"/>
              <a:gd fmla="*/ 34 h 89" name="T41"/>
              <a:gd fmla="*/ 40 w 111" name="T42"/>
              <a:gd fmla="*/ 41 h 89" name="T43"/>
              <a:gd fmla="*/ 40 w 111" name="T44"/>
              <a:gd fmla="*/ 41 h 89" name="T45"/>
              <a:gd fmla="*/ 50 w 111" name="T46"/>
              <a:gd fmla="*/ 51 h 89" name="T47"/>
              <a:gd fmla="*/ 40 w 111" name="T48"/>
              <a:gd fmla="*/ 61 h 89" name="T49"/>
              <a:gd fmla="*/ 40 w 111" name="T50"/>
              <a:gd fmla="*/ 89 h 89" name="T51"/>
              <a:gd fmla="*/ 72 w 111" name="T52"/>
              <a:gd fmla="*/ 89 h 89" name="T53"/>
              <a:gd fmla="*/ 72 w 111" name="T54"/>
              <a:gd fmla="*/ 61 h 89" name="T55"/>
              <a:gd fmla="*/ 72 w 111" name="T56"/>
              <a:gd fmla="*/ 61 h 89" name="T57"/>
              <a:gd fmla="*/ 62 w 111" name="T58"/>
              <a:gd fmla="*/ 51 h 89" name="T59"/>
              <a:gd fmla="*/ 72 w 111" name="T60"/>
              <a:gd fmla="*/ 41 h 89" name="T61"/>
              <a:gd fmla="*/ 72 w 111" name="T62"/>
              <a:gd fmla="*/ 41 h 89" name="T63"/>
              <a:gd fmla="*/ 72 w 111" name="T64"/>
              <a:gd fmla="*/ 41 h 89" name="T65"/>
              <a:gd fmla="*/ 72 w 111" name="T66"/>
              <a:gd fmla="*/ 34 h 89" name="T67"/>
              <a:gd fmla="*/ 72 w 111" name="T68"/>
              <a:gd fmla="*/ 34 h 89" name="T69"/>
              <a:gd fmla="*/ 62 w 111" name="T70"/>
              <a:gd fmla="*/ 24 h 89" name="T71"/>
              <a:gd fmla="*/ 72 w 111" name="T72"/>
              <a:gd fmla="*/ 14 h 89" name="T73"/>
              <a:gd fmla="*/ 72 w 111" name="T74"/>
              <a:gd fmla="*/ 14 h 89" name="T75"/>
              <a:gd fmla="*/ 72 w 111" name="T76"/>
              <a:gd fmla="*/ 14 h 89" name="T77"/>
              <a:gd fmla="*/ 72 w 111" name="T78"/>
              <a:gd fmla="*/ 0 h 89" name="T79"/>
              <a:gd fmla="*/ 40 w 111" name="T80"/>
              <a:gd fmla="*/ 0 h 89" name="T81"/>
              <a:gd fmla="*/ 12 w 111" name="T82"/>
              <a:gd fmla="*/ 0 h 89" name="T83"/>
              <a:gd fmla="*/ 0 w 111" name="T84"/>
              <a:gd fmla="*/ 12 h 89" name="T85"/>
              <a:gd fmla="*/ 0 w 111" name="T86"/>
              <a:gd fmla="*/ 45 h 89" name="T87"/>
              <a:gd fmla="*/ 10 w 111" name="T88"/>
              <a:gd fmla="*/ 45 h 89" name="T89"/>
              <a:gd fmla="*/ 23 w 111" name="T90"/>
              <a:gd fmla="*/ 58 h 89" name="T91"/>
              <a:gd fmla="*/ 23 w 111" name="T92"/>
              <a:gd fmla="*/ 89 h 89" name="T93"/>
              <a:gd fmla="*/ 40 w 111" name="T94"/>
              <a:gd fmla="*/ 89 h 89" name="T95"/>
              <a:gd fmla="*/ 40 w 111" name="T96"/>
              <a:gd fmla="*/ 61 h 89" name="T97"/>
              <a:gd fmla="*/ 30 w 111" name="T98"/>
              <a:gd fmla="*/ 51 h 89" name="T99"/>
              <a:gd fmla="*/ 40 w 111" name="T100"/>
              <a:gd fmla="*/ 41 h 89" name="T101"/>
              <a:gd fmla="*/ 40 w 111" name="T102"/>
              <a:gd fmla="*/ 34 h 89" name="T103"/>
              <a:gd fmla="*/ 30 w 111" name="T104"/>
              <a:gd fmla="*/ 24 h 89" name="T105"/>
              <a:gd fmla="*/ 40 w 111" name="T106"/>
              <a:gd fmla="*/ 14 h 89" name="T107"/>
              <a:gd fmla="*/ 40 w 111" name="T108"/>
              <a:gd fmla="*/ 0 h 89" name="T109"/>
              <a:gd fmla="*/ 40 w 111" name="T110"/>
              <a:gd fmla="*/ 14 h 89" name="T111"/>
              <a:gd fmla="*/ 40 w 111" name="T112"/>
              <a:gd fmla="*/ 14 h 89" name="T113"/>
              <a:gd fmla="*/ 40 w 111" name="T114"/>
              <a:gd fmla="*/ 41 h 89" name="T115"/>
              <a:gd fmla="*/ 40 w 111" name="T116"/>
              <a:gd fmla="*/ 41 h 8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11" name="T177"/>
              <a:gd fmla="*/ 0 h 89" name="T178"/>
              <a:gd fmla="*/ 111 w 111" name="T179"/>
              <a:gd fmla="*/ 89 h 89"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89" w="110">
                <a:moveTo>
                  <a:pt x="88" y="89"/>
                </a:moveTo>
                <a:cubicBezTo>
                  <a:pt x="88" y="58"/>
                  <a:pt x="88" y="58"/>
                  <a:pt x="88" y="58"/>
                </a:cubicBezTo>
                <a:cubicBezTo>
                  <a:pt x="88" y="50"/>
                  <a:pt x="94" y="45"/>
                  <a:pt x="102" y="45"/>
                </a:cubicBezTo>
                <a:cubicBezTo>
                  <a:pt x="111" y="45"/>
                  <a:pt x="111" y="45"/>
                  <a:pt x="111" y="45"/>
                </a:cubicBezTo>
                <a:cubicBezTo>
                  <a:pt x="111" y="12"/>
                  <a:pt x="111" y="12"/>
                  <a:pt x="111" y="12"/>
                </a:cubicBezTo>
                <a:cubicBezTo>
                  <a:pt x="111" y="5"/>
                  <a:pt x="106" y="0"/>
                  <a:pt x="99" y="0"/>
                </a:cubicBezTo>
                <a:cubicBezTo>
                  <a:pt x="72" y="0"/>
                  <a:pt x="72" y="0"/>
                  <a:pt x="72" y="0"/>
                </a:cubicBezTo>
                <a:cubicBezTo>
                  <a:pt x="72" y="14"/>
                  <a:pt x="72" y="14"/>
                  <a:pt x="72" y="14"/>
                </a:cubicBezTo>
                <a:cubicBezTo>
                  <a:pt x="77" y="14"/>
                  <a:pt x="82" y="19"/>
                  <a:pt x="82" y="24"/>
                </a:cubicBezTo>
                <a:cubicBezTo>
                  <a:pt x="82" y="30"/>
                  <a:pt x="77" y="34"/>
                  <a:pt x="72" y="34"/>
                </a:cubicBezTo>
                <a:cubicBezTo>
                  <a:pt x="72" y="41"/>
                  <a:pt x="72" y="41"/>
                  <a:pt x="72" y="41"/>
                </a:cubicBezTo>
                <a:cubicBezTo>
                  <a:pt x="77" y="41"/>
                  <a:pt x="82" y="45"/>
                  <a:pt x="82" y="51"/>
                </a:cubicBezTo>
                <a:cubicBezTo>
                  <a:pt x="82" y="56"/>
                  <a:pt x="77" y="61"/>
                  <a:pt x="72" y="61"/>
                </a:cubicBezTo>
                <a:cubicBezTo>
                  <a:pt x="72" y="89"/>
                  <a:pt x="72" y="89"/>
                  <a:pt x="72" y="89"/>
                </a:cubicBezTo>
                <a:lnTo>
                  <a:pt x="88" y="89"/>
                </a:lnTo>
                <a:close/>
                <a:moveTo>
                  <a:pt x="72" y="0"/>
                </a:moveTo>
                <a:cubicBezTo>
                  <a:pt x="40" y="0"/>
                  <a:pt x="40" y="0"/>
                  <a:pt x="40" y="0"/>
                </a:cubicBezTo>
                <a:cubicBezTo>
                  <a:pt x="40" y="14"/>
                  <a:pt x="40" y="14"/>
                  <a:pt x="40" y="14"/>
                </a:cubicBezTo>
                <a:cubicBezTo>
                  <a:pt x="40" y="14"/>
                  <a:pt x="40" y="14"/>
                  <a:pt x="40" y="14"/>
                </a:cubicBezTo>
                <a:cubicBezTo>
                  <a:pt x="45" y="14"/>
                  <a:pt x="50" y="19"/>
                  <a:pt x="50" y="24"/>
                </a:cubicBezTo>
                <a:cubicBezTo>
                  <a:pt x="50" y="30"/>
                  <a:pt x="45" y="34"/>
                  <a:pt x="40" y="34"/>
                </a:cubicBezTo>
                <a:cubicBezTo>
                  <a:pt x="40" y="41"/>
                  <a:pt x="40" y="41"/>
                  <a:pt x="40" y="41"/>
                </a:cubicBezTo>
                <a:cubicBezTo>
                  <a:pt x="40" y="41"/>
                  <a:pt x="40" y="41"/>
                  <a:pt x="40" y="41"/>
                </a:cubicBezTo>
                <a:cubicBezTo>
                  <a:pt x="45" y="41"/>
                  <a:pt x="50" y="45"/>
                  <a:pt x="50" y="51"/>
                </a:cubicBezTo>
                <a:cubicBezTo>
                  <a:pt x="50" y="56"/>
                  <a:pt x="45" y="61"/>
                  <a:pt x="40" y="61"/>
                </a:cubicBezTo>
                <a:cubicBezTo>
                  <a:pt x="40" y="89"/>
                  <a:pt x="40" y="89"/>
                  <a:pt x="40" y="89"/>
                </a:cubicBezTo>
                <a:cubicBezTo>
                  <a:pt x="72" y="89"/>
                  <a:pt x="72" y="89"/>
                  <a:pt x="72" y="89"/>
                </a:cubicBezTo>
                <a:cubicBezTo>
                  <a:pt x="72" y="61"/>
                  <a:pt x="72" y="61"/>
                  <a:pt x="72" y="61"/>
                </a:cubicBezTo>
                <a:cubicBezTo>
                  <a:pt x="72" y="61"/>
                  <a:pt x="72" y="61"/>
                  <a:pt x="72" y="61"/>
                </a:cubicBezTo>
                <a:cubicBezTo>
                  <a:pt x="66" y="61"/>
                  <a:pt x="62" y="56"/>
                  <a:pt x="62" y="51"/>
                </a:cubicBezTo>
                <a:cubicBezTo>
                  <a:pt x="62" y="45"/>
                  <a:pt x="66" y="41"/>
                  <a:pt x="72" y="41"/>
                </a:cubicBezTo>
                <a:cubicBezTo>
                  <a:pt x="72" y="41"/>
                  <a:pt x="72" y="41"/>
                  <a:pt x="72" y="41"/>
                </a:cubicBezTo>
                <a:cubicBezTo>
                  <a:pt x="72" y="41"/>
                  <a:pt x="72" y="41"/>
                  <a:pt x="72" y="41"/>
                </a:cubicBezTo>
                <a:cubicBezTo>
                  <a:pt x="72" y="34"/>
                  <a:pt x="72" y="34"/>
                  <a:pt x="72" y="34"/>
                </a:cubicBezTo>
                <a:cubicBezTo>
                  <a:pt x="72" y="34"/>
                  <a:pt x="72" y="34"/>
                  <a:pt x="72" y="34"/>
                </a:cubicBezTo>
                <a:cubicBezTo>
                  <a:pt x="66" y="34"/>
                  <a:pt x="62" y="30"/>
                  <a:pt x="62" y="24"/>
                </a:cubicBezTo>
                <a:cubicBezTo>
                  <a:pt x="62" y="19"/>
                  <a:pt x="66" y="14"/>
                  <a:pt x="72" y="14"/>
                </a:cubicBezTo>
                <a:cubicBezTo>
                  <a:pt x="72" y="14"/>
                  <a:pt x="72" y="14"/>
                  <a:pt x="72" y="14"/>
                </a:cubicBezTo>
                <a:cubicBezTo>
                  <a:pt x="72" y="14"/>
                  <a:pt x="72" y="14"/>
                  <a:pt x="72" y="14"/>
                </a:cubicBezTo>
                <a:lnTo>
                  <a:pt x="72" y="0"/>
                </a:lnTo>
                <a:close/>
                <a:moveTo>
                  <a:pt x="40" y="0"/>
                </a:moveTo>
                <a:cubicBezTo>
                  <a:pt x="12" y="0"/>
                  <a:pt x="12" y="0"/>
                  <a:pt x="12" y="0"/>
                </a:cubicBezTo>
                <a:cubicBezTo>
                  <a:pt x="6" y="0"/>
                  <a:pt x="0" y="5"/>
                  <a:pt x="0" y="12"/>
                </a:cubicBezTo>
                <a:cubicBezTo>
                  <a:pt x="0" y="45"/>
                  <a:pt x="0" y="45"/>
                  <a:pt x="0" y="45"/>
                </a:cubicBezTo>
                <a:cubicBezTo>
                  <a:pt x="10" y="45"/>
                  <a:pt x="10" y="45"/>
                  <a:pt x="10" y="45"/>
                </a:cubicBezTo>
                <a:cubicBezTo>
                  <a:pt x="19" y="45"/>
                  <a:pt x="23" y="50"/>
                  <a:pt x="23" y="58"/>
                </a:cubicBezTo>
                <a:cubicBezTo>
                  <a:pt x="23" y="89"/>
                  <a:pt x="23" y="89"/>
                  <a:pt x="23" y="89"/>
                </a:cubicBezTo>
                <a:cubicBezTo>
                  <a:pt x="40" y="89"/>
                  <a:pt x="40" y="89"/>
                  <a:pt x="40" y="89"/>
                </a:cubicBezTo>
                <a:cubicBezTo>
                  <a:pt x="40" y="61"/>
                  <a:pt x="40" y="61"/>
                  <a:pt x="40" y="61"/>
                </a:cubicBezTo>
                <a:cubicBezTo>
                  <a:pt x="34" y="61"/>
                  <a:pt x="30" y="56"/>
                  <a:pt x="30" y="51"/>
                </a:cubicBezTo>
                <a:cubicBezTo>
                  <a:pt x="30" y="45"/>
                  <a:pt x="34" y="41"/>
                  <a:pt x="40" y="41"/>
                </a:cubicBezTo>
                <a:cubicBezTo>
                  <a:pt x="40" y="34"/>
                  <a:pt x="40" y="34"/>
                  <a:pt x="40" y="34"/>
                </a:cubicBezTo>
                <a:cubicBezTo>
                  <a:pt x="34" y="34"/>
                  <a:pt x="30" y="30"/>
                  <a:pt x="30" y="24"/>
                </a:cubicBezTo>
                <a:cubicBezTo>
                  <a:pt x="30" y="19"/>
                  <a:pt x="34" y="14"/>
                  <a:pt x="40" y="14"/>
                </a:cubicBezTo>
                <a:cubicBezTo>
                  <a:pt x="40" y="0"/>
                  <a:pt x="40" y="0"/>
                  <a:pt x="40" y="0"/>
                </a:cubicBezTo>
                <a:close/>
                <a:moveTo>
                  <a:pt x="40" y="14"/>
                </a:moveTo>
                <a:cubicBezTo>
                  <a:pt x="40" y="14"/>
                  <a:pt x="40" y="14"/>
                  <a:pt x="40" y="14"/>
                </a:cubicBezTo>
                <a:close/>
                <a:moveTo>
                  <a:pt x="40" y="41"/>
                </a:moveTo>
                <a:cubicBezTo>
                  <a:pt x="40" y="41"/>
                  <a:pt x="40" y="41"/>
                  <a:pt x="40" y="41"/>
                </a:cubicBezTo>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6" name="Freeform 224"/>
          <p:cNvSpPr/>
          <p:nvPr/>
        </p:nvSpPr>
        <p:spPr bwMode="auto">
          <a:xfrm>
            <a:off x="6553200" y="2593975"/>
            <a:ext cx="255588" cy="134938"/>
          </a:xfrm>
          <a:custGeom>
            <a:gdLst>
              <a:gd fmla="*/ 142 w 151" name="T0"/>
              <a:gd fmla="*/ 0 h 80" name="T1"/>
              <a:gd fmla="*/ 131 w 151" name="T2"/>
              <a:gd fmla="*/ 0 h 80" name="T3"/>
              <a:gd fmla="*/ 122 w 151" name="T4"/>
              <a:gd fmla="*/ 0 h 80" name="T5"/>
              <a:gd fmla="*/ 112 w 151" name="T6"/>
              <a:gd fmla="*/ 9 h 80" name="T7"/>
              <a:gd fmla="*/ 112 w 151" name="T8"/>
              <a:gd fmla="*/ 44 h 80" name="T9"/>
              <a:gd fmla="*/ 39 w 151" name="T10"/>
              <a:gd fmla="*/ 44 h 80" name="T11"/>
              <a:gd fmla="*/ 39 w 151" name="T12"/>
              <a:gd fmla="*/ 9 h 80" name="T13"/>
              <a:gd fmla="*/ 30 w 151" name="T14"/>
              <a:gd fmla="*/ 0 h 80" name="T15"/>
              <a:gd fmla="*/ 20 w 151" name="T16"/>
              <a:gd fmla="*/ 0 h 80" name="T17"/>
              <a:gd fmla="*/ 11 w 151" name="T18"/>
              <a:gd fmla="*/ 0 h 80" name="T19"/>
              <a:gd fmla="*/ 0 w 151" name="T20"/>
              <a:gd fmla="*/ 9 h 80" name="T21"/>
              <a:gd fmla="*/ 0 w 151" name="T22"/>
              <a:gd fmla="*/ 60 h 80" name="T23"/>
              <a:gd fmla="*/ 15 w 151" name="T24"/>
              <a:gd fmla="*/ 74 h 80" name="T25"/>
              <a:gd fmla="*/ 15 w 151" name="T26"/>
              <a:gd fmla="*/ 76 h 80" name="T27"/>
              <a:gd fmla="*/ 16 w 151" name="T28"/>
              <a:gd fmla="*/ 78 h 80" name="T29"/>
              <a:gd fmla="*/ 21 w 151" name="T30"/>
              <a:gd fmla="*/ 80 h 80" name="T31"/>
              <a:gd fmla="*/ 23 w 151" name="T32"/>
              <a:gd fmla="*/ 80 h 80" name="T33"/>
              <a:gd fmla="*/ 28 w 151" name="T34"/>
              <a:gd fmla="*/ 78 h 80" name="T35"/>
              <a:gd fmla="*/ 30 w 151" name="T36"/>
              <a:gd fmla="*/ 76 h 80" name="T37"/>
              <a:gd fmla="*/ 30 w 151" name="T38"/>
              <a:gd fmla="*/ 74 h 80" name="T39"/>
              <a:gd fmla="*/ 122 w 151" name="T40"/>
              <a:gd fmla="*/ 74 h 80" name="T41"/>
              <a:gd fmla="*/ 122 w 151" name="T42"/>
              <a:gd fmla="*/ 76 h 80" name="T43"/>
              <a:gd fmla="*/ 123 w 151" name="T44"/>
              <a:gd fmla="*/ 78 h 80" name="T45"/>
              <a:gd fmla="*/ 128 w 151" name="T46"/>
              <a:gd fmla="*/ 80 h 80" name="T47"/>
              <a:gd fmla="*/ 130 w 151" name="T48"/>
              <a:gd fmla="*/ 80 h 80" name="T49"/>
              <a:gd fmla="*/ 135 w 151" name="T50"/>
              <a:gd fmla="*/ 78 h 80" name="T51"/>
              <a:gd fmla="*/ 137 w 151" name="T52"/>
              <a:gd fmla="*/ 76 h 80" name="T53"/>
              <a:gd fmla="*/ 137 w 151" name="T54"/>
              <a:gd fmla="*/ 74 h 80" name="T55"/>
              <a:gd fmla="*/ 142 w 151" name="T56"/>
              <a:gd fmla="*/ 74 h 80" name="T57"/>
              <a:gd fmla="*/ 151 w 151" name="T58"/>
              <a:gd fmla="*/ 60 h 80" name="T59"/>
              <a:gd fmla="*/ 151 w 151" name="T60"/>
              <a:gd fmla="*/ 9 h 80" name="T61"/>
              <a:gd fmla="*/ 142 w 151" name="T62"/>
              <a:gd fmla="*/ 0 h 8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51" name="T96"/>
              <a:gd fmla="*/ 0 h 80" name="T97"/>
              <a:gd fmla="*/ 151 w 151" name="T98"/>
              <a:gd fmla="*/ 80 h 8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80" w="151">
                <a:moveTo>
                  <a:pt x="142" y="0"/>
                </a:moveTo>
                <a:cubicBezTo>
                  <a:pt x="131" y="0"/>
                  <a:pt x="131" y="0"/>
                  <a:pt x="131" y="0"/>
                </a:cubicBezTo>
                <a:cubicBezTo>
                  <a:pt x="122" y="0"/>
                  <a:pt x="122" y="0"/>
                  <a:pt x="122" y="0"/>
                </a:cubicBezTo>
                <a:cubicBezTo>
                  <a:pt x="116" y="0"/>
                  <a:pt x="112" y="3"/>
                  <a:pt x="112" y="9"/>
                </a:cubicBezTo>
                <a:cubicBezTo>
                  <a:pt x="112" y="44"/>
                  <a:pt x="112" y="44"/>
                  <a:pt x="112" y="44"/>
                </a:cubicBezTo>
                <a:cubicBezTo>
                  <a:pt x="39" y="44"/>
                  <a:pt x="39" y="44"/>
                  <a:pt x="39" y="44"/>
                </a:cubicBezTo>
                <a:cubicBezTo>
                  <a:pt x="39" y="9"/>
                  <a:pt x="39" y="9"/>
                  <a:pt x="39" y="9"/>
                </a:cubicBezTo>
                <a:cubicBezTo>
                  <a:pt x="39" y="3"/>
                  <a:pt x="36" y="0"/>
                  <a:pt x="30" y="0"/>
                </a:cubicBezTo>
                <a:cubicBezTo>
                  <a:pt x="20" y="0"/>
                  <a:pt x="20" y="0"/>
                  <a:pt x="20" y="0"/>
                </a:cubicBezTo>
                <a:cubicBezTo>
                  <a:pt x="11" y="0"/>
                  <a:pt x="11" y="0"/>
                  <a:pt x="11" y="0"/>
                </a:cubicBezTo>
                <a:cubicBezTo>
                  <a:pt x="4" y="0"/>
                  <a:pt x="0" y="3"/>
                  <a:pt x="0" y="9"/>
                </a:cubicBezTo>
                <a:cubicBezTo>
                  <a:pt x="0" y="60"/>
                  <a:pt x="0" y="60"/>
                  <a:pt x="0" y="60"/>
                </a:cubicBezTo>
                <a:cubicBezTo>
                  <a:pt x="0" y="66"/>
                  <a:pt x="8" y="74"/>
                  <a:pt x="15" y="74"/>
                </a:cubicBezTo>
                <a:cubicBezTo>
                  <a:pt x="15" y="75"/>
                  <a:pt x="15" y="75"/>
                  <a:pt x="15" y="76"/>
                </a:cubicBezTo>
                <a:cubicBezTo>
                  <a:pt x="15" y="77"/>
                  <a:pt x="15" y="77"/>
                  <a:pt x="16" y="78"/>
                </a:cubicBezTo>
                <a:cubicBezTo>
                  <a:pt x="17" y="80"/>
                  <a:pt x="19" y="80"/>
                  <a:pt x="21" y="80"/>
                </a:cubicBezTo>
                <a:cubicBezTo>
                  <a:pt x="23" y="80"/>
                  <a:pt x="23" y="80"/>
                  <a:pt x="23" y="80"/>
                </a:cubicBezTo>
                <a:cubicBezTo>
                  <a:pt x="25" y="80"/>
                  <a:pt x="27" y="80"/>
                  <a:pt x="28" y="78"/>
                </a:cubicBezTo>
                <a:cubicBezTo>
                  <a:pt x="29" y="77"/>
                  <a:pt x="29" y="77"/>
                  <a:pt x="30" y="76"/>
                </a:cubicBezTo>
                <a:cubicBezTo>
                  <a:pt x="30" y="75"/>
                  <a:pt x="30" y="75"/>
                  <a:pt x="30" y="74"/>
                </a:cubicBezTo>
                <a:cubicBezTo>
                  <a:pt x="122" y="74"/>
                  <a:pt x="122" y="74"/>
                  <a:pt x="122" y="74"/>
                </a:cubicBezTo>
                <a:cubicBezTo>
                  <a:pt x="122" y="75"/>
                  <a:pt x="122" y="75"/>
                  <a:pt x="122" y="76"/>
                </a:cubicBezTo>
                <a:cubicBezTo>
                  <a:pt x="122" y="77"/>
                  <a:pt x="123" y="77"/>
                  <a:pt x="123" y="78"/>
                </a:cubicBezTo>
                <a:cubicBezTo>
                  <a:pt x="124" y="80"/>
                  <a:pt x="126" y="80"/>
                  <a:pt x="128" y="80"/>
                </a:cubicBezTo>
                <a:cubicBezTo>
                  <a:pt x="130" y="80"/>
                  <a:pt x="130" y="80"/>
                  <a:pt x="130" y="80"/>
                </a:cubicBezTo>
                <a:cubicBezTo>
                  <a:pt x="132" y="80"/>
                  <a:pt x="134" y="80"/>
                  <a:pt x="135" y="78"/>
                </a:cubicBezTo>
                <a:cubicBezTo>
                  <a:pt x="136" y="77"/>
                  <a:pt x="136" y="77"/>
                  <a:pt x="137" y="76"/>
                </a:cubicBezTo>
                <a:cubicBezTo>
                  <a:pt x="137" y="75"/>
                  <a:pt x="137" y="75"/>
                  <a:pt x="137" y="74"/>
                </a:cubicBezTo>
                <a:cubicBezTo>
                  <a:pt x="142" y="74"/>
                  <a:pt x="142" y="74"/>
                  <a:pt x="142" y="74"/>
                </a:cubicBezTo>
                <a:cubicBezTo>
                  <a:pt x="148" y="74"/>
                  <a:pt x="151" y="66"/>
                  <a:pt x="151" y="60"/>
                </a:cubicBezTo>
                <a:cubicBezTo>
                  <a:pt x="151" y="9"/>
                  <a:pt x="151" y="9"/>
                  <a:pt x="151" y="9"/>
                </a:cubicBezTo>
                <a:cubicBezTo>
                  <a:pt x="151" y="3"/>
                  <a:pt x="148" y="0"/>
                  <a:pt x="14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67" name="Oval 225"/>
          <p:cNvSpPr>
            <a:spLocks noChangeArrowheads="1"/>
          </p:cNvSpPr>
          <p:nvPr/>
        </p:nvSpPr>
        <p:spPr bwMode="auto">
          <a:xfrm>
            <a:off x="6645275" y="2541588"/>
            <a:ext cx="19050" cy="190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68" name="Oval 226"/>
          <p:cNvSpPr>
            <a:spLocks noChangeArrowheads="1"/>
          </p:cNvSpPr>
          <p:nvPr/>
        </p:nvSpPr>
        <p:spPr bwMode="auto">
          <a:xfrm>
            <a:off x="6699250" y="2541588"/>
            <a:ext cx="19050" cy="1905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69" name="Oval 227"/>
          <p:cNvSpPr>
            <a:spLocks noChangeArrowheads="1"/>
          </p:cNvSpPr>
          <p:nvPr/>
        </p:nvSpPr>
        <p:spPr bwMode="auto">
          <a:xfrm>
            <a:off x="6645275" y="2586038"/>
            <a:ext cx="19050" cy="206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70" name="Oval 228"/>
          <p:cNvSpPr>
            <a:spLocks noChangeArrowheads="1"/>
          </p:cNvSpPr>
          <p:nvPr/>
        </p:nvSpPr>
        <p:spPr bwMode="auto">
          <a:xfrm>
            <a:off x="6699250" y="2586038"/>
            <a:ext cx="19050" cy="206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71" name="Freeform 229"/>
          <p:cNvSpPr/>
          <p:nvPr/>
        </p:nvSpPr>
        <p:spPr bwMode="auto">
          <a:xfrm>
            <a:off x="6526213" y="2867025"/>
            <a:ext cx="228600" cy="61913"/>
          </a:xfrm>
          <a:custGeom>
            <a:gdLst>
              <a:gd fmla="*/ 19 w 144" name="T0"/>
              <a:gd fmla="*/ 39 h 39" name="T1"/>
              <a:gd fmla="*/ 22 w 144" name="T2"/>
              <a:gd fmla="*/ 39 h 39" name="T3"/>
              <a:gd fmla="*/ 120 w 144" name="T4"/>
              <a:gd fmla="*/ 39 h 39" name="T5"/>
              <a:gd fmla="*/ 124 w 144" name="T6"/>
              <a:gd fmla="*/ 39 h 39" name="T7"/>
              <a:gd fmla="*/ 144 w 144" name="T8"/>
              <a:gd fmla="*/ 0 h 39" name="T9"/>
              <a:gd fmla="*/ 143 w 144" name="T10"/>
              <a:gd fmla="*/ 0 h 39" name="T11"/>
              <a:gd fmla="*/ 121 w 144" name="T12"/>
              <a:gd fmla="*/ 0 h 39" name="T13"/>
              <a:gd fmla="*/ 104 w 144" name="T14"/>
              <a:gd fmla="*/ 0 h 39" name="T15"/>
              <a:gd fmla="*/ 38 w 144" name="T16"/>
              <a:gd fmla="*/ 0 h 39" name="T17"/>
              <a:gd fmla="*/ 21 w 144" name="T18"/>
              <a:gd fmla="*/ 0 h 39" name="T19"/>
              <a:gd fmla="*/ 0 w 144" name="T20"/>
              <a:gd fmla="*/ 0 h 39" name="T21"/>
              <a:gd fmla="*/ 19 w 144" name="T22"/>
              <a:gd fmla="*/ 39 h 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44" name="T36"/>
              <a:gd fmla="*/ 0 h 39" name="T37"/>
              <a:gd fmla="*/ 144 w 144" name="T38"/>
              <a:gd fmla="*/ 39 h 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9" w="144">
                <a:moveTo>
                  <a:pt x="19" y="39"/>
                </a:moveTo>
                <a:lnTo>
                  <a:pt x="22" y="39"/>
                </a:lnTo>
                <a:lnTo>
                  <a:pt x="120" y="39"/>
                </a:lnTo>
                <a:lnTo>
                  <a:pt x="124" y="39"/>
                </a:lnTo>
                <a:lnTo>
                  <a:pt x="144" y="0"/>
                </a:lnTo>
                <a:lnTo>
                  <a:pt x="143" y="0"/>
                </a:lnTo>
                <a:lnTo>
                  <a:pt x="121" y="0"/>
                </a:lnTo>
                <a:lnTo>
                  <a:pt x="104" y="0"/>
                </a:lnTo>
                <a:lnTo>
                  <a:pt x="38" y="0"/>
                </a:lnTo>
                <a:lnTo>
                  <a:pt x="21" y="0"/>
                </a:lnTo>
                <a:lnTo>
                  <a:pt x="0" y="0"/>
                </a:lnTo>
                <a:lnTo>
                  <a:pt x="19" y="3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2" name="Freeform 230"/>
          <p:cNvSpPr/>
          <p:nvPr/>
        </p:nvSpPr>
        <p:spPr bwMode="auto">
          <a:xfrm>
            <a:off x="6524625" y="2882900"/>
            <a:ext cx="228600" cy="106363"/>
          </a:xfrm>
          <a:custGeom>
            <a:gdLst>
              <a:gd fmla="*/ 0 w 135" name="T0"/>
              <a:gd fmla="*/ 63 h 63" name="T1"/>
              <a:gd fmla="*/ 135 w 135" name="T2"/>
              <a:gd fmla="*/ 63 h 63" name="T3"/>
              <a:gd fmla="*/ 135 w 135" name="T4"/>
              <a:gd fmla="*/ 0 h 63" name="T5"/>
              <a:gd fmla="*/ 120 w 135" name="T6"/>
              <a:gd fmla="*/ 29 h 63" name="T7"/>
              <a:gd fmla="*/ 119 w 135" name="T8"/>
              <a:gd fmla="*/ 31 h 63" name="T9"/>
              <a:gd fmla="*/ 117 w 135" name="T10"/>
              <a:gd fmla="*/ 31 h 63" name="T11"/>
              <a:gd fmla="*/ 112 w 135" name="T12"/>
              <a:gd fmla="*/ 31 h 63" name="T13"/>
              <a:gd fmla="*/ 78 w 135" name="T14"/>
              <a:gd fmla="*/ 31 h 63" name="T15"/>
              <a:gd fmla="*/ 79 w 135" name="T16"/>
              <a:gd fmla="*/ 33 h 63" name="T17"/>
              <a:gd fmla="*/ 77 w 135" name="T18"/>
              <a:gd fmla="*/ 38 h 63" name="T19"/>
              <a:gd fmla="*/ 68 w 135" name="T20"/>
              <a:gd fmla="*/ 43 h 63" name="T21"/>
              <a:gd fmla="*/ 59 w 135" name="T22"/>
              <a:gd fmla="*/ 38 h 63" name="T23"/>
              <a:gd fmla="*/ 58 w 135" name="T24"/>
              <a:gd fmla="*/ 33 h 63" name="T25"/>
              <a:gd fmla="*/ 58 w 135" name="T26"/>
              <a:gd fmla="*/ 31 h 63" name="T27"/>
              <a:gd fmla="*/ 24 w 135" name="T28"/>
              <a:gd fmla="*/ 31 h 63" name="T29"/>
              <a:gd fmla="*/ 19 w 135" name="T30"/>
              <a:gd fmla="*/ 31 h 63" name="T31"/>
              <a:gd fmla="*/ 17 w 135" name="T32"/>
              <a:gd fmla="*/ 31 h 63" name="T33"/>
              <a:gd fmla="*/ 15 w 135" name="T34"/>
              <a:gd fmla="*/ 29 h 63" name="T35"/>
              <a:gd fmla="*/ 0 w 135" name="T36"/>
              <a:gd fmla="*/ 0 h 63" name="T37"/>
              <a:gd fmla="*/ 0 w 135" name="T38"/>
              <a:gd fmla="*/ 63 h 63"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35" name="T60"/>
              <a:gd fmla="*/ 0 h 63" name="T61"/>
              <a:gd fmla="*/ 135 w 135" name="T62"/>
              <a:gd fmla="*/ 63 h 63"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62" w="135">
                <a:moveTo>
                  <a:pt x="0" y="63"/>
                </a:moveTo>
                <a:cubicBezTo>
                  <a:pt x="135" y="63"/>
                  <a:pt x="135" y="63"/>
                  <a:pt x="135" y="63"/>
                </a:cubicBezTo>
                <a:cubicBezTo>
                  <a:pt x="135" y="0"/>
                  <a:pt x="135" y="0"/>
                  <a:pt x="135" y="0"/>
                </a:cubicBezTo>
                <a:cubicBezTo>
                  <a:pt x="120" y="29"/>
                  <a:pt x="120" y="29"/>
                  <a:pt x="120" y="29"/>
                </a:cubicBezTo>
                <a:cubicBezTo>
                  <a:pt x="119" y="31"/>
                  <a:pt x="119" y="31"/>
                  <a:pt x="119" y="31"/>
                </a:cubicBezTo>
                <a:cubicBezTo>
                  <a:pt x="117" y="31"/>
                  <a:pt x="117" y="31"/>
                  <a:pt x="117" y="31"/>
                </a:cubicBezTo>
                <a:cubicBezTo>
                  <a:pt x="112" y="31"/>
                  <a:pt x="112" y="31"/>
                  <a:pt x="112" y="31"/>
                </a:cubicBezTo>
                <a:cubicBezTo>
                  <a:pt x="78" y="31"/>
                  <a:pt x="78" y="31"/>
                  <a:pt x="78" y="31"/>
                </a:cubicBezTo>
                <a:cubicBezTo>
                  <a:pt x="79" y="32"/>
                  <a:pt x="79" y="32"/>
                  <a:pt x="79" y="33"/>
                </a:cubicBezTo>
                <a:cubicBezTo>
                  <a:pt x="79" y="35"/>
                  <a:pt x="78" y="37"/>
                  <a:pt x="77" y="38"/>
                </a:cubicBezTo>
                <a:cubicBezTo>
                  <a:pt x="75" y="42"/>
                  <a:pt x="72" y="43"/>
                  <a:pt x="68" y="43"/>
                </a:cubicBezTo>
                <a:cubicBezTo>
                  <a:pt x="65" y="43"/>
                  <a:pt x="61" y="42"/>
                  <a:pt x="59" y="38"/>
                </a:cubicBezTo>
                <a:cubicBezTo>
                  <a:pt x="58" y="37"/>
                  <a:pt x="58" y="35"/>
                  <a:pt x="58" y="33"/>
                </a:cubicBezTo>
                <a:cubicBezTo>
                  <a:pt x="58" y="32"/>
                  <a:pt x="58" y="32"/>
                  <a:pt x="58" y="31"/>
                </a:cubicBezTo>
                <a:cubicBezTo>
                  <a:pt x="24" y="31"/>
                  <a:pt x="24" y="31"/>
                  <a:pt x="24" y="31"/>
                </a:cubicBezTo>
                <a:cubicBezTo>
                  <a:pt x="19" y="31"/>
                  <a:pt x="19" y="31"/>
                  <a:pt x="19" y="31"/>
                </a:cubicBezTo>
                <a:cubicBezTo>
                  <a:pt x="17" y="31"/>
                  <a:pt x="17" y="31"/>
                  <a:pt x="17" y="31"/>
                </a:cubicBezTo>
                <a:cubicBezTo>
                  <a:pt x="15" y="29"/>
                  <a:pt x="15" y="29"/>
                  <a:pt x="15" y="29"/>
                </a:cubicBezTo>
                <a:cubicBezTo>
                  <a:pt x="0" y="0"/>
                  <a:pt x="0" y="0"/>
                  <a:pt x="0" y="0"/>
                </a:cubicBezTo>
                <a:lnTo>
                  <a:pt x="0" y="6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3" name="Freeform 231"/>
          <p:cNvSpPr/>
          <p:nvPr/>
        </p:nvSpPr>
        <p:spPr bwMode="auto">
          <a:xfrm>
            <a:off x="6559550" y="2786063"/>
            <a:ext cx="158750" cy="74612"/>
          </a:xfrm>
          <a:custGeom>
            <a:gdLst>
              <a:gd fmla="*/ 94 w 94" name="T0"/>
              <a:gd fmla="*/ 44 h 44" name="T1"/>
              <a:gd fmla="*/ 94 w 94" name="T2"/>
              <a:gd fmla="*/ 19 h 44" name="T3"/>
              <a:gd fmla="*/ 76 w 94" name="T4"/>
              <a:gd fmla="*/ 0 h 44" name="T5"/>
              <a:gd fmla="*/ 18 w 94" name="T6"/>
              <a:gd fmla="*/ 0 h 44" name="T7"/>
              <a:gd fmla="*/ 0 w 94" name="T8"/>
              <a:gd fmla="*/ 19 h 44" name="T9"/>
              <a:gd fmla="*/ 0 w 94" name="T10"/>
              <a:gd fmla="*/ 44 h 44" name="T11"/>
              <a:gd fmla="*/ 16 w 94" name="T12"/>
              <a:gd fmla="*/ 44 h 44" name="T13"/>
              <a:gd fmla="*/ 16 w 94" name="T14"/>
              <a:gd fmla="*/ 19 h 44" name="T15"/>
              <a:gd fmla="*/ 18 w 94" name="T16"/>
              <a:gd fmla="*/ 16 h 44" name="T17"/>
              <a:gd fmla="*/ 76 w 94" name="T18"/>
              <a:gd fmla="*/ 16 h 44" name="T19"/>
              <a:gd fmla="*/ 78 w 94" name="T20"/>
              <a:gd fmla="*/ 19 h 44" name="T21"/>
              <a:gd fmla="*/ 78 w 94" name="T22"/>
              <a:gd fmla="*/ 44 h 44" name="T23"/>
              <a:gd fmla="*/ 94 w 94" name="T24"/>
              <a:gd fmla="*/ 44 h 4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94" name="T39"/>
              <a:gd fmla="*/ 0 h 44" name="T40"/>
              <a:gd fmla="*/ 94 w 94" name="T41"/>
              <a:gd fmla="*/ 44 h 4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4" w="94">
                <a:moveTo>
                  <a:pt x="94" y="44"/>
                </a:moveTo>
                <a:cubicBezTo>
                  <a:pt x="94" y="19"/>
                  <a:pt x="94" y="19"/>
                  <a:pt x="94" y="19"/>
                </a:cubicBezTo>
                <a:cubicBezTo>
                  <a:pt x="94" y="9"/>
                  <a:pt x="86" y="0"/>
                  <a:pt x="76" y="0"/>
                </a:cubicBezTo>
                <a:cubicBezTo>
                  <a:pt x="18" y="0"/>
                  <a:pt x="18" y="0"/>
                  <a:pt x="18" y="0"/>
                </a:cubicBezTo>
                <a:cubicBezTo>
                  <a:pt x="8" y="0"/>
                  <a:pt x="0" y="9"/>
                  <a:pt x="0" y="19"/>
                </a:cubicBezTo>
                <a:cubicBezTo>
                  <a:pt x="0" y="44"/>
                  <a:pt x="0" y="44"/>
                  <a:pt x="0" y="44"/>
                </a:cubicBezTo>
                <a:cubicBezTo>
                  <a:pt x="16" y="44"/>
                  <a:pt x="16" y="44"/>
                  <a:pt x="16" y="44"/>
                </a:cubicBezTo>
                <a:cubicBezTo>
                  <a:pt x="16" y="19"/>
                  <a:pt x="16" y="19"/>
                  <a:pt x="16" y="19"/>
                </a:cubicBezTo>
                <a:cubicBezTo>
                  <a:pt x="16" y="18"/>
                  <a:pt x="17" y="16"/>
                  <a:pt x="18" y="16"/>
                </a:cubicBezTo>
                <a:cubicBezTo>
                  <a:pt x="76" y="16"/>
                  <a:pt x="76" y="16"/>
                  <a:pt x="76" y="16"/>
                </a:cubicBezTo>
                <a:cubicBezTo>
                  <a:pt x="78" y="16"/>
                  <a:pt x="78" y="18"/>
                  <a:pt x="78" y="19"/>
                </a:cubicBezTo>
                <a:cubicBezTo>
                  <a:pt x="78" y="44"/>
                  <a:pt x="78" y="44"/>
                  <a:pt x="78" y="44"/>
                </a:cubicBezTo>
                <a:lnTo>
                  <a:pt x="94" y="4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4" name="Freeform 232"/>
          <p:cNvSpPr>
            <a:spLocks noEditPoints="1"/>
          </p:cNvSpPr>
          <p:nvPr/>
        </p:nvSpPr>
        <p:spPr bwMode="auto">
          <a:xfrm>
            <a:off x="6850063" y="2808288"/>
            <a:ext cx="258762" cy="120650"/>
          </a:xfrm>
          <a:custGeom>
            <a:gdLst>
              <a:gd fmla="*/ 146 w 163" name="T0"/>
              <a:gd fmla="*/ 0 h 76" name="T1"/>
              <a:gd fmla="*/ 146 w 163" name="T2"/>
              <a:gd fmla="*/ 25 h 76" name="T3"/>
              <a:gd fmla="*/ 146 w 163" name="T4"/>
              <a:gd fmla="*/ 25 h 76" name="T5"/>
              <a:gd fmla="*/ 146 w 163" name="T6"/>
              <a:gd fmla="*/ 0 h 76" name="T7"/>
              <a:gd fmla="*/ 141 w 163" name="T8"/>
              <a:gd fmla="*/ 46 h 76" name="T9"/>
              <a:gd fmla="*/ 134 w 163" name="T10"/>
              <a:gd fmla="*/ 76 h 76" name="T11"/>
              <a:gd fmla="*/ 123 w 163" name="T12"/>
              <a:gd fmla="*/ 68 h 76" name="T13"/>
              <a:gd fmla="*/ 123 w 163" name="T14"/>
              <a:gd fmla="*/ 11 h 76" name="T15"/>
              <a:gd fmla="*/ 123 w 163" name="T16"/>
              <a:gd fmla="*/ 54 h 76" name="T17"/>
              <a:gd fmla="*/ 128 w 163" name="T18"/>
              <a:gd fmla="*/ 32 h 76" name="T19"/>
              <a:gd fmla="*/ 123 w 163" name="T20"/>
              <a:gd fmla="*/ 76 h 76" name="T21"/>
              <a:gd fmla="*/ 123 w 163" name="T22"/>
              <a:gd fmla="*/ 0 h 76" name="T23"/>
              <a:gd fmla="*/ 120 w 163" name="T24"/>
              <a:gd fmla="*/ 46 h 76" name="T25"/>
              <a:gd fmla="*/ 123 w 163" name="T26"/>
              <a:gd fmla="*/ 25 h 76" name="T27"/>
              <a:gd fmla="*/ 123 w 163" name="T28"/>
              <a:gd fmla="*/ 0 h 76" name="T29"/>
              <a:gd fmla="*/ 102 w 163" name="T30"/>
              <a:gd fmla="*/ 68 h 76" name="T31"/>
              <a:gd fmla="*/ 102 w 163" name="T32"/>
              <a:gd fmla="*/ 11 h 76" name="T33"/>
              <a:gd fmla="*/ 102 w 163" name="T34"/>
              <a:gd fmla="*/ 54 h 76" name="T35"/>
              <a:gd fmla="*/ 106 w 163" name="T36"/>
              <a:gd fmla="*/ 32 h 76" name="T37"/>
              <a:gd fmla="*/ 102 w 163" name="T38"/>
              <a:gd fmla="*/ 76 h 76" name="T39"/>
              <a:gd fmla="*/ 102 w 163" name="T40"/>
              <a:gd fmla="*/ 0 h 76" name="T41"/>
              <a:gd fmla="*/ 99 w 163" name="T42"/>
              <a:gd fmla="*/ 46 h 76" name="T43"/>
              <a:gd fmla="*/ 102 w 163" name="T44"/>
              <a:gd fmla="*/ 25 h 76" name="T45"/>
              <a:gd fmla="*/ 102 w 163" name="T46"/>
              <a:gd fmla="*/ 0 h 76" name="T47"/>
              <a:gd fmla="*/ 81 w 163" name="T48"/>
              <a:gd fmla="*/ 68 h 76" name="T49"/>
              <a:gd fmla="*/ 81 w 163" name="T50"/>
              <a:gd fmla="*/ 11 h 76" name="T51"/>
              <a:gd fmla="*/ 81 w 163" name="T52"/>
              <a:gd fmla="*/ 54 h 76" name="T53"/>
              <a:gd fmla="*/ 84 w 163" name="T54"/>
              <a:gd fmla="*/ 32 h 76" name="T55"/>
              <a:gd fmla="*/ 81 w 163" name="T56"/>
              <a:gd fmla="*/ 76 h 76" name="T57"/>
              <a:gd fmla="*/ 81 w 163" name="T58"/>
              <a:gd fmla="*/ 0 h 76" name="T59"/>
              <a:gd fmla="*/ 77 w 163" name="T60"/>
              <a:gd fmla="*/ 46 h 76" name="T61"/>
              <a:gd fmla="*/ 81 w 163" name="T62"/>
              <a:gd fmla="*/ 25 h 76" name="T63"/>
              <a:gd fmla="*/ 81 w 163" name="T64"/>
              <a:gd fmla="*/ 0 h 76" name="T65"/>
              <a:gd fmla="*/ 59 w 163" name="T66"/>
              <a:gd fmla="*/ 68 h 76" name="T67"/>
              <a:gd fmla="*/ 59 w 163" name="T68"/>
              <a:gd fmla="*/ 11 h 76" name="T69"/>
              <a:gd fmla="*/ 59 w 163" name="T70"/>
              <a:gd fmla="*/ 54 h 76" name="T71"/>
              <a:gd fmla="*/ 63 w 163" name="T72"/>
              <a:gd fmla="*/ 32 h 76" name="T73"/>
              <a:gd fmla="*/ 59 w 163" name="T74"/>
              <a:gd fmla="*/ 76 h 76" name="T75"/>
              <a:gd fmla="*/ 59 w 163" name="T76"/>
              <a:gd fmla="*/ 0 h 76" name="T77"/>
              <a:gd fmla="*/ 56 w 163" name="T78"/>
              <a:gd fmla="*/ 46 h 76" name="T79"/>
              <a:gd fmla="*/ 59 w 163" name="T80"/>
              <a:gd fmla="*/ 25 h 76" name="T81"/>
              <a:gd fmla="*/ 59 w 163" name="T82"/>
              <a:gd fmla="*/ 0 h 76" name="T83"/>
              <a:gd fmla="*/ 38 w 163" name="T84"/>
              <a:gd fmla="*/ 68 h 76" name="T85"/>
              <a:gd fmla="*/ 38 w 163" name="T86"/>
              <a:gd fmla="*/ 11 h 76" name="T87"/>
              <a:gd fmla="*/ 38 w 163" name="T88"/>
              <a:gd fmla="*/ 54 h 76" name="T89"/>
              <a:gd fmla="*/ 41 w 163" name="T90"/>
              <a:gd fmla="*/ 32 h 76" name="T91"/>
              <a:gd fmla="*/ 38 w 163" name="T92"/>
              <a:gd fmla="*/ 76 h 76" name="T93"/>
              <a:gd fmla="*/ 38 w 163" name="T94"/>
              <a:gd fmla="*/ 0 h 76" name="T95"/>
              <a:gd fmla="*/ 34 w 163" name="T96"/>
              <a:gd fmla="*/ 46 h 76" name="T97"/>
              <a:gd fmla="*/ 38 w 163" name="T98"/>
              <a:gd fmla="*/ 25 h 76" name="T99"/>
              <a:gd fmla="*/ 38 w 163" name="T100"/>
              <a:gd fmla="*/ 0 h 76" name="T101"/>
              <a:gd fmla="*/ 27 w 163" name="T102"/>
              <a:gd fmla="*/ 54 h 76" name="T103"/>
              <a:gd fmla="*/ 27 w 163" name="T104"/>
              <a:gd fmla="*/ 32 h 76" name="T105"/>
              <a:gd fmla="*/ 23 w 163" name="T106"/>
              <a:gd fmla="*/ 11 h 76" name="T107"/>
              <a:gd fmla="*/ 0 w 163" name="T108"/>
              <a:gd fmla="*/ 76 h 76" name="T109"/>
              <a:gd fmla="*/ 9 w 163" name="T110"/>
              <a:gd fmla="*/ 11 h 76" name="T111"/>
              <a:gd fmla="*/ 0 w 163" name="T112"/>
              <a:gd fmla="*/ 76 h 7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63" name="T171"/>
              <a:gd fmla="*/ 0 h 76" name="T172"/>
              <a:gd fmla="*/ 163 w 163" name="T173"/>
              <a:gd fmla="*/ 76 h 7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76" w="163">
                <a:moveTo>
                  <a:pt x="146" y="76"/>
                </a:moveTo>
                <a:lnTo>
                  <a:pt x="163" y="76"/>
                </a:lnTo>
                <a:lnTo>
                  <a:pt x="163" y="0"/>
                </a:lnTo>
                <a:lnTo>
                  <a:pt x="146" y="0"/>
                </a:lnTo>
                <a:lnTo>
                  <a:pt x="146" y="11"/>
                </a:lnTo>
                <a:lnTo>
                  <a:pt x="152" y="11"/>
                </a:lnTo>
                <a:lnTo>
                  <a:pt x="152" y="25"/>
                </a:lnTo>
                <a:lnTo>
                  <a:pt x="146" y="25"/>
                </a:lnTo>
                <a:lnTo>
                  <a:pt x="146" y="76"/>
                </a:lnTo>
                <a:close/>
                <a:moveTo>
                  <a:pt x="134" y="76"/>
                </a:moveTo>
                <a:lnTo>
                  <a:pt x="146" y="76"/>
                </a:lnTo>
                <a:lnTo>
                  <a:pt x="146" y="25"/>
                </a:lnTo>
                <a:lnTo>
                  <a:pt x="138" y="25"/>
                </a:lnTo>
                <a:lnTo>
                  <a:pt x="138" y="11"/>
                </a:lnTo>
                <a:lnTo>
                  <a:pt x="146" y="11"/>
                </a:lnTo>
                <a:lnTo>
                  <a:pt x="146" y="0"/>
                </a:lnTo>
                <a:lnTo>
                  <a:pt x="134" y="0"/>
                </a:lnTo>
                <a:lnTo>
                  <a:pt x="134" y="32"/>
                </a:lnTo>
                <a:lnTo>
                  <a:pt x="141" y="32"/>
                </a:lnTo>
                <a:lnTo>
                  <a:pt x="141" y="46"/>
                </a:lnTo>
                <a:lnTo>
                  <a:pt x="134" y="46"/>
                </a:lnTo>
                <a:lnTo>
                  <a:pt x="134" y="54"/>
                </a:lnTo>
                <a:lnTo>
                  <a:pt x="134" y="68"/>
                </a:lnTo>
                <a:lnTo>
                  <a:pt x="134" y="76"/>
                </a:lnTo>
                <a:close/>
                <a:moveTo>
                  <a:pt x="123" y="76"/>
                </a:moveTo>
                <a:lnTo>
                  <a:pt x="134" y="76"/>
                </a:lnTo>
                <a:lnTo>
                  <a:pt x="134" y="68"/>
                </a:lnTo>
                <a:lnTo>
                  <a:pt x="123" y="68"/>
                </a:lnTo>
                <a:lnTo>
                  <a:pt x="123" y="76"/>
                </a:lnTo>
                <a:close/>
                <a:moveTo>
                  <a:pt x="134" y="0"/>
                </a:moveTo>
                <a:lnTo>
                  <a:pt x="123" y="0"/>
                </a:lnTo>
                <a:lnTo>
                  <a:pt x="123" y="11"/>
                </a:lnTo>
                <a:lnTo>
                  <a:pt x="131" y="11"/>
                </a:lnTo>
                <a:lnTo>
                  <a:pt x="131" y="25"/>
                </a:lnTo>
                <a:lnTo>
                  <a:pt x="123" y="25"/>
                </a:lnTo>
                <a:lnTo>
                  <a:pt x="123" y="54"/>
                </a:lnTo>
                <a:lnTo>
                  <a:pt x="134" y="54"/>
                </a:lnTo>
                <a:lnTo>
                  <a:pt x="134" y="46"/>
                </a:lnTo>
                <a:lnTo>
                  <a:pt x="128" y="46"/>
                </a:lnTo>
                <a:lnTo>
                  <a:pt x="128" y="32"/>
                </a:lnTo>
                <a:lnTo>
                  <a:pt x="134" y="32"/>
                </a:lnTo>
                <a:lnTo>
                  <a:pt x="134" y="0"/>
                </a:lnTo>
                <a:close/>
                <a:moveTo>
                  <a:pt x="113" y="76"/>
                </a:moveTo>
                <a:lnTo>
                  <a:pt x="123" y="76"/>
                </a:lnTo>
                <a:lnTo>
                  <a:pt x="123" y="68"/>
                </a:lnTo>
                <a:lnTo>
                  <a:pt x="113" y="68"/>
                </a:lnTo>
                <a:lnTo>
                  <a:pt x="113" y="76"/>
                </a:lnTo>
                <a:close/>
                <a:moveTo>
                  <a:pt x="123" y="0"/>
                </a:moveTo>
                <a:lnTo>
                  <a:pt x="113" y="0"/>
                </a:lnTo>
                <a:lnTo>
                  <a:pt x="113" y="32"/>
                </a:lnTo>
                <a:lnTo>
                  <a:pt x="120" y="32"/>
                </a:lnTo>
                <a:lnTo>
                  <a:pt x="120" y="46"/>
                </a:lnTo>
                <a:lnTo>
                  <a:pt x="113" y="46"/>
                </a:lnTo>
                <a:lnTo>
                  <a:pt x="113" y="54"/>
                </a:lnTo>
                <a:lnTo>
                  <a:pt x="123" y="54"/>
                </a:lnTo>
                <a:lnTo>
                  <a:pt x="123" y="25"/>
                </a:lnTo>
                <a:lnTo>
                  <a:pt x="117" y="25"/>
                </a:lnTo>
                <a:lnTo>
                  <a:pt x="117" y="11"/>
                </a:lnTo>
                <a:lnTo>
                  <a:pt x="123" y="11"/>
                </a:lnTo>
                <a:lnTo>
                  <a:pt x="123" y="0"/>
                </a:lnTo>
                <a:close/>
                <a:moveTo>
                  <a:pt x="102" y="76"/>
                </a:moveTo>
                <a:lnTo>
                  <a:pt x="113" y="76"/>
                </a:lnTo>
                <a:lnTo>
                  <a:pt x="113" y="68"/>
                </a:lnTo>
                <a:lnTo>
                  <a:pt x="102" y="68"/>
                </a:lnTo>
                <a:lnTo>
                  <a:pt x="102" y="76"/>
                </a:lnTo>
                <a:close/>
                <a:moveTo>
                  <a:pt x="113" y="0"/>
                </a:moveTo>
                <a:lnTo>
                  <a:pt x="102" y="0"/>
                </a:lnTo>
                <a:lnTo>
                  <a:pt x="102" y="11"/>
                </a:lnTo>
                <a:lnTo>
                  <a:pt x="109" y="11"/>
                </a:lnTo>
                <a:lnTo>
                  <a:pt x="109" y="25"/>
                </a:lnTo>
                <a:lnTo>
                  <a:pt x="102" y="25"/>
                </a:lnTo>
                <a:lnTo>
                  <a:pt x="102" y="54"/>
                </a:lnTo>
                <a:lnTo>
                  <a:pt x="113" y="54"/>
                </a:lnTo>
                <a:lnTo>
                  <a:pt x="113" y="46"/>
                </a:lnTo>
                <a:lnTo>
                  <a:pt x="106" y="46"/>
                </a:lnTo>
                <a:lnTo>
                  <a:pt x="106" y="32"/>
                </a:lnTo>
                <a:lnTo>
                  <a:pt x="113" y="32"/>
                </a:lnTo>
                <a:lnTo>
                  <a:pt x="113" y="0"/>
                </a:lnTo>
                <a:close/>
                <a:moveTo>
                  <a:pt x="91" y="76"/>
                </a:moveTo>
                <a:lnTo>
                  <a:pt x="102" y="76"/>
                </a:lnTo>
                <a:lnTo>
                  <a:pt x="102" y="68"/>
                </a:lnTo>
                <a:lnTo>
                  <a:pt x="91" y="68"/>
                </a:lnTo>
                <a:lnTo>
                  <a:pt x="91" y="76"/>
                </a:lnTo>
                <a:close/>
                <a:moveTo>
                  <a:pt x="102" y="0"/>
                </a:moveTo>
                <a:lnTo>
                  <a:pt x="91" y="0"/>
                </a:lnTo>
                <a:lnTo>
                  <a:pt x="91" y="32"/>
                </a:lnTo>
                <a:lnTo>
                  <a:pt x="99" y="32"/>
                </a:lnTo>
                <a:lnTo>
                  <a:pt x="99" y="46"/>
                </a:lnTo>
                <a:lnTo>
                  <a:pt x="91" y="46"/>
                </a:lnTo>
                <a:lnTo>
                  <a:pt x="91" y="54"/>
                </a:lnTo>
                <a:lnTo>
                  <a:pt x="102" y="54"/>
                </a:lnTo>
                <a:lnTo>
                  <a:pt x="102" y="25"/>
                </a:lnTo>
                <a:lnTo>
                  <a:pt x="96" y="25"/>
                </a:lnTo>
                <a:lnTo>
                  <a:pt x="96" y="11"/>
                </a:lnTo>
                <a:lnTo>
                  <a:pt x="102" y="11"/>
                </a:lnTo>
                <a:lnTo>
                  <a:pt x="102" y="0"/>
                </a:lnTo>
                <a:close/>
                <a:moveTo>
                  <a:pt x="81" y="76"/>
                </a:moveTo>
                <a:lnTo>
                  <a:pt x="91" y="76"/>
                </a:lnTo>
                <a:lnTo>
                  <a:pt x="91" y="68"/>
                </a:lnTo>
                <a:lnTo>
                  <a:pt x="81" y="68"/>
                </a:lnTo>
                <a:lnTo>
                  <a:pt x="81" y="76"/>
                </a:lnTo>
                <a:close/>
                <a:moveTo>
                  <a:pt x="91" y="0"/>
                </a:moveTo>
                <a:lnTo>
                  <a:pt x="81" y="0"/>
                </a:lnTo>
                <a:lnTo>
                  <a:pt x="81" y="11"/>
                </a:lnTo>
                <a:lnTo>
                  <a:pt x="88" y="11"/>
                </a:lnTo>
                <a:lnTo>
                  <a:pt x="88" y="25"/>
                </a:lnTo>
                <a:lnTo>
                  <a:pt x="81" y="25"/>
                </a:lnTo>
                <a:lnTo>
                  <a:pt x="81" y="54"/>
                </a:lnTo>
                <a:lnTo>
                  <a:pt x="91" y="54"/>
                </a:lnTo>
                <a:lnTo>
                  <a:pt x="91" y="46"/>
                </a:lnTo>
                <a:lnTo>
                  <a:pt x="84" y="46"/>
                </a:lnTo>
                <a:lnTo>
                  <a:pt x="84" y="32"/>
                </a:lnTo>
                <a:lnTo>
                  <a:pt x="91" y="32"/>
                </a:lnTo>
                <a:lnTo>
                  <a:pt x="91" y="0"/>
                </a:lnTo>
                <a:close/>
                <a:moveTo>
                  <a:pt x="70" y="76"/>
                </a:moveTo>
                <a:lnTo>
                  <a:pt x="81" y="76"/>
                </a:lnTo>
                <a:lnTo>
                  <a:pt x="81" y="68"/>
                </a:lnTo>
                <a:lnTo>
                  <a:pt x="70" y="68"/>
                </a:lnTo>
                <a:lnTo>
                  <a:pt x="70" y="76"/>
                </a:lnTo>
                <a:close/>
                <a:moveTo>
                  <a:pt x="81" y="0"/>
                </a:moveTo>
                <a:lnTo>
                  <a:pt x="70" y="0"/>
                </a:lnTo>
                <a:lnTo>
                  <a:pt x="70" y="32"/>
                </a:lnTo>
                <a:lnTo>
                  <a:pt x="77" y="32"/>
                </a:lnTo>
                <a:lnTo>
                  <a:pt x="77" y="46"/>
                </a:lnTo>
                <a:lnTo>
                  <a:pt x="70" y="46"/>
                </a:lnTo>
                <a:lnTo>
                  <a:pt x="70" y="54"/>
                </a:lnTo>
                <a:lnTo>
                  <a:pt x="81" y="54"/>
                </a:lnTo>
                <a:lnTo>
                  <a:pt x="81" y="25"/>
                </a:lnTo>
                <a:lnTo>
                  <a:pt x="73" y="25"/>
                </a:lnTo>
                <a:lnTo>
                  <a:pt x="73" y="11"/>
                </a:lnTo>
                <a:lnTo>
                  <a:pt x="81" y="11"/>
                </a:lnTo>
                <a:lnTo>
                  <a:pt x="81" y="0"/>
                </a:lnTo>
                <a:close/>
                <a:moveTo>
                  <a:pt x="59" y="76"/>
                </a:moveTo>
                <a:lnTo>
                  <a:pt x="70" y="76"/>
                </a:lnTo>
                <a:lnTo>
                  <a:pt x="70" y="68"/>
                </a:lnTo>
                <a:lnTo>
                  <a:pt x="59" y="68"/>
                </a:lnTo>
                <a:lnTo>
                  <a:pt x="59" y="76"/>
                </a:lnTo>
                <a:close/>
                <a:moveTo>
                  <a:pt x="70" y="0"/>
                </a:moveTo>
                <a:lnTo>
                  <a:pt x="59" y="0"/>
                </a:lnTo>
                <a:lnTo>
                  <a:pt x="59" y="11"/>
                </a:lnTo>
                <a:lnTo>
                  <a:pt x="67" y="11"/>
                </a:lnTo>
                <a:lnTo>
                  <a:pt x="67" y="25"/>
                </a:lnTo>
                <a:lnTo>
                  <a:pt x="59" y="25"/>
                </a:lnTo>
                <a:lnTo>
                  <a:pt x="59" y="54"/>
                </a:lnTo>
                <a:lnTo>
                  <a:pt x="70" y="54"/>
                </a:lnTo>
                <a:lnTo>
                  <a:pt x="70" y="46"/>
                </a:lnTo>
                <a:lnTo>
                  <a:pt x="63" y="46"/>
                </a:lnTo>
                <a:lnTo>
                  <a:pt x="63" y="32"/>
                </a:lnTo>
                <a:lnTo>
                  <a:pt x="70" y="32"/>
                </a:lnTo>
                <a:lnTo>
                  <a:pt x="70" y="0"/>
                </a:lnTo>
                <a:close/>
                <a:moveTo>
                  <a:pt x="49" y="76"/>
                </a:moveTo>
                <a:lnTo>
                  <a:pt x="59" y="76"/>
                </a:lnTo>
                <a:lnTo>
                  <a:pt x="59" y="68"/>
                </a:lnTo>
                <a:lnTo>
                  <a:pt x="49" y="68"/>
                </a:lnTo>
                <a:lnTo>
                  <a:pt x="49" y="76"/>
                </a:lnTo>
                <a:close/>
                <a:moveTo>
                  <a:pt x="59" y="0"/>
                </a:moveTo>
                <a:lnTo>
                  <a:pt x="49" y="0"/>
                </a:lnTo>
                <a:lnTo>
                  <a:pt x="49" y="32"/>
                </a:lnTo>
                <a:lnTo>
                  <a:pt x="56" y="32"/>
                </a:lnTo>
                <a:lnTo>
                  <a:pt x="56" y="46"/>
                </a:lnTo>
                <a:lnTo>
                  <a:pt x="49" y="46"/>
                </a:lnTo>
                <a:lnTo>
                  <a:pt x="49" y="54"/>
                </a:lnTo>
                <a:lnTo>
                  <a:pt x="59" y="54"/>
                </a:lnTo>
                <a:lnTo>
                  <a:pt x="59" y="25"/>
                </a:lnTo>
                <a:lnTo>
                  <a:pt x="52" y="25"/>
                </a:lnTo>
                <a:lnTo>
                  <a:pt x="52" y="11"/>
                </a:lnTo>
                <a:lnTo>
                  <a:pt x="59" y="11"/>
                </a:lnTo>
                <a:lnTo>
                  <a:pt x="59" y="0"/>
                </a:lnTo>
                <a:close/>
                <a:moveTo>
                  <a:pt x="38" y="76"/>
                </a:moveTo>
                <a:lnTo>
                  <a:pt x="49" y="76"/>
                </a:lnTo>
                <a:lnTo>
                  <a:pt x="49" y="68"/>
                </a:lnTo>
                <a:lnTo>
                  <a:pt x="38" y="68"/>
                </a:lnTo>
                <a:lnTo>
                  <a:pt x="38" y="76"/>
                </a:lnTo>
                <a:close/>
                <a:moveTo>
                  <a:pt x="49" y="0"/>
                </a:moveTo>
                <a:lnTo>
                  <a:pt x="38" y="0"/>
                </a:lnTo>
                <a:lnTo>
                  <a:pt x="38" y="11"/>
                </a:lnTo>
                <a:lnTo>
                  <a:pt x="44" y="11"/>
                </a:lnTo>
                <a:lnTo>
                  <a:pt x="44" y="25"/>
                </a:lnTo>
                <a:lnTo>
                  <a:pt x="38" y="25"/>
                </a:lnTo>
                <a:lnTo>
                  <a:pt x="38" y="54"/>
                </a:lnTo>
                <a:lnTo>
                  <a:pt x="49" y="54"/>
                </a:lnTo>
                <a:lnTo>
                  <a:pt x="49" y="46"/>
                </a:lnTo>
                <a:lnTo>
                  <a:pt x="41" y="46"/>
                </a:lnTo>
                <a:lnTo>
                  <a:pt x="41" y="32"/>
                </a:lnTo>
                <a:lnTo>
                  <a:pt x="49" y="32"/>
                </a:lnTo>
                <a:lnTo>
                  <a:pt x="49" y="0"/>
                </a:lnTo>
                <a:close/>
                <a:moveTo>
                  <a:pt x="27" y="76"/>
                </a:moveTo>
                <a:lnTo>
                  <a:pt x="38" y="76"/>
                </a:lnTo>
                <a:lnTo>
                  <a:pt x="38" y="68"/>
                </a:lnTo>
                <a:lnTo>
                  <a:pt x="27" y="68"/>
                </a:lnTo>
                <a:lnTo>
                  <a:pt x="27" y="76"/>
                </a:lnTo>
                <a:close/>
                <a:moveTo>
                  <a:pt x="38" y="0"/>
                </a:moveTo>
                <a:lnTo>
                  <a:pt x="27" y="0"/>
                </a:lnTo>
                <a:lnTo>
                  <a:pt x="27" y="32"/>
                </a:lnTo>
                <a:lnTo>
                  <a:pt x="34" y="32"/>
                </a:lnTo>
                <a:lnTo>
                  <a:pt x="34" y="46"/>
                </a:lnTo>
                <a:lnTo>
                  <a:pt x="27" y="46"/>
                </a:lnTo>
                <a:lnTo>
                  <a:pt x="27" y="54"/>
                </a:lnTo>
                <a:lnTo>
                  <a:pt x="38" y="54"/>
                </a:lnTo>
                <a:lnTo>
                  <a:pt x="38" y="25"/>
                </a:lnTo>
                <a:lnTo>
                  <a:pt x="31" y="25"/>
                </a:lnTo>
                <a:lnTo>
                  <a:pt x="31" y="11"/>
                </a:lnTo>
                <a:lnTo>
                  <a:pt x="38" y="11"/>
                </a:lnTo>
                <a:lnTo>
                  <a:pt x="38" y="0"/>
                </a:lnTo>
                <a:close/>
                <a:moveTo>
                  <a:pt x="17" y="76"/>
                </a:moveTo>
                <a:lnTo>
                  <a:pt x="27" y="76"/>
                </a:lnTo>
                <a:lnTo>
                  <a:pt x="27" y="68"/>
                </a:lnTo>
                <a:lnTo>
                  <a:pt x="27" y="54"/>
                </a:lnTo>
                <a:lnTo>
                  <a:pt x="27" y="46"/>
                </a:lnTo>
                <a:lnTo>
                  <a:pt x="20" y="46"/>
                </a:lnTo>
                <a:lnTo>
                  <a:pt x="20" y="32"/>
                </a:lnTo>
                <a:lnTo>
                  <a:pt x="27" y="32"/>
                </a:lnTo>
                <a:lnTo>
                  <a:pt x="27" y="0"/>
                </a:lnTo>
                <a:lnTo>
                  <a:pt x="17" y="0"/>
                </a:lnTo>
                <a:lnTo>
                  <a:pt x="17" y="11"/>
                </a:lnTo>
                <a:lnTo>
                  <a:pt x="23" y="11"/>
                </a:lnTo>
                <a:lnTo>
                  <a:pt x="23" y="25"/>
                </a:lnTo>
                <a:lnTo>
                  <a:pt x="17" y="25"/>
                </a:lnTo>
                <a:lnTo>
                  <a:pt x="17" y="76"/>
                </a:lnTo>
                <a:close/>
                <a:moveTo>
                  <a:pt x="0" y="76"/>
                </a:moveTo>
                <a:lnTo>
                  <a:pt x="17" y="76"/>
                </a:lnTo>
                <a:lnTo>
                  <a:pt x="17" y="25"/>
                </a:lnTo>
                <a:lnTo>
                  <a:pt x="9" y="25"/>
                </a:lnTo>
                <a:lnTo>
                  <a:pt x="9" y="11"/>
                </a:lnTo>
                <a:lnTo>
                  <a:pt x="17" y="11"/>
                </a:lnTo>
                <a:lnTo>
                  <a:pt x="17" y="0"/>
                </a:lnTo>
                <a:lnTo>
                  <a:pt x="0" y="0"/>
                </a:lnTo>
                <a:lnTo>
                  <a:pt x="0" y="7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5" name="Freeform 233"/>
          <p:cNvSpPr/>
          <p:nvPr/>
        </p:nvSpPr>
        <p:spPr bwMode="auto">
          <a:xfrm>
            <a:off x="6896100" y="2752725"/>
            <a:ext cx="150813" cy="36513"/>
          </a:xfrm>
          <a:custGeom>
            <a:gdLst>
              <a:gd fmla="*/ 0 w 89" name="T0"/>
              <a:gd fmla="*/ 11 h 22" name="T1"/>
              <a:gd fmla="*/ 6 w 89" name="T2"/>
              <a:gd fmla="*/ 22 h 22" name="T3"/>
              <a:gd fmla="*/ 45 w 89" name="T4"/>
              <a:gd fmla="*/ 13 h 22" name="T5"/>
              <a:gd fmla="*/ 83 w 89" name="T6"/>
              <a:gd fmla="*/ 22 h 22" name="T7"/>
              <a:gd fmla="*/ 89 w 89" name="T8"/>
              <a:gd fmla="*/ 11 h 22" name="T9"/>
              <a:gd fmla="*/ 45 w 89" name="T10"/>
              <a:gd fmla="*/ 0 h 22" name="T11"/>
              <a:gd fmla="*/ 0 w 89" name="T12"/>
              <a:gd fmla="*/ 11 h 22" name="T13"/>
              <a:gd fmla="*/ 0 60000 65536" name="T14"/>
              <a:gd fmla="*/ 0 60000 65536" name="T15"/>
              <a:gd fmla="*/ 0 60000 65536" name="T16"/>
              <a:gd fmla="*/ 0 60000 65536" name="T17"/>
              <a:gd fmla="*/ 0 60000 65536" name="T18"/>
              <a:gd fmla="*/ 0 60000 65536" name="T19"/>
              <a:gd fmla="*/ 0 60000 65536" name="T20"/>
              <a:gd fmla="*/ 0 w 89" name="T21"/>
              <a:gd fmla="*/ 0 h 22" name="T22"/>
              <a:gd fmla="*/ 89 w 89" name="T23"/>
              <a:gd fmla="*/ 22 h 2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2" w="89">
                <a:moveTo>
                  <a:pt x="0" y="11"/>
                </a:moveTo>
                <a:cubicBezTo>
                  <a:pt x="6" y="22"/>
                  <a:pt x="6" y="22"/>
                  <a:pt x="6" y="22"/>
                </a:cubicBezTo>
                <a:cubicBezTo>
                  <a:pt x="17" y="16"/>
                  <a:pt x="31" y="13"/>
                  <a:pt x="45" y="13"/>
                </a:cubicBezTo>
                <a:cubicBezTo>
                  <a:pt x="59" y="13"/>
                  <a:pt x="72" y="16"/>
                  <a:pt x="83" y="22"/>
                </a:cubicBezTo>
                <a:cubicBezTo>
                  <a:pt x="89" y="11"/>
                  <a:pt x="89" y="11"/>
                  <a:pt x="89" y="11"/>
                </a:cubicBezTo>
                <a:cubicBezTo>
                  <a:pt x="76" y="4"/>
                  <a:pt x="61" y="0"/>
                  <a:pt x="45" y="0"/>
                </a:cubicBezTo>
                <a:cubicBezTo>
                  <a:pt x="29" y="0"/>
                  <a:pt x="13" y="4"/>
                  <a:pt x="0" y="1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6" name="Freeform 234"/>
          <p:cNvSpPr/>
          <p:nvPr/>
        </p:nvSpPr>
        <p:spPr bwMode="auto">
          <a:xfrm>
            <a:off x="6870700" y="2711450"/>
            <a:ext cx="201613" cy="42863"/>
          </a:xfrm>
          <a:custGeom>
            <a:gdLst>
              <a:gd fmla="*/ 119 w 119" name="T0"/>
              <a:gd fmla="*/ 14 h 25" name="T1"/>
              <a:gd fmla="*/ 60 w 119" name="T2"/>
              <a:gd fmla="*/ 0 h 25" name="T3"/>
              <a:gd fmla="*/ 0 w 119" name="T4"/>
              <a:gd fmla="*/ 14 h 25" name="T5"/>
              <a:gd fmla="*/ 7 w 119" name="T6"/>
              <a:gd fmla="*/ 25 h 25" name="T7"/>
              <a:gd fmla="*/ 60 w 119" name="T8"/>
              <a:gd fmla="*/ 13 h 25" name="T9"/>
              <a:gd fmla="*/ 113 w 119" name="T10"/>
              <a:gd fmla="*/ 25 h 25" name="T11"/>
              <a:gd fmla="*/ 119 w 119" name="T12"/>
              <a:gd fmla="*/ 14 h 25" name="T13"/>
              <a:gd fmla="*/ 0 60000 65536" name="T14"/>
              <a:gd fmla="*/ 0 60000 65536" name="T15"/>
              <a:gd fmla="*/ 0 60000 65536" name="T16"/>
              <a:gd fmla="*/ 0 60000 65536" name="T17"/>
              <a:gd fmla="*/ 0 60000 65536" name="T18"/>
              <a:gd fmla="*/ 0 60000 65536" name="T19"/>
              <a:gd fmla="*/ 0 60000 65536" name="T20"/>
              <a:gd fmla="*/ 0 w 119" name="T21"/>
              <a:gd fmla="*/ 0 h 25" name="T22"/>
              <a:gd fmla="*/ 119 w 119" name="T23"/>
              <a:gd fmla="*/ 25 h 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5" w="119">
                <a:moveTo>
                  <a:pt x="119" y="14"/>
                </a:moveTo>
                <a:cubicBezTo>
                  <a:pt x="102" y="5"/>
                  <a:pt x="81" y="0"/>
                  <a:pt x="60" y="0"/>
                </a:cubicBezTo>
                <a:cubicBezTo>
                  <a:pt x="38" y="0"/>
                  <a:pt x="17" y="5"/>
                  <a:pt x="0" y="14"/>
                </a:cubicBezTo>
                <a:cubicBezTo>
                  <a:pt x="7" y="25"/>
                  <a:pt x="7" y="25"/>
                  <a:pt x="7" y="25"/>
                </a:cubicBezTo>
                <a:cubicBezTo>
                  <a:pt x="21" y="17"/>
                  <a:pt x="40" y="13"/>
                  <a:pt x="60" y="13"/>
                </a:cubicBezTo>
                <a:cubicBezTo>
                  <a:pt x="79" y="13"/>
                  <a:pt x="98" y="17"/>
                  <a:pt x="113" y="25"/>
                </a:cubicBezTo>
                <a:lnTo>
                  <a:pt x="119" y="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7" name="Freeform 235"/>
          <p:cNvSpPr>
            <a:spLocks noEditPoints="1"/>
          </p:cNvSpPr>
          <p:nvPr/>
        </p:nvSpPr>
        <p:spPr bwMode="auto">
          <a:xfrm>
            <a:off x="6638925" y="4894263"/>
            <a:ext cx="96838" cy="96837"/>
          </a:xfrm>
          <a:custGeom>
            <a:gdLst>
              <a:gd fmla="*/ 29 w 57" name="T0"/>
              <a:gd fmla="*/ 57 h 57" name="T1"/>
              <a:gd fmla="*/ 57 w 57" name="T2"/>
              <a:gd fmla="*/ 28 h 57" name="T3"/>
              <a:gd fmla="*/ 29 w 57" name="T4"/>
              <a:gd fmla="*/ 0 h 57" name="T5"/>
              <a:gd fmla="*/ 29 w 57" name="T6"/>
              <a:gd fmla="*/ 20 h 57" name="T7"/>
              <a:gd fmla="*/ 37 w 57" name="T8"/>
              <a:gd fmla="*/ 28 h 57" name="T9"/>
              <a:gd fmla="*/ 29 w 57" name="T10"/>
              <a:gd fmla="*/ 37 h 57" name="T11"/>
              <a:gd fmla="*/ 29 w 57" name="T12"/>
              <a:gd fmla="*/ 57 h 57" name="T13"/>
              <a:gd fmla="*/ 29 w 57" name="T14"/>
              <a:gd fmla="*/ 37 h 57" name="T15"/>
              <a:gd fmla="*/ 29 w 57" name="T16"/>
              <a:gd fmla="*/ 37 h 57" name="T17"/>
              <a:gd fmla="*/ 29 w 57" name="T18"/>
              <a:gd fmla="*/ 0 h 57" name="T19"/>
              <a:gd fmla="*/ 0 w 57" name="T20"/>
              <a:gd fmla="*/ 28 h 57" name="T21"/>
              <a:gd fmla="*/ 29 w 57" name="T22"/>
              <a:gd fmla="*/ 57 h 57" name="T23"/>
              <a:gd fmla="*/ 29 w 57" name="T24"/>
              <a:gd fmla="*/ 37 h 57" name="T25"/>
              <a:gd fmla="*/ 29 w 57" name="T26"/>
              <a:gd fmla="*/ 37 h 57" name="T27"/>
              <a:gd fmla="*/ 21 w 57" name="T28"/>
              <a:gd fmla="*/ 28 h 57" name="T29"/>
              <a:gd fmla="*/ 29 w 57" name="T30"/>
              <a:gd fmla="*/ 20 h 57" name="T31"/>
              <a:gd fmla="*/ 29 w 57" name="T32"/>
              <a:gd fmla="*/ 0 h 5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7" name="T51"/>
              <a:gd fmla="*/ 0 h 57" name="T52"/>
              <a:gd fmla="*/ 57 w 57" name="T53"/>
              <a:gd fmla="*/ 57 h 5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57" w="57">
                <a:moveTo>
                  <a:pt x="29" y="57"/>
                </a:moveTo>
                <a:cubicBezTo>
                  <a:pt x="45" y="57"/>
                  <a:pt x="57" y="44"/>
                  <a:pt x="57" y="28"/>
                </a:cubicBezTo>
                <a:cubicBezTo>
                  <a:pt x="57" y="13"/>
                  <a:pt x="45" y="0"/>
                  <a:pt x="29" y="0"/>
                </a:cubicBezTo>
                <a:cubicBezTo>
                  <a:pt x="29" y="20"/>
                  <a:pt x="29" y="20"/>
                  <a:pt x="29" y="20"/>
                </a:cubicBezTo>
                <a:cubicBezTo>
                  <a:pt x="33" y="20"/>
                  <a:pt x="37" y="24"/>
                  <a:pt x="37" y="28"/>
                </a:cubicBezTo>
                <a:cubicBezTo>
                  <a:pt x="37" y="33"/>
                  <a:pt x="33" y="37"/>
                  <a:pt x="29" y="37"/>
                </a:cubicBezTo>
                <a:cubicBezTo>
                  <a:pt x="29" y="57"/>
                  <a:pt x="29" y="57"/>
                  <a:pt x="29" y="57"/>
                </a:cubicBezTo>
                <a:close/>
                <a:moveTo>
                  <a:pt x="29" y="37"/>
                </a:moveTo>
                <a:cubicBezTo>
                  <a:pt x="29" y="37"/>
                  <a:pt x="29" y="37"/>
                  <a:pt x="29" y="37"/>
                </a:cubicBezTo>
                <a:moveTo>
                  <a:pt x="29" y="0"/>
                </a:moveTo>
                <a:cubicBezTo>
                  <a:pt x="13" y="0"/>
                  <a:pt x="0" y="13"/>
                  <a:pt x="0" y="28"/>
                </a:cubicBezTo>
                <a:cubicBezTo>
                  <a:pt x="0" y="44"/>
                  <a:pt x="13" y="57"/>
                  <a:pt x="29" y="57"/>
                </a:cubicBezTo>
                <a:cubicBezTo>
                  <a:pt x="29" y="37"/>
                  <a:pt x="29" y="37"/>
                  <a:pt x="29" y="37"/>
                </a:cubicBezTo>
                <a:cubicBezTo>
                  <a:pt x="29" y="37"/>
                  <a:pt x="29" y="37"/>
                  <a:pt x="29" y="37"/>
                </a:cubicBezTo>
                <a:cubicBezTo>
                  <a:pt x="24" y="37"/>
                  <a:pt x="21" y="33"/>
                  <a:pt x="21" y="28"/>
                </a:cubicBezTo>
                <a:cubicBezTo>
                  <a:pt x="21" y="24"/>
                  <a:pt x="24" y="20"/>
                  <a:pt x="29" y="20"/>
                </a:cubicBezTo>
                <a:lnTo>
                  <a:pt x="29"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8" name="Freeform 236"/>
          <p:cNvSpPr>
            <a:spLocks noEditPoints="1"/>
          </p:cNvSpPr>
          <p:nvPr/>
        </p:nvSpPr>
        <p:spPr bwMode="auto">
          <a:xfrm>
            <a:off x="6677025" y="4930775"/>
            <a:ext cx="22225" cy="22225"/>
          </a:xfrm>
          <a:custGeom>
            <a:gdLst>
              <a:gd fmla="*/ 7 w 13" name="T0"/>
              <a:gd fmla="*/ 13 h 13" name="T1"/>
              <a:gd fmla="*/ 13 w 13" name="T2"/>
              <a:gd fmla="*/ 6 h 13" name="T3"/>
              <a:gd fmla="*/ 7 w 13" name="T4"/>
              <a:gd fmla="*/ 0 h 13" name="T5"/>
              <a:gd fmla="*/ 7 w 13" name="T6"/>
              <a:gd fmla="*/ 2 h 13" name="T7"/>
              <a:gd fmla="*/ 12 w 13" name="T8"/>
              <a:gd fmla="*/ 6 h 13" name="T9"/>
              <a:gd fmla="*/ 7 w 13" name="T10"/>
              <a:gd fmla="*/ 11 h 13" name="T11"/>
              <a:gd fmla="*/ 7 w 13" name="T12"/>
              <a:gd fmla="*/ 13 h 13" name="T13"/>
              <a:gd fmla="*/ 7 w 13" name="T14"/>
              <a:gd fmla="*/ 11 h 13" name="T15"/>
              <a:gd fmla="*/ 7 w 13" name="T16"/>
              <a:gd fmla="*/ 11 h 13" name="T17"/>
              <a:gd fmla="*/ 7 w 13" name="T18"/>
              <a:gd fmla="*/ 0 h 13" name="T19"/>
              <a:gd fmla="*/ 0 w 13" name="T20"/>
              <a:gd fmla="*/ 6 h 13" name="T21"/>
              <a:gd fmla="*/ 7 w 13" name="T22"/>
              <a:gd fmla="*/ 13 h 13" name="T23"/>
              <a:gd fmla="*/ 7 w 13" name="T24"/>
              <a:gd fmla="*/ 11 h 13" name="T25"/>
              <a:gd fmla="*/ 7 w 13" name="T26"/>
              <a:gd fmla="*/ 11 h 13" name="T27"/>
              <a:gd fmla="*/ 2 w 13" name="T28"/>
              <a:gd fmla="*/ 6 h 13" name="T29"/>
              <a:gd fmla="*/ 7 w 13" name="T30"/>
              <a:gd fmla="*/ 2 h 13" name="T31"/>
              <a:gd fmla="*/ 7 w 13" name="T32"/>
              <a:gd fmla="*/ 0 h 1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3" name="T51"/>
              <a:gd fmla="*/ 0 h 13" name="T52"/>
              <a:gd fmla="*/ 13 w 13" name="T53"/>
              <a:gd fmla="*/ 13 h 13"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3" w="13">
                <a:moveTo>
                  <a:pt x="7" y="13"/>
                </a:moveTo>
                <a:cubicBezTo>
                  <a:pt x="11" y="13"/>
                  <a:pt x="13" y="10"/>
                  <a:pt x="13" y="6"/>
                </a:cubicBezTo>
                <a:cubicBezTo>
                  <a:pt x="13" y="3"/>
                  <a:pt x="11" y="0"/>
                  <a:pt x="7" y="0"/>
                </a:cubicBezTo>
                <a:cubicBezTo>
                  <a:pt x="7" y="2"/>
                  <a:pt x="7" y="2"/>
                  <a:pt x="7" y="2"/>
                </a:cubicBezTo>
                <a:cubicBezTo>
                  <a:pt x="9" y="2"/>
                  <a:pt x="12" y="4"/>
                  <a:pt x="12" y="6"/>
                </a:cubicBezTo>
                <a:cubicBezTo>
                  <a:pt x="12" y="9"/>
                  <a:pt x="9" y="11"/>
                  <a:pt x="7" y="11"/>
                </a:cubicBezTo>
                <a:cubicBezTo>
                  <a:pt x="7" y="13"/>
                  <a:pt x="7" y="13"/>
                  <a:pt x="7" y="13"/>
                </a:cubicBezTo>
                <a:close/>
                <a:moveTo>
                  <a:pt x="7" y="11"/>
                </a:moveTo>
                <a:cubicBezTo>
                  <a:pt x="7" y="11"/>
                  <a:pt x="7" y="11"/>
                  <a:pt x="7" y="11"/>
                </a:cubicBezTo>
                <a:moveTo>
                  <a:pt x="7" y="0"/>
                </a:moveTo>
                <a:cubicBezTo>
                  <a:pt x="3" y="0"/>
                  <a:pt x="0" y="3"/>
                  <a:pt x="0" y="6"/>
                </a:cubicBezTo>
                <a:cubicBezTo>
                  <a:pt x="0" y="10"/>
                  <a:pt x="3" y="13"/>
                  <a:pt x="7" y="13"/>
                </a:cubicBezTo>
                <a:cubicBezTo>
                  <a:pt x="7" y="11"/>
                  <a:pt x="7" y="11"/>
                  <a:pt x="7" y="11"/>
                </a:cubicBezTo>
                <a:cubicBezTo>
                  <a:pt x="7" y="11"/>
                  <a:pt x="7" y="11"/>
                  <a:pt x="7" y="11"/>
                </a:cubicBezTo>
                <a:cubicBezTo>
                  <a:pt x="4" y="11"/>
                  <a:pt x="2" y="9"/>
                  <a:pt x="2" y="6"/>
                </a:cubicBezTo>
                <a:cubicBezTo>
                  <a:pt x="2" y="4"/>
                  <a:pt x="4" y="2"/>
                  <a:pt x="7" y="2"/>
                </a:cubicBezTo>
                <a:lnTo>
                  <a:pt x="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79" name="Freeform 237"/>
          <p:cNvSpPr/>
          <p:nvPr/>
        </p:nvSpPr>
        <p:spPr bwMode="auto">
          <a:xfrm>
            <a:off x="6335713" y="4213225"/>
            <a:ext cx="250825" cy="212725"/>
          </a:xfrm>
          <a:custGeom>
            <a:gdLst>
              <a:gd fmla="*/ 99 w 148" name="T0"/>
              <a:gd fmla="*/ 0 h 125" name="T1"/>
              <a:gd fmla="*/ 52 w 148" name="T2"/>
              <a:gd fmla="*/ 0 h 125" name="T3"/>
              <a:gd fmla="*/ 0 w 148" name="T4"/>
              <a:gd fmla="*/ 44 h 125" name="T5"/>
              <a:gd fmla="*/ 14 w 148" name="T6"/>
              <a:gd fmla="*/ 65 h 125" name="T7"/>
              <a:gd fmla="*/ 33 w 148" name="T8"/>
              <a:gd fmla="*/ 46 h 125" name="T9"/>
              <a:gd fmla="*/ 33 w 148" name="T10"/>
              <a:gd fmla="*/ 125 h 125" name="T11"/>
              <a:gd fmla="*/ 74 w 148" name="T12"/>
              <a:gd fmla="*/ 125 h 125" name="T13"/>
              <a:gd fmla="*/ 115 w 148" name="T14"/>
              <a:gd fmla="*/ 125 h 125" name="T15"/>
              <a:gd fmla="*/ 115 w 148" name="T16"/>
              <a:gd fmla="*/ 46 h 125" name="T17"/>
              <a:gd fmla="*/ 134 w 148" name="T18"/>
              <a:gd fmla="*/ 65 h 125" name="T19"/>
              <a:gd fmla="*/ 148 w 148" name="T20"/>
              <a:gd fmla="*/ 44 h 125" name="T21"/>
              <a:gd fmla="*/ 99 w 148" name="T22"/>
              <a:gd fmla="*/ 0 h 12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48" name="T36"/>
              <a:gd fmla="*/ 0 h 125" name="T37"/>
              <a:gd fmla="*/ 148 w 148" name="T38"/>
              <a:gd fmla="*/ 125 h 12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5" w="148">
                <a:moveTo>
                  <a:pt x="99" y="0"/>
                </a:moveTo>
                <a:cubicBezTo>
                  <a:pt x="91" y="13"/>
                  <a:pt x="60" y="13"/>
                  <a:pt x="52" y="0"/>
                </a:cubicBezTo>
                <a:cubicBezTo>
                  <a:pt x="52" y="0"/>
                  <a:pt x="7" y="25"/>
                  <a:pt x="0" y="44"/>
                </a:cubicBezTo>
                <a:cubicBezTo>
                  <a:pt x="14" y="65"/>
                  <a:pt x="14" y="65"/>
                  <a:pt x="14" y="65"/>
                </a:cubicBezTo>
                <a:cubicBezTo>
                  <a:pt x="14" y="65"/>
                  <a:pt x="27" y="51"/>
                  <a:pt x="33" y="46"/>
                </a:cubicBezTo>
                <a:cubicBezTo>
                  <a:pt x="33" y="125"/>
                  <a:pt x="33" y="125"/>
                  <a:pt x="33" y="125"/>
                </a:cubicBezTo>
                <a:cubicBezTo>
                  <a:pt x="74" y="125"/>
                  <a:pt x="74" y="125"/>
                  <a:pt x="74" y="125"/>
                </a:cubicBezTo>
                <a:cubicBezTo>
                  <a:pt x="115" y="125"/>
                  <a:pt x="115" y="125"/>
                  <a:pt x="115" y="125"/>
                </a:cubicBezTo>
                <a:cubicBezTo>
                  <a:pt x="115" y="46"/>
                  <a:pt x="115" y="46"/>
                  <a:pt x="115" y="46"/>
                </a:cubicBezTo>
                <a:cubicBezTo>
                  <a:pt x="121" y="51"/>
                  <a:pt x="134" y="65"/>
                  <a:pt x="134" y="65"/>
                </a:cubicBezTo>
                <a:cubicBezTo>
                  <a:pt x="148" y="44"/>
                  <a:pt x="148" y="44"/>
                  <a:pt x="148" y="44"/>
                </a:cubicBezTo>
                <a:cubicBezTo>
                  <a:pt x="141" y="25"/>
                  <a:pt x="99" y="0"/>
                  <a:pt x="99"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0" name="Freeform 238"/>
          <p:cNvSpPr/>
          <p:nvPr/>
        </p:nvSpPr>
        <p:spPr bwMode="auto">
          <a:xfrm>
            <a:off x="6427788" y="4203700"/>
            <a:ext cx="71437" cy="20638"/>
          </a:xfrm>
          <a:custGeom>
            <a:gdLst>
              <a:gd fmla="*/ 21 w 42" name="T0"/>
              <a:gd fmla="*/ 12 h 12" name="T1"/>
              <a:gd fmla="*/ 42 w 42" name="T2"/>
              <a:gd fmla="*/ 4 h 12" name="T3"/>
              <a:gd fmla="*/ 41 w 42" name="T4"/>
              <a:gd fmla="*/ 1 h 12" name="T5"/>
              <a:gd fmla="*/ 38 w 42" name="T6"/>
              <a:gd fmla="*/ 2 h 12" name="T7"/>
              <a:gd fmla="*/ 21 w 42" name="T8"/>
              <a:gd fmla="*/ 8 h 12" name="T9"/>
              <a:gd fmla="*/ 5 w 42" name="T10"/>
              <a:gd fmla="*/ 2 h 12" name="T11"/>
              <a:gd fmla="*/ 2 w 42" name="T12"/>
              <a:gd fmla="*/ 1 h 12" name="T13"/>
              <a:gd fmla="*/ 1 w 42" name="T14"/>
              <a:gd fmla="*/ 4 h 12" name="T15"/>
              <a:gd fmla="*/ 21 w 42" name="T16"/>
              <a:gd fmla="*/ 12 h 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2" name="T27"/>
              <a:gd fmla="*/ 0 h 12" name="T28"/>
              <a:gd fmla="*/ 42 w 42" name="T29"/>
              <a:gd fmla="*/ 12 h 1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 w="42">
                <a:moveTo>
                  <a:pt x="21" y="12"/>
                </a:moveTo>
                <a:cubicBezTo>
                  <a:pt x="31" y="12"/>
                  <a:pt x="39" y="9"/>
                  <a:pt x="42" y="4"/>
                </a:cubicBezTo>
                <a:cubicBezTo>
                  <a:pt x="42" y="3"/>
                  <a:pt x="42" y="1"/>
                  <a:pt x="41" y="1"/>
                </a:cubicBezTo>
                <a:cubicBezTo>
                  <a:pt x="40" y="0"/>
                  <a:pt x="39" y="0"/>
                  <a:pt x="38" y="2"/>
                </a:cubicBezTo>
                <a:cubicBezTo>
                  <a:pt x="36" y="5"/>
                  <a:pt x="30" y="8"/>
                  <a:pt x="21" y="8"/>
                </a:cubicBezTo>
                <a:cubicBezTo>
                  <a:pt x="13" y="8"/>
                  <a:pt x="7" y="5"/>
                  <a:pt x="5" y="2"/>
                </a:cubicBezTo>
                <a:cubicBezTo>
                  <a:pt x="4" y="0"/>
                  <a:pt x="3" y="0"/>
                  <a:pt x="2" y="1"/>
                </a:cubicBezTo>
                <a:cubicBezTo>
                  <a:pt x="1" y="1"/>
                  <a:pt x="0" y="3"/>
                  <a:pt x="1" y="4"/>
                </a:cubicBezTo>
                <a:cubicBezTo>
                  <a:pt x="4" y="9"/>
                  <a:pt x="12" y="12"/>
                  <a:pt x="21" y="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1" name="Freeform 239"/>
          <p:cNvSpPr/>
          <p:nvPr/>
        </p:nvSpPr>
        <p:spPr bwMode="auto">
          <a:xfrm>
            <a:off x="6700838" y="3624263"/>
            <a:ext cx="241300" cy="252412"/>
          </a:xfrm>
          <a:custGeom>
            <a:gdLst>
              <a:gd fmla="*/ 108 w 143" name="T0"/>
              <a:gd fmla="*/ 3 h 149" name="T1"/>
              <a:gd fmla="*/ 99 w 143" name="T2"/>
              <a:gd fmla="*/ 3 h 149" name="T3"/>
              <a:gd fmla="*/ 97 w 143" name="T4"/>
              <a:gd fmla="*/ 5 h 149" name="T5"/>
              <a:gd fmla="*/ 85 w 143" name="T6"/>
              <a:gd fmla="*/ 10 h 149" name="T7"/>
              <a:gd fmla="*/ 33 w 143" name="T8"/>
              <a:gd fmla="*/ 10 h 149" name="T9"/>
              <a:gd fmla="*/ 25 w 143" name="T10"/>
              <a:gd fmla="*/ 16 h 149" name="T11"/>
              <a:gd fmla="*/ 3 w 143" name="T12"/>
              <a:gd fmla="*/ 77 h 149" name="T13"/>
              <a:gd fmla="*/ 13 w 143" name="T14"/>
              <a:gd fmla="*/ 92 h 149" name="T15"/>
              <a:gd fmla="*/ 56 w 143" name="T16"/>
              <a:gd fmla="*/ 92 h 149" name="T17"/>
              <a:gd fmla="*/ 55 w 143" name="T18"/>
              <a:gd fmla="*/ 106 h 149" name="T19"/>
              <a:gd fmla="*/ 46 w 143" name="T20"/>
              <a:gd fmla="*/ 128 h 149" name="T21"/>
              <a:gd fmla="*/ 51 w 143" name="T22"/>
              <a:gd fmla="*/ 140 h 149" name="T23"/>
              <a:gd fmla="*/ 67 w 143" name="T24"/>
              <a:gd fmla="*/ 139 h 149" name="T25"/>
              <a:gd fmla="*/ 79 w 143" name="T26"/>
              <a:gd fmla="*/ 110 h 149" name="T27"/>
              <a:gd fmla="*/ 107 w 143" name="T28"/>
              <a:gd fmla="*/ 78 h 149" name="T29"/>
              <a:gd fmla="*/ 112 w 143" name="T30"/>
              <a:gd fmla="*/ 73 h 149" name="T31"/>
              <a:gd fmla="*/ 140 w 143" name="T32"/>
              <a:gd fmla="*/ 44 h 149" name="T33"/>
              <a:gd fmla="*/ 140 w 143" name="T34"/>
              <a:gd fmla="*/ 35 h 149" name="T35"/>
              <a:gd fmla="*/ 108 w 143" name="T36"/>
              <a:gd fmla="*/ 3 h 14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43" name="T57"/>
              <a:gd fmla="*/ 0 h 149" name="T58"/>
              <a:gd fmla="*/ 143 w 143" name="T59"/>
              <a:gd fmla="*/ 149 h 14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49" w="143">
                <a:moveTo>
                  <a:pt x="108" y="3"/>
                </a:moveTo>
                <a:cubicBezTo>
                  <a:pt x="106" y="0"/>
                  <a:pt x="102" y="0"/>
                  <a:pt x="99" y="3"/>
                </a:cubicBezTo>
                <a:cubicBezTo>
                  <a:pt x="97" y="5"/>
                  <a:pt x="97" y="5"/>
                  <a:pt x="97" y="5"/>
                </a:cubicBezTo>
                <a:cubicBezTo>
                  <a:pt x="94" y="8"/>
                  <a:pt x="89" y="10"/>
                  <a:pt x="85" y="10"/>
                </a:cubicBezTo>
                <a:cubicBezTo>
                  <a:pt x="33" y="10"/>
                  <a:pt x="33" y="10"/>
                  <a:pt x="33" y="10"/>
                </a:cubicBezTo>
                <a:cubicBezTo>
                  <a:pt x="30" y="10"/>
                  <a:pt x="26" y="13"/>
                  <a:pt x="25" y="16"/>
                </a:cubicBezTo>
                <a:cubicBezTo>
                  <a:pt x="3" y="77"/>
                  <a:pt x="3" y="77"/>
                  <a:pt x="3" y="77"/>
                </a:cubicBezTo>
                <a:cubicBezTo>
                  <a:pt x="0" y="85"/>
                  <a:pt x="4" y="92"/>
                  <a:pt x="13" y="92"/>
                </a:cubicBezTo>
                <a:cubicBezTo>
                  <a:pt x="56" y="92"/>
                  <a:pt x="56" y="92"/>
                  <a:pt x="56" y="92"/>
                </a:cubicBezTo>
                <a:cubicBezTo>
                  <a:pt x="58" y="98"/>
                  <a:pt x="57" y="103"/>
                  <a:pt x="55" y="106"/>
                </a:cubicBezTo>
                <a:cubicBezTo>
                  <a:pt x="52" y="110"/>
                  <a:pt x="45" y="117"/>
                  <a:pt x="46" y="128"/>
                </a:cubicBezTo>
                <a:cubicBezTo>
                  <a:pt x="47" y="132"/>
                  <a:pt x="49" y="137"/>
                  <a:pt x="51" y="140"/>
                </a:cubicBezTo>
                <a:cubicBezTo>
                  <a:pt x="58" y="149"/>
                  <a:pt x="67" y="147"/>
                  <a:pt x="67" y="139"/>
                </a:cubicBezTo>
                <a:cubicBezTo>
                  <a:pt x="67" y="130"/>
                  <a:pt x="62" y="121"/>
                  <a:pt x="79" y="110"/>
                </a:cubicBezTo>
                <a:cubicBezTo>
                  <a:pt x="96" y="99"/>
                  <a:pt x="107" y="78"/>
                  <a:pt x="107" y="78"/>
                </a:cubicBezTo>
                <a:cubicBezTo>
                  <a:pt x="107" y="78"/>
                  <a:pt x="109" y="75"/>
                  <a:pt x="112" y="73"/>
                </a:cubicBezTo>
                <a:cubicBezTo>
                  <a:pt x="140" y="44"/>
                  <a:pt x="140" y="44"/>
                  <a:pt x="140" y="44"/>
                </a:cubicBezTo>
                <a:cubicBezTo>
                  <a:pt x="143" y="42"/>
                  <a:pt x="143" y="38"/>
                  <a:pt x="140" y="35"/>
                </a:cubicBezTo>
                <a:lnTo>
                  <a:pt x="108" y="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2" name="Freeform 240"/>
          <p:cNvSpPr/>
          <p:nvPr/>
        </p:nvSpPr>
        <p:spPr bwMode="auto">
          <a:xfrm>
            <a:off x="6884988" y="3602038"/>
            <a:ext cx="79375" cy="77787"/>
          </a:xfrm>
          <a:custGeom>
            <a:gdLst>
              <a:gd fmla="*/ 41 w 50" name="T0"/>
              <a:gd fmla="*/ 49 h 49" name="T1"/>
              <a:gd fmla="*/ 0 w 50" name="T2"/>
              <a:gd fmla="*/ 9 h 49" name="T3"/>
              <a:gd fmla="*/ 10 w 50" name="T4"/>
              <a:gd fmla="*/ 0 h 49" name="T5"/>
              <a:gd fmla="*/ 50 w 50" name="T6"/>
              <a:gd fmla="*/ 41 h 49" name="T7"/>
              <a:gd fmla="*/ 41 w 50" name="T8"/>
              <a:gd fmla="*/ 49 h 49" name="T9"/>
              <a:gd fmla="*/ 0 60000 65536" name="T10"/>
              <a:gd fmla="*/ 0 60000 65536" name="T11"/>
              <a:gd fmla="*/ 0 60000 65536" name="T12"/>
              <a:gd fmla="*/ 0 60000 65536" name="T13"/>
              <a:gd fmla="*/ 0 60000 65536" name="T14"/>
              <a:gd fmla="*/ 0 w 50" name="T15"/>
              <a:gd fmla="*/ 0 h 49" name="T16"/>
              <a:gd fmla="*/ 50 w 50" name="T17"/>
              <a:gd fmla="*/ 49 h 49" name="T18"/>
            </a:gdLst>
            <a:cxnLst>
              <a:cxn ang="T10">
                <a:pos x="T0" y="T1"/>
              </a:cxn>
              <a:cxn ang="T11">
                <a:pos x="T2" y="T3"/>
              </a:cxn>
              <a:cxn ang="T12">
                <a:pos x="T4" y="T5"/>
              </a:cxn>
              <a:cxn ang="T13">
                <a:pos x="T6" y="T7"/>
              </a:cxn>
              <a:cxn ang="T14">
                <a:pos x="T8" y="T9"/>
              </a:cxn>
            </a:cxnLst>
            <a:rect b="T18" l="T15" r="T17" t="T16"/>
            <a:pathLst>
              <a:path h="49" w="50">
                <a:moveTo>
                  <a:pt x="41" y="49"/>
                </a:moveTo>
                <a:lnTo>
                  <a:pt x="0" y="9"/>
                </a:lnTo>
                <a:lnTo>
                  <a:pt x="10" y="0"/>
                </a:lnTo>
                <a:lnTo>
                  <a:pt x="50" y="41"/>
                </a:lnTo>
                <a:lnTo>
                  <a:pt x="41" y="4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3" name="Freeform 241"/>
          <p:cNvSpPr/>
          <p:nvPr/>
        </p:nvSpPr>
        <p:spPr bwMode="auto">
          <a:xfrm>
            <a:off x="7572375" y="2905125"/>
            <a:ext cx="169863" cy="104775"/>
          </a:xfrm>
          <a:custGeom>
            <a:gdLst>
              <a:gd fmla="*/ 100 w 100" name="T0"/>
              <a:gd fmla="*/ 62 h 62" name="T1"/>
              <a:gd fmla="*/ 100 w 100" name="T2"/>
              <a:gd fmla="*/ 19 h 62" name="T3"/>
              <a:gd fmla="*/ 81 w 100" name="T4"/>
              <a:gd fmla="*/ 0 h 62" name="T5"/>
              <a:gd fmla="*/ 19 w 100" name="T6"/>
              <a:gd fmla="*/ 0 h 62" name="T7"/>
              <a:gd fmla="*/ 0 w 100" name="T8"/>
              <a:gd fmla="*/ 19 h 62" name="T9"/>
              <a:gd fmla="*/ 0 w 100" name="T10"/>
              <a:gd fmla="*/ 43 h 62" name="T11"/>
              <a:gd fmla="*/ 15 w 100" name="T12"/>
              <a:gd fmla="*/ 43 h 62" name="T13"/>
              <a:gd fmla="*/ 15 w 100" name="T14"/>
              <a:gd fmla="*/ 19 h 62" name="T15"/>
              <a:gd fmla="*/ 19 w 100" name="T16"/>
              <a:gd fmla="*/ 15 h 62" name="T17"/>
              <a:gd fmla="*/ 81 w 100" name="T18"/>
              <a:gd fmla="*/ 15 h 62" name="T19"/>
              <a:gd fmla="*/ 85 w 100" name="T20"/>
              <a:gd fmla="*/ 19 h 62" name="T21"/>
              <a:gd fmla="*/ 85 w 100" name="T22"/>
              <a:gd fmla="*/ 62 h 62" name="T23"/>
              <a:gd fmla="*/ 100 w 100" name="T24"/>
              <a:gd fmla="*/ 62 h 6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00" name="T39"/>
              <a:gd fmla="*/ 0 h 62" name="T40"/>
              <a:gd fmla="*/ 100 w 100" name="T41"/>
              <a:gd fmla="*/ 62 h 6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62" w="100">
                <a:moveTo>
                  <a:pt x="100" y="62"/>
                </a:moveTo>
                <a:cubicBezTo>
                  <a:pt x="100" y="19"/>
                  <a:pt x="100" y="19"/>
                  <a:pt x="100" y="19"/>
                </a:cubicBezTo>
                <a:cubicBezTo>
                  <a:pt x="100" y="9"/>
                  <a:pt x="92" y="0"/>
                  <a:pt x="81" y="0"/>
                </a:cubicBezTo>
                <a:cubicBezTo>
                  <a:pt x="19" y="0"/>
                  <a:pt x="19" y="0"/>
                  <a:pt x="19" y="0"/>
                </a:cubicBezTo>
                <a:cubicBezTo>
                  <a:pt x="9" y="0"/>
                  <a:pt x="0" y="9"/>
                  <a:pt x="0" y="19"/>
                </a:cubicBezTo>
                <a:cubicBezTo>
                  <a:pt x="0" y="43"/>
                  <a:pt x="0" y="43"/>
                  <a:pt x="0" y="43"/>
                </a:cubicBezTo>
                <a:cubicBezTo>
                  <a:pt x="15" y="43"/>
                  <a:pt x="15" y="43"/>
                  <a:pt x="15" y="43"/>
                </a:cubicBezTo>
                <a:cubicBezTo>
                  <a:pt x="15" y="19"/>
                  <a:pt x="15" y="19"/>
                  <a:pt x="15" y="19"/>
                </a:cubicBezTo>
                <a:cubicBezTo>
                  <a:pt x="15" y="17"/>
                  <a:pt x="17" y="15"/>
                  <a:pt x="19" y="15"/>
                </a:cubicBezTo>
                <a:cubicBezTo>
                  <a:pt x="81" y="15"/>
                  <a:pt x="81" y="15"/>
                  <a:pt x="81" y="15"/>
                </a:cubicBezTo>
                <a:cubicBezTo>
                  <a:pt x="84" y="15"/>
                  <a:pt x="85" y="17"/>
                  <a:pt x="85" y="19"/>
                </a:cubicBezTo>
                <a:cubicBezTo>
                  <a:pt x="85" y="62"/>
                  <a:pt x="85" y="62"/>
                  <a:pt x="85" y="62"/>
                </a:cubicBezTo>
                <a:lnTo>
                  <a:pt x="100" y="6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4" name="Freeform 242"/>
          <p:cNvSpPr>
            <a:spLocks noEditPoints="1"/>
          </p:cNvSpPr>
          <p:nvPr/>
        </p:nvSpPr>
        <p:spPr bwMode="auto">
          <a:xfrm>
            <a:off x="7550150" y="3016250"/>
            <a:ext cx="211138" cy="122238"/>
          </a:xfrm>
          <a:custGeom>
            <a:gdLst>
              <a:gd fmla="*/ 98 w 125" name="T0"/>
              <a:gd fmla="*/ 0 h 72" name="T1"/>
              <a:gd fmla="*/ 63 w 125" name="T2"/>
              <a:gd fmla="*/ 0 h 72" name="T3"/>
              <a:gd fmla="*/ 63 w 125" name="T4"/>
              <a:gd fmla="*/ 19 h 72" name="T5"/>
              <a:gd fmla="*/ 74 w 125" name="T6"/>
              <a:gd fmla="*/ 31 h 72" name="T7"/>
              <a:gd fmla="*/ 68 w 125" name="T8"/>
              <a:gd fmla="*/ 41 h 72" name="T9"/>
              <a:gd fmla="*/ 68 w 125" name="T10"/>
              <a:gd fmla="*/ 41 h 72" name="T11"/>
              <a:gd fmla="*/ 68 w 125" name="T12"/>
              <a:gd fmla="*/ 58 h 72" name="T13"/>
              <a:gd fmla="*/ 63 w 125" name="T14"/>
              <a:gd fmla="*/ 58 h 72" name="T15"/>
              <a:gd fmla="*/ 63 w 125" name="T16"/>
              <a:gd fmla="*/ 72 h 72" name="T17"/>
              <a:gd fmla="*/ 125 w 125" name="T18"/>
              <a:gd fmla="*/ 72 h 72" name="T19"/>
              <a:gd fmla="*/ 125 w 125" name="T20"/>
              <a:gd fmla="*/ 0 h 72" name="T21"/>
              <a:gd fmla="*/ 113 w 125" name="T22"/>
              <a:gd fmla="*/ 0 h 72" name="T23"/>
              <a:gd fmla="*/ 98 w 125" name="T24"/>
              <a:gd fmla="*/ 0 h 72" name="T25"/>
              <a:gd fmla="*/ 63 w 125" name="T26"/>
              <a:gd fmla="*/ 0 h 72" name="T27"/>
              <a:gd fmla="*/ 0 w 125" name="T28"/>
              <a:gd fmla="*/ 0 h 72" name="T29"/>
              <a:gd fmla="*/ 0 w 125" name="T30"/>
              <a:gd fmla="*/ 72 h 72" name="T31"/>
              <a:gd fmla="*/ 63 w 125" name="T32"/>
              <a:gd fmla="*/ 72 h 72" name="T33"/>
              <a:gd fmla="*/ 63 w 125" name="T34"/>
              <a:gd fmla="*/ 58 h 72" name="T35"/>
              <a:gd fmla="*/ 58 w 125" name="T36"/>
              <a:gd fmla="*/ 58 h 72" name="T37"/>
              <a:gd fmla="*/ 58 w 125" name="T38"/>
              <a:gd fmla="*/ 41 h 72" name="T39"/>
              <a:gd fmla="*/ 51 w 125" name="T40"/>
              <a:gd fmla="*/ 31 h 72" name="T41"/>
              <a:gd fmla="*/ 63 w 125" name="T42"/>
              <a:gd fmla="*/ 19 h 72" name="T43"/>
              <a:gd fmla="*/ 63 w 125" name="T44"/>
              <a:gd fmla="*/ 19 h 72" name="T45"/>
              <a:gd fmla="*/ 63 w 125" name="T46"/>
              <a:gd fmla="*/ 0 h 7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5" name="T72"/>
              <a:gd fmla="*/ 0 h 72" name="T73"/>
              <a:gd fmla="*/ 125 w 125" name="T74"/>
              <a:gd fmla="*/ 72 h 7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2" w="125">
                <a:moveTo>
                  <a:pt x="98" y="0"/>
                </a:moveTo>
                <a:cubicBezTo>
                  <a:pt x="63" y="0"/>
                  <a:pt x="63" y="0"/>
                  <a:pt x="63" y="0"/>
                </a:cubicBezTo>
                <a:cubicBezTo>
                  <a:pt x="63" y="19"/>
                  <a:pt x="63" y="19"/>
                  <a:pt x="63" y="19"/>
                </a:cubicBezTo>
                <a:cubicBezTo>
                  <a:pt x="69" y="19"/>
                  <a:pt x="74" y="24"/>
                  <a:pt x="74" y="31"/>
                </a:cubicBezTo>
                <a:cubicBezTo>
                  <a:pt x="74" y="35"/>
                  <a:pt x="71" y="39"/>
                  <a:pt x="68" y="41"/>
                </a:cubicBezTo>
                <a:cubicBezTo>
                  <a:pt x="68" y="41"/>
                  <a:pt x="68" y="41"/>
                  <a:pt x="68" y="41"/>
                </a:cubicBezTo>
                <a:cubicBezTo>
                  <a:pt x="68" y="58"/>
                  <a:pt x="68" y="58"/>
                  <a:pt x="68" y="58"/>
                </a:cubicBezTo>
                <a:cubicBezTo>
                  <a:pt x="63" y="58"/>
                  <a:pt x="63" y="58"/>
                  <a:pt x="63" y="58"/>
                </a:cubicBezTo>
                <a:cubicBezTo>
                  <a:pt x="63" y="72"/>
                  <a:pt x="63" y="72"/>
                  <a:pt x="63" y="72"/>
                </a:cubicBezTo>
                <a:cubicBezTo>
                  <a:pt x="125" y="72"/>
                  <a:pt x="125" y="72"/>
                  <a:pt x="125" y="72"/>
                </a:cubicBezTo>
                <a:cubicBezTo>
                  <a:pt x="125" y="0"/>
                  <a:pt x="125" y="0"/>
                  <a:pt x="125" y="0"/>
                </a:cubicBezTo>
                <a:cubicBezTo>
                  <a:pt x="113" y="0"/>
                  <a:pt x="113" y="0"/>
                  <a:pt x="113" y="0"/>
                </a:cubicBezTo>
                <a:lnTo>
                  <a:pt x="98" y="0"/>
                </a:lnTo>
                <a:close/>
                <a:moveTo>
                  <a:pt x="63" y="0"/>
                </a:moveTo>
                <a:cubicBezTo>
                  <a:pt x="0" y="0"/>
                  <a:pt x="0" y="0"/>
                  <a:pt x="0" y="0"/>
                </a:cubicBezTo>
                <a:cubicBezTo>
                  <a:pt x="0" y="72"/>
                  <a:pt x="0" y="72"/>
                  <a:pt x="0" y="72"/>
                </a:cubicBezTo>
                <a:cubicBezTo>
                  <a:pt x="63" y="72"/>
                  <a:pt x="63" y="72"/>
                  <a:pt x="63" y="72"/>
                </a:cubicBezTo>
                <a:cubicBezTo>
                  <a:pt x="63" y="58"/>
                  <a:pt x="63" y="58"/>
                  <a:pt x="63" y="58"/>
                </a:cubicBezTo>
                <a:cubicBezTo>
                  <a:pt x="58" y="58"/>
                  <a:pt x="58" y="58"/>
                  <a:pt x="58" y="58"/>
                </a:cubicBezTo>
                <a:cubicBezTo>
                  <a:pt x="58" y="41"/>
                  <a:pt x="58" y="41"/>
                  <a:pt x="58" y="41"/>
                </a:cubicBezTo>
                <a:cubicBezTo>
                  <a:pt x="54" y="39"/>
                  <a:pt x="51" y="35"/>
                  <a:pt x="51" y="31"/>
                </a:cubicBezTo>
                <a:cubicBezTo>
                  <a:pt x="51" y="24"/>
                  <a:pt x="56" y="19"/>
                  <a:pt x="63" y="19"/>
                </a:cubicBezTo>
                <a:cubicBezTo>
                  <a:pt x="63" y="19"/>
                  <a:pt x="63" y="19"/>
                  <a:pt x="63" y="19"/>
                </a:cubicBezTo>
                <a:lnTo>
                  <a:pt x="6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5" name="Freeform 243"/>
          <p:cNvSpPr/>
          <p:nvPr/>
        </p:nvSpPr>
        <p:spPr bwMode="auto">
          <a:xfrm>
            <a:off x="6737350" y="3295650"/>
            <a:ext cx="244475" cy="227013"/>
          </a:xfrm>
          <a:custGeom>
            <a:gdLst>
              <a:gd fmla="*/ 21 w 144" name="T0"/>
              <a:gd fmla="*/ 108 h 134" name="T1"/>
              <a:gd fmla="*/ 60 w 144" name="T2"/>
              <a:gd fmla="*/ 88 h 134" name="T3"/>
              <a:gd fmla="*/ 67 w 144" name="T4"/>
              <a:gd fmla="*/ 87 h 134" name="T5"/>
              <a:gd fmla="*/ 67 w 144" name="T6"/>
              <a:gd fmla="*/ 94 h 134" name="T7"/>
              <a:gd fmla="*/ 67 w 144" name="T8"/>
              <a:gd fmla="*/ 111 h 134" name="T9"/>
              <a:gd fmla="*/ 66 w 144" name="T10"/>
              <a:gd fmla="*/ 134 h 134" name="T11"/>
              <a:gd fmla="*/ 78 w 144" name="T12"/>
              <a:gd fmla="*/ 134 h 134" name="T13"/>
              <a:gd fmla="*/ 77 w 144" name="T14"/>
              <a:gd fmla="*/ 111 h 134" name="T15"/>
              <a:gd fmla="*/ 76 w 144" name="T16"/>
              <a:gd fmla="*/ 94 h 134" name="T17"/>
              <a:gd fmla="*/ 77 w 144" name="T18"/>
              <a:gd fmla="*/ 87 h 134" name="T19"/>
              <a:gd fmla="*/ 84 w 144" name="T20"/>
              <a:gd fmla="*/ 88 h 134" name="T21"/>
              <a:gd fmla="*/ 123 w 144" name="T22"/>
              <a:gd fmla="*/ 108 h 134" name="T23"/>
              <a:gd fmla="*/ 139 w 144" name="T24"/>
              <a:gd fmla="*/ 93 h 134" name="T25"/>
              <a:gd fmla="*/ 129 w 144" name="T26"/>
              <a:gd fmla="*/ 44 h 134" name="T27"/>
              <a:gd fmla="*/ 80 w 144" name="T28"/>
              <a:gd fmla="*/ 74 h 134" name="T29"/>
              <a:gd fmla="*/ 78 w 144" name="T30"/>
              <a:gd fmla="*/ 70 h 134" name="T31"/>
              <a:gd fmla="*/ 87 w 144" name="T32"/>
              <a:gd fmla="*/ 54 h 134" name="T33"/>
              <a:gd fmla="*/ 103 w 144" name="T34"/>
              <a:gd fmla="*/ 16 h 134" name="T35"/>
              <a:gd fmla="*/ 72 w 144" name="T36"/>
              <a:gd fmla="*/ 0 h 134" name="T37"/>
              <a:gd fmla="*/ 41 w 144" name="T38"/>
              <a:gd fmla="*/ 16 h 134" name="T39"/>
              <a:gd fmla="*/ 57 w 144" name="T40"/>
              <a:gd fmla="*/ 54 h 134" name="T41"/>
              <a:gd fmla="*/ 66 w 144" name="T42"/>
              <a:gd fmla="*/ 70 h 134" name="T43"/>
              <a:gd fmla="*/ 64 w 144" name="T44"/>
              <a:gd fmla="*/ 74 h 134" name="T45"/>
              <a:gd fmla="*/ 15 w 144" name="T46"/>
              <a:gd fmla="*/ 44 h 134" name="T47"/>
              <a:gd fmla="*/ 5 w 144" name="T48"/>
              <a:gd fmla="*/ 93 h 134" name="T49"/>
              <a:gd fmla="*/ 21 w 144" name="T50"/>
              <a:gd fmla="*/ 108 h 13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44" name="T78"/>
              <a:gd fmla="*/ 0 h 134" name="T79"/>
              <a:gd fmla="*/ 144 w 144" name="T80"/>
              <a:gd fmla="*/ 134 h 134"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34" w="144">
                <a:moveTo>
                  <a:pt x="21" y="108"/>
                </a:moveTo>
                <a:cubicBezTo>
                  <a:pt x="36" y="110"/>
                  <a:pt x="48" y="94"/>
                  <a:pt x="60" y="88"/>
                </a:cubicBezTo>
                <a:cubicBezTo>
                  <a:pt x="61" y="87"/>
                  <a:pt x="66" y="85"/>
                  <a:pt x="67" y="87"/>
                </a:cubicBezTo>
                <a:cubicBezTo>
                  <a:pt x="68" y="89"/>
                  <a:pt x="68" y="92"/>
                  <a:pt x="67" y="94"/>
                </a:cubicBezTo>
                <a:cubicBezTo>
                  <a:pt x="67" y="100"/>
                  <a:pt x="67" y="105"/>
                  <a:pt x="67" y="111"/>
                </a:cubicBezTo>
                <a:cubicBezTo>
                  <a:pt x="67" y="117"/>
                  <a:pt x="66" y="128"/>
                  <a:pt x="66" y="134"/>
                </a:cubicBezTo>
                <a:cubicBezTo>
                  <a:pt x="78" y="134"/>
                  <a:pt x="78" y="134"/>
                  <a:pt x="78" y="134"/>
                </a:cubicBezTo>
                <a:cubicBezTo>
                  <a:pt x="77" y="128"/>
                  <a:pt x="77" y="117"/>
                  <a:pt x="77" y="111"/>
                </a:cubicBezTo>
                <a:cubicBezTo>
                  <a:pt x="77" y="105"/>
                  <a:pt x="76" y="100"/>
                  <a:pt x="76" y="94"/>
                </a:cubicBezTo>
                <a:cubicBezTo>
                  <a:pt x="76" y="92"/>
                  <a:pt x="75" y="89"/>
                  <a:pt x="77" y="87"/>
                </a:cubicBezTo>
                <a:cubicBezTo>
                  <a:pt x="78" y="85"/>
                  <a:pt x="82" y="87"/>
                  <a:pt x="84" y="88"/>
                </a:cubicBezTo>
                <a:cubicBezTo>
                  <a:pt x="96" y="94"/>
                  <a:pt x="108" y="110"/>
                  <a:pt x="123" y="108"/>
                </a:cubicBezTo>
                <a:cubicBezTo>
                  <a:pt x="131" y="107"/>
                  <a:pt x="136" y="100"/>
                  <a:pt x="139" y="93"/>
                </a:cubicBezTo>
                <a:cubicBezTo>
                  <a:pt x="143" y="79"/>
                  <a:pt x="144" y="52"/>
                  <a:pt x="129" y="44"/>
                </a:cubicBezTo>
                <a:cubicBezTo>
                  <a:pt x="106" y="30"/>
                  <a:pt x="99" y="73"/>
                  <a:pt x="80" y="74"/>
                </a:cubicBezTo>
                <a:cubicBezTo>
                  <a:pt x="76" y="75"/>
                  <a:pt x="77" y="73"/>
                  <a:pt x="78" y="70"/>
                </a:cubicBezTo>
                <a:cubicBezTo>
                  <a:pt x="80" y="64"/>
                  <a:pt x="83" y="59"/>
                  <a:pt x="87" y="54"/>
                </a:cubicBezTo>
                <a:cubicBezTo>
                  <a:pt x="95" y="43"/>
                  <a:pt x="105" y="30"/>
                  <a:pt x="103" y="16"/>
                </a:cubicBezTo>
                <a:cubicBezTo>
                  <a:pt x="101" y="3"/>
                  <a:pt x="85" y="0"/>
                  <a:pt x="72" y="0"/>
                </a:cubicBezTo>
                <a:cubicBezTo>
                  <a:pt x="58" y="0"/>
                  <a:pt x="43" y="3"/>
                  <a:pt x="41" y="16"/>
                </a:cubicBezTo>
                <a:cubicBezTo>
                  <a:pt x="39" y="30"/>
                  <a:pt x="49" y="43"/>
                  <a:pt x="57" y="54"/>
                </a:cubicBezTo>
                <a:cubicBezTo>
                  <a:pt x="61" y="59"/>
                  <a:pt x="64" y="64"/>
                  <a:pt x="66" y="70"/>
                </a:cubicBezTo>
                <a:cubicBezTo>
                  <a:pt x="67" y="73"/>
                  <a:pt x="67" y="75"/>
                  <a:pt x="64" y="74"/>
                </a:cubicBezTo>
                <a:cubicBezTo>
                  <a:pt x="45" y="73"/>
                  <a:pt x="37" y="30"/>
                  <a:pt x="15" y="44"/>
                </a:cubicBezTo>
                <a:cubicBezTo>
                  <a:pt x="0" y="52"/>
                  <a:pt x="0" y="79"/>
                  <a:pt x="5" y="93"/>
                </a:cubicBezTo>
                <a:cubicBezTo>
                  <a:pt x="8" y="100"/>
                  <a:pt x="13" y="107"/>
                  <a:pt x="21" y="10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6" name="Freeform 244"/>
          <p:cNvSpPr/>
          <p:nvPr/>
        </p:nvSpPr>
        <p:spPr bwMode="auto">
          <a:xfrm>
            <a:off x="7680325" y="2632075"/>
            <a:ext cx="207963" cy="225425"/>
          </a:xfrm>
          <a:custGeom>
            <a:gdLst>
              <a:gd fmla="*/ 102 w 123" name="T0"/>
              <a:gd fmla="*/ 91 h 133" name="T1"/>
              <a:gd fmla="*/ 111 w 123" name="T2"/>
              <a:gd fmla="*/ 87 h 133" name="T3"/>
              <a:gd fmla="*/ 121 w 123" name="T4"/>
              <a:gd fmla="*/ 82 h 133" name="T5"/>
              <a:gd fmla="*/ 123 w 123" name="T6"/>
              <a:gd fmla="*/ 66 h 133" name="T7"/>
              <a:gd fmla="*/ 120 w 123" name="T8"/>
              <a:gd fmla="*/ 39 h 133" name="T9"/>
              <a:gd fmla="*/ 92 w 123" name="T10"/>
              <a:gd fmla="*/ 63 h 133" name="T11"/>
              <a:gd fmla="*/ 82 w 123" name="T12"/>
              <a:gd fmla="*/ 72 h 133" name="T13"/>
              <a:gd fmla="*/ 83 w 123" name="T14"/>
              <a:gd fmla="*/ 62 h 133" name="T15"/>
              <a:gd fmla="*/ 92 w 123" name="T16"/>
              <a:gd fmla="*/ 44 h 133" name="T17"/>
              <a:gd fmla="*/ 84 w 123" name="T18"/>
              <a:gd fmla="*/ 27 h 133" name="T19"/>
              <a:gd fmla="*/ 62 w 123" name="T20"/>
              <a:gd fmla="*/ 1 h 133" name="T21"/>
              <a:gd fmla="*/ 62 w 123" name="T22"/>
              <a:gd fmla="*/ 0 h 133" name="T23"/>
              <a:gd fmla="*/ 61 w 123" name="T24"/>
              <a:gd fmla="*/ 1 h 133" name="T25"/>
              <a:gd fmla="*/ 61 w 123" name="T26"/>
              <a:gd fmla="*/ 0 h 133" name="T27"/>
              <a:gd fmla="*/ 61 w 123" name="T28"/>
              <a:gd fmla="*/ 1 h 133" name="T29"/>
              <a:gd fmla="*/ 39 w 123" name="T30"/>
              <a:gd fmla="*/ 27 h 133" name="T31"/>
              <a:gd fmla="*/ 31 w 123" name="T32"/>
              <a:gd fmla="*/ 44 h 133" name="T33"/>
              <a:gd fmla="*/ 40 w 123" name="T34"/>
              <a:gd fmla="*/ 62 h 133" name="T35"/>
              <a:gd fmla="*/ 40 w 123" name="T36"/>
              <a:gd fmla="*/ 72 h 133" name="T37"/>
              <a:gd fmla="*/ 31 w 123" name="T38"/>
              <a:gd fmla="*/ 63 h 133" name="T39"/>
              <a:gd fmla="*/ 3 w 123" name="T40"/>
              <a:gd fmla="*/ 39 h 133" name="T41"/>
              <a:gd fmla="*/ 0 w 123" name="T42"/>
              <a:gd fmla="*/ 66 h 133" name="T43"/>
              <a:gd fmla="*/ 2 w 123" name="T44"/>
              <a:gd fmla="*/ 82 h 133" name="T45"/>
              <a:gd fmla="*/ 12 w 123" name="T46"/>
              <a:gd fmla="*/ 87 h 133" name="T47"/>
              <a:gd fmla="*/ 21 w 123" name="T48"/>
              <a:gd fmla="*/ 91 h 133" name="T49"/>
              <a:gd fmla="*/ 19 w 123" name="T50"/>
              <a:gd fmla="*/ 97 h 133" name="T51"/>
              <a:gd fmla="*/ 0 w 123" name="T52"/>
              <a:gd fmla="*/ 91 h 133" name="T53"/>
              <a:gd fmla="*/ 28 w 123" name="T54"/>
              <a:gd fmla="*/ 130 h 133" name="T55"/>
              <a:gd fmla="*/ 41 w 123" name="T56"/>
              <a:gd fmla="*/ 127 h 133" name="T57"/>
              <a:gd fmla="*/ 54 w 123" name="T58"/>
              <a:gd fmla="*/ 119 h 133" name="T59"/>
              <a:gd fmla="*/ 58 w 123" name="T60"/>
              <a:gd fmla="*/ 118 h 133" name="T61"/>
              <a:gd fmla="*/ 58 w 123" name="T62"/>
              <a:gd fmla="*/ 112 h 133" name="T63"/>
              <a:gd fmla="*/ 61 w 123" name="T64"/>
              <a:gd fmla="*/ 59 h 133" name="T65"/>
              <a:gd fmla="*/ 64 w 123" name="T66"/>
              <a:gd fmla="*/ 112 h 133" name="T67"/>
              <a:gd fmla="*/ 65 w 123" name="T68"/>
              <a:gd fmla="*/ 118 h 133" name="T69"/>
              <a:gd fmla="*/ 69 w 123" name="T70"/>
              <a:gd fmla="*/ 119 h 133" name="T71"/>
              <a:gd fmla="*/ 81 w 123" name="T72"/>
              <a:gd fmla="*/ 127 h 133" name="T73"/>
              <a:gd fmla="*/ 95 w 123" name="T74"/>
              <a:gd fmla="*/ 130 h 133" name="T75"/>
              <a:gd fmla="*/ 123 w 123" name="T76"/>
              <a:gd fmla="*/ 91 h 133" name="T77"/>
              <a:gd fmla="*/ 104 w 123" name="T78"/>
              <a:gd fmla="*/ 97 h 133" name="T79"/>
              <a:gd fmla="*/ 102 w 123" name="T80"/>
              <a:gd fmla="*/ 91 h 13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23" name="T123"/>
              <a:gd fmla="*/ 0 h 133" name="T124"/>
              <a:gd fmla="*/ 123 w 123" name="T125"/>
              <a:gd fmla="*/ 133 h 133"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33" w="123">
                <a:moveTo>
                  <a:pt x="102" y="91"/>
                </a:moveTo>
                <a:cubicBezTo>
                  <a:pt x="104" y="89"/>
                  <a:pt x="108" y="88"/>
                  <a:pt x="111" y="87"/>
                </a:cubicBezTo>
                <a:cubicBezTo>
                  <a:pt x="114" y="85"/>
                  <a:pt x="118" y="84"/>
                  <a:pt x="121" y="82"/>
                </a:cubicBezTo>
                <a:cubicBezTo>
                  <a:pt x="123" y="77"/>
                  <a:pt x="123" y="72"/>
                  <a:pt x="123" y="66"/>
                </a:cubicBezTo>
                <a:cubicBezTo>
                  <a:pt x="122" y="57"/>
                  <a:pt x="120" y="48"/>
                  <a:pt x="120" y="39"/>
                </a:cubicBezTo>
                <a:cubicBezTo>
                  <a:pt x="108" y="45"/>
                  <a:pt x="95" y="49"/>
                  <a:pt x="92" y="63"/>
                </a:cubicBezTo>
                <a:cubicBezTo>
                  <a:pt x="91" y="66"/>
                  <a:pt x="87" y="75"/>
                  <a:pt x="82" y="72"/>
                </a:cubicBezTo>
                <a:cubicBezTo>
                  <a:pt x="79" y="70"/>
                  <a:pt x="81" y="64"/>
                  <a:pt x="83" y="62"/>
                </a:cubicBezTo>
                <a:cubicBezTo>
                  <a:pt x="87" y="56"/>
                  <a:pt x="92" y="51"/>
                  <a:pt x="92" y="44"/>
                </a:cubicBezTo>
                <a:cubicBezTo>
                  <a:pt x="92" y="37"/>
                  <a:pt x="88" y="32"/>
                  <a:pt x="84" y="27"/>
                </a:cubicBezTo>
                <a:cubicBezTo>
                  <a:pt x="77" y="18"/>
                  <a:pt x="68" y="10"/>
                  <a:pt x="62" y="1"/>
                </a:cubicBezTo>
                <a:cubicBezTo>
                  <a:pt x="62" y="0"/>
                  <a:pt x="62" y="0"/>
                  <a:pt x="62" y="0"/>
                </a:cubicBezTo>
                <a:cubicBezTo>
                  <a:pt x="62" y="0"/>
                  <a:pt x="61" y="1"/>
                  <a:pt x="61" y="1"/>
                </a:cubicBezTo>
                <a:cubicBezTo>
                  <a:pt x="61" y="1"/>
                  <a:pt x="61" y="0"/>
                  <a:pt x="61" y="0"/>
                </a:cubicBezTo>
                <a:cubicBezTo>
                  <a:pt x="61" y="1"/>
                  <a:pt x="61" y="1"/>
                  <a:pt x="61" y="1"/>
                </a:cubicBezTo>
                <a:cubicBezTo>
                  <a:pt x="55" y="10"/>
                  <a:pt x="46" y="18"/>
                  <a:pt x="39" y="27"/>
                </a:cubicBezTo>
                <a:cubicBezTo>
                  <a:pt x="35" y="32"/>
                  <a:pt x="31" y="37"/>
                  <a:pt x="31" y="44"/>
                </a:cubicBezTo>
                <a:cubicBezTo>
                  <a:pt x="31" y="51"/>
                  <a:pt x="36" y="56"/>
                  <a:pt x="40" y="62"/>
                </a:cubicBezTo>
                <a:cubicBezTo>
                  <a:pt x="42" y="64"/>
                  <a:pt x="44" y="70"/>
                  <a:pt x="40" y="72"/>
                </a:cubicBezTo>
                <a:cubicBezTo>
                  <a:pt x="36" y="75"/>
                  <a:pt x="32" y="66"/>
                  <a:pt x="31" y="63"/>
                </a:cubicBezTo>
                <a:cubicBezTo>
                  <a:pt x="27" y="49"/>
                  <a:pt x="14" y="45"/>
                  <a:pt x="3" y="39"/>
                </a:cubicBezTo>
                <a:cubicBezTo>
                  <a:pt x="3" y="48"/>
                  <a:pt x="1" y="57"/>
                  <a:pt x="0" y="66"/>
                </a:cubicBezTo>
                <a:cubicBezTo>
                  <a:pt x="0" y="72"/>
                  <a:pt x="0" y="77"/>
                  <a:pt x="2" y="82"/>
                </a:cubicBezTo>
                <a:cubicBezTo>
                  <a:pt x="5" y="84"/>
                  <a:pt x="9" y="85"/>
                  <a:pt x="12" y="87"/>
                </a:cubicBezTo>
                <a:cubicBezTo>
                  <a:pt x="15" y="88"/>
                  <a:pt x="19" y="89"/>
                  <a:pt x="21" y="91"/>
                </a:cubicBezTo>
                <a:cubicBezTo>
                  <a:pt x="24" y="93"/>
                  <a:pt x="24" y="98"/>
                  <a:pt x="19" y="97"/>
                </a:cubicBezTo>
                <a:cubicBezTo>
                  <a:pt x="13" y="97"/>
                  <a:pt x="7" y="90"/>
                  <a:pt x="0" y="91"/>
                </a:cubicBezTo>
                <a:cubicBezTo>
                  <a:pt x="3" y="108"/>
                  <a:pt x="11" y="123"/>
                  <a:pt x="28" y="130"/>
                </a:cubicBezTo>
                <a:cubicBezTo>
                  <a:pt x="34" y="133"/>
                  <a:pt x="36" y="131"/>
                  <a:pt x="41" y="127"/>
                </a:cubicBezTo>
                <a:cubicBezTo>
                  <a:pt x="46" y="124"/>
                  <a:pt x="49" y="121"/>
                  <a:pt x="54" y="119"/>
                </a:cubicBezTo>
                <a:cubicBezTo>
                  <a:pt x="56" y="119"/>
                  <a:pt x="58" y="120"/>
                  <a:pt x="58" y="118"/>
                </a:cubicBezTo>
                <a:cubicBezTo>
                  <a:pt x="58" y="116"/>
                  <a:pt x="58" y="114"/>
                  <a:pt x="58" y="112"/>
                </a:cubicBezTo>
                <a:cubicBezTo>
                  <a:pt x="59" y="92"/>
                  <a:pt x="61" y="80"/>
                  <a:pt x="61" y="59"/>
                </a:cubicBezTo>
                <a:cubicBezTo>
                  <a:pt x="62" y="80"/>
                  <a:pt x="64" y="92"/>
                  <a:pt x="64" y="112"/>
                </a:cubicBezTo>
                <a:cubicBezTo>
                  <a:pt x="64" y="114"/>
                  <a:pt x="65" y="116"/>
                  <a:pt x="65" y="118"/>
                </a:cubicBezTo>
                <a:cubicBezTo>
                  <a:pt x="65" y="120"/>
                  <a:pt x="67" y="119"/>
                  <a:pt x="69" y="119"/>
                </a:cubicBezTo>
                <a:cubicBezTo>
                  <a:pt x="74" y="121"/>
                  <a:pt x="77" y="124"/>
                  <a:pt x="81" y="127"/>
                </a:cubicBezTo>
                <a:cubicBezTo>
                  <a:pt x="86" y="131"/>
                  <a:pt x="89" y="133"/>
                  <a:pt x="95" y="130"/>
                </a:cubicBezTo>
                <a:cubicBezTo>
                  <a:pt x="111" y="123"/>
                  <a:pt x="119" y="108"/>
                  <a:pt x="123" y="91"/>
                </a:cubicBezTo>
                <a:cubicBezTo>
                  <a:pt x="116" y="90"/>
                  <a:pt x="110" y="97"/>
                  <a:pt x="104" y="97"/>
                </a:cubicBezTo>
                <a:cubicBezTo>
                  <a:pt x="99" y="98"/>
                  <a:pt x="99" y="93"/>
                  <a:pt x="102" y="9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7" name="Rectangle 245"/>
          <p:cNvSpPr>
            <a:spLocks noChangeArrowheads="1"/>
          </p:cNvSpPr>
          <p:nvPr/>
        </p:nvSpPr>
        <p:spPr bwMode="auto">
          <a:xfrm>
            <a:off x="7777163" y="2840038"/>
            <a:ext cx="15875" cy="6826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1988" name="Freeform 246"/>
          <p:cNvSpPr/>
          <p:nvPr/>
        </p:nvSpPr>
        <p:spPr bwMode="auto">
          <a:xfrm>
            <a:off x="7267575" y="4257675"/>
            <a:ext cx="244475" cy="250825"/>
          </a:xfrm>
          <a:custGeom>
            <a:gdLst>
              <a:gd fmla="*/ 105 w 144" name="T0"/>
              <a:gd fmla="*/ 28 h 148" name="T1"/>
              <a:gd fmla="*/ 144 w 144" name="T2"/>
              <a:gd fmla="*/ 50 h 148" name="T3"/>
              <a:gd fmla="*/ 74 w 144" name="T4"/>
              <a:gd fmla="*/ 0 h 148" name="T5"/>
              <a:gd fmla="*/ 0 w 144" name="T6"/>
              <a:gd fmla="*/ 74 h 148" name="T7"/>
              <a:gd fmla="*/ 74 w 144" name="T8"/>
              <a:gd fmla="*/ 148 h 148" name="T9"/>
              <a:gd fmla="*/ 144 w 144" name="T10"/>
              <a:gd fmla="*/ 97 h 148" name="T11"/>
              <a:gd fmla="*/ 105 w 144" name="T12"/>
              <a:gd fmla="*/ 120 h 148" name="T13"/>
              <a:gd fmla="*/ 59 w 144" name="T14"/>
              <a:gd fmla="*/ 74 h 148" name="T15"/>
              <a:gd fmla="*/ 105 w 144" name="T16"/>
              <a:gd fmla="*/ 28 h 14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4" name="T27"/>
              <a:gd fmla="*/ 0 h 148" name="T28"/>
              <a:gd fmla="*/ 144 w 144" name="T29"/>
              <a:gd fmla="*/ 148 h 14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48" w="144">
                <a:moveTo>
                  <a:pt x="105" y="28"/>
                </a:moveTo>
                <a:cubicBezTo>
                  <a:pt x="121" y="28"/>
                  <a:pt x="136" y="37"/>
                  <a:pt x="144" y="50"/>
                </a:cubicBezTo>
                <a:cubicBezTo>
                  <a:pt x="134" y="21"/>
                  <a:pt x="106" y="0"/>
                  <a:pt x="74" y="0"/>
                </a:cubicBezTo>
                <a:cubicBezTo>
                  <a:pt x="33" y="0"/>
                  <a:pt x="0" y="33"/>
                  <a:pt x="0" y="74"/>
                </a:cubicBezTo>
                <a:cubicBezTo>
                  <a:pt x="0" y="114"/>
                  <a:pt x="33" y="148"/>
                  <a:pt x="74" y="148"/>
                </a:cubicBezTo>
                <a:cubicBezTo>
                  <a:pt x="106" y="148"/>
                  <a:pt x="134" y="127"/>
                  <a:pt x="144" y="97"/>
                </a:cubicBezTo>
                <a:cubicBezTo>
                  <a:pt x="136" y="111"/>
                  <a:pt x="121" y="120"/>
                  <a:pt x="105" y="120"/>
                </a:cubicBezTo>
                <a:cubicBezTo>
                  <a:pt x="79" y="120"/>
                  <a:pt x="59" y="99"/>
                  <a:pt x="59" y="74"/>
                </a:cubicBezTo>
                <a:cubicBezTo>
                  <a:pt x="59" y="48"/>
                  <a:pt x="79" y="28"/>
                  <a:pt x="105" y="2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89" name="Freeform 247"/>
          <p:cNvSpPr>
            <a:spLocks noEditPoints="1"/>
          </p:cNvSpPr>
          <p:nvPr/>
        </p:nvSpPr>
        <p:spPr bwMode="auto">
          <a:xfrm>
            <a:off x="7842250" y="3686175"/>
            <a:ext cx="271463" cy="195263"/>
          </a:xfrm>
          <a:custGeom>
            <a:gdLst>
              <a:gd fmla="*/ 107 w 161" name="T0"/>
              <a:gd fmla="*/ 116 h 116" name="T1"/>
              <a:gd fmla="*/ 161 w 161" name="T2"/>
              <a:gd fmla="*/ 116 h 116" name="T3"/>
              <a:gd fmla="*/ 161 w 161" name="T4"/>
              <a:gd fmla="*/ 0 h 116" name="T5"/>
              <a:gd fmla="*/ 107 w 161" name="T6"/>
              <a:gd fmla="*/ 0 h 116" name="T7"/>
              <a:gd fmla="*/ 107 w 161" name="T8"/>
              <a:gd fmla="*/ 49 h 116" name="T9"/>
              <a:gd fmla="*/ 146 w 161" name="T10"/>
              <a:gd fmla="*/ 103 h 116" name="T11"/>
              <a:gd fmla="*/ 107 w 161" name="T12"/>
              <a:gd fmla="*/ 103 h 116" name="T13"/>
              <a:gd fmla="*/ 107 w 161" name="T14"/>
              <a:gd fmla="*/ 116 h 116" name="T15"/>
              <a:gd fmla="*/ 73 w 161" name="T16"/>
              <a:gd fmla="*/ 116 h 116" name="T17"/>
              <a:gd fmla="*/ 107 w 161" name="T18"/>
              <a:gd fmla="*/ 116 h 116" name="T19"/>
              <a:gd fmla="*/ 107 w 161" name="T20"/>
              <a:gd fmla="*/ 103 h 116" name="T21"/>
              <a:gd fmla="*/ 84 w 161" name="T22"/>
              <a:gd fmla="*/ 103 h 116" name="T23"/>
              <a:gd fmla="*/ 82 w 161" name="T24"/>
              <a:gd fmla="*/ 100 h 116" name="T25"/>
              <a:gd fmla="*/ 73 w 161" name="T26"/>
              <a:gd fmla="*/ 88 h 116" name="T27"/>
              <a:gd fmla="*/ 73 w 161" name="T28"/>
              <a:gd fmla="*/ 96 h 116" name="T29"/>
              <a:gd fmla="*/ 78 w 161" name="T30"/>
              <a:gd fmla="*/ 103 h 116" name="T31"/>
              <a:gd fmla="*/ 73 w 161" name="T32"/>
              <a:gd fmla="*/ 103 h 116" name="T33"/>
              <a:gd fmla="*/ 73 w 161" name="T34"/>
              <a:gd fmla="*/ 116 h 116" name="T35"/>
              <a:gd fmla="*/ 107 w 161" name="T36"/>
              <a:gd fmla="*/ 0 h 116" name="T37"/>
              <a:gd fmla="*/ 73 w 161" name="T38"/>
              <a:gd fmla="*/ 0 h 116" name="T39"/>
              <a:gd fmla="*/ 73 w 161" name="T40"/>
              <a:gd fmla="*/ 75 h 116" name="T41"/>
              <a:gd fmla="*/ 100 w 161" name="T42"/>
              <a:gd fmla="*/ 38 h 116" name="T43"/>
              <a:gd fmla="*/ 100 w 161" name="T44"/>
              <a:gd fmla="*/ 38 h 116" name="T45"/>
              <a:gd fmla="*/ 107 w 161" name="T46"/>
              <a:gd fmla="*/ 49 h 116" name="T47"/>
              <a:gd fmla="*/ 107 w 161" name="T48"/>
              <a:gd fmla="*/ 0 h 116" name="T49"/>
              <a:gd fmla="*/ 46 w 161" name="T50"/>
              <a:gd fmla="*/ 116 h 116" name="T51"/>
              <a:gd fmla="*/ 73 w 161" name="T52"/>
              <a:gd fmla="*/ 116 h 116" name="T53"/>
              <a:gd fmla="*/ 73 w 161" name="T54"/>
              <a:gd fmla="*/ 103 h 116" name="T55"/>
              <a:gd fmla="*/ 54 w 161" name="T56"/>
              <a:gd fmla="*/ 103 h 116" name="T57"/>
              <a:gd fmla="*/ 46 w 161" name="T58"/>
              <a:gd fmla="*/ 103 h 116" name="T59"/>
              <a:gd fmla="*/ 46 w 161" name="T60"/>
              <a:gd fmla="*/ 116 h 116" name="T61"/>
              <a:gd fmla="*/ 73 w 161" name="T62"/>
              <a:gd fmla="*/ 0 h 116" name="T63"/>
              <a:gd fmla="*/ 46 w 161" name="T64"/>
              <a:gd fmla="*/ 0 h 116" name="T65"/>
              <a:gd fmla="*/ 46 w 161" name="T66"/>
              <a:gd fmla="*/ 20 h 116" name="T67"/>
              <a:gd fmla="*/ 49 w 161" name="T68"/>
              <a:gd fmla="*/ 28 h 116" name="T69"/>
              <a:gd fmla="*/ 46 w 161" name="T70"/>
              <a:gd fmla="*/ 36 h 116" name="T71"/>
              <a:gd fmla="*/ 46 w 161" name="T72"/>
              <a:gd fmla="*/ 58 h 116" name="T73"/>
              <a:gd fmla="*/ 46 w 161" name="T74"/>
              <a:gd fmla="*/ 58 h 116" name="T75"/>
              <a:gd fmla="*/ 66 w 161" name="T76"/>
              <a:gd fmla="*/ 86 h 116" name="T77"/>
              <a:gd fmla="*/ 73 w 161" name="T78"/>
              <a:gd fmla="*/ 96 h 116" name="T79"/>
              <a:gd fmla="*/ 73 w 161" name="T80"/>
              <a:gd fmla="*/ 88 h 116" name="T81"/>
              <a:gd fmla="*/ 69 w 161" name="T82"/>
              <a:gd fmla="*/ 82 h 116" name="T83"/>
              <a:gd fmla="*/ 73 w 161" name="T84"/>
              <a:gd fmla="*/ 75 h 116" name="T85"/>
              <a:gd fmla="*/ 73 w 161" name="T86"/>
              <a:gd fmla="*/ 0 h 116" name="T87"/>
              <a:gd fmla="*/ 0 w 161" name="T88"/>
              <a:gd fmla="*/ 116 h 116" name="T89"/>
              <a:gd fmla="*/ 46 w 161" name="T90"/>
              <a:gd fmla="*/ 116 h 116" name="T91"/>
              <a:gd fmla="*/ 46 w 161" name="T92"/>
              <a:gd fmla="*/ 103 h 116" name="T93"/>
              <a:gd fmla="*/ 14 w 161" name="T94"/>
              <a:gd fmla="*/ 103 h 116" name="T95"/>
              <a:gd fmla="*/ 14 w 161" name="T96"/>
              <a:gd fmla="*/ 103 h 116" name="T97"/>
              <a:gd fmla="*/ 46 w 161" name="T98"/>
              <a:gd fmla="*/ 58 h 116" name="T99"/>
              <a:gd fmla="*/ 46 w 161" name="T100"/>
              <a:gd fmla="*/ 36 h 116" name="T101"/>
              <a:gd fmla="*/ 36 w 161" name="T102"/>
              <a:gd fmla="*/ 40 h 116" name="T103"/>
              <a:gd fmla="*/ 23 w 161" name="T104"/>
              <a:gd fmla="*/ 28 h 116" name="T105"/>
              <a:gd fmla="*/ 36 w 161" name="T106"/>
              <a:gd fmla="*/ 15 h 116" name="T107"/>
              <a:gd fmla="*/ 36 w 161" name="T108"/>
              <a:gd fmla="*/ 15 h 116" name="T109"/>
              <a:gd fmla="*/ 46 w 161" name="T110"/>
              <a:gd fmla="*/ 20 h 116" name="T111"/>
              <a:gd fmla="*/ 46 w 161" name="T112"/>
              <a:gd fmla="*/ 0 h 116" name="T113"/>
              <a:gd fmla="*/ 0 w 161" name="T114"/>
              <a:gd fmla="*/ 0 h 116" name="T115"/>
              <a:gd fmla="*/ 0 w 161" name="T116"/>
              <a:gd fmla="*/ 116 h 11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61" name="T177"/>
              <a:gd fmla="*/ 0 h 116" name="T178"/>
              <a:gd fmla="*/ 161 w 161" name="T179"/>
              <a:gd fmla="*/ 116 h 116"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15" w="161">
                <a:moveTo>
                  <a:pt x="107" y="116"/>
                </a:moveTo>
                <a:cubicBezTo>
                  <a:pt x="161" y="116"/>
                  <a:pt x="161" y="116"/>
                  <a:pt x="161" y="116"/>
                </a:cubicBezTo>
                <a:cubicBezTo>
                  <a:pt x="161" y="0"/>
                  <a:pt x="161" y="0"/>
                  <a:pt x="161" y="0"/>
                </a:cubicBezTo>
                <a:cubicBezTo>
                  <a:pt x="107" y="0"/>
                  <a:pt x="107" y="0"/>
                  <a:pt x="107" y="0"/>
                </a:cubicBezTo>
                <a:cubicBezTo>
                  <a:pt x="107" y="49"/>
                  <a:pt x="107" y="49"/>
                  <a:pt x="107" y="49"/>
                </a:cubicBezTo>
                <a:cubicBezTo>
                  <a:pt x="146" y="103"/>
                  <a:pt x="146" y="103"/>
                  <a:pt x="146" y="103"/>
                </a:cubicBezTo>
                <a:cubicBezTo>
                  <a:pt x="107" y="103"/>
                  <a:pt x="107" y="103"/>
                  <a:pt x="107" y="103"/>
                </a:cubicBezTo>
                <a:lnTo>
                  <a:pt x="107" y="116"/>
                </a:lnTo>
                <a:close/>
                <a:moveTo>
                  <a:pt x="73" y="116"/>
                </a:moveTo>
                <a:cubicBezTo>
                  <a:pt x="107" y="116"/>
                  <a:pt x="107" y="116"/>
                  <a:pt x="107" y="116"/>
                </a:cubicBezTo>
                <a:cubicBezTo>
                  <a:pt x="107" y="103"/>
                  <a:pt x="107" y="103"/>
                  <a:pt x="107" y="103"/>
                </a:cubicBezTo>
                <a:cubicBezTo>
                  <a:pt x="84" y="103"/>
                  <a:pt x="84" y="103"/>
                  <a:pt x="84" y="103"/>
                </a:cubicBezTo>
                <a:cubicBezTo>
                  <a:pt x="82" y="100"/>
                  <a:pt x="82" y="100"/>
                  <a:pt x="82" y="100"/>
                </a:cubicBezTo>
                <a:cubicBezTo>
                  <a:pt x="73" y="88"/>
                  <a:pt x="73" y="88"/>
                  <a:pt x="73" y="88"/>
                </a:cubicBezTo>
                <a:cubicBezTo>
                  <a:pt x="73" y="96"/>
                  <a:pt x="73" y="96"/>
                  <a:pt x="73" y="96"/>
                </a:cubicBezTo>
                <a:cubicBezTo>
                  <a:pt x="78" y="103"/>
                  <a:pt x="78" y="103"/>
                  <a:pt x="78" y="103"/>
                </a:cubicBezTo>
                <a:cubicBezTo>
                  <a:pt x="73" y="103"/>
                  <a:pt x="73" y="103"/>
                  <a:pt x="73" y="103"/>
                </a:cubicBezTo>
                <a:cubicBezTo>
                  <a:pt x="73" y="116"/>
                  <a:pt x="73" y="116"/>
                  <a:pt x="73" y="116"/>
                </a:cubicBezTo>
                <a:close/>
                <a:moveTo>
                  <a:pt x="107" y="0"/>
                </a:moveTo>
                <a:cubicBezTo>
                  <a:pt x="73" y="0"/>
                  <a:pt x="73" y="0"/>
                  <a:pt x="73" y="0"/>
                </a:cubicBezTo>
                <a:cubicBezTo>
                  <a:pt x="73" y="75"/>
                  <a:pt x="73" y="75"/>
                  <a:pt x="73" y="75"/>
                </a:cubicBezTo>
                <a:cubicBezTo>
                  <a:pt x="100" y="38"/>
                  <a:pt x="100" y="38"/>
                  <a:pt x="100" y="38"/>
                </a:cubicBezTo>
                <a:cubicBezTo>
                  <a:pt x="100" y="38"/>
                  <a:pt x="100" y="38"/>
                  <a:pt x="100" y="38"/>
                </a:cubicBezTo>
                <a:cubicBezTo>
                  <a:pt x="107" y="49"/>
                  <a:pt x="107" y="49"/>
                  <a:pt x="107" y="49"/>
                </a:cubicBezTo>
                <a:lnTo>
                  <a:pt x="107" y="0"/>
                </a:lnTo>
                <a:close/>
                <a:moveTo>
                  <a:pt x="46" y="116"/>
                </a:moveTo>
                <a:cubicBezTo>
                  <a:pt x="73" y="116"/>
                  <a:pt x="73" y="116"/>
                  <a:pt x="73" y="116"/>
                </a:cubicBezTo>
                <a:cubicBezTo>
                  <a:pt x="73" y="103"/>
                  <a:pt x="73" y="103"/>
                  <a:pt x="73" y="103"/>
                </a:cubicBezTo>
                <a:cubicBezTo>
                  <a:pt x="54" y="103"/>
                  <a:pt x="54" y="103"/>
                  <a:pt x="54" y="103"/>
                </a:cubicBezTo>
                <a:cubicBezTo>
                  <a:pt x="46" y="103"/>
                  <a:pt x="46" y="103"/>
                  <a:pt x="46" y="103"/>
                </a:cubicBezTo>
                <a:cubicBezTo>
                  <a:pt x="46" y="116"/>
                  <a:pt x="46" y="116"/>
                  <a:pt x="46" y="116"/>
                </a:cubicBezTo>
                <a:close/>
                <a:moveTo>
                  <a:pt x="73" y="0"/>
                </a:moveTo>
                <a:cubicBezTo>
                  <a:pt x="46" y="0"/>
                  <a:pt x="46" y="0"/>
                  <a:pt x="46" y="0"/>
                </a:cubicBezTo>
                <a:cubicBezTo>
                  <a:pt x="46" y="20"/>
                  <a:pt x="46" y="20"/>
                  <a:pt x="46" y="20"/>
                </a:cubicBezTo>
                <a:cubicBezTo>
                  <a:pt x="48" y="22"/>
                  <a:pt x="49" y="25"/>
                  <a:pt x="49" y="28"/>
                </a:cubicBezTo>
                <a:cubicBezTo>
                  <a:pt x="49" y="31"/>
                  <a:pt x="48" y="34"/>
                  <a:pt x="46" y="36"/>
                </a:cubicBezTo>
                <a:cubicBezTo>
                  <a:pt x="46" y="58"/>
                  <a:pt x="46" y="58"/>
                  <a:pt x="46" y="58"/>
                </a:cubicBezTo>
                <a:cubicBezTo>
                  <a:pt x="46" y="58"/>
                  <a:pt x="46" y="58"/>
                  <a:pt x="46" y="58"/>
                </a:cubicBezTo>
                <a:cubicBezTo>
                  <a:pt x="66" y="86"/>
                  <a:pt x="66" y="86"/>
                  <a:pt x="66" y="86"/>
                </a:cubicBezTo>
                <a:cubicBezTo>
                  <a:pt x="73" y="96"/>
                  <a:pt x="73" y="96"/>
                  <a:pt x="73" y="96"/>
                </a:cubicBezTo>
                <a:cubicBezTo>
                  <a:pt x="73" y="88"/>
                  <a:pt x="73" y="88"/>
                  <a:pt x="73" y="88"/>
                </a:cubicBezTo>
                <a:cubicBezTo>
                  <a:pt x="69" y="82"/>
                  <a:pt x="69" y="82"/>
                  <a:pt x="69" y="82"/>
                </a:cubicBezTo>
                <a:cubicBezTo>
                  <a:pt x="73" y="75"/>
                  <a:pt x="73" y="75"/>
                  <a:pt x="73" y="75"/>
                </a:cubicBezTo>
                <a:lnTo>
                  <a:pt x="73" y="0"/>
                </a:lnTo>
                <a:close/>
                <a:moveTo>
                  <a:pt x="0" y="116"/>
                </a:moveTo>
                <a:cubicBezTo>
                  <a:pt x="46" y="116"/>
                  <a:pt x="46" y="116"/>
                  <a:pt x="46" y="116"/>
                </a:cubicBezTo>
                <a:cubicBezTo>
                  <a:pt x="46" y="103"/>
                  <a:pt x="46" y="103"/>
                  <a:pt x="46" y="103"/>
                </a:cubicBezTo>
                <a:cubicBezTo>
                  <a:pt x="14" y="103"/>
                  <a:pt x="14" y="103"/>
                  <a:pt x="14" y="103"/>
                </a:cubicBezTo>
                <a:cubicBezTo>
                  <a:pt x="14" y="103"/>
                  <a:pt x="14" y="103"/>
                  <a:pt x="14" y="103"/>
                </a:cubicBezTo>
                <a:cubicBezTo>
                  <a:pt x="46" y="58"/>
                  <a:pt x="46" y="58"/>
                  <a:pt x="46" y="58"/>
                </a:cubicBezTo>
                <a:cubicBezTo>
                  <a:pt x="46" y="36"/>
                  <a:pt x="46" y="36"/>
                  <a:pt x="46" y="36"/>
                </a:cubicBezTo>
                <a:cubicBezTo>
                  <a:pt x="44" y="39"/>
                  <a:pt x="40" y="40"/>
                  <a:pt x="36" y="40"/>
                </a:cubicBezTo>
                <a:cubicBezTo>
                  <a:pt x="29" y="40"/>
                  <a:pt x="23" y="35"/>
                  <a:pt x="23" y="28"/>
                </a:cubicBezTo>
                <a:cubicBezTo>
                  <a:pt x="23" y="21"/>
                  <a:pt x="29" y="15"/>
                  <a:pt x="36" y="15"/>
                </a:cubicBezTo>
                <a:cubicBezTo>
                  <a:pt x="36" y="15"/>
                  <a:pt x="36" y="15"/>
                  <a:pt x="36" y="15"/>
                </a:cubicBezTo>
                <a:cubicBezTo>
                  <a:pt x="40" y="15"/>
                  <a:pt x="44" y="17"/>
                  <a:pt x="46" y="20"/>
                </a:cubicBezTo>
                <a:cubicBezTo>
                  <a:pt x="46" y="0"/>
                  <a:pt x="46" y="0"/>
                  <a:pt x="46" y="0"/>
                </a:cubicBezTo>
                <a:cubicBezTo>
                  <a:pt x="0" y="0"/>
                  <a:pt x="0" y="0"/>
                  <a:pt x="0" y="0"/>
                </a:cubicBezTo>
                <a:lnTo>
                  <a:pt x="0" y="1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0" name="Freeform 248"/>
          <p:cNvSpPr/>
          <p:nvPr/>
        </p:nvSpPr>
        <p:spPr bwMode="auto">
          <a:xfrm>
            <a:off x="6491288" y="4600575"/>
            <a:ext cx="73025" cy="112713"/>
          </a:xfrm>
          <a:custGeom>
            <a:gdLst>
              <a:gd fmla="*/ 0 w 46" name="T0"/>
              <a:gd fmla="*/ 13 h 71" name="T1"/>
              <a:gd fmla="*/ 11 w 46" name="T2"/>
              <a:gd fmla="*/ 13 h 71" name="T3"/>
              <a:gd fmla="*/ 5 w 46" name="T4"/>
              <a:gd fmla="*/ 0 h 71" name="T5"/>
              <a:gd fmla="*/ 21 w 46" name="T6"/>
              <a:gd fmla="*/ 0 h 71" name="T7"/>
              <a:gd fmla="*/ 22 w 46" name="T8"/>
              <a:gd fmla="*/ 0 h 71" name="T9"/>
              <a:gd fmla="*/ 29 w 46" name="T10"/>
              <a:gd fmla="*/ 0 h 71" name="T11"/>
              <a:gd fmla="*/ 43 w 46" name="T12"/>
              <a:gd fmla="*/ 30 h 71" name="T13"/>
              <a:gd fmla="*/ 30 w 46" name="T14"/>
              <a:gd fmla="*/ 30 h 71" name="T15"/>
              <a:gd fmla="*/ 46 w 46" name="T16"/>
              <a:gd fmla="*/ 71 h 71" name="T17"/>
              <a:gd fmla="*/ 0 w 46" name="T18"/>
              <a:gd fmla="*/ 13 h 7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 name="T30"/>
              <a:gd fmla="*/ 0 h 71" name="T31"/>
              <a:gd fmla="*/ 46 w 46" name="T32"/>
              <a:gd fmla="*/ 71 h 7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71" w="46">
                <a:moveTo>
                  <a:pt x="0" y="13"/>
                </a:moveTo>
                <a:lnTo>
                  <a:pt x="11" y="13"/>
                </a:lnTo>
                <a:lnTo>
                  <a:pt x="5" y="0"/>
                </a:lnTo>
                <a:lnTo>
                  <a:pt x="21" y="0"/>
                </a:lnTo>
                <a:lnTo>
                  <a:pt x="22" y="0"/>
                </a:lnTo>
                <a:lnTo>
                  <a:pt x="29" y="0"/>
                </a:lnTo>
                <a:lnTo>
                  <a:pt x="43" y="30"/>
                </a:lnTo>
                <a:lnTo>
                  <a:pt x="30" y="30"/>
                </a:lnTo>
                <a:lnTo>
                  <a:pt x="46" y="71"/>
                </a:lnTo>
                <a:lnTo>
                  <a:pt x="0" y="1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1" name="Freeform 249"/>
          <p:cNvSpPr/>
          <p:nvPr/>
        </p:nvSpPr>
        <p:spPr bwMode="auto">
          <a:xfrm>
            <a:off x="6402388" y="4468813"/>
            <a:ext cx="206375" cy="125412"/>
          </a:xfrm>
          <a:custGeom>
            <a:gdLst>
              <a:gd fmla="*/ 122 w 122" name="T0"/>
              <a:gd fmla="*/ 61 h 74" name="T1"/>
              <a:gd fmla="*/ 109 w 122" name="T2"/>
              <a:gd fmla="*/ 74 h 74" name="T3"/>
              <a:gd fmla="*/ 78 w 122" name="T4"/>
              <a:gd fmla="*/ 74 h 74" name="T5"/>
              <a:gd fmla="*/ 73 w 122" name="T6"/>
              <a:gd fmla="*/ 74 h 74" name="T7"/>
              <a:gd fmla="*/ 72 w 122" name="T8"/>
              <a:gd fmla="*/ 74 h 74" name="T9"/>
              <a:gd fmla="*/ 55 w 122" name="T10"/>
              <a:gd fmla="*/ 74 h 74" name="T11"/>
              <a:gd fmla="*/ 22 w 122" name="T12"/>
              <a:gd fmla="*/ 74 h 74" name="T13"/>
              <a:gd fmla="*/ 0 w 122" name="T14"/>
              <a:gd fmla="*/ 53 h 74" name="T15"/>
              <a:gd fmla="*/ 22 w 122" name="T16"/>
              <a:gd fmla="*/ 31 h 74" name="T17"/>
              <a:gd fmla="*/ 36 w 122" name="T18"/>
              <a:gd fmla="*/ 36 h 74" name="T19"/>
              <a:gd fmla="*/ 73 w 122" name="T20"/>
              <a:gd fmla="*/ 0 h 74" name="T21"/>
              <a:gd fmla="*/ 110 w 122" name="T22"/>
              <a:gd fmla="*/ 37 h 74" name="T23"/>
              <a:gd fmla="*/ 109 w 122" name="T24"/>
              <a:gd fmla="*/ 48 h 74" name="T25"/>
              <a:gd fmla="*/ 122 w 122" name="T26"/>
              <a:gd fmla="*/ 61 h 7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2" name="T42"/>
              <a:gd fmla="*/ 0 h 74" name="T43"/>
              <a:gd fmla="*/ 122 w 122" name="T44"/>
              <a:gd fmla="*/ 74 h 7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4" w="122">
                <a:moveTo>
                  <a:pt x="122" y="61"/>
                </a:moveTo>
                <a:cubicBezTo>
                  <a:pt x="122" y="69"/>
                  <a:pt x="116" y="74"/>
                  <a:pt x="109" y="74"/>
                </a:cubicBezTo>
                <a:cubicBezTo>
                  <a:pt x="78" y="74"/>
                  <a:pt x="78" y="74"/>
                  <a:pt x="78" y="74"/>
                </a:cubicBezTo>
                <a:cubicBezTo>
                  <a:pt x="73" y="74"/>
                  <a:pt x="73" y="74"/>
                  <a:pt x="73" y="74"/>
                </a:cubicBezTo>
                <a:cubicBezTo>
                  <a:pt x="72" y="74"/>
                  <a:pt x="72" y="74"/>
                  <a:pt x="72" y="74"/>
                </a:cubicBezTo>
                <a:cubicBezTo>
                  <a:pt x="55" y="74"/>
                  <a:pt x="55" y="74"/>
                  <a:pt x="55" y="74"/>
                </a:cubicBezTo>
                <a:cubicBezTo>
                  <a:pt x="22" y="74"/>
                  <a:pt x="22" y="74"/>
                  <a:pt x="22" y="74"/>
                </a:cubicBezTo>
                <a:cubicBezTo>
                  <a:pt x="10" y="74"/>
                  <a:pt x="0" y="65"/>
                  <a:pt x="0" y="53"/>
                </a:cubicBezTo>
                <a:cubicBezTo>
                  <a:pt x="0" y="41"/>
                  <a:pt x="10" y="31"/>
                  <a:pt x="22" y="31"/>
                </a:cubicBezTo>
                <a:cubicBezTo>
                  <a:pt x="27" y="31"/>
                  <a:pt x="32" y="33"/>
                  <a:pt x="36" y="36"/>
                </a:cubicBezTo>
                <a:cubicBezTo>
                  <a:pt x="36" y="16"/>
                  <a:pt x="53" y="0"/>
                  <a:pt x="73" y="0"/>
                </a:cubicBezTo>
                <a:cubicBezTo>
                  <a:pt x="94" y="0"/>
                  <a:pt x="110" y="16"/>
                  <a:pt x="110" y="37"/>
                </a:cubicBezTo>
                <a:cubicBezTo>
                  <a:pt x="110" y="41"/>
                  <a:pt x="110" y="45"/>
                  <a:pt x="109" y="48"/>
                </a:cubicBezTo>
                <a:cubicBezTo>
                  <a:pt x="116" y="48"/>
                  <a:pt x="122" y="54"/>
                  <a:pt x="122" y="6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2" name="Freeform 250"/>
          <p:cNvSpPr/>
          <p:nvPr/>
        </p:nvSpPr>
        <p:spPr bwMode="auto">
          <a:xfrm>
            <a:off x="6397625" y="2725738"/>
            <a:ext cx="20638" cy="106362"/>
          </a:xfrm>
          <a:custGeom>
            <a:gdLst>
              <a:gd fmla="*/ 12 w 12" name="T0"/>
              <a:gd fmla="*/ 1 h 63" name="T1"/>
              <a:gd fmla="*/ 7 w 12" name="T2"/>
              <a:gd fmla="*/ 0 h 63" name="T3"/>
              <a:gd fmla="*/ 6 w 12" name="T4"/>
              <a:gd fmla="*/ 0 h 63" name="T5"/>
              <a:gd fmla="*/ 0 w 12" name="T6"/>
              <a:gd fmla="*/ 2 h 63" name="T7"/>
              <a:gd fmla="*/ 0 w 12" name="T8"/>
              <a:gd fmla="*/ 63 h 63" name="T9"/>
              <a:gd fmla="*/ 12 w 12" name="T10"/>
              <a:gd fmla="*/ 63 h 63" name="T11"/>
              <a:gd fmla="*/ 12 w 12" name="T12"/>
              <a:gd fmla="*/ 1 h 63" name="T13"/>
              <a:gd fmla="*/ 0 60000 65536" name="T14"/>
              <a:gd fmla="*/ 0 60000 65536" name="T15"/>
              <a:gd fmla="*/ 0 60000 65536" name="T16"/>
              <a:gd fmla="*/ 0 60000 65536" name="T17"/>
              <a:gd fmla="*/ 0 60000 65536" name="T18"/>
              <a:gd fmla="*/ 0 60000 65536" name="T19"/>
              <a:gd fmla="*/ 0 60000 65536" name="T20"/>
              <a:gd fmla="*/ 0 w 12" name="T21"/>
              <a:gd fmla="*/ 0 h 63" name="T22"/>
              <a:gd fmla="*/ 12 w 12" name="T23"/>
              <a:gd fmla="*/ 63 h 6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2" w="12">
                <a:moveTo>
                  <a:pt x="12" y="1"/>
                </a:moveTo>
                <a:cubicBezTo>
                  <a:pt x="11" y="1"/>
                  <a:pt x="9" y="0"/>
                  <a:pt x="7" y="0"/>
                </a:cubicBezTo>
                <a:cubicBezTo>
                  <a:pt x="6" y="0"/>
                  <a:pt x="6" y="0"/>
                  <a:pt x="6" y="0"/>
                </a:cubicBezTo>
                <a:cubicBezTo>
                  <a:pt x="4" y="0"/>
                  <a:pt x="2" y="1"/>
                  <a:pt x="0" y="2"/>
                </a:cubicBezTo>
                <a:cubicBezTo>
                  <a:pt x="0" y="63"/>
                  <a:pt x="0" y="63"/>
                  <a:pt x="0" y="63"/>
                </a:cubicBezTo>
                <a:cubicBezTo>
                  <a:pt x="12" y="63"/>
                  <a:pt x="12" y="63"/>
                  <a:pt x="12" y="63"/>
                </a:cubicBezTo>
                <a:lnTo>
                  <a:pt x="12" y="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3" name="Freeform 251"/>
          <p:cNvSpPr/>
          <p:nvPr/>
        </p:nvSpPr>
        <p:spPr bwMode="auto">
          <a:xfrm>
            <a:off x="6397625" y="2578100"/>
            <a:ext cx="20638" cy="15875"/>
          </a:xfrm>
          <a:custGeom>
            <a:gdLst>
              <a:gd fmla="*/ 7 w 12" name="T0"/>
              <a:gd fmla="*/ 8 h 9" name="T1"/>
              <a:gd fmla="*/ 9 w 12" name="T2"/>
              <a:gd fmla="*/ 8 h 9" name="T3"/>
              <a:gd fmla="*/ 12 w 12" name="T4"/>
              <a:gd fmla="*/ 9 h 9" name="T5"/>
              <a:gd fmla="*/ 12 w 12" name="T6"/>
              <a:gd fmla="*/ 0 h 9" name="T7"/>
              <a:gd fmla="*/ 0 w 12" name="T8"/>
              <a:gd fmla="*/ 0 h 9" name="T9"/>
              <a:gd fmla="*/ 0 w 12" name="T10"/>
              <a:gd fmla="*/ 9 h 9" name="T11"/>
              <a:gd fmla="*/ 7 w 12" name="T12"/>
              <a:gd fmla="*/ 8 h 9" name="T13"/>
              <a:gd fmla="*/ 0 60000 65536" name="T14"/>
              <a:gd fmla="*/ 0 60000 65536" name="T15"/>
              <a:gd fmla="*/ 0 60000 65536" name="T16"/>
              <a:gd fmla="*/ 0 60000 65536" name="T17"/>
              <a:gd fmla="*/ 0 60000 65536" name="T18"/>
              <a:gd fmla="*/ 0 60000 65536" name="T19"/>
              <a:gd fmla="*/ 0 60000 65536" name="T20"/>
              <a:gd fmla="*/ 0 w 12" name="T21"/>
              <a:gd fmla="*/ 0 h 9" name="T22"/>
              <a:gd fmla="*/ 12 w 12" name="T23"/>
              <a:gd fmla="*/ 9 h 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 w="12">
                <a:moveTo>
                  <a:pt x="7" y="8"/>
                </a:moveTo>
                <a:cubicBezTo>
                  <a:pt x="8" y="8"/>
                  <a:pt x="8" y="8"/>
                  <a:pt x="9" y="8"/>
                </a:cubicBezTo>
                <a:cubicBezTo>
                  <a:pt x="10" y="8"/>
                  <a:pt x="11" y="8"/>
                  <a:pt x="12" y="9"/>
                </a:cubicBezTo>
                <a:cubicBezTo>
                  <a:pt x="12" y="0"/>
                  <a:pt x="12" y="0"/>
                  <a:pt x="12" y="0"/>
                </a:cubicBezTo>
                <a:cubicBezTo>
                  <a:pt x="0" y="0"/>
                  <a:pt x="0" y="0"/>
                  <a:pt x="0" y="0"/>
                </a:cubicBezTo>
                <a:cubicBezTo>
                  <a:pt x="0" y="9"/>
                  <a:pt x="0" y="9"/>
                  <a:pt x="0" y="9"/>
                </a:cubicBezTo>
                <a:cubicBezTo>
                  <a:pt x="2" y="9"/>
                  <a:pt x="5" y="8"/>
                  <a:pt x="7" y="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4" name="Freeform 252"/>
          <p:cNvSpPr/>
          <p:nvPr/>
        </p:nvSpPr>
        <p:spPr bwMode="auto">
          <a:xfrm>
            <a:off x="6310313" y="2598738"/>
            <a:ext cx="198437" cy="147637"/>
          </a:xfrm>
          <a:custGeom>
            <a:gdLst>
              <a:gd fmla="*/ 63 w 117" name="T0"/>
              <a:gd fmla="*/ 1 h 87" name="T1"/>
              <a:gd fmla="*/ 59 w 117" name="T2"/>
              <a:gd fmla="*/ 0 h 87" name="T3"/>
              <a:gd fmla="*/ 58 w 117" name="T4"/>
              <a:gd fmla="*/ 0 h 87" name="T5"/>
              <a:gd fmla="*/ 51 w 117" name="T6"/>
              <a:gd fmla="*/ 1 h 87" name="T7"/>
              <a:gd fmla="*/ 0 w 117" name="T8"/>
              <a:gd fmla="*/ 58 h 87" name="T9"/>
              <a:gd fmla="*/ 4 w 117" name="T10"/>
              <a:gd fmla="*/ 80 h 87" name="T11"/>
              <a:gd fmla="*/ 6 w 117" name="T12"/>
              <a:gd fmla="*/ 82 h 87" name="T13"/>
              <a:gd fmla="*/ 9 w 117" name="T14"/>
              <a:gd fmla="*/ 79 h 87" name="T15"/>
              <a:gd fmla="*/ 24 w 117" name="T16"/>
              <a:gd fmla="*/ 70 h 87" name="T17"/>
              <a:gd fmla="*/ 24 w 117" name="T18"/>
              <a:gd fmla="*/ 70 h 87" name="T19"/>
              <a:gd fmla="*/ 39 w 117" name="T20"/>
              <a:gd fmla="*/ 80 h 87" name="T21"/>
              <a:gd fmla="*/ 41 w 117" name="T22"/>
              <a:gd fmla="*/ 83 h 87" name="T23"/>
              <a:gd fmla="*/ 42 w 117" name="T24"/>
              <a:gd fmla="*/ 80 h 87" name="T25"/>
              <a:gd fmla="*/ 51 w 117" name="T26"/>
              <a:gd fmla="*/ 72 h 87" name="T27"/>
              <a:gd fmla="*/ 57 w 117" name="T28"/>
              <a:gd fmla="*/ 71 h 87" name="T29"/>
              <a:gd fmla="*/ 58 w 117" name="T30"/>
              <a:gd fmla="*/ 71 h 87" name="T31"/>
              <a:gd fmla="*/ 63 w 117" name="T32"/>
              <a:gd fmla="*/ 72 h 87" name="T33"/>
              <a:gd fmla="*/ 73 w 117" name="T34"/>
              <a:gd fmla="*/ 81 h 87" name="T35"/>
              <a:gd fmla="*/ 75 w 117" name="T36"/>
              <a:gd fmla="*/ 84 h 87" name="T37"/>
              <a:gd fmla="*/ 76 w 117" name="T38"/>
              <a:gd fmla="*/ 81 h 87" name="T39"/>
              <a:gd fmla="*/ 91 w 117" name="T40"/>
              <a:gd fmla="*/ 72 h 87" name="T41"/>
              <a:gd fmla="*/ 91 w 117" name="T42"/>
              <a:gd fmla="*/ 72 h 87" name="T43"/>
              <a:gd fmla="*/ 106 w 117" name="T44"/>
              <a:gd fmla="*/ 82 h 87" name="T45"/>
              <a:gd fmla="*/ 108 w 117" name="T46"/>
              <a:gd fmla="*/ 85 h 87" name="T47"/>
              <a:gd fmla="*/ 109 w 117" name="T48"/>
              <a:gd fmla="*/ 87 h 87" name="T49"/>
              <a:gd fmla="*/ 110 w 117" name="T50"/>
              <a:gd fmla="*/ 86 h 87" name="T51"/>
              <a:gd fmla="*/ 111 w 117" name="T52"/>
              <a:gd fmla="*/ 82 h 87" name="T53"/>
              <a:gd fmla="*/ 116 w 117" name="T54"/>
              <a:gd fmla="*/ 60 h 87" name="T55"/>
              <a:gd fmla="*/ 63 w 117" name="T56"/>
              <a:gd fmla="*/ 1 h 87"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7" name="T87"/>
              <a:gd fmla="*/ 0 h 87" name="T88"/>
              <a:gd fmla="*/ 117 w 117" name="T89"/>
              <a:gd fmla="*/ 87 h 87"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87" w="117">
                <a:moveTo>
                  <a:pt x="63" y="1"/>
                </a:moveTo>
                <a:cubicBezTo>
                  <a:pt x="62" y="1"/>
                  <a:pt x="61" y="0"/>
                  <a:pt x="59" y="0"/>
                </a:cubicBezTo>
                <a:cubicBezTo>
                  <a:pt x="59" y="0"/>
                  <a:pt x="59" y="0"/>
                  <a:pt x="58" y="0"/>
                </a:cubicBezTo>
                <a:cubicBezTo>
                  <a:pt x="56" y="0"/>
                  <a:pt x="53" y="1"/>
                  <a:pt x="51" y="1"/>
                </a:cubicBezTo>
                <a:cubicBezTo>
                  <a:pt x="23" y="4"/>
                  <a:pt x="1" y="28"/>
                  <a:pt x="0" y="58"/>
                </a:cubicBezTo>
                <a:cubicBezTo>
                  <a:pt x="0" y="65"/>
                  <a:pt x="1" y="73"/>
                  <a:pt x="4" y="80"/>
                </a:cubicBezTo>
                <a:cubicBezTo>
                  <a:pt x="4" y="81"/>
                  <a:pt x="5" y="82"/>
                  <a:pt x="6" y="82"/>
                </a:cubicBezTo>
                <a:cubicBezTo>
                  <a:pt x="7" y="82"/>
                  <a:pt x="8" y="81"/>
                  <a:pt x="9" y="79"/>
                </a:cubicBezTo>
                <a:cubicBezTo>
                  <a:pt x="11" y="74"/>
                  <a:pt x="17" y="70"/>
                  <a:pt x="24" y="70"/>
                </a:cubicBezTo>
                <a:cubicBezTo>
                  <a:pt x="24" y="70"/>
                  <a:pt x="24" y="70"/>
                  <a:pt x="24" y="70"/>
                </a:cubicBezTo>
                <a:cubicBezTo>
                  <a:pt x="31" y="70"/>
                  <a:pt x="36" y="74"/>
                  <a:pt x="39" y="80"/>
                </a:cubicBezTo>
                <a:cubicBezTo>
                  <a:pt x="40" y="82"/>
                  <a:pt x="40" y="83"/>
                  <a:pt x="41" y="83"/>
                </a:cubicBezTo>
                <a:cubicBezTo>
                  <a:pt x="41" y="83"/>
                  <a:pt x="41" y="82"/>
                  <a:pt x="42" y="80"/>
                </a:cubicBezTo>
                <a:cubicBezTo>
                  <a:pt x="44" y="76"/>
                  <a:pt x="47" y="74"/>
                  <a:pt x="51" y="72"/>
                </a:cubicBezTo>
                <a:cubicBezTo>
                  <a:pt x="53" y="71"/>
                  <a:pt x="55" y="71"/>
                  <a:pt x="57" y="71"/>
                </a:cubicBezTo>
                <a:cubicBezTo>
                  <a:pt x="57" y="71"/>
                  <a:pt x="58" y="71"/>
                  <a:pt x="58" y="71"/>
                </a:cubicBezTo>
                <a:cubicBezTo>
                  <a:pt x="60" y="71"/>
                  <a:pt x="62" y="71"/>
                  <a:pt x="63" y="72"/>
                </a:cubicBezTo>
                <a:cubicBezTo>
                  <a:pt x="68" y="74"/>
                  <a:pt x="71" y="77"/>
                  <a:pt x="73" y="81"/>
                </a:cubicBezTo>
                <a:cubicBezTo>
                  <a:pt x="74" y="83"/>
                  <a:pt x="74" y="84"/>
                  <a:pt x="75" y="84"/>
                </a:cubicBezTo>
                <a:cubicBezTo>
                  <a:pt x="75" y="84"/>
                  <a:pt x="75" y="83"/>
                  <a:pt x="76" y="81"/>
                </a:cubicBezTo>
                <a:cubicBezTo>
                  <a:pt x="79" y="75"/>
                  <a:pt x="85" y="72"/>
                  <a:pt x="91" y="72"/>
                </a:cubicBezTo>
                <a:cubicBezTo>
                  <a:pt x="91" y="72"/>
                  <a:pt x="91" y="72"/>
                  <a:pt x="91" y="72"/>
                </a:cubicBezTo>
                <a:cubicBezTo>
                  <a:pt x="98" y="72"/>
                  <a:pt x="104" y="76"/>
                  <a:pt x="106" y="82"/>
                </a:cubicBezTo>
                <a:cubicBezTo>
                  <a:pt x="107" y="83"/>
                  <a:pt x="107" y="84"/>
                  <a:pt x="108" y="85"/>
                </a:cubicBezTo>
                <a:cubicBezTo>
                  <a:pt x="108" y="86"/>
                  <a:pt x="108" y="87"/>
                  <a:pt x="109" y="87"/>
                </a:cubicBezTo>
                <a:cubicBezTo>
                  <a:pt x="109" y="87"/>
                  <a:pt x="109" y="87"/>
                  <a:pt x="110" y="86"/>
                </a:cubicBezTo>
                <a:cubicBezTo>
                  <a:pt x="110" y="85"/>
                  <a:pt x="111" y="84"/>
                  <a:pt x="111" y="82"/>
                </a:cubicBezTo>
                <a:cubicBezTo>
                  <a:pt x="114" y="76"/>
                  <a:pt x="116" y="68"/>
                  <a:pt x="116" y="60"/>
                </a:cubicBezTo>
                <a:cubicBezTo>
                  <a:pt x="117" y="29"/>
                  <a:pt x="94" y="3"/>
                  <a:pt x="63"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5" name="Freeform 253"/>
          <p:cNvSpPr/>
          <p:nvPr/>
        </p:nvSpPr>
        <p:spPr bwMode="auto">
          <a:xfrm>
            <a:off x="7280275" y="2582863"/>
            <a:ext cx="82550" cy="60325"/>
          </a:xfrm>
          <a:custGeom>
            <a:gdLst>
              <a:gd fmla="*/ 32 w 49" name="T0"/>
              <a:gd fmla="*/ 10 h 35" name="T1"/>
              <a:gd fmla="*/ 43 w 49" name="T2"/>
              <a:gd fmla="*/ 3 h 35" name="T3"/>
              <a:gd fmla="*/ 49 w 49" name="T4"/>
              <a:gd fmla="*/ 1 h 35" name="T5"/>
              <a:gd fmla="*/ 29 w 49" name="T6"/>
              <a:gd fmla="*/ 2 h 35" name="T7"/>
              <a:gd fmla="*/ 15 w 49" name="T8"/>
              <a:gd fmla="*/ 13 h 35" name="T9"/>
              <a:gd fmla="*/ 10 w 49" name="T10"/>
              <a:gd fmla="*/ 23 h 35" name="T11"/>
              <a:gd fmla="*/ 0 w 49" name="T12"/>
              <a:gd fmla="*/ 35 h 35" name="T13"/>
              <a:gd fmla="*/ 16 w 49" name="T14"/>
              <a:gd fmla="*/ 28 h 35" name="T15"/>
              <a:gd fmla="*/ 32 w 49" name="T16"/>
              <a:gd fmla="*/ 10 h 3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9" name="T27"/>
              <a:gd fmla="*/ 0 h 35" name="T28"/>
              <a:gd fmla="*/ 49 w 49" name="T29"/>
              <a:gd fmla="*/ 35 h 3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5" w="49">
                <a:moveTo>
                  <a:pt x="32" y="10"/>
                </a:moveTo>
                <a:cubicBezTo>
                  <a:pt x="35" y="7"/>
                  <a:pt x="39" y="5"/>
                  <a:pt x="43" y="3"/>
                </a:cubicBezTo>
                <a:cubicBezTo>
                  <a:pt x="44" y="2"/>
                  <a:pt x="47" y="1"/>
                  <a:pt x="49" y="1"/>
                </a:cubicBezTo>
                <a:cubicBezTo>
                  <a:pt x="42" y="0"/>
                  <a:pt x="35" y="0"/>
                  <a:pt x="29" y="2"/>
                </a:cubicBezTo>
                <a:cubicBezTo>
                  <a:pt x="23" y="4"/>
                  <a:pt x="19" y="8"/>
                  <a:pt x="15" y="13"/>
                </a:cubicBezTo>
                <a:cubicBezTo>
                  <a:pt x="13" y="16"/>
                  <a:pt x="11" y="20"/>
                  <a:pt x="10" y="23"/>
                </a:cubicBezTo>
                <a:cubicBezTo>
                  <a:pt x="7" y="27"/>
                  <a:pt x="4" y="33"/>
                  <a:pt x="0" y="35"/>
                </a:cubicBezTo>
                <a:cubicBezTo>
                  <a:pt x="6" y="34"/>
                  <a:pt x="12" y="32"/>
                  <a:pt x="16" y="28"/>
                </a:cubicBezTo>
                <a:cubicBezTo>
                  <a:pt x="23" y="23"/>
                  <a:pt x="26" y="16"/>
                  <a:pt x="32" y="1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6" name="Freeform 254"/>
          <p:cNvSpPr/>
          <p:nvPr/>
        </p:nvSpPr>
        <p:spPr bwMode="auto">
          <a:xfrm>
            <a:off x="7285038" y="2584450"/>
            <a:ext cx="109537" cy="73025"/>
          </a:xfrm>
          <a:custGeom>
            <a:gdLst>
              <a:gd fmla="*/ 42 w 65" name="T0"/>
              <a:gd fmla="*/ 4 h 43" name="T1"/>
              <a:gd fmla="*/ 26 w 65" name="T2"/>
              <a:gd fmla="*/ 19 h 43" name="T3"/>
              <a:gd fmla="*/ 14 w 65" name="T4"/>
              <a:gd fmla="*/ 31 h 43" name="T5"/>
              <a:gd fmla="*/ 0 w 65" name="T6"/>
              <a:gd fmla="*/ 37 h 43" name="T7"/>
              <a:gd fmla="*/ 35 w 65" name="T8"/>
              <a:gd fmla="*/ 36 h 43" name="T9"/>
              <a:gd fmla="*/ 54 w 65" name="T10"/>
              <a:gd fmla="*/ 11 h 43" name="T11"/>
              <a:gd fmla="*/ 61 w 65" name="T12"/>
              <a:gd fmla="*/ 3 h 43" name="T13"/>
              <a:gd fmla="*/ 65 w 65" name="T14"/>
              <a:gd fmla="*/ 0 h 43" name="T15"/>
              <a:gd fmla="*/ 42 w 65" name="T16"/>
              <a:gd fmla="*/ 4 h 4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5" name="T27"/>
              <a:gd fmla="*/ 0 h 43" name="T28"/>
              <a:gd fmla="*/ 65 w 65" name="T29"/>
              <a:gd fmla="*/ 43 h 4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 w="65">
                <a:moveTo>
                  <a:pt x="42" y="4"/>
                </a:moveTo>
                <a:cubicBezTo>
                  <a:pt x="35" y="8"/>
                  <a:pt x="31" y="13"/>
                  <a:pt x="26" y="19"/>
                </a:cubicBezTo>
                <a:cubicBezTo>
                  <a:pt x="23" y="23"/>
                  <a:pt x="19" y="28"/>
                  <a:pt x="14" y="31"/>
                </a:cubicBezTo>
                <a:cubicBezTo>
                  <a:pt x="10" y="33"/>
                  <a:pt x="5" y="36"/>
                  <a:pt x="0" y="37"/>
                </a:cubicBezTo>
                <a:cubicBezTo>
                  <a:pt x="11" y="43"/>
                  <a:pt x="25" y="43"/>
                  <a:pt x="35" y="36"/>
                </a:cubicBezTo>
                <a:cubicBezTo>
                  <a:pt x="45" y="30"/>
                  <a:pt x="49" y="20"/>
                  <a:pt x="54" y="11"/>
                </a:cubicBezTo>
                <a:cubicBezTo>
                  <a:pt x="56" y="8"/>
                  <a:pt x="58" y="5"/>
                  <a:pt x="61" y="3"/>
                </a:cubicBezTo>
                <a:cubicBezTo>
                  <a:pt x="62" y="2"/>
                  <a:pt x="64" y="0"/>
                  <a:pt x="65" y="0"/>
                </a:cubicBezTo>
                <a:cubicBezTo>
                  <a:pt x="57" y="0"/>
                  <a:pt x="49" y="1"/>
                  <a:pt x="42"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7" name="Freeform 255"/>
          <p:cNvSpPr/>
          <p:nvPr/>
        </p:nvSpPr>
        <p:spPr bwMode="auto">
          <a:xfrm>
            <a:off x="7280275" y="2520950"/>
            <a:ext cx="69850" cy="50800"/>
          </a:xfrm>
          <a:custGeom>
            <a:gdLst>
              <a:gd fmla="*/ 13 w 42" name="T0"/>
              <a:gd fmla="*/ 12 h 30" name="T1"/>
              <a:gd fmla="*/ 8 w 42" name="T2"/>
              <a:gd fmla="*/ 20 h 30" name="T3"/>
              <a:gd fmla="*/ 0 w 42" name="T4"/>
              <a:gd fmla="*/ 30 h 30" name="T5"/>
              <a:gd fmla="*/ 14 w 42" name="T6"/>
              <a:gd fmla="*/ 24 h 30" name="T7"/>
              <a:gd fmla="*/ 27 w 42" name="T8"/>
              <a:gd fmla="*/ 9 h 30" name="T9"/>
              <a:gd fmla="*/ 37 w 42" name="T10"/>
              <a:gd fmla="*/ 3 h 30" name="T11"/>
              <a:gd fmla="*/ 42 w 42" name="T12"/>
              <a:gd fmla="*/ 1 h 30" name="T13"/>
              <a:gd fmla="*/ 25 w 42" name="T14"/>
              <a:gd fmla="*/ 2 h 30" name="T15"/>
              <a:gd fmla="*/ 13 w 42" name="T16"/>
              <a:gd fmla="*/ 12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2" name="T27"/>
              <a:gd fmla="*/ 0 h 30" name="T28"/>
              <a:gd fmla="*/ 42 w 42"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42">
                <a:moveTo>
                  <a:pt x="13" y="12"/>
                </a:moveTo>
                <a:cubicBezTo>
                  <a:pt x="11" y="14"/>
                  <a:pt x="10" y="17"/>
                  <a:pt x="8" y="20"/>
                </a:cubicBezTo>
                <a:cubicBezTo>
                  <a:pt x="7" y="24"/>
                  <a:pt x="4" y="29"/>
                  <a:pt x="0" y="30"/>
                </a:cubicBezTo>
                <a:cubicBezTo>
                  <a:pt x="5" y="30"/>
                  <a:pt x="10" y="28"/>
                  <a:pt x="14" y="24"/>
                </a:cubicBezTo>
                <a:cubicBezTo>
                  <a:pt x="20" y="20"/>
                  <a:pt x="23" y="14"/>
                  <a:pt x="27" y="9"/>
                </a:cubicBezTo>
                <a:cubicBezTo>
                  <a:pt x="30" y="6"/>
                  <a:pt x="33" y="4"/>
                  <a:pt x="37" y="3"/>
                </a:cubicBezTo>
                <a:cubicBezTo>
                  <a:pt x="38" y="2"/>
                  <a:pt x="40" y="1"/>
                  <a:pt x="42" y="1"/>
                </a:cubicBezTo>
                <a:cubicBezTo>
                  <a:pt x="36" y="1"/>
                  <a:pt x="30" y="0"/>
                  <a:pt x="25" y="2"/>
                </a:cubicBezTo>
                <a:cubicBezTo>
                  <a:pt x="20" y="4"/>
                  <a:pt x="16" y="8"/>
                  <a:pt x="13" y="1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8" name="Freeform 256"/>
          <p:cNvSpPr/>
          <p:nvPr/>
        </p:nvSpPr>
        <p:spPr bwMode="auto">
          <a:xfrm>
            <a:off x="7285038" y="2522538"/>
            <a:ext cx="92075" cy="61912"/>
          </a:xfrm>
          <a:custGeom>
            <a:gdLst>
              <a:gd fmla="*/ 52 w 55" name="T0"/>
              <a:gd fmla="*/ 3 h 37" name="T1"/>
              <a:gd fmla="*/ 55 w 55" name="T2"/>
              <a:gd fmla="*/ 1 h 37" name="T3"/>
              <a:gd fmla="*/ 36 w 55" name="T4"/>
              <a:gd fmla="*/ 4 h 37" name="T5"/>
              <a:gd fmla="*/ 22 w 55" name="T6"/>
              <a:gd fmla="*/ 16 h 37" name="T7"/>
              <a:gd fmla="*/ 12 w 55" name="T8"/>
              <a:gd fmla="*/ 27 h 37" name="T9"/>
              <a:gd fmla="*/ 0 w 55" name="T10"/>
              <a:gd fmla="*/ 32 h 37" name="T11"/>
              <a:gd fmla="*/ 30 w 55" name="T12"/>
              <a:gd fmla="*/ 32 h 37" name="T13"/>
              <a:gd fmla="*/ 47 w 55" name="T14"/>
              <a:gd fmla="*/ 10 h 37" name="T15"/>
              <a:gd fmla="*/ 52 w 55" name="T16"/>
              <a:gd fmla="*/ 3 h 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5" name="T27"/>
              <a:gd fmla="*/ 0 h 37" name="T28"/>
              <a:gd fmla="*/ 55 w 55" name="T29"/>
              <a:gd fmla="*/ 37 h 3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7" w="55">
                <a:moveTo>
                  <a:pt x="52" y="3"/>
                </a:moveTo>
                <a:cubicBezTo>
                  <a:pt x="53" y="3"/>
                  <a:pt x="54" y="1"/>
                  <a:pt x="55" y="1"/>
                </a:cubicBezTo>
                <a:cubicBezTo>
                  <a:pt x="49" y="0"/>
                  <a:pt x="42" y="1"/>
                  <a:pt x="36" y="4"/>
                </a:cubicBezTo>
                <a:cubicBezTo>
                  <a:pt x="30" y="7"/>
                  <a:pt x="26" y="11"/>
                  <a:pt x="22" y="16"/>
                </a:cubicBezTo>
                <a:cubicBezTo>
                  <a:pt x="19" y="20"/>
                  <a:pt x="16" y="24"/>
                  <a:pt x="12" y="27"/>
                </a:cubicBezTo>
                <a:cubicBezTo>
                  <a:pt x="9" y="29"/>
                  <a:pt x="4" y="31"/>
                  <a:pt x="0" y="32"/>
                </a:cubicBezTo>
                <a:cubicBezTo>
                  <a:pt x="9" y="37"/>
                  <a:pt x="21" y="37"/>
                  <a:pt x="30" y="32"/>
                </a:cubicBezTo>
                <a:cubicBezTo>
                  <a:pt x="39" y="26"/>
                  <a:pt x="42" y="18"/>
                  <a:pt x="47" y="10"/>
                </a:cubicBezTo>
                <a:cubicBezTo>
                  <a:pt x="48" y="7"/>
                  <a:pt x="50" y="5"/>
                  <a:pt x="52"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1999" name="Freeform 257"/>
          <p:cNvSpPr/>
          <p:nvPr/>
        </p:nvSpPr>
        <p:spPr bwMode="auto">
          <a:xfrm>
            <a:off x="7188200" y="2582863"/>
            <a:ext cx="82550" cy="60325"/>
          </a:xfrm>
          <a:custGeom>
            <a:gdLst>
              <a:gd fmla="*/ 17 w 49" name="T0"/>
              <a:gd fmla="*/ 10 h 35" name="T1"/>
              <a:gd fmla="*/ 32 w 49" name="T2"/>
              <a:gd fmla="*/ 28 h 35" name="T3"/>
              <a:gd fmla="*/ 49 w 49" name="T4"/>
              <a:gd fmla="*/ 35 h 35" name="T5"/>
              <a:gd fmla="*/ 39 w 49" name="T6"/>
              <a:gd fmla="*/ 23 h 35" name="T7"/>
              <a:gd fmla="*/ 33 w 49" name="T8"/>
              <a:gd fmla="*/ 13 h 35" name="T9"/>
              <a:gd fmla="*/ 20 w 49" name="T10"/>
              <a:gd fmla="*/ 2 h 35" name="T11"/>
              <a:gd fmla="*/ 0 w 49" name="T12"/>
              <a:gd fmla="*/ 1 h 35" name="T13"/>
              <a:gd fmla="*/ 6 w 49" name="T14"/>
              <a:gd fmla="*/ 3 h 35" name="T15"/>
              <a:gd fmla="*/ 17 w 49" name="T16"/>
              <a:gd fmla="*/ 10 h 3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9" name="T27"/>
              <a:gd fmla="*/ 0 h 35" name="T28"/>
              <a:gd fmla="*/ 49 w 49" name="T29"/>
              <a:gd fmla="*/ 35 h 3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5" w="49">
                <a:moveTo>
                  <a:pt x="17" y="10"/>
                </a:moveTo>
                <a:cubicBezTo>
                  <a:pt x="22" y="16"/>
                  <a:pt x="26" y="23"/>
                  <a:pt x="32" y="28"/>
                </a:cubicBezTo>
                <a:cubicBezTo>
                  <a:pt x="37" y="32"/>
                  <a:pt x="43" y="34"/>
                  <a:pt x="49" y="35"/>
                </a:cubicBezTo>
                <a:cubicBezTo>
                  <a:pt x="44" y="33"/>
                  <a:pt x="41" y="27"/>
                  <a:pt x="39" y="23"/>
                </a:cubicBezTo>
                <a:cubicBezTo>
                  <a:pt x="37" y="20"/>
                  <a:pt x="35" y="16"/>
                  <a:pt x="33" y="13"/>
                </a:cubicBezTo>
                <a:cubicBezTo>
                  <a:pt x="30" y="8"/>
                  <a:pt x="25" y="4"/>
                  <a:pt x="20" y="2"/>
                </a:cubicBezTo>
                <a:cubicBezTo>
                  <a:pt x="14" y="0"/>
                  <a:pt x="7" y="0"/>
                  <a:pt x="0" y="1"/>
                </a:cubicBezTo>
                <a:cubicBezTo>
                  <a:pt x="2" y="1"/>
                  <a:pt x="4" y="2"/>
                  <a:pt x="6" y="3"/>
                </a:cubicBezTo>
                <a:cubicBezTo>
                  <a:pt x="10" y="5"/>
                  <a:pt x="14" y="7"/>
                  <a:pt x="17" y="1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0" name="Freeform 258"/>
          <p:cNvSpPr/>
          <p:nvPr/>
        </p:nvSpPr>
        <p:spPr bwMode="auto">
          <a:xfrm>
            <a:off x="7156450" y="2584450"/>
            <a:ext cx="107950" cy="73025"/>
          </a:xfrm>
          <a:custGeom>
            <a:gdLst>
              <a:gd fmla="*/ 10 w 64" name="T0"/>
              <a:gd fmla="*/ 11 h 43" name="T1"/>
              <a:gd fmla="*/ 29 w 64" name="T2"/>
              <a:gd fmla="*/ 36 h 43" name="T3"/>
              <a:gd fmla="*/ 64 w 64" name="T4"/>
              <a:gd fmla="*/ 37 h 43" name="T5"/>
              <a:gd fmla="*/ 51 w 64" name="T6"/>
              <a:gd fmla="*/ 31 h 43" name="T7"/>
              <a:gd fmla="*/ 39 w 64" name="T8"/>
              <a:gd fmla="*/ 19 h 43" name="T9"/>
              <a:gd fmla="*/ 23 w 64" name="T10"/>
              <a:gd fmla="*/ 4 h 43" name="T11"/>
              <a:gd fmla="*/ 0 w 64" name="T12"/>
              <a:gd fmla="*/ 0 h 43" name="T13"/>
              <a:gd fmla="*/ 3 w 64" name="T14"/>
              <a:gd fmla="*/ 3 h 43" name="T15"/>
              <a:gd fmla="*/ 10 w 64" name="T16"/>
              <a:gd fmla="*/ 11 h 4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4" name="T27"/>
              <a:gd fmla="*/ 0 h 43" name="T28"/>
              <a:gd fmla="*/ 64 w 64" name="T29"/>
              <a:gd fmla="*/ 43 h 4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 w="64">
                <a:moveTo>
                  <a:pt x="10" y="11"/>
                </a:moveTo>
                <a:cubicBezTo>
                  <a:pt x="16" y="20"/>
                  <a:pt x="19" y="30"/>
                  <a:pt x="29" y="36"/>
                </a:cubicBezTo>
                <a:cubicBezTo>
                  <a:pt x="40" y="43"/>
                  <a:pt x="53" y="43"/>
                  <a:pt x="64" y="37"/>
                </a:cubicBezTo>
                <a:cubicBezTo>
                  <a:pt x="60" y="36"/>
                  <a:pt x="54" y="33"/>
                  <a:pt x="51" y="31"/>
                </a:cubicBezTo>
                <a:cubicBezTo>
                  <a:pt x="46" y="28"/>
                  <a:pt x="42" y="23"/>
                  <a:pt x="39" y="19"/>
                </a:cubicBezTo>
                <a:cubicBezTo>
                  <a:pt x="34" y="13"/>
                  <a:pt x="29" y="8"/>
                  <a:pt x="23" y="4"/>
                </a:cubicBezTo>
                <a:cubicBezTo>
                  <a:pt x="16" y="1"/>
                  <a:pt x="8" y="0"/>
                  <a:pt x="0" y="0"/>
                </a:cubicBezTo>
                <a:cubicBezTo>
                  <a:pt x="1" y="0"/>
                  <a:pt x="3" y="2"/>
                  <a:pt x="3" y="3"/>
                </a:cubicBezTo>
                <a:cubicBezTo>
                  <a:pt x="6" y="5"/>
                  <a:pt x="8" y="8"/>
                  <a:pt x="10" y="1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1" name="Freeform 259"/>
          <p:cNvSpPr/>
          <p:nvPr/>
        </p:nvSpPr>
        <p:spPr bwMode="auto">
          <a:xfrm>
            <a:off x="7199313" y="2520950"/>
            <a:ext cx="71437" cy="50800"/>
          </a:xfrm>
          <a:custGeom>
            <a:gdLst>
              <a:gd fmla="*/ 17 w 42" name="T0"/>
              <a:gd fmla="*/ 2 h 30" name="T1"/>
              <a:gd fmla="*/ 0 w 42" name="T2"/>
              <a:gd fmla="*/ 1 h 30" name="T3"/>
              <a:gd fmla="*/ 5 w 42" name="T4"/>
              <a:gd fmla="*/ 3 h 30" name="T5"/>
              <a:gd fmla="*/ 14 w 42" name="T6"/>
              <a:gd fmla="*/ 9 h 30" name="T7"/>
              <a:gd fmla="*/ 27 w 42" name="T8"/>
              <a:gd fmla="*/ 24 h 30" name="T9"/>
              <a:gd fmla="*/ 42 w 42" name="T10"/>
              <a:gd fmla="*/ 30 h 30" name="T11"/>
              <a:gd fmla="*/ 33 w 42" name="T12"/>
              <a:gd fmla="*/ 20 h 30" name="T13"/>
              <a:gd fmla="*/ 28 w 42" name="T14"/>
              <a:gd fmla="*/ 12 h 30" name="T15"/>
              <a:gd fmla="*/ 17 w 42" name="T16"/>
              <a:gd fmla="*/ 2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2" name="T27"/>
              <a:gd fmla="*/ 0 h 30" name="T28"/>
              <a:gd fmla="*/ 42 w 42"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42">
                <a:moveTo>
                  <a:pt x="17" y="2"/>
                </a:moveTo>
                <a:cubicBezTo>
                  <a:pt x="11" y="0"/>
                  <a:pt x="5" y="1"/>
                  <a:pt x="0" y="1"/>
                </a:cubicBezTo>
                <a:cubicBezTo>
                  <a:pt x="1" y="1"/>
                  <a:pt x="3" y="2"/>
                  <a:pt x="5" y="3"/>
                </a:cubicBezTo>
                <a:cubicBezTo>
                  <a:pt x="8" y="4"/>
                  <a:pt x="12" y="6"/>
                  <a:pt x="14" y="9"/>
                </a:cubicBezTo>
                <a:cubicBezTo>
                  <a:pt x="19" y="14"/>
                  <a:pt x="22" y="20"/>
                  <a:pt x="27" y="24"/>
                </a:cubicBezTo>
                <a:cubicBezTo>
                  <a:pt x="31" y="28"/>
                  <a:pt x="36" y="30"/>
                  <a:pt x="42" y="30"/>
                </a:cubicBezTo>
                <a:cubicBezTo>
                  <a:pt x="38" y="29"/>
                  <a:pt x="35" y="24"/>
                  <a:pt x="33" y="20"/>
                </a:cubicBezTo>
                <a:cubicBezTo>
                  <a:pt x="32" y="17"/>
                  <a:pt x="30" y="14"/>
                  <a:pt x="28" y="12"/>
                </a:cubicBezTo>
                <a:cubicBezTo>
                  <a:pt x="25" y="8"/>
                  <a:pt x="21" y="4"/>
                  <a:pt x="17"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2" name="Freeform 260"/>
          <p:cNvSpPr/>
          <p:nvPr/>
        </p:nvSpPr>
        <p:spPr bwMode="auto">
          <a:xfrm>
            <a:off x="7170738" y="2522538"/>
            <a:ext cx="93662" cy="61912"/>
          </a:xfrm>
          <a:custGeom>
            <a:gdLst>
              <a:gd fmla="*/ 0 w 55" name="T0"/>
              <a:gd fmla="*/ 1 h 37" name="T1"/>
              <a:gd fmla="*/ 3 w 55" name="T2"/>
              <a:gd fmla="*/ 3 h 37" name="T3"/>
              <a:gd fmla="*/ 9 w 55" name="T4"/>
              <a:gd fmla="*/ 10 h 37" name="T5"/>
              <a:gd fmla="*/ 25 w 55" name="T6"/>
              <a:gd fmla="*/ 32 h 37" name="T7"/>
              <a:gd fmla="*/ 55 w 55" name="T8"/>
              <a:gd fmla="*/ 32 h 37" name="T9"/>
              <a:gd fmla="*/ 44 w 55" name="T10"/>
              <a:gd fmla="*/ 27 h 37" name="T11"/>
              <a:gd fmla="*/ 33 w 55" name="T12"/>
              <a:gd fmla="*/ 16 h 37" name="T13"/>
              <a:gd fmla="*/ 20 w 55" name="T14"/>
              <a:gd fmla="*/ 4 h 37" name="T15"/>
              <a:gd fmla="*/ 0 w 55" name="T16"/>
              <a:gd fmla="*/ 1 h 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5" name="T27"/>
              <a:gd fmla="*/ 0 h 37" name="T28"/>
              <a:gd fmla="*/ 55 w 55" name="T29"/>
              <a:gd fmla="*/ 37 h 3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7" w="55">
                <a:moveTo>
                  <a:pt x="0" y="1"/>
                </a:moveTo>
                <a:cubicBezTo>
                  <a:pt x="1" y="1"/>
                  <a:pt x="3" y="3"/>
                  <a:pt x="3" y="3"/>
                </a:cubicBezTo>
                <a:cubicBezTo>
                  <a:pt x="6" y="5"/>
                  <a:pt x="8" y="7"/>
                  <a:pt x="9" y="10"/>
                </a:cubicBezTo>
                <a:cubicBezTo>
                  <a:pt x="14" y="18"/>
                  <a:pt x="17" y="26"/>
                  <a:pt x="25" y="32"/>
                </a:cubicBezTo>
                <a:cubicBezTo>
                  <a:pt x="35" y="37"/>
                  <a:pt x="46" y="37"/>
                  <a:pt x="55" y="32"/>
                </a:cubicBezTo>
                <a:cubicBezTo>
                  <a:pt x="51" y="31"/>
                  <a:pt x="47" y="29"/>
                  <a:pt x="44" y="27"/>
                </a:cubicBezTo>
                <a:cubicBezTo>
                  <a:pt x="40" y="24"/>
                  <a:pt x="36" y="20"/>
                  <a:pt x="33" y="16"/>
                </a:cubicBezTo>
                <a:cubicBezTo>
                  <a:pt x="29" y="11"/>
                  <a:pt x="26" y="7"/>
                  <a:pt x="20" y="4"/>
                </a:cubicBezTo>
                <a:cubicBezTo>
                  <a:pt x="14" y="1"/>
                  <a:pt x="7" y="0"/>
                  <a:pt x="0" y="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3" name="Freeform 261"/>
          <p:cNvSpPr/>
          <p:nvPr/>
        </p:nvSpPr>
        <p:spPr bwMode="auto">
          <a:xfrm>
            <a:off x="7272338" y="2478088"/>
            <a:ext cx="41275" cy="79375"/>
          </a:xfrm>
          <a:custGeom>
            <a:gdLst>
              <a:gd fmla="*/ 16 w 24" name="T0"/>
              <a:gd fmla="*/ 16 h 47" name="T1"/>
              <a:gd fmla="*/ 4 w 24" name="T2"/>
              <a:gd fmla="*/ 31 h 47" name="T3"/>
              <a:gd fmla="*/ 1 w 24" name="T4"/>
              <a:gd fmla="*/ 47 h 47" name="T5"/>
              <a:gd fmla="*/ 9 w 24" name="T6"/>
              <a:gd fmla="*/ 36 h 47" name="T7"/>
              <a:gd fmla="*/ 16 w 24" name="T8"/>
              <a:gd fmla="*/ 30 h 47" name="T9"/>
              <a:gd fmla="*/ 23 w 24" name="T10"/>
              <a:gd fmla="*/ 16 h 47" name="T11"/>
              <a:gd fmla="*/ 20 w 24" name="T12"/>
              <a:gd fmla="*/ 0 h 47" name="T13"/>
              <a:gd fmla="*/ 20 w 24" name="T14"/>
              <a:gd fmla="*/ 5 h 47" name="T15"/>
              <a:gd fmla="*/ 16 w 24" name="T16"/>
              <a:gd fmla="*/ 16 h 4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4" name="T27"/>
              <a:gd fmla="*/ 0 h 47" name="T28"/>
              <a:gd fmla="*/ 24 w 24" name="T29"/>
              <a:gd fmla="*/ 47 h 4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7" w="24">
                <a:moveTo>
                  <a:pt x="16" y="16"/>
                </a:moveTo>
                <a:cubicBezTo>
                  <a:pt x="12" y="21"/>
                  <a:pt x="7" y="25"/>
                  <a:pt x="4" y="31"/>
                </a:cubicBezTo>
                <a:cubicBezTo>
                  <a:pt x="1" y="36"/>
                  <a:pt x="0" y="42"/>
                  <a:pt x="1" y="47"/>
                </a:cubicBezTo>
                <a:cubicBezTo>
                  <a:pt x="1" y="42"/>
                  <a:pt x="6" y="39"/>
                  <a:pt x="9" y="36"/>
                </a:cubicBezTo>
                <a:cubicBezTo>
                  <a:pt x="11" y="34"/>
                  <a:pt x="14" y="32"/>
                  <a:pt x="16" y="30"/>
                </a:cubicBezTo>
                <a:cubicBezTo>
                  <a:pt x="19" y="26"/>
                  <a:pt x="22" y="21"/>
                  <a:pt x="23" y="16"/>
                </a:cubicBezTo>
                <a:cubicBezTo>
                  <a:pt x="24" y="11"/>
                  <a:pt x="22" y="5"/>
                  <a:pt x="20" y="0"/>
                </a:cubicBezTo>
                <a:cubicBezTo>
                  <a:pt x="21" y="1"/>
                  <a:pt x="20" y="3"/>
                  <a:pt x="20" y="5"/>
                </a:cubicBezTo>
                <a:cubicBezTo>
                  <a:pt x="19" y="9"/>
                  <a:pt x="18" y="12"/>
                  <a:pt x="16" y="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4" name="Freeform 262"/>
          <p:cNvSpPr/>
          <p:nvPr/>
        </p:nvSpPr>
        <p:spPr bwMode="auto">
          <a:xfrm>
            <a:off x="7250113" y="2451100"/>
            <a:ext cx="52387" cy="103188"/>
          </a:xfrm>
          <a:custGeom>
            <a:gdLst>
              <a:gd fmla="*/ 10 w 31" name="T0"/>
              <a:gd fmla="*/ 61 h 61" name="T1"/>
              <a:gd fmla="*/ 12 w 31" name="T2"/>
              <a:gd fmla="*/ 48 h 61" name="T3"/>
              <a:gd fmla="*/ 20 w 31" name="T4"/>
              <a:gd fmla="*/ 36 h 61" name="T5"/>
              <a:gd fmla="*/ 29 w 31" name="T6"/>
              <a:gd fmla="*/ 20 h 61" name="T7"/>
              <a:gd fmla="*/ 29 w 31" name="T8"/>
              <a:gd fmla="*/ 0 h 61" name="T9"/>
              <a:gd fmla="*/ 27 w 31" name="T10"/>
              <a:gd fmla="*/ 4 h 61" name="T11"/>
              <a:gd fmla="*/ 22 w 31" name="T12"/>
              <a:gd fmla="*/ 11 h 61" name="T13"/>
              <a:gd fmla="*/ 4 w 31" name="T14"/>
              <a:gd fmla="*/ 31 h 61" name="T15"/>
              <a:gd fmla="*/ 10 w 31" name="T16"/>
              <a:gd fmla="*/ 61 h 6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61" name="T28"/>
              <a:gd fmla="*/ 31 w 31" name="T29"/>
              <a:gd fmla="*/ 61 h 6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1" w="31">
                <a:moveTo>
                  <a:pt x="10" y="61"/>
                </a:moveTo>
                <a:cubicBezTo>
                  <a:pt x="10" y="57"/>
                  <a:pt x="11" y="52"/>
                  <a:pt x="12" y="48"/>
                </a:cubicBezTo>
                <a:cubicBezTo>
                  <a:pt x="14" y="44"/>
                  <a:pt x="17" y="40"/>
                  <a:pt x="20" y="36"/>
                </a:cubicBezTo>
                <a:cubicBezTo>
                  <a:pt x="25" y="31"/>
                  <a:pt x="28" y="26"/>
                  <a:pt x="29" y="20"/>
                </a:cubicBezTo>
                <a:cubicBezTo>
                  <a:pt x="31" y="13"/>
                  <a:pt x="30" y="7"/>
                  <a:pt x="29" y="0"/>
                </a:cubicBezTo>
                <a:cubicBezTo>
                  <a:pt x="29" y="1"/>
                  <a:pt x="27" y="3"/>
                  <a:pt x="27" y="4"/>
                </a:cubicBezTo>
                <a:cubicBezTo>
                  <a:pt x="26" y="6"/>
                  <a:pt x="24" y="9"/>
                  <a:pt x="22" y="11"/>
                </a:cubicBezTo>
                <a:cubicBezTo>
                  <a:pt x="15" y="17"/>
                  <a:pt x="7" y="22"/>
                  <a:pt x="4" y="31"/>
                </a:cubicBezTo>
                <a:cubicBezTo>
                  <a:pt x="0" y="42"/>
                  <a:pt x="3" y="53"/>
                  <a:pt x="10" y="6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5" name="Freeform 263"/>
          <p:cNvSpPr/>
          <p:nvPr/>
        </p:nvSpPr>
        <p:spPr bwMode="auto">
          <a:xfrm>
            <a:off x="7581900" y="4237038"/>
            <a:ext cx="114300" cy="182562"/>
          </a:xfrm>
          <a:custGeom>
            <a:gdLst>
              <a:gd fmla="*/ 72 w 72" name="T0"/>
              <a:gd fmla="*/ 67 h 115" name="T1"/>
              <a:gd fmla="*/ 72 w 72" name="T2"/>
              <a:gd fmla="*/ 0 h 115" name="T3"/>
              <a:gd fmla="*/ 37 w 72" name="T4"/>
              <a:gd fmla="*/ 0 h 115" name="T5"/>
              <a:gd fmla="*/ 0 w 72" name="T6"/>
              <a:gd fmla="*/ 92 h 115" name="T7"/>
              <a:gd fmla="*/ 53 w 72" name="T8"/>
              <a:gd fmla="*/ 115 h 115" name="T9"/>
              <a:gd fmla="*/ 72 w 72" name="T10"/>
              <a:gd fmla="*/ 67 h 115" name="T11"/>
              <a:gd fmla="*/ 0 60000 65536" name="T12"/>
              <a:gd fmla="*/ 0 60000 65536" name="T13"/>
              <a:gd fmla="*/ 0 60000 65536" name="T14"/>
              <a:gd fmla="*/ 0 60000 65536" name="T15"/>
              <a:gd fmla="*/ 0 60000 65536" name="T16"/>
              <a:gd fmla="*/ 0 60000 65536" name="T17"/>
              <a:gd fmla="*/ 0 w 72" name="T18"/>
              <a:gd fmla="*/ 0 h 115" name="T19"/>
              <a:gd fmla="*/ 72 w 72" name="T20"/>
              <a:gd fmla="*/ 115 h 115" name="T21"/>
            </a:gdLst>
            <a:cxnLst>
              <a:cxn ang="T12">
                <a:pos x="T0" y="T1"/>
              </a:cxn>
              <a:cxn ang="T13">
                <a:pos x="T2" y="T3"/>
              </a:cxn>
              <a:cxn ang="T14">
                <a:pos x="T4" y="T5"/>
              </a:cxn>
              <a:cxn ang="T15">
                <a:pos x="T6" y="T7"/>
              </a:cxn>
              <a:cxn ang="T16">
                <a:pos x="T8" y="T9"/>
              </a:cxn>
              <a:cxn ang="T17">
                <a:pos x="T10" y="T11"/>
              </a:cxn>
            </a:cxnLst>
            <a:rect b="T21" l="T18" r="T20" t="T19"/>
            <a:pathLst>
              <a:path h="115" w="72">
                <a:moveTo>
                  <a:pt x="72" y="67"/>
                </a:moveTo>
                <a:lnTo>
                  <a:pt x="72" y="0"/>
                </a:lnTo>
                <a:lnTo>
                  <a:pt x="37" y="0"/>
                </a:lnTo>
                <a:lnTo>
                  <a:pt x="0" y="92"/>
                </a:lnTo>
                <a:lnTo>
                  <a:pt x="53" y="115"/>
                </a:lnTo>
                <a:lnTo>
                  <a:pt x="72" y="6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6" name="Freeform 264"/>
          <p:cNvSpPr/>
          <p:nvPr/>
        </p:nvSpPr>
        <p:spPr bwMode="auto">
          <a:xfrm>
            <a:off x="7702550" y="4237038"/>
            <a:ext cx="22225" cy="55562"/>
          </a:xfrm>
          <a:custGeom>
            <a:gdLst>
              <a:gd fmla="*/ 0 w 13" name="T0"/>
              <a:gd fmla="*/ 33 h 33" name="T1"/>
              <a:gd fmla="*/ 12 w 13" name="T2"/>
              <a:gd fmla="*/ 1 h 33" name="T3"/>
              <a:gd fmla="*/ 13 w 13" name="T4"/>
              <a:gd fmla="*/ 0 h 33" name="T5"/>
              <a:gd fmla="*/ 0 w 13" name="T6"/>
              <a:gd fmla="*/ 0 h 33" name="T7"/>
              <a:gd fmla="*/ 0 w 13" name="T8"/>
              <a:gd fmla="*/ 33 h 33" name="T9"/>
              <a:gd fmla="*/ 0 60000 65536" name="T10"/>
              <a:gd fmla="*/ 0 60000 65536" name="T11"/>
              <a:gd fmla="*/ 0 60000 65536" name="T12"/>
              <a:gd fmla="*/ 0 60000 65536" name="T13"/>
              <a:gd fmla="*/ 0 60000 65536" name="T14"/>
              <a:gd fmla="*/ 0 w 13" name="T15"/>
              <a:gd fmla="*/ 0 h 33" name="T16"/>
              <a:gd fmla="*/ 13 w 13" name="T17"/>
              <a:gd fmla="*/ 33 h 33" name="T18"/>
            </a:gdLst>
            <a:cxnLst>
              <a:cxn ang="T10">
                <a:pos x="T0" y="T1"/>
              </a:cxn>
              <a:cxn ang="T11">
                <a:pos x="T2" y="T3"/>
              </a:cxn>
              <a:cxn ang="T12">
                <a:pos x="T4" y="T5"/>
              </a:cxn>
              <a:cxn ang="T13">
                <a:pos x="T6" y="T7"/>
              </a:cxn>
              <a:cxn ang="T14">
                <a:pos x="T8" y="T9"/>
              </a:cxn>
            </a:cxnLst>
            <a:rect b="T18" l="T15" r="T17" t="T16"/>
            <a:pathLst>
              <a:path h="33" w="13">
                <a:moveTo>
                  <a:pt x="0" y="33"/>
                </a:moveTo>
                <a:cubicBezTo>
                  <a:pt x="11" y="27"/>
                  <a:pt x="12" y="12"/>
                  <a:pt x="12" y="1"/>
                </a:cubicBezTo>
                <a:cubicBezTo>
                  <a:pt x="12" y="0"/>
                  <a:pt x="12" y="0"/>
                  <a:pt x="13" y="0"/>
                </a:cubicBezTo>
                <a:cubicBezTo>
                  <a:pt x="0" y="0"/>
                  <a:pt x="0" y="0"/>
                  <a:pt x="0" y="0"/>
                </a:cubicBezTo>
                <a:lnTo>
                  <a:pt x="0" y="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7" name="Freeform 265"/>
          <p:cNvSpPr/>
          <p:nvPr/>
        </p:nvSpPr>
        <p:spPr bwMode="auto">
          <a:xfrm>
            <a:off x="7702550" y="4237038"/>
            <a:ext cx="114300" cy="182562"/>
          </a:xfrm>
          <a:custGeom>
            <a:gdLst>
              <a:gd fmla="*/ 16 w 67" name="T0"/>
              <a:gd fmla="*/ 0 h 108" name="T1"/>
              <a:gd fmla="*/ 16 w 67" name="T2"/>
              <a:gd fmla="*/ 1 h 108" name="T3"/>
              <a:gd fmla="*/ 0 w 67" name="T4"/>
              <a:gd fmla="*/ 38 h 108" name="T5"/>
              <a:gd fmla="*/ 0 w 67" name="T6"/>
              <a:gd fmla="*/ 63 h 108" name="T7"/>
              <a:gd fmla="*/ 18 w 67" name="T8"/>
              <a:gd fmla="*/ 108 h 108" name="T9"/>
              <a:gd fmla="*/ 67 w 67" name="T10"/>
              <a:gd fmla="*/ 86 h 108" name="T11"/>
              <a:gd fmla="*/ 33 w 67" name="T12"/>
              <a:gd fmla="*/ 0 h 108" name="T13"/>
              <a:gd fmla="*/ 16 w 67" name="T14"/>
              <a:gd fmla="*/ 0 h 108" name="T15"/>
              <a:gd fmla="*/ 0 60000 65536" name="T16"/>
              <a:gd fmla="*/ 0 60000 65536" name="T17"/>
              <a:gd fmla="*/ 0 60000 65536" name="T18"/>
              <a:gd fmla="*/ 0 60000 65536" name="T19"/>
              <a:gd fmla="*/ 0 60000 65536" name="T20"/>
              <a:gd fmla="*/ 0 60000 65536" name="T21"/>
              <a:gd fmla="*/ 0 60000 65536" name="T22"/>
              <a:gd fmla="*/ 0 60000 65536" name="T23"/>
              <a:gd fmla="*/ 0 w 67" name="T24"/>
              <a:gd fmla="*/ 0 h 108" name="T25"/>
              <a:gd fmla="*/ 67 w 67" name="T26"/>
              <a:gd fmla="*/ 108 h 10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8" w="67">
                <a:moveTo>
                  <a:pt x="16" y="0"/>
                </a:moveTo>
                <a:cubicBezTo>
                  <a:pt x="16" y="0"/>
                  <a:pt x="16" y="0"/>
                  <a:pt x="16" y="1"/>
                </a:cubicBezTo>
                <a:cubicBezTo>
                  <a:pt x="16" y="14"/>
                  <a:pt x="14" y="31"/>
                  <a:pt x="0" y="38"/>
                </a:cubicBezTo>
                <a:cubicBezTo>
                  <a:pt x="0" y="63"/>
                  <a:pt x="0" y="63"/>
                  <a:pt x="0" y="63"/>
                </a:cubicBezTo>
                <a:cubicBezTo>
                  <a:pt x="18" y="108"/>
                  <a:pt x="18" y="108"/>
                  <a:pt x="18" y="108"/>
                </a:cubicBezTo>
                <a:cubicBezTo>
                  <a:pt x="67" y="86"/>
                  <a:pt x="67" y="86"/>
                  <a:pt x="67" y="86"/>
                </a:cubicBezTo>
                <a:cubicBezTo>
                  <a:pt x="33" y="0"/>
                  <a:pt x="33" y="0"/>
                  <a:pt x="33" y="0"/>
                </a:cubicBezTo>
                <a:lnTo>
                  <a:pt x="16"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8" name="Freeform 266"/>
          <p:cNvSpPr/>
          <p:nvPr/>
        </p:nvSpPr>
        <p:spPr bwMode="auto">
          <a:xfrm>
            <a:off x="7640638" y="4214813"/>
            <a:ext cx="117475" cy="15875"/>
          </a:xfrm>
          <a:custGeom>
            <a:gdLst>
              <a:gd fmla="*/ 74 w 74" name="T0"/>
              <a:gd fmla="*/ 0 h 10" name="T1"/>
              <a:gd fmla="*/ 0 w 74" name="T2"/>
              <a:gd fmla="*/ 0 h 10" name="T3"/>
              <a:gd fmla="*/ 0 w 74" name="T4"/>
              <a:gd fmla="*/ 10 h 10" name="T5"/>
              <a:gd fmla="*/ 35 w 74" name="T6"/>
              <a:gd fmla="*/ 10 h 10" name="T7"/>
              <a:gd fmla="*/ 39 w 74" name="T8"/>
              <a:gd fmla="*/ 10 h 10" name="T9"/>
              <a:gd fmla="*/ 74 w 74" name="T10"/>
              <a:gd fmla="*/ 10 h 10" name="T11"/>
              <a:gd fmla="*/ 74 w 74" name="T12"/>
              <a:gd fmla="*/ 0 h 10" name="T13"/>
              <a:gd fmla="*/ 0 60000 65536" name="T14"/>
              <a:gd fmla="*/ 0 60000 65536" name="T15"/>
              <a:gd fmla="*/ 0 60000 65536" name="T16"/>
              <a:gd fmla="*/ 0 60000 65536" name="T17"/>
              <a:gd fmla="*/ 0 60000 65536" name="T18"/>
              <a:gd fmla="*/ 0 60000 65536" name="T19"/>
              <a:gd fmla="*/ 0 60000 65536" name="T20"/>
              <a:gd fmla="*/ 0 w 74" name="T21"/>
              <a:gd fmla="*/ 0 h 10" name="T22"/>
              <a:gd fmla="*/ 74 w 74" name="T23"/>
              <a:gd fmla="*/ 10 h 1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 w="74">
                <a:moveTo>
                  <a:pt x="74" y="0"/>
                </a:moveTo>
                <a:lnTo>
                  <a:pt x="0" y="0"/>
                </a:lnTo>
                <a:lnTo>
                  <a:pt x="0" y="10"/>
                </a:lnTo>
                <a:lnTo>
                  <a:pt x="35" y="10"/>
                </a:lnTo>
                <a:lnTo>
                  <a:pt x="39" y="10"/>
                </a:lnTo>
                <a:lnTo>
                  <a:pt x="74" y="10"/>
                </a:lnTo>
                <a:lnTo>
                  <a:pt x="7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09" name="Freeform 267"/>
          <p:cNvSpPr>
            <a:spLocks noEditPoints="1"/>
          </p:cNvSpPr>
          <p:nvPr/>
        </p:nvSpPr>
        <p:spPr bwMode="auto">
          <a:xfrm>
            <a:off x="7862888" y="3097213"/>
            <a:ext cx="196850" cy="195262"/>
          </a:xfrm>
          <a:custGeom>
            <a:gdLst>
              <a:gd fmla="*/ 82 w 116" name="T0"/>
              <a:gd fmla="*/ 59 h 115" name="T1"/>
              <a:gd fmla="*/ 86 w 116" name="T2"/>
              <a:gd fmla="*/ 35 h 115" name="T3"/>
              <a:gd fmla="*/ 87 w 116" name="T4"/>
              <a:gd fmla="*/ 32 h 115" name="T5"/>
              <a:gd fmla="*/ 83 w 116" name="T6"/>
              <a:gd fmla="*/ 31 h 115" name="T7"/>
              <a:gd fmla="*/ 77 w 116" name="T8"/>
              <a:gd fmla="*/ 31 h 115" name="T9"/>
              <a:gd fmla="*/ 56 w 116" name="T10"/>
              <a:gd fmla="*/ 33 h 115" name="T11"/>
              <a:gd fmla="*/ 56 w 116" name="T12"/>
              <a:gd fmla="*/ 52 h 115" name="T13"/>
              <a:gd fmla="*/ 56 w 116" name="T14"/>
              <a:gd fmla="*/ 52 h 115" name="T15"/>
              <a:gd fmla="*/ 64 w 116" name="T16"/>
              <a:gd fmla="*/ 49 h 115" name="T17"/>
              <a:gd fmla="*/ 64 w 116" name="T18"/>
              <a:gd fmla="*/ 49 h 115" name="T19"/>
              <a:gd fmla="*/ 56 w 116" name="T20"/>
              <a:gd fmla="*/ 67 h 115" name="T21"/>
              <a:gd fmla="*/ 56 w 116" name="T22"/>
              <a:gd fmla="*/ 86 h 115" name="T23"/>
              <a:gd fmla="*/ 67 w 116" name="T24"/>
              <a:gd fmla="*/ 81 h 115" name="T25"/>
              <a:gd fmla="*/ 83 w 116" name="T26"/>
              <a:gd fmla="*/ 87 h 115" name="T27"/>
              <a:gd fmla="*/ 109 w 116" name="T28"/>
              <a:gd fmla="*/ 73 h 115" name="T29"/>
              <a:gd fmla="*/ 116 w 116" name="T30"/>
              <a:gd fmla="*/ 47 h 115" name="T31"/>
              <a:gd fmla="*/ 98 w 116" name="T32"/>
              <a:gd fmla="*/ 11 h 115" name="T33"/>
              <a:gd fmla="*/ 63 w 116" name="T34"/>
              <a:gd fmla="*/ 0 h 115" name="T35"/>
              <a:gd fmla="*/ 56 w 116" name="T36"/>
              <a:gd fmla="*/ 0 h 115" name="T37"/>
              <a:gd fmla="*/ 56 w 116" name="T38"/>
              <a:gd fmla="*/ 17 h 115" name="T39"/>
              <a:gd fmla="*/ 62 w 116" name="T40"/>
              <a:gd fmla="*/ 17 h 115" name="T41"/>
              <a:gd fmla="*/ 87 w 116" name="T42"/>
              <a:gd fmla="*/ 25 h 115" name="T43"/>
              <a:gd fmla="*/ 96 w 116" name="T44"/>
              <a:gd fmla="*/ 48 h 115" name="T45"/>
              <a:gd fmla="*/ 93 w 116" name="T46"/>
              <a:gd fmla="*/ 62 h 115" name="T47"/>
              <a:gd fmla="*/ 83 w 116" name="T48"/>
              <a:gd fmla="*/ 70 h 115" name="T49"/>
              <a:gd fmla="*/ 80 w 116" name="T50"/>
              <a:gd fmla="*/ 67 h 115" name="T51"/>
              <a:gd fmla="*/ 81 w 116" name="T52"/>
              <a:gd fmla="*/ 61 h 115" name="T53"/>
              <a:gd fmla="*/ 82 w 116" name="T54"/>
              <a:gd fmla="*/ 59 h 115" name="T55"/>
              <a:gd fmla="*/ 56 w 116" name="T56"/>
              <a:gd fmla="*/ 115 h 115" name="T57"/>
              <a:gd fmla="*/ 56 w 116" name="T58"/>
              <a:gd fmla="*/ 99 h 115" name="T59"/>
              <a:gd fmla="*/ 96 w 116" name="T60"/>
              <a:gd fmla="*/ 87 h 115" name="T61"/>
              <a:gd fmla="*/ 99 w 116" name="T62"/>
              <a:gd fmla="*/ 85 h 115" name="T63"/>
              <a:gd fmla="*/ 100 w 116" name="T64"/>
              <a:gd fmla="*/ 88 h 115" name="T65"/>
              <a:gd fmla="*/ 105 w 116" name="T66"/>
              <a:gd fmla="*/ 98 h 115" name="T67"/>
              <a:gd fmla="*/ 106 w 116" name="T68"/>
              <a:gd fmla="*/ 101 h 115" name="T69"/>
              <a:gd fmla="*/ 104 w 116" name="T70"/>
              <a:gd fmla="*/ 103 h 115" name="T71"/>
              <a:gd fmla="*/ 56 w 116" name="T72"/>
              <a:gd fmla="*/ 115 h 115" name="T73"/>
              <a:gd fmla="*/ 56 w 116" name="T74"/>
              <a:gd fmla="*/ 33 h 115" name="T75"/>
              <a:gd fmla="*/ 40 w 116" name="T76"/>
              <a:gd fmla="*/ 42 h 115" name="T77"/>
              <a:gd fmla="*/ 28 w 116" name="T78"/>
              <a:gd fmla="*/ 69 h 115" name="T79"/>
              <a:gd fmla="*/ 49 w 116" name="T80"/>
              <a:gd fmla="*/ 87 h 115" name="T81"/>
              <a:gd fmla="*/ 56 w 116" name="T82"/>
              <a:gd fmla="*/ 86 h 115" name="T83"/>
              <a:gd fmla="*/ 56 w 116" name="T84"/>
              <a:gd fmla="*/ 67 h 115" name="T85"/>
              <a:gd fmla="*/ 50 w 116" name="T86"/>
              <a:gd fmla="*/ 70 h 115" name="T87"/>
              <a:gd fmla="*/ 49 w 116" name="T88"/>
              <a:gd fmla="*/ 69 h 115" name="T89"/>
              <a:gd fmla="*/ 56 w 116" name="T90"/>
              <a:gd fmla="*/ 52 h 115" name="T91"/>
              <a:gd fmla="*/ 56 w 116" name="T92"/>
              <a:gd fmla="*/ 33 h 115" name="T93"/>
              <a:gd fmla="*/ 56 w 116" name="T94"/>
              <a:gd fmla="*/ 0 h 115" name="T95"/>
              <a:gd fmla="*/ 56 w 116" name="T96"/>
              <a:gd fmla="*/ 17 h 115" name="T97"/>
              <a:gd fmla="*/ 21 w 116" name="T98"/>
              <a:gd fmla="*/ 67 h 115" name="T99"/>
              <a:gd fmla="*/ 30 w 116" name="T100"/>
              <a:gd fmla="*/ 90 h 115" name="T101"/>
              <a:gd fmla="*/ 55 w 116" name="T102"/>
              <a:gd fmla="*/ 99 h 115" name="T103"/>
              <a:gd fmla="*/ 56 w 116" name="T104"/>
              <a:gd fmla="*/ 99 h 115" name="T105"/>
              <a:gd fmla="*/ 56 w 116" name="T106"/>
              <a:gd fmla="*/ 115 h 115" name="T107"/>
              <a:gd fmla="*/ 54 w 116" name="T108"/>
              <a:gd fmla="*/ 115 h 115" name="T109"/>
              <a:gd fmla="*/ 18 w 116" name="T110"/>
              <a:gd fmla="*/ 104 h 115" name="T111"/>
              <a:gd fmla="*/ 0 w 116" name="T112"/>
              <a:gd fmla="*/ 67 h 115" name="T113"/>
              <a:gd fmla="*/ 16 w 116" name="T114"/>
              <a:gd fmla="*/ 22 h 115" name="T115"/>
              <a:gd fmla="*/ 56 w 116" name="T116"/>
              <a:gd fmla="*/ 0 h 11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16" name="T177"/>
              <a:gd fmla="*/ 0 h 115" name="T178"/>
              <a:gd fmla="*/ 116 w 116" name="T179"/>
              <a:gd fmla="*/ 115 h 115"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15" w="115">
                <a:moveTo>
                  <a:pt x="82" y="59"/>
                </a:moveTo>
                <a:cubicBezTo>
                  <a:pt x="86" y="35"/>
                  <a:pt x="86" y="35"/>
                  <a:pt x="86" y="35"/>
                </a:cubicBezTo>
                <a:cubicBezTo>
                  <a:pt x="87" y="32"/>
                  <a:pt x="87" y="32"/>
                  <a:pt x="87" y="32"/>
                </a:cubicBezTo>
                <a:cubicBezTo>
                  <a:pt x="83" y="31"/>
                  <a:pt x="83" y="31"/>
                  <a:pt x="83" y="31"/>
                </a:cubicBezTo>
                <a:cubicBezTo>
                  <a:pt x="81" y="31"/>
                  <a:pt x="79" y="31"/>
                  <a:pt x="77" y="31"/>
                </a:cubicBezTo>
                <a:cubicBezTo>
                  <a:pt x="68" y="31"/>
                  <a:pt x="61" y="32"/>
                  <a:pt x="56" y="33"/>
                </a:cubicBezTo>
                <a:cubicBezTo>
                  <a:pt x="56" y="52"/>
                  <a:pt x="56" y="52"/>
                  <a:pt x="56" y="52"/>
                </a:cubicBezTo>
                <a:cubicBezTo>
                  <a:pt x="56" y="52"/>
                  <a:pt x="56" y="52"/>
                  <a:pt x="56" y="52"/>
                </a:cubicBezTo>
                <a:cubicBezTo>
                  <a:pt x="58" y="50"/>
                  <a:pt x="61" y="49"/>
                  <a:pt x="64" y="49"/>
                </a:cubicBezTo>
                <a:cubicBezTo>
                  <a:pt x="64" y="49"/>
                  <a:pt x="64" y="49"/>
                  <a:pt x="64" y="49"/>
                </a:cubicBezTo>
                <a:cubicBezTo>
                  <a:pt x="61" y="59"/>
                  <a:pt x="59" y="64"/>
                  <a:pt x="56" y="67"/>
                </a:cubicBezTo>
                <a:cubicBezTo>
                  <a:pt x="56" y="86"/>
                  <a:pt x="56" y="86"/>
                  <a:pt x="56" y="86"/>
                </a:cubicBezTo>
                <a:cubicBezTo>
                  <a:pt x="60" y="85"/>
                  <a:pt x="63" y="84"/>
                  <a:pt x="67" y="81"/>
                </a:cubicBezTo>
                <a:cubicBezTo>
                  <a:pt x="71" y="85"/>
                  <a:pt x="75" y="87"/>
                  <a:pt x="83" y="87"/>
                </a:cubicBezTo>
                <a:cubicBezTo>
                  <a:pt x="94" y="87"/>
                  <a:pt x="103" y="82"/>
                  <a:pt x="109" y="73"/>
                </a:cubicBezTo>
                <a:cubicBezTo>
                  <a:pt x="113" y="66"/>
                  <a:pt x="116" y="56"/>
                  <a:pt x="116" y="47"/>
                </a:cubicBezTo>
                <a:cubicBezTo>
                  <a:pt x="116" y="28"/>
                  <a:pt x="106" y="17"/>
                  <a:pt x="98" y="11"/>
                </a:cubicBezTo>
                <a:cubicBezTo>
                  <a:pt x="88" y="4"/>
                  <a:pt x="75" y="0"/>
                  <a:pt x="63" y="0"/>
                </a:cubicBezTo>
                <a:cubicBezTo>
                  <a:pt x="61" y="0"/>
                  <a:pt x="58" y="0"/>
                  <a:pt x="56" y="0"/>
                </a:cubicBezTo>
                <a:cubicBezTo>
                  <a:pt x="56" y="17"/>
                  <a:pt x="56" y="17"/>
                  <a:pt x="56" y="17"/>
                </a:cubicBezTo>
                <a:cubicBezTo>
                  <a:pt x="58" y="17"/>
                  <a:pt x="60" y="17"/>
                  <a:pt x="62" y="17"/>
                </a:cubicBezTo>
                <a:cubicBezTo>
                  <a:pt x="72" y="17"/>
                  <a:pt x="81" y="20"/>
                  <a:pt x="87" y="25"/>
                </a:cubicBezTo>
                <a:cubicBezTo>
                  <a:pt x="93" y="31"/>
                  <a:pt x="96" y="39"/>
                  <a:pt x="96" y="48"/>
                </a:cubicBezTo>
                <a:cubicBezTo>
                  <a:pt x="96" y="52"/>
                  <a:pt x="95" y="58"/>
                  <a:pt x="93" y="62"/>
                </a:cubicBezTo>
                <a:cubicBezTo>
                  <a:pt x="91" y="68"/>
                  <a:pt x="87" y="70"/>
                  <a:pt x="83" y="70"/>
                </a:cubicBezTo>
                <a:cubicBezTo>
                  <a:pt x="81" y="70"/>
                  <a:pt x="80" y="69"/>
                  <a:pt x="80" y="67"/>
                </a:cubicBezTo>
                <a:cubicBezTo>
                  <a:pt x="80" y="66"/>
                  <a:pt x="81" y="63"/>
                  <a:pt x="81" y="61"/>
                </a:cubicBezTo>
                <a:cubicBezTo>
                  <a:pt x="81" y="60"/>
                  <a:pt x="81" y="60"/>
                  <a:pt x="82" y="59"/>
                </a:cubicBezTo>
                <a:close/>
                <a:moveTo>
                  <a:pt x="56" y="115"/>
                </a:moveTo>
                <a:cubicBezTo>
                  <a:pt x="56" y="99"/>
                  <a:pt x="56" y="99"/>
                  <a:pt x="56" y="99"/>
                </a:cubicBezTo>
                <a:cubicBezTo>
                  <a:pt x="72" y="98"/>
                  <a:pt x="84" y="93"/>
                  <a:pt x="96" y="87"/>
                </a:cubicBezTo>
                <a:cubicBezTo>
                  <a:pt x="99" y="85"/>
                  <a:pt x="99" y="85"/>
                  <a:pt x="99" y="85"/>
                </a:cubicBezTo>
                <a:cubicBezTo>
                  <a:pt x="100" y="88"/>
                  <a:pt x="100" y="88"/>
                  <a:pt x="100" y="88"/>
                </a:cubicBezTo>
                <a:cubicBezTo>
                  <a:pt x="105" y="98"/>
                  <a:pt x="105" y="98"/>
                  <a:pt x="105" y="98"/>
                </a:cubicBezTo>
                <a:cubicBezTo>
                  <a:pt x="106" y="101"/>
                  <a:pt x="106" y="101"/>
                  <a:pt x="106" y="101"/>
                </a:cubicBezTo>
                <a:cubicBezTo>
                  <a:pt x="104" y="103"/>
                  <a:pt x="104" y="103"/>
                  <a:pt x="104" y="103"/>
                </a:cubicBezTo>
                <a:cubicBezTo>
                  <a:pt x="89" y="111"/>
                  <a:pt x="72" y="115"/>
                  <a:pt x="56" y="115"/>
                </a:cubicBezTo>
                <a:close/>
                <a:moveTo>
                  <a:pt x="56" y="33"/>
                </a:moveTo>
                <a:cubicBezTo>
                  <a:pt x="48" y="35"/>
                  <a:pt x="43" y="38"/>
                  <a:pt x="40" y="42"/>
                </a:cubicBezTo>
                <a:cubicBezTo>
                  <a:pt x="33" y="49"/>
                  <a:pt x="28" y="60"/>
                  <a:pt x="28" y="69"/>
                </a:cubicBezTo>
                <a:cubicBezTo>
                  <a:pt x="28" y="80"/>
                  <a:pt x="37" y="87"/>
                  <a:pt x="49" y="87"/>
                </a:cubicBezTo>
                <a:cubicBezTo>
                  <a:pt x="52" y="87"/>
                  <a:pt x="54" y="87"/>
                  <a:pt x="56" y="86"/>
                </a:cubicBezTo>
                <a:cubicBezTo>
                  <a:pt x="56" y="67"/>
                  <a:pt x="56" y="67"/>
                  <a:pt x="56" y="67"/>
                </a:cubicBezTo>
                <a:cubicBezTo>
                  <a:pt x="54" y="69"/>
                  <a:pt x="52" y="70"/>
                  <a:pt x="50" y="70"/>
                </a:cubicBezTo>
                <a:cubicBezTo>
                  <a:pt x="50" y="70"/>
                  <a:pt x="49" y="70"/>
                  <a:pt x="49" y="69"/>
                </a:cubicBezTo>
                <a:cubicBezTo>
                  <a:pt x="49" y="64"/>
                  <a:pt x="52" y="56"/>
                  <a:pt x="56" y="52"/>
                </a:cubicBezTo>
                <a:cubicBezTo>
                  <a:pt x="56" y="33"/>
                  <a:pt x="56" y="33"/>
                  <a:pt x="56" y="33"/>
                </a:cubicBezTo>
                <a:close/>
                <a:moveTo>
                  <a:pt x="56" y="0"/>
                </a:moveTo>
                <a:cubicBezTo>
                  <a:pt x="56" y="17"/>
                  <a:pt x="56" y="17"/>
                  <a:pt x="56" y="17"/>
                </a:cubicBezTo>
                <a:cubicBezTo>
                  <a:pt x="38" y="20"/>
                  <a:pt x="21" y="37"/>
                  <a:pt x="21" y="67"/>
                </a:cubicBezTo>
                <a:cubicBezTo>
                  <a:pt x="21" y="77"/>
                  <a:pt x="24" y="85"/>
                  <a:pt x="30" y="90"/>
                </a:cubicBezTo>
                <a:cubicBezTo>
                  <a:pt x="36" y="96"/>
                  <a:pt x="45" y="99"/>
                  <a:pt x="55" y="99"/>
                </a:cubicBezTo>
                <a:cubicBezTo>
                  <a:pt x="56" y="99"/>
                  <a:pt x="56" y="99"/>
                  <a:pt x="56" y="99"/>
                </a:cubicBezTo>
                <a:cubicBezTo>
                  <a:pt x="56" y="115"/>
                  <a:pt x="56" y="115"/>
                  <a:pt x="56" y="115"/>
                </a:cubicBezTo>
                <a:cubicBezTo>
                  <a:pt x="55" y="115"/>
                  <a:pt x="55" y="115"/>
                  <a:pt x="54" y="115"/>
                </a:cubicBezTo>
                <a:cubicBezTo>
                  <a:pt x="40" y="115"/>
                  <a:pt x="27" y="111"/>
                  <a:pt x="18" y="104"/>
                </a:cubicBezTo>
                <a:cubicBezTo>
                  <a:pt x="6" y="95"/>
                  <a:pt x="0" y="82"/>
                  <a:pt x="0" y="67"/>
                </a:cubicBezTo>
                <a:cubicBezTo>
                  <a:pt x="0" y="50"/>
                  <a:pt x="6" y="34"/>
                  <a:pt x="16" y="22"/>
                </a:cubicBezTo>
                <a:cubicBezTo>
                  <a:pt x="23" y="13"/>
                  <a:pt x="36" y="2"/>
                  <a:pt x="56"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0" name="Freeform 268"/>
          <p:cNvSpPr>
            <a:spLocks noEditPoints="1"/>
          </p:cNvSpPr>
          <p:nvPr/>
        </p:nvSpPr>
        <p:spPr bwMode="auto">
          <a:xfrm>
            <a:off x="6529388" y="4757738"/>
            <a:ext cx="115887" cy="63500"/>
          </a:xfrm>
          <a:custGeom>
            <a:gdLst>
              <a:gd fmla="*/ 59 w 73" name="T0"/>
              <a:gd fmla="*/ 40 h 40" name="T1"/>
              <a:gd fmla="*/ 73 w 73" name="T2"/>
              <a:gd fmla="*/ 40 h 40" name="T3"/>
              <a:gd fmla="*/ 73 w 73" name="T4"/>
              <a:gd fmla="*/ 0 h 40" name="T5"/>
              <a:gd fmla="*/ 59 w 73" name="T6"/>
              <a:gd fmla="*/ 0 h 40" name="T7"/>
              <a:gd fmla="*/ 59 w 73" name="T8"/>
              <a:gd fmla="*/ 6 h 40" name="T9"/>
              <a:gd fmla="*/ 66 w 73" name="T10"/>
              <a:gd fmla="*/ 6 h 40" name="T11"/>
              <a:gd fmla="*/ 66 w 73" name="T12"/>
              <a:gd fmla="*/ 34 h 40" name="T13"/>
              <a:gd fmla="*/ 59 w 73" name="T14"/>
              <a:gd fmla="*/ 34 h 40" name="T15"/>
              <a:gd fmla="*/ 59 w 73" name="T16"/>
              <a:gd fmla="*/ 40 h 40" name="T17"/>
              <a:gd fmla="*/ 39 w 73" name="T18"/>
              <a:gd fmla="*/ 40 h 40" name="T19"/>
              <a:gd fmla="*/ 59 w 73" name="T20"/>
              <a:gd fmla="*/ 40 h 40" name="T21"/>
              <a:gd fmla="*/ 59 w 73" name="T22"/>
              <a:gd fmla="*/ 34 h 40" name="T23"/>
              <a:gd fmla="*/ 51 w 73" name="T24"/>
              <a:gd fmla="*/ 34 h 40" name="T25"/>
              <a:gd fmla="*/ 51 w 73" name="T26"/>
              <a:gd fmla="*/ 6 h 40" name="T27"/>
              <a:gd fmla="*/ 59 w 73" name="T28"/>
              <a:gd fmla="*/ 6 h 40" name="T29"/>
              <a:gd fmla="*/ 59 w 73" name="T30"/>
              <a:gd fmla="*/ 0 h 40" name="T31"/>
              <a:gd fmla="*/ 39 w 73" name="T32"/>
              <a:gd fmla="*/ 0 h 40" name="T33"/>
              <a:gd fmla="*/ 39 w 73" name="T34"/>
              <a:gd fmla="*/ 6 h 40" name="T35"/>
              <a:gd fmla="*/ 47 w 73" name="T36"/>
              <a:gd fmla="*/ 6 h 40" name="T37"/>
              <a:gd fmla="*/ 47 w 73" name="T38"/>
              <a:gd fmla="*/ 34 h 40" name="T39"/>
              <a:gd fmla="*/ 39 w 73" name="T40"/>
              <a:gd fmla="*/ 34 h 40" name="T41"/>
              <a:gd fmla="*/ 39 w 73" name="T42"/>
              <a:gd fmla="*/ 40 h 40" name="T43"/>
              <a:gd fmla="*/ 20 w 73" name="T44"/>
              <a:gd fmla="*/ 40 h 40" name="T45"/>
              <a:gd fmla="*/ 39 w 73" name="T46"/>
              <a:gd fmla="*/ 40 h 40" name="T47"/>
              <a:gd fmla="*/ 39 w 73" name="T48"/>
              <a:gd fmla="*/ 34 h 40" name="T49"/>
              <a:gd fmla="*/ 32 w 73" name="T50"/>
              <a:gd fmla="*/ 34 h 40" name="T51"/>
              <a:gd fmla="*/ 32 w 73" name="T52"/>
              <a:gd fmla="*/ 6 h 40" name="T53"/>
              <a:gd fmla="*/ 39 w 73" name="T54"/>
              <a:gd fmla="*/ 6 h 40" name="T55"/>
              <a:gd fmla="*/ 39 w 73" name="T56"/>
              <a:gd fmla="*/ 0 h 40" name="T57"/>
              <a:gd fmla="*/ 20 w 73" name="T58"/>
              <a:gd fmla="*/ 0 h 40" name="T59"/>
              <a:gd fmla="*/ 20 w 73" name="T60"/>
              <a:gd fmla="*/ 6 h 40" name="T61"/>
              <a:gd fmla="*/ 29 w 73" name="T62"/>
              <a:gd fmla="*/ 6 h 40" name="T63"/>
              <a:gd fmla="*/ 29 w 73" name="T64"/>
              <a:gd fmla="*/ 34 h 40" name="T65"/>
              <a:gd fmla="*/ 20 w 73" name="T66"/>
              <a:gd fmla="*/ 34 h 40" name="T67"/>
              <a:gd fmla="*/ 20 w 73" name="T68"/>
              <a:gd fmla="*/ 40 h 40" name="T69"/>
              <a:gd fmla="*/ 7 w 73" name="T70"/>
              <a:gd fmla="*/ 0 h 40" name="T71"/>
              <a:gd fmla="*/ 7 w 73" name="T72"/>
              <a:gd fmla="*/ 0 h 40" name="T73"/>
              <a:gd fmla="*/ 7 w 73" name="T74"/>
              <a:gd fmla="*/ 9 h 40" name="T75"/>
              <a:gd fmla="*/ 0 w 73" name="T76"/>
              <a:gd fmla="*/ 9 h 40" name="T77"/>
              <a:gd fmla="*/ 0 w 73" name="T78"/>
              <a:gd fmla="*/ 10 h 40" name="T79"/>
              <a:gd fmla="*/ 0 w 73" name="T80"/>
              <a:gd fmla="*/ 29 h 40" name="T81"/>
              <a:gd fmla="*/ 0 w 73" name="T82"/>
              <a:gd fmla="*/ 31 h 40" name="T83"/>
              <a:gd fmla="*/ 7 w 73" name="T84"/>
              <a:gd fmla="*/ 31 h 40" name="T85"/>
              <a:gd fmla="*/ 7 w 73" name="T86"/>
              <a:gd fmla="*/ 40 h 40" name="T87"/>
              <a:gd fmla="*/ 20 w 73" name="T88"/>
              <a:gd fmla="*/ 40 h 40" name="T89"/>
              <a:gd fmla="*/ 20 w 73" name="T90"/>
              <a:gd fmla="*/ 34 h 40" name="T91"/>
              <a:gd fmla="*/ 13 w 73" name="T92"/>
              <a:gd fmla="*/ 34 h 40" name="T93"/>
              <a:gd fmla="*/ 13 w 73" name="T94"/>
              <a:gd fmla="*/ 6 h 40" name="T95"/>
              <a:gd fmla="*/ 20 w 73" name="T96"/>
              <a:gd fmla="*/ 6 h 40" name="T97"/>
              <a:gd fmla="*/ 20 w 73" name="T98"/>
              <a:gd fmla="*/ 0 h 40" name="T99"/>
              <a:gd fmla="*/ 7 w 73" name="T100"/>
              <a:gd fmla="*/ 0 h 4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73" name="T153"/>
              <a:gd fmla="*/ 0 h 40" name="T154"/>
              <a:gd fmla="*/ 73 w 73" name="T155"/>
              <a:gd fmla="*/ 40 h 40"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40" w="73">
                <a:moveTo>
                  <a:pt x="59" y="40"/>
                </a:moveTo>
                <a:lnTo>
                  <a:pt x="73" y="40"/>
                </a:lnTo>
                <a:lnTo>
                  <a:pt x="73" y="0"/>
                </a:lnTo>
                <a:lnTo>
                  <a:pt x="59" y="0"/>
                </a:lnTo>
                <a:lnTo>
                  <a:pt x="59" y="6"/>
                </a:lnTo>
                <a:lnTo>
                  <a:pt x="66" y="6"/>
                </a:lnTo>
                <a:lnTo>
                  <a:pt x="66" y="34"/>
                </a:lnTo>
                <a:lnTo>
                  <a:pt x="59" y="34"/>
                </a:lnTo>
                <a:lnTo>
                  <a:pt x="59" y="40"/>
                </a:lnTo>
                <a:close/>
                <a:moveTo>
                  <a:pt x="39" y="40"/>
                </a:moveTo>
                <a:lnTo>
                  <a:pt x="59" y="40"/>
                </a:lnTo>
                <a:lnTo>
                  <a:pt x="59" y="34"/>
                </a:lnTo>
                <a:lnTo>
                  <a:pt x="51" y="34"/>
                </a:lnTo>
                <a:lnTo>
                  <a:pt x="51" y="6"/>
                </a:lnTo>
                <a:lnTo>
                  <a:pt x="59" y="6"/>
                </a:lnTo>
                <a:lnTo>
                  <a:pt x="59" y="0"/>
                </a:lnTo>
                <a:lnTo>
                  <a:pt x="39" y="0"/>
                </a:lnTo>
                <a:lnTo>
                  <a:pt x="39" y="6"/>
                </a:lnTo>
                <a:lnTo>
                  <a:pt x="47" y="6"/>
                </a:lnTo>
                <a:lnTo>
                  <a:pt x="47" y="34"/>
                </a:lnTo>
                <a:lnTo>
                  <a:pt x="39" y="34"/>
                </a:lnTo>
                <a:lnTo>
                  <a:pt x="39" y="40"/>
                </a:lnTo>
                <a:close/>
                <a:moveTo>
                  <a:pt x="20" y="40"/>
                </a:moveTo>
                <a:lnTo>
                  <a:pt x="39" y="40"/>
                </a:lnTo>
                <a:lnTo>
                  <a:pt x="39" y="34"/>
                </a:lnTo>
                <a:lnTo>
                  <a:pt x="32" y="34"/>
                </a:lnTo>
                <a:lnTo>
                  <a:pt x="32" y="6"/>
                </a:lnTo>
                <a:lnTo>
                  <a:pt x="39" y="6"/>
                </a:lnTo>
                <a:lnTo>
                  <a:pt x="39" y="0"/>
                </a:lnTo>
                <a:lnTo>
                  <a:pt x="20" y="0"/>
                </a:lnTo>
                <a:lnTo>
                  <a:pt x="20" y="6"/>
                </a:lnTo>
                <a:lnTo>
                  <a:pt x="29" y="6"/>
                </a:lnTo>
                <a:lnTo>
                  <a:pt x="29" y="34"/>
                </a:lnTo>
                <a:lnTo>
                  <a:pt x="20" y="34"/>
                </a:lnTo>
                <a:lnTo>
                  <a:pt x="20" y="40"/>
                </a:lnTo>
                <a:close/>
                <a:moveTo>
                  <a:pt x="7" y="0"/>
                </a:moveTo>
                <a:lnTo>
                  <a:pt x="7" y="0"/>
                </a:lnTo>
                <a:lnTo>
                  <a:pt x="7" y="9"/>
                </a:lnTo>
                <a:lnTo>
                  <a:pt x="0" y="9"/>
                </a:lnTo>
                <a:lnTo>
                  <a:pt x="0" y="10"/>
                </a:lnTo>
                <a:lnTo>
                  <a:pt x="0" y="29"/>
                </a:lnTo>
                <a:lnTo>
                  <a:pt x="0" y="31"/>
                </a:lnTo>
                <a:lnTo>
                  <a:pt x="7" y="31"/>
                </a:lnTo>
                <a:lnTo>
                  <a:pt x="7" y="40"/>
                </a:lnTo>
                <a:lnTo>
                  <a:pt x="20" y="40"/>
                </a:lnTo>
                <a:lnTo>
                  <a:pt x="20" y="34"/>
                </a:lnTo>
                <a:lnTo>
                  <a:pt x="13" y="34"/>
                </a:lnTo>
                <a:lnTo>
                  <a:pt x="13" y="6"/>
                </a:lnTo>
                <a:lnTo>
                  <a:pt x="20" y="6"/>
                </a:lnTo>
                <a:lnTo>
                  <a:pt x="20" y="0"/>
                </a:lnTo>
                <a:lnTo>
                  <a:pt x="7"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1" name="Freeform 269"/>
          <p:cNvSpPr/>
          <p:nvPr/>
        </p:nvSpPr>
        <p:spPr bwMode="auto">
          <a:xfrm>
            <a:off x="6183313" y="2959100"/>
            <a:ext cx="174625" cy="150813"/>
          </a:xfrm>
          <a:custGeom>
            <a:gdLst>
              <a:gd fmla="*/ 12 w 110" name="T0"/>
              <a:gd fmla="*/ 95 h 95" name="T1"/>
              <a:gd fmla="*/ 31 w 110" name="T2"/>
              <a:gd fmla="*/ 74 h 95" name="T3"/>
              <a:gd fmla="*/ 110 w 110" name="T4"/>
              <a:gd fmla="*/ 74 h 95" name="T5"/>
              <a:gd fmla="*/ 110 w 110" name="T6"/>
              <a:gd fmla="*/ 51 h 95" name="T7"/>
              <a:gd fmla="*/ 39 w 110" name="T8"/>
              <a:gd fmla="*/ 51 h 95" name="T9"/>
              <a:gd fmla="*/ 35 w 110" name="T10"/>
              <a:gd fmla="*/ 51 h 95" name="T11"/>
              <a:gd fmla="*/ 35 w 110" name="T12"/>
              <a:gd fmla="*/ 48 h 95" name="T13"/>
              <a:gd fmla="*/ 35 w 110" name="T14"/>
              <a:gd fmla="*/ 0 h 95" name="T15"/>
              <a:gd fmla="*/ 0 w 110" name="T16"/>
              <a:gd fmla="*/ 0 h 95" name="T17"/>
              <a:gd fmla="*/ 0 w 110" name="T18"/>
              <a:gd fmla="*/ 74 h 95" name="T19"/>
              <a:gd fmla="*/ 12 w 110" name="T20"/>
              <a:gd fmla="*/ 74 h 95" name="T21"/>
              <a:gd fmla="*/ 12 w 110" name="T22"/>
              <a:gd fmla="*/ 95 h 9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10" name="T36"/>
              <a:gd fmla="*/ 0 h 95" name="T37"/>
              <a:gd fmla="*/ 110 w 110" name="T38"/>
              <a:gd fmla="*/ 95 h 9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95" w="110">
                <a:moveTo>
                  <a:pt x="12" y="95"/>
                </a:moveTo>
                <a:lnTo>
                  <a:pt x="31" y="74"/>
                </a:lnTo>
                <a:lnTo>
                  <a:pt x="110" y="74"/>
                </a:lnTo>
                <a:lnTo>
                  <a:pt x="110" y="51"/>
                </a:lnTo>
                <a:lnTo>
                  <a:pt x="39" y="51"/>
                </a:lnTo>
                <a:lnTo>
                  <a:pt x="35" y="51"/>
                </a:lnTo>
                <a:lnTo>
                  <a:pt x="35" y="48"/>
                </a:lnTo>
                <a:lnTo>
                  <a:pt x="35" y="0"/>
                </a:lnTo>
                <a:lnTo>
                  <a:pt x="0" y="0"/>
                </a:lnTo>
                <a:lnTo>
                  <a:pt x="0" y="74"/>
                </a:lnTo>
                <a:lnTo>
                  <a:pt x="12" y="74"/>
                </a:lnTo>
                <a:lnTo>
                  <a:pt x="12" y="9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2" name="Freeform 270"/>
          <p:cNvSpPr/>
          <p:nvPr/>
        </p:nvSpPr>
        <p:spPr bwMode="auto">
          <a:xfrm>
            <a:off x="6245225" y="2913063"/>
            <a:ext cx="180975" cy="155575"/>
          </a:xfrm>
          <a:custGeom>
            <a:gdLst>
              <a:gd fmla="*/ 114 w 114" name="T0"/>
              <a:gd fmla="*/ 0 h 98" name="T1"/>
              <a:gd fmla="*/ 0 w 114" name="T2"/>
              <a:gd fmla="*/ 0 h 98" name="T3"/>
              <a:gd fmla="*/ 0 w 114" name="T4"/>
              <a:gd fmla="*/ 29 h 98" name="T5"/>
              <a:gd fmla="*/ 0 w 114" name="T6"/>
              <a:gd fmla="*/ 77 h 98" name="T7"/>
              <a:gd fmla="*/ 71 w 114" name="T8"/>
              <a:gd fmla="*/ 77 h 98" name="T9"/>
              <a:gd fmla="*/ 82 w 114" name="T10"/>
              <a:gd fmla="*/ 77 h 98" name="T11"/>
              <a:gd fmla="*/ 102 w 114" name="T12"/>
              <a:gd fmla="*/ 98 h 98" name="T13"/>
              <a:gd fmla="*/ 102 w 114" name="T14"/>
              <a:gd fmla="*/ 77 h 98" name="T15"/>
              <a:gd fmla="*/ 114 w 114" name="T16"/>
              <a:gd fmla="*/ 77 h 98" name="T17"/>
              <a:gd fmla="*/ 114 w 114" name="T18"/>
              <a:gd fmla="*/ 0 h 9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98" name="T31"/>
              <a:gd fmla="*/ 114 w 114" name="T32"/>
              <a:gd fmla="*/ 98 h 9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8" w="114">
                <a:moveTo>
                  <a:pt x="114" y="0"/>
                </a:moveTo>
                <a:lnTo>
                  <a:pt x="0" y="0"/>
                </a:lnTo>
                <a:lnTo>
                  <a:pt x="0" y="29"/>
                </a:lnTo>
                <a:lnTo>
                  <a:pt x="0" y="77"/>
                </a:lnTo>
                <a:lnTo>
                  <a:pt x="71" y="77"/>
                </a:lnTo>
                <a:lnTo>
                  <a:pt x="82" y="77"/>
                </a:lnTo>
                <a:lnTo>
                  <a:pt x="102" y="98"/>
                </a:lnTo>
                <a:lnTo>
                  <a:pt x="102" y="77"/>
                </a:lnTo>
                <a:lnTo>
                  <a:pt x="114" y="77"/>
                </a:lnTo>
                <a:lnTo>
                  <a:pt x="11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3" name="Freeform 271"/>
          <p:cNvSpPr>
            <a:spLocks noEditPoints="1"/>
          </p:cNvSpPr>
          <p:nvPr/>
        </p:nvSpPr>
        <p:spPr bwMode="auto">
          <a:xfrm>
            <a:off x="5808663" y="3452813"/>
            <a:ext cx="107950" cy="227012"/>
          </a:xfrm>
          <a:custGeom>
            <a:gdLst>
              <a:gd fmla="*/ 32 w 64" name="T0"/>
              <a:gd fmla="*/ 115 h 134" name="T1"/>
              <a:gd fmla="*/ 63 w 64" name="T2"/>
              <a:gd fmla="*/ 130 h 134" name="T3"/>
              <a:gd fmla="*/ 64 w 64" name="T4"/>
              <a:gd fmla="*/ 130 h 134" name="T5"/>
              <a:gd fmla="*/ 64 w 64" name="T6"/>
              <a:gd fmla="*/ 29 h 134" name="T7"/>
              <a:gd fmla="*/ 63 w 64" name="T8"/>
              <a:gd fmla="*/ 14 h 134" name="T9"/>
              <a:gd fmla="*/ 32 w 64" name="T10"/>
              <a:gd fmla="*/ 0 h 134" name="T11"/>
              <a:gd fmla="*/ 32 w 64" name="T12"/>
              <a:gd fmla="*/ 18 h 134" name="T13"/>
              <a:gd fmla="*/ 54 w 64" name="T14"/>
              <a:gd fmla="*/ 22 h 134" name="T15"/>
              <a:gd fmla="*/ 55 w 64" name="T16"/>
              <a:gd fmla="*/ 25 h 134" name="T17"/>
              <a:gd fmla="*/ 53 w 64" name="T18"/>
              <a:gd fmla="*/ 26 h 134" name="T19"/>
              <a:gd fmla="*/ 53 w 64" name="T20"/>
              <a:gd fmla="*/ 25 h 134" name="T21"/>
              <a:gd fmla="*/ 48 w 64" name="T22"/>
              <a:gd fmla="*/ 24 h 134" name="T23"/>
              <a:gd fmla="*/ 32 w 64" name="T24"/>
              <a:gd fmla="*/ 22 h 134" name="T25"/>
              <a:gd fmla="*/ 32 w 64" name="T26"/>
              <a:gd fmla="*/ 36 h 134" name="T27"/>
              <a:gd fmla="*/ 54 w 64" name="T28"/>
              <a:gd fmla="*/ 40 h 134" name="T29"/>
              <a:gd fmla="*/ 55 w 64" name="T30"/>
              <a:gd fmla="*/ 43 h 134" name="T31"/>
              <a:gd fmla="*/ 53 w 64" name="T32"/>
              <a:gd fmla="*/ 44 h 134" name="T33"/>
              <a:gd fmla="*/ 53 w 64" name="T34"/>
              <a:gd fmla="*/ 43 h 134" name="T35"/>
              <a:gd fmla="*/ 48 w 64" name="T36"/>
              <a:gd fmla="*/ 42 h 134" name="T37"/>
              <a:gd fmla="*/ 32 w 64" name="T38"/>
              <a:gd fmla="*/ 40 h 134" name="T39"/>
              <a:gd fmla="*/ 32 w 64" name="T40"/>
              <a:gd fmla="*/ 54 h 134" name="T41"/>
              <a:gd fmla="*/ 54 w 64" name="T42"/>
              <a:gd fmla="*/ 58 h 134" name="T43"/>
              <a:gd fmla="*/ 55 w 64" name="T44"/>
              <a:gd fmla="*/ 61 h 134" name="T45"/>
              <a:gd fmla="*/ 53 w 64" name="T46"/>
              <a:gd fmla="*/ 62 h 134" name="T47"/>
              <a:gd fmla="*/ 53 w 64" name="T48"/>
              <a:gd fmla="*/ 62 h 134" name="T49"/>
              <a:gd fmla="*/ 48 w 64" name="T50"/>
              <a:gd fmla="*/ 60 h 134" name="T51"/>
              <a:gd fmla="*/ 32 w 64" name="T52"/>
              <a:gd fmla="*/ 58 h 134" name="T53"/>
              <a:gd fmla="*/ 32 w 64" name="T54"/>
              <a:gd fmla="*/ 115 h 134" name="T55"/>
              <a:gd fmla="*/ 2 w 64" name="T56"/>
              <a:gd fmla="*/ 130 h 134" name="T57"/>
              <a:gd fmla="*/ 32 w 64" name="T58"/>
              <a:gd fmla="*/ 115 h 134" name="T59"/>
              <a:gd fmla="*/ 32 w 64" name="T60"/>
              <a:gd fmla="*/ 58 h 134" name="T61"/>
              <a:gd fmla="*/ 16 w 64" name="T62"/>
              <a:gd fmla="*/ 60 h 134" name="T63"/>
              <a:gd fmla="*/ 12 w 64" name="T64"/>
              <a:gd fmla="*/ 62 h 134" name="T65"/>
              <a:gd fmla="*/ 10 w 64" name="T66"/>
              <a:gd fmla="*/ 61 h 134" name="T67"/>
              <a:gd fmla="*/ 11 w 64" name="T68"/>
              <a:gd fmla="*/ 58 h 134" name="T69"/>
              <a:gd fmla="*/ 11 w 64" name="T70"/>
              <a:gd fmla="*/ 58 h 134" name="T71"/>
              <a:gd fmla="*/ 32 w 64" name="T72"/>
              <a:gd fmla="*/ 54 h 134" name="T73"/>
              <a:gd fmla="*/ 32 w 64" name="T74"/>
              <a:gd fmla="*/ 40 h 134" name="T75"/>
              <a:gd fmla="*/ 16 w 64" name="T76"/>
              <a:gd fmla="*/ 42 h 134" name="T77"/>
              <a:gd fmla="*/ 12 w 64" name="T78"/>
              <a:gd fmla="*/ 43 h 134" name="T79"/>
              <a:gd fmla="*/ 10 w 64" name="T80"/>
              <a:gd fmla="*/ 43 h 134" name="T81"/>
              <a:gd fmla="*/ 11 w 64" name="T82"/>
              <a:gd fmla="*/ 40 h 134" name="T83"/>
              <a:gd fmla="*/ 11 w 64" name="T84"/>
              <a:gd fmla="*/ 40 h 134" name="T85"/>
              <a:gd fmla="*/ 32 w 64" name="T86"/>
              <a:gd fmla="*/ 36 h 134" name="T87"/>
              <a:gd fmla="*/ 32 w 64" name="T88"/>
              <a:gd fmla="*/ 22 h 134" name="T89"/>
              <a:gd fmla="*/ 16 w 64" name="T90"/>
              <a:gd fmla="*/ 24 h 134" name="T91"/>
              <a:gd fmla="*/ 12 w 64" name="T92"/>
              <a:gd fmla="*/ 25 h 134" name="T93"/>
              <a:gd fmla="*/ 10 w 64" name="T94"/>
              <a:gd fmla="*/ 25 h 134" name="T95"/>
              <a:gd fmla="*/ 11 w 64" name="T96"/>
              <a:gd fmla="*/ 22 h 134" name="T97"/>
              <a:gd fmla="*/ 11 w 64" name="T98"/>
              <a:gd fmla="*/ 22 h 134" name="T99"/>
              <a:gd fmla="*/ 32 w 64" name="T100"/>
              <a:gd fmla="*/ 18 h 134" name="T101"/>
              <a:gd fmla="*/ 32 w 64" name="T102"/>
              <a:gd fmla="*/ 0 h 134" name="T103"/>
              <a:gd fmla="*/ 2 w 64" name="T104"/>
              <a:gd fmla="*/ 14 h 134" name="T105"/>
              <a:gd fmla="*/ 1 w 64" name="T106"/>
              <a:gd fmla="*/ 29 h 134" name="T107"/>
              <a:gd fmla="*/ 1 w 64" name="T108"/>
              <a:gd fmla="*/ 130 h 134" name="T109"/>
              <a:gd fmla="*/ 2 w 64" name="T110"/>
              <a:gd fmla="*/ 130 h 13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64" name="T168"/>
              <a:gd fmla="*/ 0 h 134" name="T169"/>
              <a:gd fmla="*/ 64 w 64" name="T170"/>
              <a:gd fmla="*/ 134 h 134"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34" w="64">
                <a:moveTo>
                  <a:pt x="32" y="115"/>
                </a:moveTo>
                <a:cubicBezTo>
                  <a:pt x="47" y="115"/>
                  <a:pt x="60" y="119"/>
                  <a:pt x="63" y="130"/>
                </a:cubicBezTo>
                <a:cubicBezTo>
                  <a:pt x="64" y="134"/>
                  <a:pt x="64" y="134"/>
                  <a:pt x="64" y="130"/>
                </a:cubicBezTo>
                <a:cubicBezTo>
                  <a:pt x="64" y="109"/>
                  <a:pt x="64" y="50"/>
                  <a:pt x="64" y="29"/>
                </a:cubicBezTo>
                <a:cubicBezTo>
                  <a:pt x="64" y="25"/>
                  <a:pt x="64" y="18"/>
                  <a:pt x="63" y="14"/>
                </a:cubicBezTo>
                <a:cubicBezTo>
                  <a:pt x="59" y="3"/>
                  <a:pt x="47" y="0"/>
                  <a:pt x="32" y="0"/>
                </a:cubicBezTo>
                <a:cubicBezTo>
                  <a:pt x="32" y="18"/>
                  <a:pt x="32" y="18"/>
                  <a:pt x="32" y="18"/>
                </a:cubicBezTo>
                <a:cubicBezTo>
                  <a:pt x="42" y="18"/>
                  <a:pt x="49" y="19"/>
                  <a:pt x="54" y="22"/>
                </a:cubicBezTo>
                <a:cubicBezTo>
                  <a:pt x="55" y="22"/>
                  <a:pt x="56" y="24"/>
                  <a:pt x="55" y="25"/>
                </a:cubicBezTo>
                <a:cubicBezTo>
                  <a:pt x="55" y="25"/>
                  <a:pt x="54" y="26"/>
                  <a:pt x="53" y="26"/>
                </a:cubicBezTo>
                <a:cubicBezTo>
                  <a:pt x="53" y="26"/>
                  <a:pt x="53" y="26"/>
                  <a:pt x="53" y="25"/>
                </a:cubicBezTo>
                <a:cubicBezTo>
                  <a:pt x="51" y="25"/>
                  <a:pt x="50" y="24"/>
                  <a:pt x="48" y="24"/>
                </a:cubicBezTo>
                <a:cubicBezTo>
                  <a:pt x="44" y="22"/>
                  <a:pt x="39" y="22"/>
                  <a:pt x="32" y="22"/>
                </a:cubicBezTo>
                <a:cubicBezTo>
                  <a:pt x="32" y="36"/>
                  <a:pt x="32" y="36"/>
                  <a:pt x="32" y="36"/>
                </a:cubicBezTo>
                <a:cubicBezTo>
                  <a:pt x="42" y="36"/>
                  <a:pt x="49" y="37"/>
                  <a:pt x="54" y="40"/>
                </a:cubicBezTo>
                <a:cubicBezTo>
                  <a:pt x="55" y="41"/>
                  <a:pt x="56" y="42"/>
                  <a:pt x="55" y="43"/>
                </a:cubicBezTo>
                <a:cubicBezTo>
                  <a:pt x="55" y="43"/>
                  <a:pt x="54" y="44"/>
                  <a:pt x="53" y="44"/>
                </a:cubicBezTo>
                <a:cubicBezTo>
                  <a:pt x="53" y="44"/>
                  <a:pt x="53" y="44"/>
                  <a:pt x="53" y="43"/>
                </a:cubicBezTo>
                <a:cubicBezTo>
                  <a:pt x="51" y="43"/>
                  <a:pt x="50" y="42"/>
                  <a:pt x="48" y="42"/>
                </a:cubicBezTo>
                <a:cubicBezTo>
                  <a:pt x="44" y="41"/>
                  <a:pt x="39" y="40"/>
                  <a:pt x="32" y="40"/>
                </a:cubicBezTo>
                <a:cubicBezTo>
                  <a:pt x="32" y="54"/>
                  <a:pt x="32" y="54"/>
                  <a:pt x="32" y="54"/>
                </a:cubicBezTo>
                <a:cubicBezTo>
                  <a:pt x="42" y="54"/>
                  <a:pt x="49" y="56"/>
                  <a:pt x="54" y="58"/>
                </a:cubicBezTo>
                <a:cubicBezTo>
                  <a:pt x="55" y="59"/>
                  <a:pt x="56" y="60"/>
                  <a:pt x="55" y="61"/>
                </a:cubicBezTo>
                <a:cubicBezTo>
                  <a:pt x="55" y="61"/>
                  <a:pt x="54" y="62"/>
                  <a:pt x="53" y="62"/>
                </a:cubicBezTo>
                <a:cubicBezTo>
                  <a:pt x="53" y="62"/>
                  <a:pt x="53" y="62"/>
                  <a:pt x="53" y="62"/>
                </a:cubicBezTo>
                <a:cubicBezTo>
                  <a:pt x="51" y="61"/>
                  <a:pt x="50" y="60"/>
                  <a:pt x="48" y="60"/>
                </a:cubicBezTo>
                <a:cubicBezTo>
                  <a:pt x="44" y="59"/>
                  <a:pt x="39" y="58"/>
                  <a:pt x="32" y="58"/>
                </a:cubicBezTo>
                <a:lnTo>
                  <a:pt x="32" y="115"/>
                </a:lnTo>
                <a:close/>
                <a:moveTo>
                  <a:pt x="2" y="130"/>
                </a:moveTo>
                <a:cubicBezTo>
                  <a:pt x="5" y="119"/>
                  <a:pt x="18" y="115"/>
                  <a:pt x="32" y="115"/>
                </a:cubicBezTo>
                <a:cubicBezTo>
                  <a:pt x="32" y="58"/>
                  <a:pt x="32" y="58"/>
                  <a:pt x="32" y="58"/>
                </a:cubicBezTo>
                <a:cubicBezTo>
                  <a:pt x="26" y="58"/>
                  <a:pt x="21" y="59"/>
                  <a:pt x="16" y="60"/>
                </a:cubicBezTo>
                <a:cubicBezTo>
                  <a:pt x="15" y="60"/>
                  <a:pt x="13" y="61"/>
                  <a:pt x="12" y="62"/>
                </a:cubicBezTo>
                <a:cubicBezTo>
                  <a:pt x="11" y="62"/>
                  <a:pt x="10" y="62"/>
                  <a:pt x="10" y="61"/>
                </a:cubicBezTo>
                <a:cubicBezTo>
                  <a:pt x="9" y="60"/>
                  <a:pt x="10" y="59"/>
                  <a:pt x="11" y="58"/>
                </a:cubicBezTo>
                <a:cubicBezTo>
                  <a:pt x="11" y="58"/>
                  <a:pt x="11" y="58"/>
                  <a:pt x="11" y="58"/>
                </a:cubicBezTo>
                <a:cubicBezTo>
                  <a:pt x="16" y="56"/>
                  <a:pt x="23" y="54"/>
                  <a:pt x="32" y="54"/>
                </a:cubicBezTo>
                <a:cubicBezTo>
                  <a:pt x="32" y="40"/>
                  <a:pt x="32" y="40"/>
                  <a:pt x="32" y="40"/>
                </a:cubicBezTo>
                <a:cubicBezTo>
                  <a:pt x="26" y="40"/>
                  <a:pt x="21" y="41"/>
                  <a:pt x="16" y="42"/>
                </a:cubicBezTo>
                <a:cubicBezTo>
                  <a:pt x="15" y="42"/>
                  <a:pt x="13" y="43"/>
                  <a:pt x="12" y="43"/>
                </a:cubicBezTo>
                <a:cubicBezTo>
                  <a:pt x="11" y="44"/>
                  <a:pt x="10" y="44"/>
                  <a:pt x="10" y="43"/>
                </a:cubicBezTo>
                <a:cubicBezTo>
                  <a:pt x="9" y="42"/>
                  <a:pt x="10" y="41"/>
                  <a:pt x="11" y="40"/>
                </a:cubicBezTo>
                <a:cubicBezTo>
                  <a:pt x="11" y="40"/>
                  <a:pt x="11" y="40"/>
                  <a:pt x="11" y="40"/>
                </a:cubicBezTo>
                <a:cubicBezTo>
                  <a:pt x="16" y="37"/>
                  <a:pt x="23" y="36"/>
                  <a:pt x="32" y="36"/>
                </a:cubicBezTo>
                <a:cubicBezTo>
                  <a:pt x="32" y="22"/>
                  <a:pt x="32" y="22"/>
                  <a:pt x="32" y="22"/>
                </a:cubicBezTo>
                <a:cubicBezTo>
                  <a:pt x="26" y="22"/>
                  <a:pt x="21" y="22"/>
                  <a:pt x="16" y="24"/>
                </a:cubicBezTo>
                <a:cubicBezTo>
                  <a:pt x="15" y="24"/>
                  <a:pt x="13" y="25"/>
                  <a:pt x="12" y="25"/>
                </a:cubicBezTo>
                <a:cubicBezTo>
                  <a:pt x="11" y="26"/>
                  <a:pt x="10" y="25"/>
                  <a:pt x="10" y="25"/>
                </a:cubicBezTo>
                <a:cubicBezTo>
                  <a:pt x="9" y="24"/>
                  <a:pt x="10" y="22"/>
                  <a:pt x="11" y="22"/>
                </a:cubicBezTo>
                <a:cubicBezTo>
                  <a:pt x="11" y="22"/>
                  <a:pt x="11" y="22"/>
                  <a:pt x="11" y="22"/>
                </a:cubicBezTo>
                <a:cubicBezTo>
                  <a:pt x="16" y="19"/>
                  <a:pt x="23" y="18"/>
                  <a:pt x="32" y="18"/>
                </a:cubicBezTo>
                <a:cubicBezTo>
                  <a:pt x="32" y="0"/>
                  <a:pt x="32" y="0"/>
                  <a:pt x="32" y="0"/>
                </a:cubicBezTo>
                <a:cubicBezTo>
                  <a:pt x="18" y="0"/>
                  <a:pt x="6" y="3"/>
                  <a:pt x="2" y="14"/>
                </a:cubicBezTo>
                <a:cubicBezTo>
                  <a:pt x="1" y="18"/>
                  <a:pt x="1" y="25"/>
                  <a:pt x="1" y="29"/>
                </a:cubicBezTo>
                <a:cubicBezTo>
                  <a:pt x="1" y="50"/>
                  <a:pt x="1" y="109"/>
                  <a:pt x="1" y="130"/>
                </a:cubicBezTo>
                <a:cubicBezTo>
                  <a:pt x="1" y="134"/>
                  <a:pt x="0" y="134"/>
                  <a:pt x="2" y="13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4" name="Freeform 272"/>
          <p:cNvSpPr>
            <a:spLocks noEditPoints="1"/>
          </p:cNvSpPr>
          <p:nvPr/>
        </p:nvSpPr>
        <p:spPr bwMode="auto">
          <a:xfrm>
            <a:off x="5926138" y="3452813"/>
            <a:ext cx="109537" cy="227012"/>
          </a:xfrm>
          <a:custGeom>
            <a:gdLst>
              <a:gd fmla="*/ 64 w 64" name="T0"/>
              <a:gd fmla="*/ 130 h 134" name="T1"/>
              <a:gd fmla="*/ 62 w 64" name="T2"/>
              <a:gd fmla="*/ 14 h 134" name="T3"/>
              <a:gd fmla="*/ 32 w 64" name="T4"/>
              <a:gd fmla="*/ 18 h 134" name="T5"/>
              <a:gd fmla="*/ 55 w 64" name="T6"/>
              <a:gd fmla="*/ 25 h 134" name="T7"/>
              <a:gd fmla="*/ 53 w 64" name="T8"/>
              <a:gd fmla="*/ 26 h 134" name="T9"/>
              <a:gd fmla="*/ 48 w 64" name="T10"/>
              <a:gd fmla="*/ 24 h 134" name="T11"/>
              <a:gd fmla="*/ 32 w 64" name="T12"/>
              <a:gd fmla="*/ 36 h 134" name="T13"/>
              <a:gd fmla="*/ 55 w 64" name="T14"/>
              <a:gd fmla="*/ 43 h 134" name="T15"/>
              <a:gd fmla="*/ 53 w 64" name="T16"/>
              <a:gd fmla="*/ 44 h 134" name="T17"/>
              <a:gd fmla="*/ 48 w 64" name="T18"/>
              <a:gd fmla="*/ 42 h 134" name="T19"/>
              <a:gd fmla="*/ 32 w 64" name="T20"/>
              <a:gd fmla="*/ 54 h 134" name="T21"/>
              <a:gd fmla="*/ 55 w 64" name="T22"/>
              <a:gd fmla="*/ 61 h 134" name="T23"/>
              <a:gd fmla="*/ 53 w 64" name="T24"/>
              <a:gd fmla="*/ 62 h 134" name="T25"/>
              <a:gd fmla="*/ 48 w 64" name="T26"/>
              <a:gd fmla="*/ 60 h 134" name="T27"/>
              <a:gd fmla="*/ 32 w 64" name="T28"/>
              <a:gd fmla="*/ 115 h 134" name="T29"/>
              <a:gd fmla="*/ 63 w 64" name="T30"/>
              <a:gd fmla="*/ 130 h 134" name="T31"/>
              <a:gd fmla="*/ 32 w 64" name="T32"/>
              <a:gd fmla="*/ 0 h 134" name="T33"/>
              <a:gd fmla="*/ 0 w 64" name="T34"/>
              <a:gd fmla="*/ 29 h 134" name="T35"/>
              <a:gd fmla="*/ 1 w 64" name="T36"/>
              <a:gd fmla="*/ 130 h 134" name="T37"/>
              <a:gd fmla="*/ 32 w 64" name="T38"/>
              <a:gd fmla="*/ 58 h 134" name="T39"/>
              <a:gd fmla="*/ 16 w 64" name="T40"/>
              <a:gd fmla="*/ 60 h 134" name="T41"/>
              <a:gd fmla="*/ 9 w 64" name="T42"/>
              <a:gd fmla="*/ 61 h 134" name="T43"/>
              <a:gd fmla="*/ 32 w 64" name="T44"/>
              <a:gd fmla="*/ 54 h 134" name="T45"/>
              <a:gd fmla="*/ 32 w 64" name="T46"/>
              <a:gd fmla="*/ 40 h 134" name="T47"/>
              <a:gd fmla="*/ 16 w 64" name="T48"/>
              <a:gd fmla="*/ 42 h 134" name="T49"/>
              <a:gd fmla="*/ 9 w 64" name="T50"/>
              <a:gd fmla="*/ 43 h 134" name="T51"/>
              <a:gd fmla="*/ 32 w 64" name="T52"/>
              <a:gd fmla="*/ 36 h 134" name="T53"/>
              <a:gd fmla="*/ 32 w 64" name="T54"/>
              <a:gd fmla="*/ 22 h 134" name="T55"/>
              <a:gd fmla="*/ 16 w 64" name="T56"/>
              <a:gd fmla="*/ 24 h 134" name="T57"/>
              <a:gd fmla="*/ 9 w 64" name="T58"/>
              <a:gd fmla="*/ 25 h 134" name="T59"/>
              <a:gd fmla="*/ 32 w 64" name="T60"/>
              <a:gd fmla="*/ 18 h 134" name="T61"/>
              <a:gd fmla="*/ 32 w 64" name="T62"/>
              <a:gd fmla="*/ 0 h 13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4" name="T96"/>
              <a:gd fmla="*/ 0 h 134" name="T97"/>
              <a:gd fmla="*/ 64 w 64" name="T98"/>
              <a:gd fmla="*/ 134 h 13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34" w="64">
                <a:moveTo>
                  <a:pt x="63" y="130"/>
                </a:moveTo>
                <a:cubicBezTo>
                  <a:pt x="64" y="134"/>
                  <a:pt x="64" y="134"/>
                  <a:pt x="64" y="130"/>
                </a:cubicBezTo>
                <a:cubicBezTo>
                  <a:pt x="64" y="109"/>
                  <a:pt x="64" y="50"/>
                  <a:pt x="64" y="29"/>
                </a:cubicBezTo>
                <a:cubicBezTo>
                  <a:pt x="64" y="25"/>
                  <a:pt x="64" y="18"/>
                  <a:pt x="62" y="14"/>
                </a:cubicBezTo>
                <a:cubicBezTo>
                  <a:pt x="59" y="3"/>
                  <a:pt x="46" y="0"/>
                  <a:pt x="32" y="0"/>
                </a:cubicBezTo>
                <a:cubicBezTo>
                  <a:pt x="32" y="18"/>
                  <a:pt x="32" y="18"/>
                  <a:pt x="32" y="18"/>
                </a:cubicBezTo>
                <a:cubicBezTo>
                  <a:pt x="41" y="18"/>
                  <a:pt x="48" y="19"/>
                  <a:pt x="54" y="22"/>
                </a:cubicBezTo>
                <a:cubicBezTo>
                  <a:pt x="55" y="22"/>
                  <a:pt x="55" y="24"/>
                  <a:pt x="55" y="25"/>
                </a:cubicBezTo>
                <a:cubicBezTo>
                  <a:pt x="55" y="25"/>
                  <a:pt x="55" y="25"/>
                  <a:pt x="55" y="25"/>
                </a:cubicBezTo>
                <a:cubicBezTo>
                  <a:pt x="54" y="25"/>
                  <a:pt x="54" y="26"/>
                  <a:pt x="53" y="26"/>
                </a:cubicBezTo>
                <a:cubicBezTo>
                  <a:pt x="53" y="26"/>
                  <a:pt x="52" y="26"/>
                  <a:pt x="52" y="25"/>
                </a:cubicBezTo>
                <a:cubicBezTo>
                  <a:pt x="51" y="25"/>
                  <a:pt x="49" y="24"/>
                  <a:pt x="48" y="24"/>
                </a:cubicBezTo>
                <a:cubicBezTo>
                  <a:pt x="44" y="22"/>
                  <a:pt x="38" y="22"/>
                  <a:pt x="32" y="22"/>
                </a:cubicBezTo>
                <a:cubicBezTo>
                  <a:pt x="32" y="36"/>
                  <a:pt x="32" y="36"/>
                  <a:pt x="32" y="36"/>
                </a:cubicBezTo>
                <a:cubicBezTo>
                  <a:pt x="41" y="36"/>
                  <a:pt x="48" y="37"/>
                  <a:pt x="54" y="40"/>
                </a:cubicBezTo>
                <a:cubicBezTo>
                  <a:pt x="55" y="41"/>
                  <a:pt x="55" y="42"/>
                  <a:pt x="55" y="43"/>
                </a:cubicBezTo>
                <a:cubicBezTo>
                  <a:pt x="55" y="43"/>
                  <a:pt x="55" y="43"/>
                  <a:pt x="55" y="43"/>
                </a:cubicBezTo>
                <a:cubicBezTo>
                  <a:pt x="54" y="43"/>
                  <a:pt x="54" y="44"/>
                  <a:pt x="53" y="44"/>
                </a:cubicBezTo>
                <a:cubicBezTo>
                  <a:pt x="53" y="44"/>
                  <a:pt x="52" y="44"/>
                  <a:pt x="52" y="43"/>
                </a:cubicBezTo>
                <a:cubicBezTo>
                  <a:pt x="51" y="43"/>
                  <a:pt x="49" y="42"/>
                  <a:pt x="48" y="42"/>
                </a:cubicBezTo>
                <a:cubicBezTo>
                  <a:pt x="44" y="41"/>
                  <a:pt x="38" y="40"/>
                  <a:pt x="32" y="40"/>
                </a:cubicBezTo>
                <a:cubicBezTo>
                  <a:pt x="32" y="54"/>
                  <a:pt x="32" y="54"/>
                  <a:pt x="32" y="54"/>
                </a:cubicBezTo>
                <a:cubicBezTo>
                  <a:pt x="41" y="54"/>
                  <a:pt x="48" y="56"/>
                  <a:pt x="54" y="58"/>
                </a:cubicBezTo>
                <a:cubicBezTo>
                  <a:pt x="55" y="59"/>
                  <a:pt x="55" y="60"/>
                  <a:pt x="55" y="61"/>
                </a:cubicBezTo>
                <a:cubicBezTo>
                  <a:pt x="55" y="61"/>
                  <a:pt x="55" y="61"/>
                  <a:pt x="55" y="61"/>
                </a:cubicBezTo>
                <a:cubicBezTo>
                  <a:pt x="54" y="61"/>
                  <a:pt x="54" y="62"/>
                  <a:pt x="53" y="62"/>
                </a:cubicBezTo>
                <a:cubicBezTo>
                  <a:pt x="53" y="62"/>
                  <a:pt x="52" y="62"/>
                  <a:pt x="52" y="62"/>
                </a:cubicBezTo>
                <a:cubicBezTo>
                  <a:pt x="51" y="61"/>
                  <a:pt x="49" y="60"/>
                  <a:pt x="48" y="60"/>
                </a:cubicBezTo>
                <a:cubicBezTo>
                  <a:pt x="44" y="59"/>
                  <a:pt x="38" y="58"/>
                  <a:pt x="32" y="58"/>
                </a:cubicBezTo>
                <a:cubicBezTo>
                  <a:pt x="32" y="115"/>
                  <a:pt x="32" y="115"/>
                  <a:pt x="32" y="115"/>
                </a:cubicBezTo>
                <a:cubicBezTo>
                  <a:pt x="32" y="115"/>
                  <a:pt x="32" y="115"/>
                  <a:pt x="32" y="115"/>
                </a:cubicBezTo>
                <a:cubicBezTo>
                  <a:pt x="47" y="115"/>
                  <a:pt x="59" y="119"/>
                  <a:pt x="63" y="130"/>
                </a:cubicBezTo>
                <a:close/>
                <a:moveTo>
                  <a:pt x="32" y="0"/>
                </a:moveTo>
                <a:cubicBezTo>
                  <a:pt x="32" y="0"/>
                  <a:pt x="32" y="0"/>
                  <a:pt x="32" y="0"/>
                </a:cubicBezTo>
                <a:cubicBezTo>
                  <a:pt x="17" y="0"/>
                  <a:pt x="5" y="3"/>
                  <a:pt x="1" y="14"/>
                </a:cubicBezTo>
                <a:cubicBezTo>
                  <a:pt x="0" y="18"/>
                  <a:pt x="0" y="25"/>
                  <a:pt x="0" y="29"/>
                </a:cubicBezTo>
                <a:cubicBezTo>
                  <a:pt x="0" y="50"/>
                  <a:pt x="0" y="109"/>
                  <a:pt x="0" y="130"/>
                </a:cubicBezTo>
                <a:cubicBezTo>
                  <a:pt x="0" y="134"/>
                  <a:pt x="0" y="134"/>
                  <a:pt x="1" y="130"/>
                </a:cubicBezTo>
                <a:cubicBezTo>
                  <a:pt x="5" y="119"/>
                  <a:pt x="17" y="115"/>
                  <a:pt x="32" y="115"/>
                </a:cubicBezTo>
                <a:cubicBezTo>
                  <a:pt x="32" y="58"/>
                  <a:pt x="32" y="58"/>
                  <a:pt x="32" y="58"/>
                </a:cubicBezTo>
                <a:cubicBezTo>
                  <a:pt x="32" y="58"/>
                  <a:pt x="32" y="58"/>
                  <a:pt x="32" y="58"/>
                </a:cubicBezTo>
                <a:cubicBezTo>
                  <a:pt x="25" y="58"/>
                  <a:pt x="20" y="59"/>
                  <a:pt x="16" y="60"/>
                </a:cubicBezTo>
                <a:cubicBezTo>
                  <a:pt x="14" y="60"/>
                  <a:pt x="13" y="61"/>
                  <a:pt x="12" y="62"/>
                </a:cubicBezTo>
                <a:cubicBezTo>
                  <a:pt x="11" y="62"/>
                  <a:pt x="10" y="62"/>
                  <a:pt x="9" y="61"/>
                </a:cubicBezTo>
                <a:cubicBezTo>
                  <a:pt x="9" y="60"/>
                  <a:pt x="9" y="59"/>
                  <a:pt x="10" y="58"/>
                </a:cubicBezTo>
                <a:cubicBezTo>
                  <a:pt x="15" y="56"/>
                  <a:pt x="22" y="54"/>
                  <a:pt x="32" y="54"/>
                </a:cubicBezTo>
                <a:cubicBezTo>
                  <a:pt x="32" y="54"/>
                  <a:pt x="32" y="54"/>
                  <a:pt x="32" y="54"/>
                </a:cubicBezTo>
                <a:cubicBezTo>
                  <a:pt x="32" y="40"/>
                  <a:pt x="32" y="40"/>
                  <a:pt x="32" y="40"/>
                </a:cubicBezTo>
                <a:cubicBezTo>
                  <a:pt x="32" y="40"/>
                  <a:pt x="32" y="40"/>
                  <a:pt x="32" y="40"/>
                </a:cubicBezTo>
                <a:cubicBezTo>
                  <a:pt x="25" y="40"/>
                  <a:pt x="20" y="41"/>
                  <a:pt x="16" y="42"/>
                </a:cubicBezTo>
                <a:cubicBezTo>
                  <a:pt x="14" y="42"/>
                  <a:pt x="13" y="43"/>
                  <a:pt x="12" y="43"/>
                </a:cubicBezTo>
                <a:cubicBezTo>
                  <a:pt x="11" y="44"/>
                  <a:pt x="10" y="44"/>
                  <a:pt x="9" y="43"/>
                </a:cubicBezTo>
                <a:cubicBezTo>
                  <a:pt x="9" y="42"/>
                  <a:pt x="9" y="41"/>
                  <a:pt x="10" y="40"/>
                </a:cubicBezTo>
                <a:cubicBezTo>
                  <a:pt x="15" y="37"/>
                  <a:pt x="22" y="36"/>
                  <a:pt x="32" y="36"/>
                </a:cubicBezTo>
                <a:cubicBezTo>
                  <a:pt x="32" y="36"/>
                  <a:pt x="32" y="36"/>
                  <a:pt x="32" y="36"/>
                </a:cubicBezTo>
                <a:cubicBezTo>
                  <a:pt x="32" y="22"/>
                  <a:pt x="32" y="22"/>
                  <a:pt x="32" y="22"/>
                </a:cubicBezTo>
                <a:cubicBezTo>
                  <a:pt x="32" y="22"/>
                  <a:pt x="32" y="22"/>
                  <a:pt x="32" y="22"/>
                </a:cubicBezTo>
                <a:cubicBezTo>
                  <a:pt x="25" y="22"/>
                  <a:pt x="20" y="22"/>
                  <a:pt x="16" y="24"/>
                </a:cubicBezTo>
                <a:cubicBezTo>
                  <a:pt x="14" y="24"/>
                  <a:pt x="13" y="25"/>
                  <a:pt x="12" y="25"/>
                </a:cubicBezTo>
                <a:cubicBezTo>
                  <a:pt x="11" y="26"/>
                  <a:pt x="10" y="25"/>
                  <a:pt x="9" y="25"/>
                </a:cubicBezTo>
                <a:cubicBezTo>
                  <a:pt x="9" y="24"/>
                  <a:pt x="9" y="22"/>
                  <a:pt x="10" y="22"/>
                </a:cubicBezTo>
                <a:cubicBezTo>
                  <a:pt x="15" y="19"/>
                  <a:pt x="22" y="18"/>
                  <a:pt x="32" y="18"/>
                </a:cubicBezTo>
                <a:cubicBezTo>
                  <a:pt x="32" y="18"/>
                  <a:pt x="32" y="18"/>
                  <a:pt x="32" y="18"/>
                </a:cubicBezTo>
                <a:lnTo>
                  <a:pt x="3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5" name="Freeform 273"/>
          <p:cNvSpPr/>
          <p:nvPr/>
        </p:nvSpPr>
        <p:spPr bwMode="auto">
          <a:xfrm>
            <a:off x="6427788" y="3602038"/>
            <a:ext cx="219075" cy="50800"/>
          </a:xfrm>
          <a:custGeom>
            <a:gdLst>
              <a:gd fmla="*/ 129 w 129" name="T0"/>
              <a:gd fmla="*/ 4 h 30" name="T1"/>
              <a:gd fmla="*/ 117 w 129" name="T2"/>
              <a:gd fmla="*/ 8 h 30" name="T3"/>
              <a:gd fmla="*/ 99 w 129" name="T4"/>
              <a:gd fmla="*/ 0 h 30" name="T5"/>
              <a:gd fmla="*/ 82 w 129" name="T6"/>
              <a:gd fmla="*/ 8 h 30" name="T7"/>
              <a:gd fmla="*/ 64 w 129" name="T8"/>
              <a:gd fmla="*/ 0 h 30" name="T9"/>
              <a:gd fmla="*/ 47 w 129" name="T10"/>
              <a:gd fmla="*/ 8 h 30" name="T11"/>
              <a:gd fmla="*/ 30 w 129" name="T12"/>
              <a:gd fmla="*/ 0 h 30" name="T13"/>
              <a:gd fmla="*/ 12 w 129" name="T14"/>
              <a:gd fmla="*/ 8 h 30" name="T15"/>
              <a:gd fmla="*/ 0 w 129" name="T16"/>
              <a:gd fmla="*/ 4 h 30" name="T17"/>
              <a:gd fmla="*/ 0 w 129" name="T18"/>
              <a:gd fmla="*/ 22 h 30" name="T19"/>
              <a:gd fmla="*/ 8 w 129" name="T20"/>
              <a:gd fmla="*/ 20 h 30" name="T21"/>
              <a:gd fmla="*/ 29 w 129" name="T22"/>
              <a:gd fmla="*/ 24 h 30" name="T23"/>
              <a:gd fmla="*/ 39 w 129" name="T24"/>
              <a:gd fmla="*/ 27 h 30" name="T25"/>
              <a:gd fmla="*/ 48 w 129" name="T26"/>
              <a:gd fmla="*/ 25 h 30" name="T27"/>
              <a:gd fmla="*/ 67 w 129" name="T28"/>
              <a:gd fmla="*/ 19 h 30" name="T29"/>
              <a:gd fmla="*/ 86 w 129" name="T30"/>
              <a:gd fmla="*/ 25 h 30" name="T31"/>
              <a:gd fmla="*/ 104 w 129" name="T32"/>
              <a:gd fmla="*/ 27 h 30" name="T33"/>
              <a:gd fmla="*/ 124 w 129" name="T34"/>
              <a:gd fmla="*/ 18 h 30" name="T35"/>
              <a:gd fmla="*/ 129 w 129" name="T36"/>
              <a:gd fmla="*/ 17 h 30" name="T37"/>
              <a:gd fmla="*/ 129 w 129" name="T38"/>
              <a:gd fmla="*/ 4 h 3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29" name="T60"/>
              <a:gd fmla="*/ 0 h 30" name="T61"/>
              <a:gd fmla="*/ 129 w 129" name="T62"/>
              <a:gd fmla="*/ 30 h 3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0" w="129">
                <a:moveTo>
                  <a:pt x="129" y="4"/>
                </a:moveTo>
                <a:cubicBezTo>
                  <a:pt x="126" y="7"/>
                  <a:pt x="121" y="8"/>
                  <a:pt x="117" y="8"/>
                </a:cubicBezTo>
                <a:cubicBezTo>
                  <a:pt x="110" y="8"/>
                  <a:pt x="103" y="5"/>
                  <a:pt x="99" y="0"/>
                </a:cubicBezTo>
                <a:cubicBezTo>
                  <a:pt x="95" y="5"/>
                  <a:pt x="89" y="8"/>
                  <a:pt x="82" y="8"/>
                </a:cubicBezTo>
                <a:cubicBezTo>
                  <a:pt x="75" y="8"/>
                  <a:pt x="68" y="5"/>
                  <a:pt x="64" y="0"/>
                </a:cubicBezTo>
                <a:cubicBezTo>
                  <a:pt x="60" y="5"/>
                  <a:pt x="54" y="8"/>
                  <a:pt x="47" y="8"/>
                </a:cubicBezTo>
                <a:cubicBezTo>
                  <a:pt x="40" y="8"/>
                  <a:pt x="34" y="5"/>
                  <a:pt x="30" y="0"/>
                </a:cubicBezTo>
                <a:cubicBezTo>
                  <a:pt x="26" y="5"/>
                  <a:pt x="19" y="8"/>
                  <a:pt x="12" y="8"/>
                </a:cubicBezTo>
                <a:cubicBezTo>
                  <a:pt x="7" y="8"/>
                  <a:pt x="3" y="7"/>
                  <a:pt x="0" y="4"/>
                </a:cubicBezTo>
                <a:cubicBezTo>
                  <a:pt x="0" y="22"/>
                  <a:pt x="0" y="22"/>
                  <a:pt x="0" y="22"/>
                </a:cubicBezTo>
                <a:cubicBezTo>
                  <a:pt x="2" y="21"/>
                  <a:pt x="5" y="20"/>
                  <a:pt x="8" y="20"/>
                </a:cubicBezTo>
                <a:cubicBezTo>
                  <a:pt x="16" y="19"/>
                  <a:pt x="22" y="20"/>
                  <a:pt x="29" y="24"/>
                </a:cubicBezTo>
                <a:cubicBezTo>
                  <a:pt x="32" y="25"/>
                  <a:pt x="36" y="27"/>
                  <a:pt x="39" y="27"/>
                </a:cubicBezTo>
                <a:cubicBezTo>
                  <a:pt x="42" y="27"/>
                  <a:pt x="45" y="26"/>
                  <a:pt x="48" y="25"/>
                </a:cubicBezTo>
                <a:cubicBezTo>
                  <a:pt x="54" y="22"/>
                  <a:pt x="60" y="19"/>
                  <a:pt x="67" y="19"/>
                </a:cubicBezTo>
                <a:cubicBezTo>
                  <a:pt x="74" y="19"/>
                  <a:pt x="80" y="22"/>
                  <a:pt x="86" y="25"/>
                </a:cubicBezTo>
                <a:cubicBezTo>
                  <a:pt x="92" y="28"/>
                  <a:pt x="98" y="30"/>
                  <a:pt x="104" y="27"/>
                </a:cubicBezTo>
                <a:cubicBezTo>
                  <a:pt x="111" y="24"/>
                  <a:pt x="117" y="19"/>
                  <a:pt x="124" y="18"/>
                </a:cubicBezTo>
                <a:cubicBezTo>
                  <a:pt x="126" y="17"/>
                  <a:pt x="128" y="17"/>
                  <a:pt x="129" y="17"/>
                </a:cubicBezTo>
                <a:lnTo>
                  <a:pt x="129" y="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6" name="Freeform 274"/>
          <p:cNvSpPr/>
          <p:nvPr/>
        </p:nvSpPr>
        <p:spPr bwMode="auto">
          <a:xfrm>
            <a:off x="6427788" y="3652838"/>
            <a:ext cx="219075" cy="36512"/>
          </a:xfrm>
          <a:custGeom>
            <a:gdLst>
              <a:gd fmla="*/ 118 w 129" name="T0"/>
              <a:gd fmla="*/ 4 h 21" name="T1"/>
              <a:gd fmla="*/ 99 w 129" name="T2"/>
              <a:gd fmla="*/ 12 h 21" name="T3"/>
              <a:gd fmla="*/ 82 w 129" name="T4"/>
              <a:gd fmla="*/ 7 h 21" name="T5"/>
              <a:gd fmla="*/ 66 w 129" name="T6"/>
              <a:gd fmla="*/ 2 h 21" name="T7"/>
              <a:gd fmla="*/ 49 w 129" name="T8"/>
              <a:gd fmla="*/ 8 h 21" name="T9"/>
              <a:gd fmla="*/ 30 w 129" name="T10"/>
              <a:gd fmla="*/ 9 h 21" name="T11"/>
              <a:gd fmla="*/ 13 w 129" name="T12"/>
              <a:gd fmla="*/ 2 h 21" name="T13"/>
              <a:gd fmla="*/ 0 w 129" name="T14"/>
              <a:gd fmla="*/ 8 h 21" name="T15"/>
              <a:gd fmla="*/ 0 w 129" name="T16"/>
              <a:gd fmla="*/ 21 h 21" name="T17"/>
              <a:gd fmla="*/ 129 w 129" name="T18"/>
              <a:gd fmla="*/ 21 h 21" name="T19"/>
              <a:gd fmla="*/ 129 w 129" name="T20"/>
              <a:gd fmla="*/ 1 h 21" name="T21"/>
              <a:gd fmla="*/ 118 w 129" name="T22"/>
              <a:gd fmla="*/ 4 h 2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29" name="T36"/>
              <a:gd fmla="*/ 0 h 21" name="T37"/>
              <a:gd fmla="*/ 129 w 129" name="T38"/>
              <a:gd fmla="*/ 21 h 2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 w="129">
                <a:moveTo>
                  <a:pt x="118" y="4"/>
                </a:moveTo>
                <a:cubicBezTo>
                  <a:pt x="112" y="8"/>
                  <a:pt x="106" y="12"/>
                  <a:pt x="99" y="12"/>
                </a:cubicBezTo>
                <a:cubicBezTo>
                  <a:pt x="93" y="12"/>
                  <a:pt x="87" y="10"/>
                  <a:pt x="82" y="7"/>
                </a:cubicBezTo>
                <a:cubicBezTo>
                  <a:pt x="77" y="5"/>
                  <a:pt x="72" y="1"/>
                  <a:pt x="66" y="2"/>
                </a:cubicBezTo>
                <a:cubicBezTo>
                  <a:pt x="60" y="2"/>
                  <a:pt x="55" y="6"/>
                  <a:pt x="49" y="8"/>
                </a:cubicBezTo>
                <a:cubicBezTo>
                  <a:pt x="43" y="11"/>
                  <a:pt x="37" y="11"/>
                  <a:pt x="30" y="9"/>
                </a:cubicBezTo>
                <a:cubicBezTo>
                  <a:pt x="25" y="6"/>
                  <a:pt x="19" y="2"/>
                  <a:pt x="13" y="2"/>
                </a:cubicBezTo>
                <a:cubicBezTo>
                  <a:pt x="8" y="2"/>
                  <a:pt x="3" y="4"/>
                  <a:pt x="0" y="8"/>
                </a:cubicBezTo>
                <a:cubicBezTo>
                  <a:pt x="0" y="21"/>
                  <a:pt x="0" y="21"/>
                  <a:pt x="0" y="21"/>
                </a:cubicBezTo>
                <a:cubicBezTo>
                  <a:pt x="129" y="21"/>
                  <a:pt x="129" y="21"/>
                  <a:pt x="129" y="21"/>
                </a:cubicBezTo>
                <a:cubicBezTo>
                  <a:pt x="129" y="1"/>
                  <a:pt x="129" y="1"/>
                  <a:pt x="129" y="1"/>
                </a:cubicBezTo>
                <a:cubicBezTo>
                  <a:pt x="125" y="0"/>
                  <a:pt x="121" y="3"/>
                  <a:pt x="118"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7" name="Freeform 275"/>
          <p:cNvSpPr/>
          <p:nvPr/>
        </p:nvSpPr>
        <p:spPr bwMode="auto">
          <a:xfrm>
            <a:off x="6419850" y="3502025"/>
            <a:ext cx="234950" cy="107950"/>
          </a:xfrm>
          <a:custGeom>
            <a:gdLst>
              <a:gd fmla="*/ 135 w 139" name="T0"/>
              <a:gd fmla="*/ 57 h 63" name="T1"/>
              <a:gd fmla="*/ 135 w 139" name="T2"/>
              <a:gd fmla="*/ 57 h 63" name="T3"/>
              <a:gd fmla="*/ 139 w 139" name="T4"/>
              <a:gd fmla="*/ 46 h 63" name="T5"/>
              <a:gd fmla="*/ 139 w 139" name="T6"/>
              <a:gd fmla="*/ 16 h 63" name="T7"/>
              <a:gd fmla="*/ 76 w 139" name="T8"/>
              <a:gd fmla="*/ 16 h 63" name="T9"/>
              <a:gd fmla="*/ 76 w 139" name="T10"/>
              <a:gd fmla="*/ 14 h 63" name="T11"/>
              <a:gd fmla="*/ 76 w 139" name="T12"/>
              <a:gd fmla="*/ 12 h 63" name="T13"/>
              <a:gd fmla="*/ 76 w 139" name="T14"/>
              <a:gd fmla="*/ 0 h 63" name="T15"/>
              <a:gd fmla="*/ 69 w 139" name="T16"/>
              <a:gd fmla="*/ 2 h 63" name="T17"/>
              <a:gd fmla="*/ 62 w 139" name="T18"/>
              <a:gd fmla="*/ 0 h 63" name="T19"/>
              <a:gd fmla="*/ 62 w 139" name="T20"/>
              <a:gd fmla="*/ 12 h 63" name="T21"/>
              <a:gd fmla="*/ 62 w 139" name="T22"/>
              <a:gd fmla="*/ 14 h 63" name="T23"/>
              <a:gd fmla="*/ 62 w 139" name="T24"/>
              <a:gd fmla="*/ 16 h 63" name="T25"/>
              <a:gd fmla="*/ 0 w 139" name="T26"/>
              <a:gd fmla="*/ 16 h 63" name="T27"/>
              <a:gd fmla="*/ 0 w 139" name="T28"/>
              <a:gd fmla="*/ 46 h 63" name="T29"/>
              <a:gd fmla="*/ 4 w 139" name="T30"/>
              <a:gd fmla="*/ 57 h 63" name="T31"/>
              <a:gd fmla="*/ 4 w 139" name="T32"/>
              <a:gd fmla="*/ 57 h 63" name="T33"/>
              <a:gd fmla="*/ 5 w 139" name="T34"/>
              <a:gd fmla="*/ 58 h 63" name="T35"/>
              <a:gd fmla="*/ 17 w 139" name="T36"/>
              <a:gd fmla="*/ 63 h 63" name="T37"/>
              <a:gd fmla="*/ 35 w 139" name="T38"/>
              <a:gd fmla="*/ 46 h 63" name="T39"/>
              <a:gd fmla="*/ 52 w 139" name="T40"/>
              <a:gd fmla="*/ 63 h 63" name="T41"/>
              <a:gd fmla="*/ 69 w 139" name="T42"/>
              <a:gd fmla="*/ 46 h 63" name="T43"/>
              <a:gd fmla="*/ 87 w 139" name="T44"/>
              <a:gd fmla="*/ 63 h 63" name="T45"/>
              <a:gd fmla="*/ 104 w 139" name="T46"/>
              <a:gd fmla="*/ 46 h 63" name="T47"/>
              <a:gd fmla="*/ 122 w 139" name="T48"/>
              <a:gd fmla="*/ 63 h 63" name="T49"/>
              <a:gd fmla="*/ 134 w 139" name="T50"/>
              <a:gd fmla="*/ 58 h 63" name="T51"/>
              <a:gd fmla="*/ 135 w 139" name="T52"/>
              <a:gd fmla="*/ 57 h 63"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39" name="T81"/>
              <a:gd fmla="*/ 0 h 63" name="T82"/>
              <a:gd fmla="*/ 139 w 139" name="T83"/>
              <a:gd fmla="*/ 63 h 63"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62" w="139">
                <a:moveTo>
                  <a:pt x="135" y="57"/>
                </a:moveTo>
                <a:cubicBezTo>
                  <a:pt x="135" y="57"/>
                  <a:pt x="135" y="57"/>
                  <a:pt x="135" y="57"/>
                </a:cubicBezTo>
                <a:cubicBezTo>
                  <a:pt x="138" y="54"/>
                  <a:pt x="139" y="50"/>
                  <a:pt x="139" y="46"/>
                </a:cubicBezTo>
                <a:cubicBezTo>
                  <a:pt x="139" y="16"/>
                  <a:pt x="139" y="16"/>
                  <a:pt x="139" y="16"/>
                </a:cubicBezTo>
                <a:cubicBezTo>
                  <a:pt x="76" y="16"/>
                  <a:pt x="76" y="16"/>
                  <a:pt x="76" y="16"/>
                </a:cubicBezTo>
                <a:cubicBezTo>
                  <a:pt x="76" y="14"/>
                  <a:pt x="76" y="14"/>
                  <a:pt x="76" y="14"/>
                </a:cubicBezTo>
                <a:cubicBezTo>
                  <a:pt x="76" y="12"/>
                  <a:pt x="76" y="12"/>
                  <a:pt x="76" y="12"/>
                </a:cubicBezTo>
                <a:cubicBezTo>
                  <a:pt x="76" y="0"/>
                  <a:pt x="76" y="0"/>
                  <a:pt x="76" y="0"/>
                </a:cubicBezTo>
                <a:cubicBezTo>
                  <a:pt x="74" y="2"/>
                  <a:pt x="72" y="2"/>
                  <a:pt x="69" y="2"/>
                </a:cubicBezTo>
                <a:cubicBezTo>
                  <a:pt x="67" y="2"/>
                  <a:pt x="64" y="2"/>
                  <a:pt x="62" y="0"/>
                </a:cubicBezTo>
                <a:cubicBezTo>
                  <a:pt x="62" y="12"/>
                  <a:pt x="62" y="12"/>
                  <a:pt x="62" y="12"/>
                </a:cubicBezTo>
                <a:cubicBezTo>
                  <a:pt x="62" y="14"/>
                  <a:pt x="62" y="14"/>
                  <a:pt x="62" y="14"/>
                </a:cubicBezTo>
                <a:cubicBezTo>
                  <a:pt x="62" y="16"/>
                  <a:pt x="62" y="16"/>
                  <a:pt x="62" y="16"/>
                </a:cubicBezTo>
                <a:cubicBezTo>
                  <a:pt x="0" y="16"/>
                  <a:pt x="0" y="16"/>
                  <a:pt x="0" y="16"/>
                </a:cubicBezTo>
                <a:cubicBezTo>
                  <a:pt x="0" y="46"/>
                  <a:pt x="0" y="46"/>
                  <a:pt x="0" y="46"/>
                </a:cubicBezTo>
                <a:cubicBezTo>
                  <a:pt x="0" y="50"/>
                  <a:pt x="1" y="54"/>
                  <a:pt x="4" y="57"/>
                </a:cubicBezTo>
                <a:cubicBezTo>
                  <a:pt x="4" y="57"/>
                  <a:pt x="4" y="57"/>
                  <a:pt x="4" y="57"/>
                </a:cubicBezTo>
                <a:cubicBezTo>
                  <a:pt x="4" y="57"/>
                  <a:pt x="4" y="58"/>
                  <a:pt x="5" y="58"/>
                </a:cubicBezTo>
                <a:cubicBezTo>
                  <a:pt x="8" y="61"/>
                  <a:pt x="12" y="63"/>
                  <a:pt x="17" y="63"/>
                </a:cubicBezTo>
                <a:cubicBezTo>
                  <a:pt x="27" y="63"/>
                  <a:pt x="35" y="55"/>
                  <a:pt x="35" y="46"/>
                </a:cubicBezTo>
                <a:cubicBezTo>
                  <a:pt x="35" y="55"/>
                  <a:pt x="42" y="63"/>
                  <a:pt x="52" y="63"/>
                </a:cubicBezTo>
                <a:cubicBezTo>
                  <a:pt x="62" y="63"/>
                  <a:pt x="69" y="55"/>
                  <a:pt x="69" y="46"/>
                </a:cubicBezTo>
                <a:cubicBezTo>
                  <a:pt x="69" y="55"/>
                  <a:pt x="77" y="63"/>
                  <a:pt x="87" y="63"/>
                </a:cubicBezTo>
                <a:cubicBezTo>
                  <a:pt x="97" y="63"/>
                  <a:pt x="104" y="55"/>
                  <a:pt x="104" y="46"/>
                </a:cubicBezTo>
                <a:cubicBezTo>
                  <a:pt x="104" y="55"/>
                  <a:pt x="112" y="63"/>
                  <a:pt x="122" y="63"/>
                </a:cubicBezTo>
                <a:cubicBezTo>
                  <a:pt x="127" y="63"/>
                  <a:pt x="131" y="61"/>
                  <a:pt x="134" y="58"/>
                </a:cubicBezTo>
                <a:cubicBezTo>
                  <a:pt x="134" y="58"/>
                  <a:pt x="135" y="57"/>
                  <a:pt x="135" y="5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8" name="Freeform 276"/>
          <p:cNvSpPr/>
          <p:nvPr/>
        </p:nvSpPr>
        <p:spPr bwMode="auto">
          <a:xfrm>
            <a:off x="6405563" y="3695700"/>
            <a:ext cx="261937" cy="31750"/>
          </a:xfrm>
          <a:custGeom>
            <a:gdLst>
              <a:gd fmla="*/ 77 w 155" name="T0"/>
              <a:gd fmla="*/ 19 h 19" name="T1"/>
              <a:gd fmla="*/ 155 w 155" name="T2"/>
              <a:gd fmla="*/ 0 h 19" name="T3"/>
              <a:gd fmla="*/ 143 w 155" name="T4"/>
              <a:gd fmla="*/ 0 h 19" name="T5"/>
              <a:gd fmla="*/ 143 w 155" name="T6"/>
              <a:gd fmla="*/ 0 h 19" name="T7"/>
              <a:gd fmla="*/ 142 w 155" name="T8"/>
              <a:gd fmla="*/ 0 h 19" name="T9"/>
              <a:gd fmla="*/ 13 w 155" name="T10"/>
              <a:gd fmla="*/ 0 h 19" name="T11"/>
              <a:gd fmla="*/ 12 w 155" name="T12"/>
              <a:gd fmla="*/ 0 h 19" name="T13"/>
              <a:gd fmla="*/ 12 w 155" name="T14"/>
              <a:gd fmla="*/ 0 h 19" name="T15"/>
              <a:gd fmla="*/ 0 w 155" name="T16"/>
              <a:gd fmla="*/ 0 h 19" name="T17"/>
              <a:gd fmla="*/ 77 w 155" name="T18"/>
              <a:gd fmla="*/ 19 h 1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5" name="T30"/>
              <a:gd fmla="*/ 0 h 19" name="T31"/>
              <a:gd fmla="*/ 155 w 155" name="T32"/>
              <a:gd fmla="*/ 19 h 1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9" w="155">
                <a:moveTo>
                  <a:pt x="77" y="19"/>
                </a:moveTo>
                <a:cubicBezTo>
                  <a:pt x="120" y="19"/>
                  <a:pt x="155" y="10"/>
                  <a:pt x="155" y="0"/>
                </a:cubicBezTo>
                <a:cubicBezTo>
                  <a:pt x="143" y="0"/>
                  <a:pt x="143" y="0"/>
                  <a:pt x="143" y="0"/>
                </a:cubicBezTo>
                <a:cubicBezTo>
                  <a:pt x="143" y="0"/>
                  <a:pt x="143" y="0"/>
                  <a:pt x="143" y="0"/>
                </a:cubicBezTo>
                <a:cubicBezTo>
                  <a:pt x="142" y="0"/>
                  <a:pt x="142" y="0"/>
                  <a:pt x="142" y="0"/>
                </a:cubicBezTo>
                <a:cubicBezTo>
                  <a:pt x="13" y="0"/>
                  <a:pt x="13" y="0"/>
                  <a:pt x="13" y="0"/>
                </a:cubicBezTo>
                <a:cubicBezTo>
                  <a:pt x="12" y="0"/>
                  <a:pt x="12" y="0"/>
                  <a:pt x="12" y="0"/>
                </a:cubicBezTo>
                <a:cubicBezTo>
                  <a:pt x="12" y="0"/>
                  <a:pt x="12" y="0"/>
                  <a:pt x="12" y="0"/>
                </a:cubicBezTo>
                <a:cubicBezTo>
                  <a:pt x="0" y="0"/>
                  <a:pt x="0" y="0"/>
                  <a:pt x="0" y="0"/>
                </a:cubicBezTo>
                <a:cubicBezTo>
                  <a:pt x="0" y="10"/>
                  <a:pt x="34" y="19"/>
                  <a:pt x="77" y="1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19" name="Freeform 277"/>
          <p:cNvSpPr/>
          <p:nvPr/>
        </p:nvSpPr>
        <p:spPr bwMode="auto">
          <a:xfrm>
            <a:off x="6521450" y="3444875"/>
            <a:ext cx="31750" cy="53975"/>
          </a:xfrm>
          <a:custGeom>
            <a:gdLst>
              <a:gd fmla="*/ 5 w 19" name="T0"/>
              <a:gd fmla="*/ 31 h 32" name="T1"/>
              <a:gd fmla="*/ 9 w 19" name="T2"/>
              <a:gd fmla="*/ 32 h 32" name="T3"/>
              <a:gd fmla="*/ 14 w 19" name="T4"/>
              <a:gd fmla="*/ 31 h 32" name="T5"/>
              <a:gd fmla="*/ 19 w 19" name="T6"/>
              <a:gd fmla="*/ 21 h 32" name="T7"/>
              <a:gd fmla="*/ 9 w 19" name="T8"/>
              <a:gd fmla="*/ 0 h 32" name="T9"/>
              <a:gd fmla="*/ 9 w 19" name="T10"/>
              <a:gd fmla="*/ 0 h 32" name="T11"/>
              <a:gd fmla="*/ 0 w 19" name="T12"/>
              <a:gd fmla="*/ 21 h 32" name="T13"/>
              <a:gd fmla="*/ 5 w 19" name="T14"/>
              <a:gd fmla="*/ 31 h 32" name="T15"/>
              <a:gd fmla="*/ 0 60000 65536" name="T16"/>
              <a:gd fmla="*/ 0 60000 65536" name="T17"/>
              <a:gd fmla="*/ 0 60000 65536" name="T18"/>
              <a:gd fmla="*/ 0 60000 65536" name="T19"/>
              <a:gd fmla="*/ 0 60000 65536" name="T20"/>
              <a:gd fmla="*/ 0 60000 65536" name="T21"/>
              <a:gd fmla="*/ 0 60000 65536" name="T22"/>
              <a:gd fmla="*/ 0 60000 65536" name="T23"/>
              <a:gd fmla="*/ 0 w 19" name="T24"/>
              <a:gd fmla="*/ 0 h 32" name="T25"/>
              <a:gd fmla="*/ 19 w 19" name="T26"/>
              <a:gd fmla="*/ 32 h 3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2" w="19">
                <a:moveTo>
                  <a:pt x="5" y="31"/>
                </a:moveTo>
                <a:cubicBezTo>
                  <a:pt x="6" y="32"/>
                  <a:pt x="8" y="32"/>
                  <a:pt x="9" y="32"/>
                </a:cubicBezTo>
                <a:cubicBezTo>
                  <a:pt x="11" y="32"/>
                  <a:pt x="13" y="32"/>
                  <a:pt x="14" y="31"/>
                </a:cubicBezTo>
                <a:cubicBezTo>
                  <a:pt x="17" y="29"/>
                  <a:pt x="19" y="25"/>
                  <a:pt x="19" y="21"/>
                </a:cubicBezTo>
                <a:cubicBezTo>
                  <a:pt x="19" y="18"/>
                  <a:pt x="14" y="0"/>
                  <a:pt x="9" y="0"/>
                </a:cubicBezTo>
                <a:cubicBezTo>
                  <a:pt x="9" y="0"/>
                  <a:pt x="9" y="0"/>
                  <a:pt x="9" y="0"/>
                </a:cubicBezTo>
                <a:cubicBezTo>
                  <a:pt x="4" y="0"/>
                  <a:pt x="0" y="18"/>
                  <a:pt x="0" y="21"/>
                </a:cubicBezTo>
                <a:cubicBezTo>
                  <a:pt x="0" y="25"/>
                  <a:pt x="2" y="29"/>
                  <a:pt x="5" y="3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0" name="Freeform 278"/>
          <p:cNvSpPr>
            <a:spLocks noEditPoints="1"/>
          </p:cNvSpPr>
          <p:nvPr/>
        </p:nvSpPr>
        <p:spPr bwMode="auto">
          <a:xfrm>
            <a:off x="5946775" y="2719388"/>
            <a:ext cx="276225" cy="236537"/>
          </a:xfrm>
          <a:custGeom>
            <a:gdLst>
              <a:gd fmla="*/ 109 w 163" name="T0"/>
              <a:gd fmla="*/ 140 h 140" name="T1"/>
              <a:gd fmla="*/ 113 w 163" name="T2"/>
              <a:gd fmla="*/ 140 h 140" name="T3"/>
              <a:gd fmla="*/ 116 w 163" name="T4"/>
              <a:gd fmla="*/ 136 h 140" name="T5"/>
              <a:gd fmla="*/ 140 w 163" name="T6"/>
              <a:gd fmla="*/ 24 h 140" name="T7"/>
              <a:gd fmla="*/ 100 w 163" name="T8"/>
              <a:gd fmla="*/ 0 h 140" name="T9"/>
              <a:gd fmla="*/ 81 w 163" name="T10"/>
              <a:gd fmla="*/ 4 h 140" name="T11"/>
              <a:gd fmla="*/ 74 w 163" name="T12"/>
              <a:gd fmla="*/ 8 h 140" name="T13"/>
              <a:gd fmla="*/ 74 w 163" name="T14"/>
              <a:gd fmla="*/ 46 h 140" name="T15"/>
              <a:gd fmla="*/ 75 w 163" name="T16"/>
              <a:gd fmla="*/ 43 h 140" name="T17"/>
              <a:gd fmla="*/ 89 w 163" name="T18"/>
              <a:gd fmla="*/ 23 h 140" name="T19"/>
              <a:gd fmla="*/ 89 w 163" name="T20"/>
              <a:gd fmla="*/ 23 h 140" name="T21"/>
              <a:gd fmla="*/ 100 w 163" name="T22"/>
              <a:gd fmla="*/ 21 h 140" name="T23"/>
              <a:gd fmla="*/ 122 w 163" name="T24"/>
              <a:gd fmla="*/ 34 h 140" name="T25"/>
              <a:gd fmla="*/ 122 w 163" name="T26"/>
              <a:gd fmla="*/ 35 h 140" name="T27"/>
              <a:gd fmla="*/ 126 w 163" name="T28"/>
              <a:gd fmla="*/ 57 h 140" name="T29"/>
              <a:gd fmla="*/ 103 w 163" name="T30"/>
              <a:gd fmla="*/ 119 h 140" name="T31"/>
              <a:gd fmla="*/ 74 w 163" name="T32"/>
              <a:gd fmla="*/ 115 h 140" name="T33"/>
              <a:gd fmla="*/ 74 w 163" name="T34"/>
              <a:gd fmla="*/ 136 h 140" name="T35"/>
              <a:gd fmla="*/ 109 w 163" name="T36"/>
              <a:gd fmla="*/ 140 h 140" name="T37"/>
              <a:gd fmla="*/ 74 w 163" name="T38"/>
              <a:gd fmla="*/ 8 h 140" name="T39"/>
              <a:gd fmla="*/ 59 w 163" name="T40"/>
              <a:gd fmla="*/ 28 h 140" name="T41"/>
              <a:gd fmla="*/ 46 w 163" name="T42"/>
              <a:gd fmla="*/ 26 h 140" name="T43"/>
              <a:gd fmla="*/ 26 w 163" name="T44"/>
              <a:gd fmla="*/ 31 h 140" name="T45"/>
              <a:gd fmla="*/ 4 w 163" name="T46"/>
              <a:gd fmla="*/ 56 h 140" name="T47"/>
              <a:gd fmla="*/ 6 w 163" name="T48"/>
              <a:gd fmla="*/ 90 h 140" name="T49"/>
              <a:gd fmla="*/ 74 w 163" name="T50"/>
              <a:gd fmla="*/ 136 h 140" name="T51"/>
              <a:gd fmla="*/ 74 w 163" name="T52"/>
              <a:gd fmla="*/ 115 h 140" name="T53"/>
              <a:gd fmla="*/ 41 w 163" name="T54"/>
              <a:gd fmla="*/ 100 h 140" name="T55"/>
              <a:gd fmla="*/ 25 w 163" name="T56"/>
              <a:gd fmla="*/ 82 h 140" name="T57"/>
              <a:gd fmla="*/ 25 w 163" name="T58"/>
              <a:gd fmla="*/ 82 h 140" name="T59"/>
              <a:gd fmla="*/ 36 w 163" name="T60"/>
              <a:gd fmla="*/ 49 h 140" name="T61"/>
              <a:gd fmla="*/ 47 w 163" name="T62"/>
              <a:gd fmla="*/ 46 h 140" name="T63"/>
              <a:gd fmla="*/ 60 w 163" name="T64"/>
              <a:gd fmla="*/ 50 h 140" name="T65"/>
              <a:gd fmla="*/ 66 w 163" name="T66"/>
              <a:gd fmla="*/ 52 h 140" name="T67"/>
              <a:gd fmla="*/ 74 w 163" name="T68"/>
              <a:gd fmla="*/ 46 h 140" name="T69"/>
              <a:gd fmla="*/ 74 w 163" name="T70"/>
              <a:gd fmla="*/ 8 h 14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63" name="T108"/>
              <a:gd fmla="*/ 0 h 140" name="T109"/>
              <a:gd fmla="*/ 163 w 163" name="T110"/>
              <a:gd fmla="*/ 140 h 14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40" w="163">
                <a:moveTo>
                  <a:pt x="109" y="140"/>
                </a:moveTo>
                <a:cubicBezTo>
                  <a:pt x="113" y="140"/>
                  <a:pt x="113" y="140"/>
                  <a:pt x="113" y="140"/>
                </a:cubicBezTo>
                <a:cubicBezTo>
                  <a:pt x="116" y="136"/>
                  <a:pt x="116" y="136"/>
                  <a:pt x="116" y="136"/>
                </a:cubicBezTo>
                <a:cubicBezTo>
                  <a:pt x="163" y="73"/>
                  <a:pt x="142" y="29"/>
                  <a:pt x="140" y="24"/>
                </a:cubicBezTo>
                <a:cubicBezTo>
                  <a:pt x="132" y="9"/>
                  <a:pt x="117" y="0"/>
                  <a:pt x="100" y="0"/>
                </a:cubicBezTo>
                <a:cubicBezTo>
                  <a:pt x="93" y="0"/>
                  <a:pt x="87" y="1"/>
                  <a:pt x="81" y="4"/>
                </a:cubicBezTo>
                <a:cubicBezTo>
                  <a:pt x="78" y="5"/>
                  <a:pt x="76" y="7"/>
                  <a:pt x="74" y="8"/>
                </a:cubicBezTo>
                <a:cubicBezTo>
                  <a:pt x="74" y="46"/>
                  <a:pt x="74" y="46"/>
                  <a:pt x="74" y="46"/>
                </a:cubicBezTo>
                <a:cubicBezTo>
                  <a:pt x="75" y="45"/>
                  <a:pt x="75" y="44"/>
                  <a:pt x="75" y="43"/>
                </a:cubicBezTo>
                <a:cubicBezTo>
                  <a:pt x="76" y="35"/>
                  <a:pt x="81" y="27"/>
                  <a:pt x="89" y="23"/>
                </a:cubicBezTo>
                <a:cubicBezTo>
                  <a:pt x="89" y="23"/>
                  <a:pt x="89" y="23"/>
                  <a:pt x="89" y="23"/>
                </a:cubicBezTo>
                <a:cubicBezTo>
                  <a:pt x="92" y="21"/>
                  <a:pt x="96" y="21"/>
                  <a:pt x="100" y="21"/>
                </a:cubicBezTo>
                <a:cubicBezTo>
                  <a:pt x="109" y="21"/>
                  <a:pt x="117" y="26"/>
                  <a:pt x="122" y="34"/>
                </a:cubicBezTo>
                <a:cubicBezTo>
                  <a:pt x="122" y="35"/>
                  <a:pt x="122" y="35"/>
                  <a:pt x="122" y="35"/>
                </a:cubicBezTo>
                <a:cubicBezTo>
                  <a:pt x="122" y="35"/>
                  <a:pt x="126" y="43"/>
                  <a:pt x="126" y="57"/>
                </a:cubicBezTo>
                <a:cubicBezTo>
                  <a:pt x="126" y="71"/>
                  <a:pt x="122" y="93"/>
                  <a:pt x="103" y="119"/>
                </a:cubicBezTo>
                <a:cubicBezTo>
                  <a:pt x="93" y="119"/>
                  <a:pt x="83" y="118"/>
                  <a:pt x="74" y="115"/>
                </a:cubicBezTo>
                <a:cubicBezTo>
                  <a:pt x="74" y="136"/>
                  <a:pt x="74" y="136"/>
                  <a:pt x="74" y="136"/>
                </a:cubicBezTo>
                <a:cubicBezTo>
                  <a:pt x="84" y="138"/>
                  <a:pt x="96" y="140"/>
                  <a:pt x="109" y="140"/>
                </a:cubicBezTo>
                <a:close/>
                <a:moveTo>
                  <a:pt x="74" y="8"/>
                </a:moveTo>
                <a:cubicBezTo>
                  <a:pt x="67" y="13"/>
                  <a:pt x="62" y="20"/>
                  <a:pt x="59" y="28"/>
                </a:cubicBezTo>
                <a:cubicBezTo>
                  <a:pt x="55" y="27"/>
                  <a:pt x="50" y="26"/>
                  <a:pt x="46" y="26"/>
                </a:cubicBezTo>
                <a:cubicBezTo>
                  <a:pt x="39" y="26"/>
                  <a:pt x="32" y="28"/>
                  <a:pt x="26" y="31"/>
                </a:cubicBezTo>
                <a:cubicBezTo>
                  <a:pt x="16" y="36"/>
                  <a:pt x="8" y="45"/>
                  <a:pt x="4" y="56"/>
                </a:cubicBezTo>
                <a:cubicBezTo>
                  <a:pt x="0" y="67"/>
                  <a:pt x="1" y="79"/>
                  <a:pt x="6" y="90"/>
                </a:cubicBezTo>
                <a:cubicBezTo>
                  <a:pt x="8" y="94"/>
                  <a:pt x="23" y="125"/>
                  <a:pt x="74" y="136"/>
                </a:cubicBezTo>
                <a:cubicBezTo>
                  <a:pt x="74" y="115"/>
                  <a:pt x="74" y="115"/>
                  <a:pt x="74" y="115"/>
                </a:cubicBezTo>
                <a:cubicBezTo>
                  <a:pt x="62" y="112"/>
                  <a:pt x="50" y="107"/>
                  <a:pt x="41" y="100"/>
                </a:cubicBezTo>
                <a:cubicBezTo>
                  <a:pt x="30" y="91"/>
                  <a:pt x="26" y="83"/>
                  <a:pt x="25" y="82"/>
                </a:cubicBezTo>
                <a:cubicBezTo>
                  <a:pt x="25" y="82"/>
                  <a:pt x="25" y="82"/>
                  <a:pt x="25" y="82"/>
                </a:cubicBezTo>
                <a:cubicBezTo>
                  <a:pt x="19" y="69"/>
                  <a:pt x="24" y="55"/>
                  <a:pt x="36" y="49"/>
                </a:cubicBezTo>
                <a:cubicBezTo>
                  <a:pt x="40" y="47"/>
                  <a:pt x="43" y="46"/>
                  <a:pt x="47" y="46"/>
                </a:cubicBezTo>
                <a:cubicBezTo>
                  <a:pt x="52" y="46"/>
                  <a:pt x="56" y="48"/>
                  <a:pt x="60" y="50"/>
                </a:cubicBezTo>
                <a:cubicBezTo>
                  <a:pt x="62" y="51"/>
                  <a:pt x="64" y="52"/>
                  <a:pt x="66" y="52"/>
                </a:cubicBezTo>
                <a:cubicBezTo>
                  <a:pt x="70" y="52"/>
                  <a:pt x="73" y="50"/>
                  <a:pt x="74" y="46"/>
                </a:cubicBezTo>
                <a:lnTo>
                  <a:pt x="74" y="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1" name="Oval 279"/>
          <p:cNvSpPr>
            <a:spLocks noChangeArrowheads="1"/>
          </p:cNvSpPr>
          <p:nvPr/>
        </p:nvSpPr>
        <p:spPr bwMode="auto">
          <a:xfrm>
            <a:off x="6378575" y="3116263"/>
            <a:ext cx="55563" cy="55562"/>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2022" name="Freeform 280"/>
          <p:cNvSpPr/>
          <p:nvPr/>
        </p:nvSpPr>
        <p:spPr bwMode="auto">
          <a:xfrm>
            <a:off x="6338888" y="3184525"/>
            <a:ext cx="136525" cy="211138"/>
          </a:xfrm>
          <a:custGeom>
            <a:gdLst>
              <a:gd fmla="*/ 14 w 86" name="T0"/>
              <a:gd fmla="*/ 24 h 133" name="T1"/>
              <a:gd fmla="*/ 19 w 86" name="T2"/>
              <a:gd fmla="*/ 24 h 133" name="T3"/>
              <a:gd fmla="*/ 19 w 86" name="T4"/>
              <a:gd fmla="*/ 67 h 133" name="T5"/>
              <a:gd fmla="*/ 19 w 86" name="T6"/>
              <a:gd fmla="*/ 133 h 133" name="T7"/>
              <a:gd fmla="*/ 40 w 86" name="T8"/>
              <a:gd fmla="*/ 133 h 133" name="T9"/>
              <a:gd fmla="*/ 40 w 86" name="T10"/>
              <a:gd fmla="*/ 63 h 133" name="T11"/>
              <a:gd fmla="*/ 46 w 86" name="T12"/>
              <a:gd fmla="*/ 63 h 133" name="T13"/>
              <a:gd fmla="*/ 46 w 86" name="T14"/>
              <a:gd fmla="*/ 133 h 133" name="T15"/>
              <a:gd fmla="*/ 67 w 86" name="T16"/>
              <a:gd fmla="*/ 133 h 133" name="T17"/>
              <a:gd fmla="*/ 67 w 86" name="T18"/>
              <a:gd fmla="*/ 63 h 133" name="T19"/>
              <a:gd fmla="*/ 67 w 86" name="T20"/>
              <a:gd fmla="*/ 24 h 133" name="T21"/>
              <a:gd fmla="*/ 72 w 86" name="T22"/>
              <a:gd fmla="*/ 24 h 133" name="T23"/>
              <a:gd fmla="*/ 72 w 86" name="T24"/>
              <a:gd fmla="*/ 63 h 133" name="T25"/>
              <a:gd fmla="*/ 86 w 86" name="T26"/>
              <a:gd fmla="*/ 63 h 133" name="T27"/>
              <a:gd fmla="*/ 86 w 86" name="T28"/>
              <a:gd fmla="*/ 0 h 133" name="T29"/>
              <a:gd fmla="*/ 0 w 86" name="T30"/>
              <a:gd fmla="*/ 0 h 133" name="T31"/>
              <a:gd fmla="*/ 0 w 86" name="T32"/>
              <a:gd fmla="*/ 63 h 133" name="T33"/>
              <a:gd fmla="*/ 14 w 86" name="T34"/>
              <a:gd fmla="*/ 63 h 133" name="T35"/>
              <a:gd fmla="*/ 14 w 86" name="T36"/>
              <a:gd fmla="*/ 24 h 13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6" name="T57"/>
              <a:gd fmla="*/ 0 h 133" name="T58"/>
              <a:gd fmla="*/ 86 w 86" name="T59"/>
              <a:gd fmla="*/ 133 h 133"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33" w="86">
                <a:moveTo>
                  <a:pt x="14" y="24"/>
                </a:moveTo>
                <a:lnTo>
                  <a:pt x="19" y="24"/>
                </a:lnTo>
                <a:lnTo>
                  <a:pt x="19" y="67"/>
                </a:lnTo>
                <a:lnTo>
                  <a:pt x="19" y="133"/>
                </a:lnTo>
                <a:lnTo>
                  <a:pt x="40" y="133"/>
                </a:lnTo>
                <a:lnTo>
                  <a:pt x="40" y="63"/>
                </a:lnTo>
                <a:lnTo>
                  <a:pt x="46" y="63"/>
                </a:lnTo>
                <a:lnTo>
                  <a:pt x="46" y="133"/>
                </a:lnTo>
                <a:lnTo>
                  <a:pt x="67" y="133"/>
                </a:lnTo>
                <a:lnTo>
                  <a:pt x="67" y="63"/>
                </a:lnTo>
                <a:lnTo>
                  <a:pt x="67" y="24"/>
                </a:lnTo>
                <a:lnTo>
                  <a:pt x="72" y="24"/>
                </a:lnTo>
                <a:lnTo>
                  <a:pt x="72" y="63"/>
                </a:lnTo>
                <a:lnTo>
                  <a:pt x="86" y="63"/>
                </a:lnTo>
                <a:lnTo>
                  <a:pt x="86" y="0"/>
                </a:lnTo>
                <a:lnTo>
                  <a:pt x="0" y="0"/>
                </a:lnTo>
                <a:lnTo>
                  <a:pt x="0" y="63"/>
                </a:lnTo>
                <a:lnTo>
                  <a:pt x="14" y="63"/>
                </a:lnTo>
                <a:lnTo>
                  <a:pt x="14" y="2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3" name="Oval 281"/>
          <p:cNvSpPr>
            <a:spLocks noChangeArrowheads="1"/>
          </p:cNvSpPr>
          <p:nvPr/>
        </p:nvSpPr>
        <p:spPr bwMode="auto">
          <a:xfrm>
            <a:off x="6534150" y="3116263"/>
            <a:ext cx="55563" cy="55562"/>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2024" name="Freeform 282"/>
          <p:cNvSpPr/>
          <p:nvPr/>
        </p:nvSpPr>
        <p:spPr bwMode="auto">
          <a:xfrm>
            <a:off x="6483350" y="3184525"/>
            <a:ext cx="157163" cy="211138"/>
          </a:xfrm>
          <a:custGeom>
            <a:gdLst>
              <a:gd fmla="*/ 86 w 99" name="T0"/>
              <a:gd fmla="*/ 63 h 133" name="T1"/>
              <a:gd fmla="*/ 99 w 99" name="T2"/>
              <a:gd fmla="*/ 63 h 133" name="T3"/>
              <a:gd fmla="*/ 82 w 99" name="T4"/>
              <a:gd fmla="*/ 0 h 133" name="T5"/>
              <a:gd fmla="*/ 18 w 99" name="T6"/>
              <a:gd fmla="*/ 0 h 133" name="T7"/>
              <a:gd fmla="*/ 0 w 99" name="T8"/>
              <a:gd fmla="*/ 63 h 133" name="T9"/>
              <a:gd fmla="*/ 14 w 99" name="T10"/>
              <a:gd fmla="*/ 63 h 133" name="T11"/>
              <a:gd fmla="*/ 25 w 99" name="T12"/>
              <a:gd fmla="*/ 24 h 133" name="T13"/>
              <a:gd fmla="*/ 29 w 99" name="T14"/>
              <a:gd fmla="*/ 24 h 133" name="T15"/>
              <a:gd fmla="*/ 10 w 99" name="T16"/>
              <a:gd fmla="*/ 95 h 133" name="T17"/>
              <a:gd fmla="*/ 26 w 99" name="T18"/>
              <a:gd fmla="*/ 95 h 133" name="T19"/>
              <a:gd fmla="*/ 26 w 99" name="T20"/>
              <a:gd fmla="*/ 133 h 133" name="T21"/>
              <a:gd fmla="*/ 47 w 99" name="T22"/>
              <a:gd fmla="*/ 133 h 133" name="T23"/>
              <a:gd fmla="*/ 47 w 99" name="T24"/>
              <a:gd fmla="*/ 95 h 133" name="T25"/>
              <a:gd fmla="*/ 52 w 99" name="T26"/>
              <a:gd fmla="*/ 95 h 133" name="T27"/>
              <a:gd fmla="*/ 52 w 99" name="T28"/>
              <a:gd fmla="*/ 133 h 133" name="T29"/>
              <a:gd fmla="*/ 74 w 99" name="T30"/>
              <a:gd fmla="*/ 133 h 133" name="T31"/>
              <a:gd fmla="*/ 74 w 99" name="T32"/>
              <a:gd fmla="*/ 95 h 133" name="T33"/>
              <a:gd fmla="*/ 89 w 99" name="T34"/>
              <a:gd fmla="*/ 95 h 133" name="T35"/>
              <a:gd fmla="*/ 70 w 99" name="T36"/>
              <a:gd fmla="*/ 24 h 133" name="T37"/>
              <a:gd fmla="*/ 75 w 99" name="T38"/>
              <a:gd fmla="*/ 24 h 133" name="T39"/>
              <a:gd fmla="*/ 86 w 99" name="T40"/>
              <a:gd fmla="*/ 63 h 13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9" name="T63"/>
              <a:gd fmla="*/ 0 h 133" name="T64"/>
              <a:gd fmla="*/ 99 w 99" name="T65"/>
              <a:gd fmla="*/ 133 h 133"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33" w="99">
                <a:moveTo>
                  <a:pt x="86" y="63"/>
                </a:moveTo>
                <a:lnTo>
                  <a:pt x="99" y="63"/>
                </a:lnTo>
                <a:lnTo>
                  <a:pt x="82" y="0"/>
                </a:lnTo>
                <a:lnTo>
                  <a:pt x="18" y="0"/>
                </a:lnTo>
                <a:lnTo>
                  <a:pt x="0" y="63"/>
                </a:lnTo>
                <a:lnTo>
                  <a:pt x="14" y="63"/>
                </a:lnTo>
                <a:lnTo>
                  <a:pt x="25" y="24"/>
                </a:lnTo>
                <a:lnTo>
                  <a:pt x="29" y="24"/>
                </a:lnTo>
                <a:lnTo>
                  <a:pt x="10" y="95"/>
                </a:lnTo>
                <a:lnTo>
                  <a:pt x="26" y="95"/>
                </a:lnTo>
                <a:lnTo>
                  <a:pt x="26" y="133"/>
                </a:lnTo>
                <a:lnTo>
                  <a:pt x="47" y="133"/>
                </a:lnTo>
                <a:lnTo>
                  <a:pt x="47" y="95"/>
                </a:lnTo>
                <a:lnTo>
                  <a:pt x="52" y="95"/>
                </a:lnTo>
                <a:lnTo>
                  <a:pt x="52" y="133"/>
                </a:lnTo>
                <a:lnTo>
                  <a:pt x="74" y="133"/>
                </a:lnTo>
                <a:lnTo>
                  <a:pt x="74" y="95"/>
                </a:lnTo>
                <a:lnTo>
                  <a:pt x="89" y="95"/>
                </a:lnTo>
                <a:lnTo>
                  <a:pt x="70" y="24"/>
                </a:lnTo>
                <a:lnTo>
                  <a:pt x="75" y="24"/>
                </a:lnTo>
                <a:lnTo>
                  <a:pt x="86" y="6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5" name="Freeform 283"/>
          <p:cNvSpPr/>
          <p:nvPr/>
        </p:nvSpPr>
        <p:spPr bwMode="auto">
          <a:xfrm>
            <a:off x="5811838" y="3975100"/>
            <a:ext cx="53975" cy="50800"/>
          </a:xfrm>
          <a:custGeom>
            <a:gdLst>
              <a:gd fmla="*/ 23 w 32" name="T0"/>
              <a:gd fmla="*/ 0 h 30" name="T1"/>
              <a:gd fmla="*/ 0 w 32" name="T2"/>
              <a:gd fmla="*/ 30 h 30" name="T3"/>
              <a:gd fmla="*/ 15 w 32" name="T4"/>
              <a:gd fmla="*/ 30 h 30" name="T5"/>
              <a:gd fmla="*/ 32 w 32" name="T6"/>
              <a:gd fmla="*/ 7 h 30" name="T7"/>
              <a:gd fmla="*/ 23 w 32" name="T8"/>
              <a:gd fmla="*/ 0 h 30" name="T9"/>
              <a:gd fmla="*/ 0 60000 65536" name="T10"/>
              <a:gd fmla="*/ 0 60000 65536" name="T11"/>
              <a:gd fmla="*/ 0 60000 65536" name="T12"/>
              <a:gd fmla="*/ 0 60000 65536" name="T13"/>
              <a:gd fmla="*/ 0 60000 65536" name="T14"/>
              <a:gd fmla="*/ 0 w 32" name="T15"/>
              <a:gd fmla="*/ 0 h 30" name="T16"/>
              <a:gd fmla="*/ 32 w 32" name="T17"/>
              <a:gd fmla="*/ 30 h 30" name="T18"/>
            </a:gdLst>
            <a:cxnLst>
              <a:cxn ang="T10">
                <a:pos x="T0" y="T1"/>
              </a:cxn>
              <a:cxn ang="T11">
                <a:pos x="T2" y="T3"/>
              </a:cxn>
              <a:cxn ang="T12">
                <a:pos x="T4" y="T5"/>
              </a:cxn>
              <a:cxn ang="T13">
                <a:pos x="T6" y="T7"/>
              </a:cxn>
              <a:cxn ang="T14">
                <a:pos x="T8" y="T9"/>
              </a:cxn>
            </a:cxnLst>
            <a:rect b="T18" l="T15" r="T17" t="T16"/>
            <a:pathLst>
              <a:path h="30" w="32">
                <a:moveTo>
                  <a:pt x="23" y="0"/>
                </a:moveTo>
                <a:cubicBezTo>
                  <a:pt x="0" y="30"/>
                  <a:pt x="0" y="30"/>
                  <a:pt x="0" y="30"/>
                </a:cubicBezTo>
                <a:cubicBezTo>
                  <a:pt x="15" y="30"/>
                  <a:pt x="15" y="30"/>
                  <a:pt x="15" y="30"/>
                </a:cubicBezTo>
                <a:cubicBezTo>
                  <a:pt x="32" y="7"/>
                  <a:pt x="32" y="7"/>
                  <a:pt x="32" y="7"/>
                </a:cubicBezTo>
                <a:cubicBezTo>
                  <a:pt x="28" y="6"/>
                  <a:pt x="25" y="4"/>
                  <a:pt x="23"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6" name="Freeform 284"/>
          <p:cNvSpPr/>
          <p:nvPr/>
        </p:nvSpPr>
        <p:spPr bwMode="auto">
          <a:xfrm>
            <a:off x="5853113" y="3952875"/>
            <a:ext cx="30162" cy="26988"/>
          </a:xfrm>
          <a:custGeom>
            <a:gdLst>
              <a:gd fmla="*/ 9 w 17" name="T0"/>
              <a:gd fmla="*/ 16 h 16" name="T1"/>
              <a:gd fmla="*/ 10 w 17" name="T2"/>
              <a:gd fmla="*/ 16 h 16" name="T3"/>
              <a:gd fmla="*/ 11 w 17" name="T4"/>
              <a:gd fmla="*/ 16 h 16" name="T5"/>
              <a:gd fmla="*/ 17 w 17" name="T6"/>
              <a:gd fmla="*/ 8 h 16" name="T7"/>
              <a:gd fmla="*/ 17 w 17" name="T8"/>
              <a:gd fmla="*/ 8 h 16" name="T9"/>
              <a:gd fmla="*/ 17 w 17" name="T10"/>
              <a:gd fmla="*/ 6 h 16" name="T11"/>
              <a:gd fmla="*/ 9 w 17" name="T12"/>
              <a:gd fmla="*/ 0 h 16" name="T13"/>
              <a:gd fmla="*/ 7 w 17" name="T14"/>
              <a:gd fmla="*/ 0 h 16" name="T15"/>
              <a:gd fmla="*/ 1 w 17" name="T16"/>
              <a:gd fmla="*/ 9 h 16" name="T17"/>
              <a:gd fmla="*/ 1 w 17" name="T18"/>
              <a:gd fmla="*/ 10 h 16" name="T19"/>
              <a:gd fmla="*/ 9 w 17" name="T20"/>
              <a:gd fmla="*/ 16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 name="T33"/>
              <a:gd fmla="*/ 0 h 16" name="T34"/>
              <a:gd fmla="*/ 17 w 17"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17">
                <a:moveTo>
                  <a:pt x="9" y="16"/>
                </a:moveTo>
                <a:cubicBezTo>
                  <a:pt x="9" y="16"/>
                  <a:pt x="10" y="16"/>
                  <a:pt x="10" y="16"/>
                </a:cubicBezTo>
                <a:cubicBezTo>
                  <a:pt x="10" y="16"/>
                  <a:pt x="11" y="16"/>
                  <a:pt x="11" y="16"/>
                </a:cubicBezTo>
                <a:cubicBezTo>
                  <a:pt x="15" y="15"/>
                  <a:pt x="17" y="12"/>
                  <a:pt x="17" y="8"/>
                </a:cubicBezTo>
                <a:cubicBezTo>
                  <a:pt x="17" y="8"/>
                  <a:pt x="17" y="8"/>
                  <a:pt x="17" y="8"/>
                </a:cubicBezTo>
                <a:cubicBezTo>
                  <a:pt x="17" y="7"/>
                  <a:pt x="17" y="6"/>
                  <a:pt x="17" y="6"/>
                </a:cubicBezTo>
                <a:cubicBezTo>
                  <a:pt x="16" y="2"/>
                  <a:pt x="13" y="0"/>
                  <a:pt x="9" y="0"/>
                </a:cubicBezTo>
                <a:cubicBezTo>
                  <a:pt x="8" y="0"/>
                  <a:pt x="8" y="0"/>
                  <a:pt x="7" y="0"/>
                </a:cubicBezTo>
                <a:cubicBezTo>
                  <a:pt x="3" y="1"/>
                  <a:pt x="0" y="5"/>
                  <a:pt x="1" y="9"/>
                </a:cubicBezTo>
                <a:cubicBezTo>
                  <a:pt x="1" y="9"/>
                  <a:pt x="1" y="10"/>
                  <a:pt x="1" y="10"/>
                </a:cubicBezTo>
                <a:cubicBezTo>
                  <a:pt x="2" y="14"/>
                  <a:pt x="5" y="16"/>
                  <a:pt x="9" y="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7" name="Freeform 285"/>
          <p:cNvSpPr/>
          <p:nvPr/>
        </p:nvSpPr>
        <p:spPr bwMode="auto">
          <a:xfrm>
            <a:off x="5907088" y="3975100"/>
            <a:ext cx="53975" cy="50800"/>
          </a:xfrm>
          <a:custGeom>
            <a:gdLst>
              <a:gd fmla="*/ 18 w 32" name="T0"/>
              <a:gd fmla="*/ 30 h 30" name="T1"/>
              <a:gd fmla="*/ 32 w 32" name="T2"/>
              <a:gd fmla="*/ 30 h 30" name="T3"/>
              <a:gd fmla="*/ 10 w 32" name="T4"/>
              <a:gd fmla="*/ 0 h 30" name="T5"/>
              <a:gd fmla="*/ 0 w 32" name="T6"/>
              <a:gd fmla="*/ 7 h 30" name="T7"/>
              <a:gd fmla="*/ 18 w 32" name="T8"/>
              <a:gd fmla="*/ 30 h 30" name="T9"/>
              <a:gd fmla="*/ 0 60000 65536" name="T10"/>
              <a:gd fmla="*/ 0 60000 65536" name="T11"/>
              <a:gd fmla="*/ 0 60000 65536" name="T12"/>
              <a:gd fmla="*/ 0 60000 65536" name="T13"/>
              <a:gd fmla="*/ 0 60000 65536" name="T14"/>
              <a:gd fmla="*/ 0 w 32" name="T15"/>
              <a:gd fmla="*/ 0 h 30" name="T16"/>
              <a:gd fmla="*/ 32 w 32" name="T17"/>
              <a:gd fmla="*/ 30 h 30" name="T18"/>
            </a:gdLst>
            <a:cxnLst>
              <a:cxn ang="T10">
                <a:pos x="T0" y="T1"/>
              </a:cxn>
              <a:cxn ang="T11">
                <a:pos x="T2" y="T3"/>
              </a:cxn>
              <a:cxn ang="T12">
                <a:pos x="T4" y="T5"/>
              </a:cxn>
              <a:cxn ang="T13">
                <a:pos x="T6" y="T7"/>
              </a:cxn>
              <a:cxn ang="T14">
                <a:pos x="T8" y="T9"/>
              </a:cxn>
            </a:cxnLst>
            <a:rect b="T18" l="T15" r="T17" t="T16"/>
            <a:pathLst>
              <a:path h="30" w="32">
                <a:moveTo>
                  <a:pt x="18" y="30"/>
                </a:moveTo>
                <a:cubicBezTo>
                  <a:pt x="32" y="30"/>
                  <a:pt x="32" y="30"/>
                  <a:pt x="32" y="30"/>
                </a:cubicBezTo>
                <a:cubicBezTo>
                  <a:pt x="10" y="0"/>
                  <a:pt x="10" y="0"/>
                  <a:pt x="10" y="0"/>
                </a:cubicBezTo>
                <a:cubicBezTo>
                  <a:pt x="8" y="4"/>
                  <a:pt x="5" y="6"/>
                  <a:pt x="0" y="7"/>
                </a:cubicBezTo>
                <a:lnTo>
                  <a:pt x="18" y="3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8" name="Freeform 286"/>
          <p:cNvSpPr/>
          <p:nvPr/>
        </p:nvSpPr>
        <p:spPr bwMode="auto">
          <a:xfrm>
            <a:off x="5889625" y="3952875"/>
            <a:ext cx="28575" cy="26988"/>
          </a:xfrm>
          <a:custGeom>
            <a:gdLst>
              <a:gd fmla="*/ 10 w 17" name="T0"/>
              <a:gd fmla="*/ 0 h 16" name="T1"/>
              <a:gd fmla="*/ 9 w 17" name="T2"/>
              <a:gd fmla="*/ 0 h 16" name="T3"/>
              <a:gd fmla="*/ 0 w 17" name="T4"/>
              <a:gd fmla="*/ 6 h 16" name="T5"/>
              <a:gd fmla="*/ 0 w 17" name="T6"/>
              <a:gd fmla="*/ 8 h 16" name="T7"/>
              <a:gd fmla="*/ 0 w 17" name="T8"/>
              <a:gd fmla="*/ 8 h 16" name="T9"/>
              <a:gd fmla="*/ 7 w 17" name="T10"/>
              <a:gd fmla="*/ 16 h 16" name="T11"/>
              <a:gd fmla="*/ 8 w 17" name="T12"/>
              <a:gd fmla="*/ 16 h 16" name="T13"/>
              <a:gd fmla="*/ 9 w 17" name="T14"/>
              <a:gd fmla="*/ 16 h 16" name="T15"/>
              <a:gd fmla="*/ 17 w 17" name="T16"/>
              <a:gd fmla="*/ 10 h 16" name="T17"/>
              <a:gd fmla="*/ 17 w 17" name="T18"/>
              <a:gd fmla="*/ 9 h 16" name="T19"/>
              <a:gd fmla="*/ 10 w 17" name="T20"/>
              <a:gd fmla="*/ 0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 name="T33"/>
              <a:gd fmla="*/ 0 h 16" name="T34"/>
              <a:gd fmla="*/ 17 w 17" name="T35"/>
              <a:gd fmla="*/ 16 h 1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 w="17">
                <a:moveTo>
                  <a:pt x="10" y="0"/>
                </a:moveTo>
                <a:cubicBezTo>
                  <a:pt x="10" y="0"/>
                  <a:pt x="9" y="0"/>
                  <a:pt x="9" y="0"/>
                </a:cubicBezTo>
                <a:cubicBezTo>
                  <a:pt x="5" y="0"/>
                  <a:pt x="1" y="2"/>
                  <a:pt x="0" y="6"/>
                </a:cubicBezTo>
                <a:cubicBezTo>
                  <a:pt x="0" y="6"/>
                  <a:pt x="0" y="7"/>
                  <a:pt x="0" y="8"/>
                </a:cubicBezTo>
                <a:cubicBezTo>
                  <a:pt x="0" y="8"/>
                  <a:pt x="0" y="8"/>
                  <a:pt x="0" y="8"/>
                </a:cubicBezTo>
                <a:cubicBezTo>
                  <a:pt x="0" y="12"/>
                  <a:pt x="3" y="15"/>
                  <a:pt x="7" y="16"/>
                </a:cubicBezTo>
                <a:cubicBezTo>
                  <a:pt x="7" y="16"/>
                  <a:pt x="7" y="16"/>
                  <a:pt x="8" y="16"/>
                </a:cubicBezTo>
                <a:cubicBezTo>
                  <a:pt x="8" y="16"/>
                  <a:pt x="8" y="16"/>
                  <a:pt x="9" y="16"/>
                </a:cubicBezTo>
                <a:cubicBezTo>
                  <a:pt x="12" y="16"/>
                  <a:pt x="16" y="14"/>
                  <a:pt x="17" y="10"/>
                </a:cubicBezTo>
                <a:cubicBezTo>
                  <a:pt x="17" y="10"/>
                  <a:pt x="17" y="9"/>
                  <a:pt x="17" y="9"/>
                </a:cubicBezTo>
                <a:cubicBezTo>
                  <a:pt x="17" y="5"/>
                  <a:pt x="15" y="1"/>
                  <a:pt x="1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29" name="Freeform 287"/>
          <p:cNvSpPr/>
          <p:nvPr/>
        </p:nvSpPr>
        <p:spPr bwMode="auto">
          <a:xfrm>
            <a:off x="5786438" y="4030663"/>
            <a:ext cx="200025" cy="100012"/>
          </a:xfrm>
          <a:custGeom>
            <a:gdLst>
              <a:gd fmla="*/ 0 w 126" name="T0"/>
              <a:gd fmla="*/ 0 h 63" name="T1"/>
              <a:gd fmla="*/ 17 w 126" name="T2"/>
              <a:gd fmla="*/ 63 h 63" name="T3"/>
              <a:gd fmla="*/ 110 w 126" name="T4"/>
              <a:gd fmla="*/ 63 h 63" name="T5"/>
              <a:gd fmla="*/ 126 w 126" name="T6"/>
              <a:gd fmla="*/ 0 h 63" name="T7"/>
              <a:gd fmla="*/ 113 w 126" name="T8"/>
              <a:gd fmla="*/ 0 h 63" name="T9"/>
              <a:gd fmla="*/ 97 w 126" name="T10"/>
              <a:gd fmla="*/ 0 h 63" name="T11"/>
              <a:gd fmla="*/ 29 w 126" name="T12"/>
              <a:gd fmla="*/ 0 h 63" name="T13"/>
              <a:gd fmla="*/ 14 w 126" name="T14"/>
              <a:gd fmla="*/ 0 h 63" name="T15"/>
              <a:gd fmla="*/ 0 w 126" name="T16"/>
              <a:gd fmla="*/ 0 h 6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6" name="T27"/>
              <a:gd fmla="*/ 0 h 63" name="T28"/>
              <a:gd fmla="*/ 126 w 126" name="T29"/>
              <a:gd fmla="*/ 63 h 6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2" w="125">
                <a:moveTo>
                  <a:pt x="0" y="0"/>
                </a:moveTo>
                <a:lnTo>
                  <a:pt x="17" y="63"/>
                </a:lnTo>
                <a:lnTo>
                  <a:pt x="110" y="63"/>
                </a:lnTo>
                <a:lnTo>
                  <a:pt x="126" y="0"/>
                </a:lnTo>
                <a:lnTo>
                  <a:pt x="113" y="0"/>
                </a:lnTo>
                <a:lnTo>
                  <a:pt x="97" y="0"/>
                </a:lnTo>
                <a:lnTo>
                  <a:pt x="29" y="0"/>
                </a:lnTo>
                <a:lnTo>
                  <a:pt x="14" y="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0" name="Freeform 288"/>
          <p:cNvSpPr/>
          <p:nvPr/>
        </p:nvSpPr>
        <p:spPr bwMode="auto">
          <a:xfrm>
            <a:off x="5992813" y="4111625"/>
            <a:ext cx="220662" cy="212725"/>
          </a:xfrm>
          <a:custGeom>
            <a:gdLst>
              <a:gd fmla="*/ 65 w 130" name="T0"/>
              <a:gd fmla="*/ 125 h 125" name="T1"/>
              <a:gd fmla="*/ 130 w 130" name="T2"/>
              <a:gd fmla="*/ 60 h 125" name="T3"/>
              <a:gd fmla="*/ 90 w 130" name="T4"/>
              <a:gd fmla="*/ 0 h 125" name="T5"/>
              <a:gd fmla="*/ 81 w 130" name="T6"/>
              <a:gd fmla="*/ 12 h 125" name="T7"/>
              <a:gd fmla="*/ 116 w 130" name="T8"/>
              <a:gd fmla="*/ 60 h 125" name="T9"/>
              <a:gd fmla="*/ 65 w 130" name="T10"/>
              <a:gd fmla="*/ 111 h 125" name="T11"/>
              <a:gd fmla="*/ 14 w 130" name="T12"/>
              <a:gd fmla="*/ 60 h 125" name="T13"/>
              <a:gd fmla="*/ 49 w 130" name="T14"/>
              <a:gd fmla="*/ 12 h 125" name="T15"/>
              <a:gd fmla="*/ 40 w 130" name="T16"/>
              <a:gd fmla="*/ 0 h 125" name="T17"/>
              <a:gd fmla="*/ 0 w 130" name="T18"/>
              <a:gd fmla="*/ 60 h 125" name="T19"/>
              <a:gd fmla="*/ 65 w 130" name="T20"/>
              <a:gd fmla="*/ 125 h 12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30" name="T33"/>
              <a:gd fmla="*/ 0 h 125" name="T34"/>
              <a:gd fmla="*/ 130 w 130" name="T35"/>
              <a:gd fmla="*/ 125 h 12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5" w="130">
                <a:moveTo>
                  <a:pt x="65" y="125"/>
                </a:moveTo>
                <a:cubicBezTo>
                  <a:pt x="101" y="125"/>
                  <a:pt x="130" y="96"/>
                  <a:pt x="130" y="60"/>
                </a:cubicBezTo>
                <a:cubicBezTo>
                  <a:pt x="130" y="33"/>
                  <a:pt x="113" y="10"/>
                  <a:pt x="90" y="0"/>
                </a:cubicBezTo>
                <a:cubicBezTo>
                  <a:pt x="81" y="12"/>
                  <a:pt x="81" y="12"/>
                  <a:pt x="81" y="12"/>
                </a:cubicBezTo>
                <a:cubicBezTo>
                  <a:pt x="101" y="19"/>
                  <a:pt x="116" y="38"/>
                  <a:pt x="116" y="60"/>
                </a:cubicBezTo>
                <a:cubicBezTo>
                  <a:pt x="116" y="88"/>
                  <a:pt x="93" y="111"/>
                  <a:pt x="65" y="111"/>
                </a:cubicBezTo>
                <a:cubicBezTo>
                  <a:pt x="37" y="111"/>
                  <a:pt x="14" y="88"/>
                  <a:pt x="14" y="60"/>
                </a:cubicBezTo>
                <a:cubicBezTo>
                  <a:pt x="14" y="38"/>
                  <a:pt x="29" y="19"/>
                  <a:pt x="49" y="12"/>
                </a:cubicBezTo>
                <a:cubicBezTo>
                  <a:pt x="40" y="0"/>
                  <a:pt x="40" y="0"/>
                  <a:pt x="40" y="0"/>
                </a:cubicBezTo>
                <a:cubicBezTo>
                  <a:pt x="17" y="10"/>
                  <a:pt x="0" y="33"/>
                  <a:pt x="0" y="60"/>
                </a:cubicBezTo>
                <a:cubicBezTo>
                  <a:pt x="0" y="96"/>
                  <a:pt x="29" y="125"/>
                  <a:pt x="65" y="1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1" name="Freeform 289"/>
          <p:cNvSpPr/>
          <p:nvPr/>
        </p:nvSpPr>
        <p:spPr bwMode="auto">
          <a:xfrm>
            <a:off x="6051550" y="4064000"/>
            <a:ext cx="101600" cy="76200"/>
          </a:xfrm>
          <a:custGeom>
            <a:gdLst>
              <a:gd fmla="*/ 21 w 64" name="T0"/>
              <a:gd fmla="*/ 42 h 48" name="T1"/>
              <a:gd fmla="*/ 26 w 64" name="T2"/>
              <a:gd fmla="*/ 48 h 48" name="T3"/>
              <a:gd fmla="*/ 32 w 64" name="T4"/>
              <a:gd fmla="*/ 48 h 48" name="T5"/>
              <a:gd fmla="*/ 39 w 64" name="T6"/>
              <a:gd fmla="*/ 48 h 48" name="T7"/>
              <a:gd fmla="*/ 44 w 64" name="T8"/>
              <a:gd fmla="*/ 42 h 48" name="T9"/>
              <a:gd fmla="*/ 54 w 64" name="T10"/>
              <a:gd fmla="*/ 28 h 48" name="T11"/>
              <a:gd fmla="*/ 64 w 64" name="T12"/>
              <a:gd fmla="*/ 13 h 48" name="T13"/>
              <a:gd fmla="*/ 55 w 64" name="T14"/>
              <a:gd fmla="*/ 0 h 48" name="T15"/>
              <a:gd fmla="*/ 32 w 64" name="T16"/>
              <a:gd fmla="*/ 0 h 48" name="T17"/>
              <a:gd fmla="*/ 10 w 64" name="T18"/>
              <a:gd fmla="*/ 0 h 48" name="T19"/>
              <a:gd fmla="*/ 0 w 64" name="T20"/>
              <a:gd fmla="*/ 13 h 48" name="T21"/>
              <a:gd fmla="*/ 11 w 64" name="T22"/>
              <a:gd fmla="*/ 28 h 48" name="T23"/>
              <a:gd fmla="*/ 21 w 64" name="T24"/>
              <a:gd fmla="*/ 42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4" name="T39"/>
              <a:gd fmla="*/ 0 h 48" name="T40"/>
              <a:gd fmla="*/ 64 w 64" name="T41"/>
              <a:gd fmla="*/ 48 h 4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8" w="64">
                <a:moveTo>
                  <a:pt x="21" y="42"/>
                </a:moveTo>
                <a:lnTo>
                  <a:pt x="26" y="48"/>
                </a:lnTo>
                <a:lnTo>
                  <a:pt x="32" y="48"/>
                </a:lnTo>
                <a:lnTo>
                  <a:pt x="39" y="48"/>
                </a:lnTo>
                <a:lnTo>
                  <a:pt x="44" y="42"/>
                </a:lnTo>
                <a:lnTo>
                  <a:pt x="54" y="28"/>
                </a:lnTo>
                <a:lnTo>
                  <a:pt x="64" y="13"/>
                </a:lnTo>
                <a:lnTo>
                  <a:pt x="55" y="0"/>
                </a:lnTo>
                <a:lnTo>
                  <a:pt x="32" y="0"/>
                </a:lnTo>
                <a:lnTo>
                  <a:pt x="10" y="0"/>
                </a:lnTo>
                <a:lnTo>
                  <a:pt x="0" y="13"/>
                </a:lnTo>
                <a:lnTo>
                  <a:pt x="11" y="28"/>
                </a:lnTo>
                <a:lnTo>
                  <a:pt x="21" y="4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2" name="Freeform 290"/>
          <p:cNvSpPr>
            <a:spLocks noEditPoints="1"/>
          </p:cNvSpPr>
          <p:nvPr/>
        </p:nvSpPr>
        <p:spPr bwMode="auto">
          <a:xfrm>
            <a:off x="5734050" y="2978150"/>
            <a:ext cx="217488" cy="107950"/>
          </a:xfrm>
          <a:custGeom>
            <a:gdLst>
              <a:gd fmla="*/ 111 w 129" name="T0"/>
              <a:gd fmla="*/ 45 h 64" name="T1"/>
              <a:gd fmla="*/ 129 w 129" name="T2"/>
              <a:gd fmla="*/ 23 h 64" name="T3"/>
              <a:gd fmla="*/ 111 w 129" name="T4"/>
              <a:gd fmla="*/ 0 h 64" name="T5"/>
              <a:gd fmla="*/ 111 w 129" name="T6"/>
              <a:gd fmla="*/ 11 h 64" name="T7"/>
              <a:gd fmla="*/ 119 w 129" name="T8"/>
              <a:gd fmla="*/ 23 h 64" name="T9"/>
              <a:gd fmla="*/ 111 w 129" name="T10"/>
              <a:gd fmla="*/ 35 h 64" name="T11"/>
              <a:gd fmla="*/ 111 w 129" name="T12"/>
              <a:gd fmla="*/ 45 h 64" name="T13"/>
              <a:gd fmla="*/ 54 w 129" name="T14"/>
              <a:gd fmla="*/ 64 h 64" name="T15"/>
              <a:gd fmla="*/ 97 w 129" name="T16"/>
              <a:gd fmla="*/ 44 h 64" name="T17"/>
              <a:gd fmla="*/ 107 w 129" name="T18"/>
              <a:gd fmla="*/ 46 h 64" name="T19"/>
              <a:gd fmla="*/ 111 w 129" name="T20"/>
              <a:gd fmla="*/ 45 h 64" name="T21"/>
              <a:gd fmla="*/ 111 w 129" name="T22"/>
              <a:gd fmla="*/ 35 h 64" name="T23"/>
              <a:gd fmla="*/ 107 w 129" name="T24"/>
              <a:gd fmla="*/ 36 h 64" name="T25"/>
              <a:gd fmla="*/ 102 w 129" name="T26"/>
              <a:gd fmla="*/ 35 h 64" name="T27"/>
              <a:gd fmla="*/ 109 w 129" name="T28"/>
              <a:gd fmla="*/ 10 h 64" name="T29"/>
              <a:gd fmla="*/ 109 w 129" name="T30"/>
              <a:gd fmla="*/ 10 h 64" name="T31"/>
              <a:gd fmla="*/ 109 w 129" name="T32"/>
              <a:gd fmla="*/ 10 h 64" name="T33"/>
              <a:gd fmla="*/ 111 w 129" name="T34"/>
              <a:gd fmla="*/ 11 h 64" name="T35"/>
              <a:gd fmla="*/ 111 w 129" name="T36"/>
              <a:gd fmla="*/ 0 h 64" name="T37"/>
              <a:gd fmla="*/ 108 w 129" name="T38"/>
              <a:gd fmla="*/ 0 h 64" name="T39"/>
              <a:gd fmla="*/ 108 w 129" name="T40"/>
              <a:gd fmla="*/ 0 h 64" name="T41"/>
              <a:gd fmla="*/ 1 w 129" name="T42"/>
              <a:gd fmla="*/ 0 h 64" name="T43"/>
              <a:gd fmla="*/ 0 w 129" name="T44"/>
              <a:gd fmla="*/ 10 h 64" name="T45"/>
              <a:gd fmla="*/ 54 w 129" name="T46"/>
              <a:gd fmla="*/ 64 h 64"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9" name="T72"/>
              <a:gd fmla="*/ 0 h 64" name="T73"/>
              <a:gd fmla="*/ 129 w 129" name="T74"/>
              <a:gd fmla="*/ 64 h 64"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64" w="129">
                <a:moveTo>
                  <a:pt x="111" y="45"/>
                </a:moveTo>
                <a:cubicBezTo>
                  <a:pt x="121" y="43"/>
                  <a:pt x="129" y="34"/>
                  <a:pt x="129" y="23"/>
                </a:cubicBezTo>
                <a:cubicBezTo>
                  <a:pt x="129" y="12"/>
                  <a:pt x="121" y="2"/>
                  <a:pt x="111" y="0"/>
                </a:cubicBezTo>
                <a:cubicBezTo>
                  <a:pt x="111" y="11"/>
                  <a:pt x="111" y="11"/>
                  <a:pt x="111" y="11"/>
                </a:cubicBezTo>
                <a:cubicBezTo>
                  <a:pt x="116" y="12"/>
                  <a:pt x="119" y="17"/>
                  <a:pt x="119" y="23"/>
                </a:cubicBezTo>
                <a:cubicBezTo>
                  <a:pt x="119" y="28"/>
                  <a:pt x="116" y="33"/>
                  <a:pt x="111" y="35"/>
                </a:cubicBezTo>
                <a:lnTo>
                  <a:pt x="111" y="45"/>
                </a:lnTo>
                <a:close/>
                <a:moveTo>
                  <a:pt x="54" y="64"/>
                </a:moveTo>
                <a:cubicBezTo>
                  <a:pt x="72" y="64"/>
                  <a:pt x="87" y="56"/>
                  <a:pt x="97" y="44"/>
                </a:cubicBezTo>
                <a:cubicBezTo>
                  <a:pt x="100" y="45"/>
                  <a:pt x="103" y="46"/>
                  <a:pt x="107" y="46"/>
                </a:cubicBezTo>
                <a:cubicBezTo>
                  <a:pt x="108" y="46"/>
                  <a:pt x="110" y="46"/>
                  <a:pt x="111" y="45"/>
                </a:cubicBezTo>
                <a:cubicBezTo>
                  <a:pt x="111" y="35"/>
                  <a:pt x="111" y="35"/>
                  <a:pt x="111" y="35"/>
                </a:cubicBezTo>
                <a:cubicBezTo>
                  <a:pt x="110" y="35"/>
                  <a:pt x="108" y="36"/>
                  <a:pt x="107" y="36"/>
                </a:cubicBezTo>
                <a:cubicBezTo>
                  <a:pt x="105" y="36"/>
                  <a:pt x="104" y="35"/>
                  <a:pt x="102" y="35"/>
                </a:cubicBezTo>
                <a:cubicBezTo>
                  <a:pt x="106" y="28"/>
                  <a:pt x="109" y="19"/>
                  <a:pt x="109" y="10"/>
                </a:cubicBezTo>
                <a:cubicBezTo>
                  <a:pt x="109" y="10"/>
                  <a:pt x="109" y="10"/>
                  <a:pt x="109" y="10"/>
                </a:cubicBezTo>
                <a:cubicBezTo>
                  <a:pt x="109" y="10"/>
                  <a:pt x="109" y="10"/>
                  <a:pt x="109" y="10"/>
                </a:cubicBezTo>
                <a:cubicBezTo>
                  <a:pt x="109" y="10"/>
                  <a:pt x="110" y="10"/>
                  <a:pt x="111" y="11"/>
                </a:cubicBezTo>
                <a:cubicBezTo>
                  <a:pt x="111" y="0"/>
                  <a:pt x="111" y="0"/>
                  <a:pt x="111" y="0"/>
                </a:cubicBezTo>
                <a:cubicBezTo>
                  <a:pt x="110" y="0"/>
                  <a:pt x="109" y="0"/>
                  <a:pt x="108" y="0"/>
                </a:cubicBezTo>
                <a:cubicBezTo>
                  <a:pt x="108" y="0"/>
                  <a:pt x="108" y="0"/>
                  <a:pt x="108" y="0"/>
                </a:cubicBezTo>
                <a:cubicBezTo>
                  <a:pt x="1" y="0"/>
                  <a:pt x="1" y="0"/>
                  <a:pt x="1" y="0"/>
                </a:cubicBezTo>
                <a:cubicBezTo>
                  <a:pt x="1" y="3"/>
                  <a:pt x="0" y="7"/>
                  <a:pt x="0" y="10"/>
                </a:cubicBezTo>
                <a:cubicBezTo>
                  <a:pt x="0" y="40"/>
                  <a:pt x="25" y="64"/>
                  <a:pt x="54" y="6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3" name="Rectangle 291"/>
          <p:cNvSpPr>
            <a:spLocks noChangeArrowheads="1"/>
          </p:cNvSpPr>
          <p:nvPr/>
        </p:nvSpPr>
        <p:spPr bwMode="auto">
          <a:xfrm>
            <a:off x="5734050" y="3095625"/>
            <a:ext cx="198438" cy="174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2034" name="Freeform 292"/>
          <p:cNvSpPr/>
          <p:nvPr/>
        </p:nvSpPr>
        <p:spPr bwMode="auto">
          <a:xfrm>
            <a:off x="5780088" y="2881313"/>
            <a:ext cx="34925" cy="88900"/>
          </a:xfrm>
          <a:custGeom>
            <a:gdLst>
              <a:gd fmla="*/ 7 w 21" name="T0"/>
              <a:gd fmla="*/ 40 h 53" name="T1"/>
              <a:gd fmla="*/ 10 w 21" name="T2"/>
              <a:gd fmla="*/ 51 h 53" name="T3"/>
              <a:gd fmla="*/ 19 w 21" name="T4"/>
              <a:gd fmla="*/ 33 h 53" name="T5"/>
              <a:gd fmla="*/ 14 w 21" name="T6"/>
              <a:gd fmla="*/ 22 h 53" name="T7"/>
              <a:gd fmla="*/ 13 w 21" name="T8"/>
              <a:gd fmla="*/ 13 h 53" name="T9"/>
              <a:gd fmla="*/ 8 w 21" name="T10"/>
              <a:gd fmla="*/ 4 h 53" name="T11"/>
              <a:gd fmla="*/ 2 w 21" name="T12"/>
              <a:gd fmla="*/ 23 h 53" name="T13"/>
              <a:gd fmla="*/ 7 w 21" name="T14"/>
              <a:gd fmla="*/ 40 h 53" name="T15"/>
              <a:gd fmla="*/ 0 60000 65536" name="T16"/>
              <a:gd fmla="*/ 0 60000 65536" name="T17"/>
              <a:gd fmla="*/ 0 60000 65536" name="T18"/>
              <a:gd fmla="*/ 0 60000 65536" name="T19"/>
              <a:gd fmla="*/ 0 60000 65536" name="T20"/>
              <a:gd fmla="*/ 0 60000 65536" name="T21"/>
              <a:gd fmla="*/ 0 60000 65536" name="T22"/>
              <a:gd fmla="*/ 0 60000 65536" name="T23"/>
              <a:gd fmla="*/ 0 w 21" name="T24"/>
              <a:gd fmla="*/ 0 h 53" name="T25"/>
              <a:gd fmla="*/ 21 w 21" name="T26"/>
              <a:gd fmla="*/ 53 h 5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2" w="21">
                <a:moveTo>
                  <a:pt x="7" y="40"/>
                </a:moveTo>
                <a:cubicBezTo>
                  <a:pt x="1" y="43"/>
                  <a:pt x="4" y="53"/>
                  <a:pt x="10" y="51"/>
                </a:cubicBezTo>
                <a:cubicBezTo>
                  <a:pt x="18" y="48"/>
                  <a:pt x="21" y="40"/>
                  <a:pt x="19" y="33"/>
                </a:cubicBezTo>
                <a:cubicBezTo>
                  <a:pt x="18" y="29"/>
                  <a:pt x="16" y="25"/>
                  <a:pt x="14" y="22"/>
                </a:cubicBezTo>
                <a:cubicBezTo>
                  <a:pt x="13" y="20"/>
                  <a:pt x="11" y="15"/>
                  <a:pt x="13" y="13"/>
                </a:cubicBezTo>
                <a:cubicBezTo>
                  <a:pt x="20" y="10"/>
                  <a:pt x="14" y="0"/>
                  <a:pt x="8" y="4"/>
                </a:cubicBezTo>
                <a:cubicBezTo>
                  <a:pt x="1" y="8"/>
                  <a:pt x="0" y="16"/>
                  <a:pt x="2" y="23"/>
                </a:cubicBezTo>
                <a:cubicBezTo>
                  <a:pt x="3" y="25"/>
                  <a:pt x="12" y="39"/>
                  <a:pt x="7" y="4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5" name="Freeform 293"/>
          <p:cNvSpPr/>
          <p:nvPr/>
        </p:nvSpPr>
        <p:spPr bwMode="auto">
          <a:xfrm>
            <a:off x="5830888" y="2881313"/>
            <a:ext cx="34925" cy="88900"/>
          </a:xfrm>
          <a:custGeom>
            <a:gdLst>
              <a:gd fmla="*/ 8 w 21" name="T0"/>
              <a:gd fmla="*/ 40 h 53" name="T1"/>
              <a:gd fmla="*/ 11 w 21" name="T2"/>
              <a:gd fmla="*/ 51 h 53" name="T3"/>
              <a:gd fmla="*/ 19 w 21" name="T4"/>
              <a:gd fmla="*/ 33 h 53" name="T5"/>
              <a:gd fmla="*/ 14 w 21" name="T6"/>
              <a:gd fmla="*/ 22 h 53" name="T7"/>
              <a:gd fmla="*/ 14 w 21" name="T8"/>
              <a:gd fmla="*/ 13 h 53" name="T9"/>
              <a:gd fmla="*/ 8 w 21" name="T10"/>
              <a:gd fmla="*/ 4 h 53" name="T11"/>
              <a:gd fmla="*/ 3 w 21" name="T12"/>
              <a:gd fmla="*/ 23 h 53" name="T13"/>
              <a:gd fmla="*/ 8 w 21" name="T14"/>
              <a:gd fmla="*/ 40 h 53" name="T15"/>
              <a:gd fmla="*/ 0 60000 65536" name="T16"/>
              <a:gd fmla="*/ 0 60000 65536" name="T17"/>
              <a:gd fmla="*/ 0 60000 65536" name="T18"/>
              <a:gd fmla="*/ 0 60000 65536" name="T19"/>
              <a:gd fmla="*/ 0 60000 65536" name="T20"/>
              <a:gd fmla="*/ 0 60000 65536" name="T21"/>
              <a:gd fmla="*/ 0 60000 65536" name="T22"/>
              <a:gd fmla="*/ 0 60000 65536" name="T23"/>
              <a:gd fmla="*/ 0 w 21" name="T24"/>
              <a:gd fmla="*/ 0 h 53" name="T25"/>
              <a:gd fmla="*/ 21 w 21" name="T26"/>
              <a:gd fmla="*/ 53 h 5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2" w="21">
                <a:moveTo>
                  <a:pt x="8" y="40"/>
                </a:moveTo>
                <a:cubicBezTo>
                  <a:pt x="1" y="43"/>
                  <a:pt x="4" y="53"/>
                  <a:pt x="11" y="51"/>
                </a:cubicBezTo>
                <a:cubicBezTo>
                  <a:pt x="19" y="48"/>
                  <a:pt x="21" y="40"/>
                  <a:pt x="19" y="33"/>
                </a:cubicBezTo>
                <a:cubicBezTo>
                  <a:pt x="18" y="29"/>
                  <a:pt x="16" y="25"/>
                  <a:pt x="14" y="22"/>
                </a:cubicBezTo>
                <a:cubicBezTo>
                  <a:pt x="13" y="20"/>
                  <a:pt x="11" y="15"/>
                  <a:pt x="14" y="13"/>
                </a:cubicBezTo>
                <a:cubicBezTo>
                  <a:pt x="20" y="10"/>
                  <a:pt x="14" y="0"/>
                  <a:pt x="8" y="4"/>
                </a:cubicBezTo>
                <a:cubicBezTo>
                  <a:pt x="2" y="8"/>
                  <a:pt x="0" y="16"/>
                  <a:pt x="3" y="23"/>
                </a:cubicBezTo>
                <a:cubicBezTo>
                  <a:pt x="4" y="25"/>
                  <a:pt x="13" y="39"/>
                  <a:pt x="8" y="4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6" name="Rectangle 294"/>
          <p:cNvSpPr>
            <a:spLocks noChangeArrowheads="1"/>
          </p:cNvSpPr>
          <p:nvPr/>
        </p:nvSpPr>
        <p:spPr bwMode="auto">
          <a:xfrm>
            <a:off x="5980113" y="3721100"/>
            <a:ext cx="285750" cy="1809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endParaRPr altLang="zh-CN" lang="zh-CN">
              <a:latin charset="0" panose="020b0502020202020204" pitchFamily="34" typeface="Century Gothic"/>
              <a:ea charset="-120" panose="020b0604030504040204" pitchFamily="34" typeface="Microsoft JhengHei"/>
            </a:endParaRPr>
          </a:p>
        </p:txBody>
      </p:sp>
      <p:sp>
        <p:nvSpPr>
          <p:cNvPr id="32037" name="Freeform 295"/>
          <p:cNvSpPr/>
          <p:nvPr/>
        </p:nvSpPr>
        <p:spPr bwMode="auto">
          <a:xfrm>
            <a:off x="6002338" y="3927475"/>
            <a:ext cx="46037" cy="30163"/>
          </a:xfrm>
          <a:custGeom>
            <a:gdLst>
              <a:gd fmla="*/ 3 w 27" name="T0"/>
              <a:gd fmla="*/ 17 h 18" name="T1"/>
              <a:gd fmla="*/ 3 w 27" name="T2"/>
              <a:gd fmla="*/ 18 h 18" name="T3"/>
              <a:gd fmla="*/ 25 w 27" name="T4"/>
              <a:gd fmla="*/ 18 h 18" name="T5"/>
              <a:gd fmla="*/ 25 w 27" name="T6"/>
              <a:gd fmla="*/ 17 h 18" name="T7"/>
              <a:gd fmla="*/ 27 w 27" name="T8"/>
              <a:gd fmla="*/ 15 h 18" name="T9"/>
              <a:gd fmla="*/ 27 w 27" name="T10"/>
              <a:gd fmla="*/ 14 h 18" name="T11"/>
              <a:gd fmla="*/ 14 w 27" name="T12"/>
              <a:gd fmla="*/ 0 h 18" name="T13"/>
              <a:gd fmla="*/ 0 w 27" name="T14"/>
              <a:gd fmla="*/ 14 h 18" name="T15"/>
              <a:gd fmla="*/ 1 w 27" name="T16"/>
              <a:gd fmla="*/ 15 h 18" name="T17"/>
              <a:gd fmla="*/ 3 w 27" name="T18"/>
              <a:gd fmla="*/ 17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7" name="T30"/>
              <a:gd fmla="*/ 0 h 18" name="T31"/>
              <a:gd fmla="*/ 27 w 27"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27">
                <a:moveTo>
                  <a:pt x="3" y="17"/>
                </a:moveTo>
                <a:cubicBezTo>
                  <a:pt x="3" y="17"/>
                  <a:pt x="3" y="18"/>
                  <a:pt x="3" y="18"/>
                </a:cubicBezTo>
                <a:cubicBezTo>
                  <a:pt x="25" y="18"/>
                  <a:pt x="25" y="18"/>
                  <a:pt x="25" y="18"/>
                </a:cubicBezTo>
                <a:cubicBezTo>
                  <a:pt x="25" y="18"/>
                  <a:pt x="25" y="17"/>
                  <a:pt x="25" y="17"/>
                </a:cubicBezTo>
                <a:cubicBezTo>
                  <a:pt x="26" y="17"/>
                  <a:pt x="27" y="16"/>
                  <a:pt x="27" y="15"/>
                </a:cubicBezTo>
                <a:cubicBezTo>
                  <a:pt x="27" y="15"/>
                  <a:pt x="27" y="14"/>
                  <a:pt x="27" y="14"/>
                </a:cubicBezTo>
                <a:cubicBezTo>
                  <a:pt x="27" y="6"/>
                  <a:pt x="21" y="0"/>
                  <a:pt x="14" y="0"/>
                </a:cubicBezTo>
                <a:cubicBezTo>
                  <a:pt x="7" y="0"/>
                  <a:pt x="0" y="6"/>
                  <a:pt x="0" y="14"/>
                </a:cubicBezTo>
                <a:cubicBezTo>
                  <a:pt x="0" y="14"/>
                  <a:pt x="1" y="15"/>
                  <a:pt x="1" y="15"/>
                </a:cubicBezTo>
                <a:cubicBezTo>
                  <a:pt x="1" y="16"/>
                  <a:pt x="2" y="17"/>
                  <a:pt x="3" y="1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8" name="Freeform 296"/>
          <p:cNvSpPr/>
          <p:nvPr/>
        </p:nvSpPr>
        <p:spPr bwMode="auto">
          <a:xfrm>
            <a:off x="6100763" y="3927475"/>
            <a:ext cx="46037" cy="30163"/>
          </a:xfrm>
          <a:custGeom>
            <a:gdLst>
              <a:gd fmla="*/ 2 w 27" name="T0"/>
              <a:gd fmla="*/ 17 h 18" name="T1"/>
              <a:gd fmla="*/ 3 w 27" name="T2"/>
              <a:gd fmla="*/ 18 h 18" name="T3"/>
              <a:gd fmla="*/ 24 w 27" name="T4"/>
              <a:gd fmla="*/ 18 h 18" name="T5"/>
              <a:gd fmla="*/ 25 w 27" name="T6"/>
              <a:gd fmla="*/ 17 h 18" name="T7"/>
              <a:gd fmla="*/ 27 w 27" name="T8"/>
              <a:gd fmla="*/ 15 h 18" name="T9"/>
              <a:gd fmla="*/ 27 w 27" name="T10"/>
              <a:gd fmla="*/ 14 h 18" name="T11"/>
              <a:gd fmla="*/ 13 w 27" name="T12"/>
              <a:gd fmla="*/ 0 h 18" name="T13"/>
              <a:gd fmla="*/ 0 w 27" name="T14"/>
              <a:gd fmla="*/ 14 h 18" name="T15"/>
              <a:gd fmla="*/ 0 w 27" name="T16"/>
              <a:gd fmla="*/ 15 h 18" name="T17"/>
              <a:gd fmla="*/ 2 w 27" name="T18"/>
              <a:gd fmla="*/ 17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7" name="T30"/>
              <a:gd fmla="*/ 0 h 18" name="T31"/>
              <a:gd fmla="*/ 27 w 27"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27">
                <a:moveTo>
                  <a:pt x="2" y="17"/>
                </a:moveTo>
                <a:cubicBezTo>
                  <a:pt x="2" y="17"/>
                  <a:pt x="2" y="18"/>
                  <a:pt x="3" y="18"/>
                </a:cubicBezTo>
                <a:cubicBezTo>
                  <a:pt x="24" y="18"/>
                  <a:pt x="24" y="18"/>
                  <a:pt x="24" y="18"/>
                </a:cubicBezTo>
                <a:cubicBezTo>
                  <a:pt x="24" y="18"/>
                  <a:pt x="24" y="17"/>
                  <a:pt x="25" y="17"/>
                </a:cubicBezTo>
                <a:cubicBezTo>
                  <a:pt x="25" y="17"/>
                  <a:pt x="26" y="16"/>
                  <a:pt x="27" y="15"/>
                </a:cubicBezTo>
                <a:cubicBezTo>
                  <a:pt x="27" y="15"/>
                  <a:pt x="27" y="14"/>
                  <a:pt x="27" y="14"/>
                </a:cubicBezTo>
                <a:cubicBezTo>
                  <a:pt x="27" y="6"/>
                  <a:pt x="21" y="0"/>
                  <a:pt x="13" y="0"/>
                </a:cubicBezTo>
                <a:cubicBezTo>
                  <a:pt x="6" y="0"/>
                  <a:pt x="0" y="6"/>
                  <a:pt x="0" y="14"/>
                </a:cubicBezTo>
                <a:cubicBezTo>
                  <a:pt x="0" y="14"/>
                  <a:pt x="0" y="15"/>
                  <a:pt x="0" y="15"/>
                </a:cubicBezTo>
                <a:cubicBezTo>
                  <a:pt x="1" y="16"/>
                  <a:pt x="1" y="17"/>
                  <a:pt x="2" y="1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39" name="Freeform 297"/>
          <p:cNvSpPr/>
          <p:nvPr/>
        </p:nvSpPr>
        <p:spPr bwMode="auto">
          <a:xfrm>
            <a:off x="6199188" y="3927475"/>
            <a:ext cx="46037" cy="30163"/>
          </a:xfrm>
          <a:custGeom>
            <a:gdLst>
              <a:gd fmla="*/ 2 w 27" name="T0"/>
              <a:gd fmla="*/ 18 h 18" name="T1"/>
              <a:gd fmla="*/ 23 w 27" name="T2"/>
              <a:gd fmla="*/ 18 h 18" name="T3"/>
              <a:gd fmla="*/ 24 w 27" name="T4"/>
              <a:gd fmla="*/ 17 h 18" name="T5"/>
              <a:gd fmla="*/ 27 w 27" name="T6"/>
              <a:gd fmla="*/ 15 h 18" name="T7"/>
              <a:gd fmla="*/ 27 w 27" name="T8"/>
              <a:gd fmla="*/ 14 h 18" name="T9"/>
              <a:gd fmla="*/ 13 w 27" name="T10"/>
              <a:gd fmla="*/ 0 h 18" name="T11"/>
              <a:gd fmla="*/ 0 w 27" name="T12"/>
              <a:gd fmla="*/ 14 h 18" name="T13"/>
              <a:gd fmla="*/ 0 w 27" name="T14"/>
              <a:gd fmla="*/ 16 h 18" name="T15"/>
              <a:gd fmla="*/ 1 w 27" name="T16"/>
              <a:gd fmla="*/ 17 h 18" name="T17"/>
              <a:gd fmla="*/ 2 w 27" name="T18"/>
              <a:gd fmla="*/ 18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7" name="T30"/>
              <a:gd fmla="*/ 0 h 18" name="T31"/>
              <a:gd fmla="*/ 27 w 27"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27">
                <a:moveTo>
                  <a:pt x="2" y="18"/>
                </a:moveTo>
                <a:cubicBezTo>
                  <a:pt x="23" y="18"/>
                  <a:pt x="23" y="18"/>
                  <a:pt x="23" y="18"/>
                </a:cubicBezTo>
                <a:cubicBezTo>
                  <a:pt x="23" y="18"/>
                  <a:pt x="24" y="17"/>
                  <a:pt x="24" y="17"/>
                </a:cubicBezTo>
                <a:cubicBezTo>
                  <a:pt x="25" y="16"/>
                  <a:pt x="26" y="15"/>
                  <a:pt x="27" y="15"/>
                </a:cubicBezTo>
                <a:cubicBezTo>
                  <a:pt x="27" y="14"/>
                  <a:pt x="27" y="14"/>
                  <a:pt x="27" y="14"/>
                </a:cubicBezTo>
                <a:cubicBezTo>
                  <a:pt x="27" y="6"/>
                  <a:pt x="21" y="0"/>
                  <a:pt x="13" y="0"/>
                </a:cubicBezTo>
                <a:cubicBezTo>
                  <a:pt x="6" y="0"/>
                  <a:pt x="0" y="6"/>
                  <a:pt x="0" y="14"/>
                </a:cubicBezTo>
                <a:cubicBezTo>
                  <a:pt x="0" y="15"/>
                  <a:pt x="0" y="15"/>
                  <a:pt x="0" y="16"/>
                </a:cubicBezTo>
                <a:cubicBezTo>
                  <a:pt x="1" y="17"/>
                  <a:pt x="1" y="17"/>
                  <a:pt x="1" y="17"/>
                </a:cubicBezTo>
                <a:cubicBezTo>
                  <a:pt x="1" y="17"/>
                  <a:pt x="2" y="18"/>
                  <a:pt x="2" y="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0" name="Freeform 298"/>
          <p:cNvSpPr/>
          <p:nvPr/>
        </p:nvSpPr>
        <p:spPr bwMode="auto">
          <a:xfrm>
            <a:off x="5980113" y="3956050"/>
            <a:ext cx="92075" cy="30163"/>
          </a:xfrm>
          <a:custGeom>
            <a:gdLst>
              <a:gd fmla="*/ 7 w 54" name="T0"/>
              <a:gd fmla="*/ 0 h 18" name="T1"/>
              <a:gd fmla="*/ 3 w 54" name="T2"/>
              <a:gd fmla="*/ 2 h 18" name="T3"/>
              <a:gd fmla="*/ 2 w 54" name="T4"/>
              <a:gd fmla="*/ 12 h 18" name="T5"/>
              <a:gd fmla="*/ 16 w 54" name="T6"/>
              <a:gd fmla="*/ 18 h 18" name="T7"/>
              <a:gd fmla="*/ 38 w 54" name="T8"/>
              <a:gd fmla="*/ 18 h 18" name="T9"/>
              <a:gd fmla="*/ 52 w 54" name="T10"/>
              <a:gd fmla="*/ 12 h 18" name="T11"/>
              <a:gd fmla="*/ 51 w 54" name="T12"/>
              <a:gd fmla="*/ 2 h 18" name="T13"/>
              <a:gd fmla="*/ 46 w 54" name="T14"/>
              <a:gd fmla="*/ 0 h 18" name="T15"/>
              <a:gd fmla="*/ 41 w 54" name="T16"/>
              <a:gd fmla="*/ 3 h 18" name="T17"/>
              <a:gd fmla="*/ 38 w 54" name="T18"/>
              <a:gd fmla="*/ 4 h 18" name="T19"/>
              <a:gd fmla="*/ 38 w 54" name="T20"/>
              <a:gd fmla="*/ 4 h 18" name="T21"/>
              <a:gd fmla="*/ 16 w 54" name="T22"/>
              <a:gd fmla="*/ 4 h 18" name="T23"/>
              <a:gd fmla="*/ 16 w 54" name="T24"/>
              <a:gd fmla="*/ 4 h 18" name="T25"/>
              <a:gd fmla="*/ 13 w 54" name="T26"/>
              <a:gd fmla="*/ 3 h 18" name="T27"/>
              <a:gd fmla="*/ 7 w 54" name="T28"/>
              <a:gd fmla="*/ 0 h 1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54" name="T45"/>
              <a:gd fmla="*/ 0 h 18" name="T46"/>
              <a:gd fmla="*/ 54 w 54" name="T47"/>
              <a:gd fmla="*/ 18 h 1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8" w="54">
                <a:moveTo>
                  <a:pt x="7" y="0"/>
                </a:moveTo>
                <a:cubicBezTo>
                  <a:pt x="6" y="0"/>
                  <a:pt x="4" y="1"/>
                  <a:pt x="3" y="2"/>
                </a:cubicBezTo>
                <a:cubicBezTo>
                  <a:pt x="0" y="4"/>
                  <a:pt x="0" y="9"/>
                  <a:pt x="2" y="12"/>
                </a:cubicBezTo>
                <a:cubicBezTo>
                  <a:pt x="6" y="16"/>
                  <a:pt x="11" y="18"/>
                  <a:pt x="16" y="18"/>
                </a:cubicBezTo>
                <a:cubicBezTo>
                  <a:pt x="38" y="18"/>
                  <a:pt x="38" y="18"/>
                  <a:pt x="38" y="18"/>
                </a:cubicBezTo>
                <a:cubicBezTo>
                  <a:pt x="43" y="18"/>
                  <a:pt x="48" y="16"/>
                  <a:pt x="52" y="12"/>
                </a:cubicBezTo>
                <a:cubicBezTo>
                  <a:pt x="54" y="9"/>
                  <a:pt x="54" y="4"/>
                  <a:pt x="51" y="2"/>
                </a:cubicBezTo>
                <a:cubicBezTo>
                  <a:pt x="50" y="1"/>
                  <a:pt x="48" y="0"/>
                  <a:pt x="46" y="0"/>
                </a:cubicBezTo>
                <a:cubicBezTo>
                  <a:pt x="44" y="0"/>
                  <a:pt x="42" y="1"/>
                  <a:pt x="41" y="3"/>
                </a:cubicBezTo>
                <a:cubicBezTo>
                  <a:pt x="40" y="4"/>
                  <a:pt x="39" y="4"/>
                  <a:pt x="38" y="4"/>
                </a:cubicBezTo>
                <a:cubicBezTo>
                  <a:pt x="38" y="4"/>
                  <a:pt x="38" y="4"/>
                  <a:pt x="38" y="4"/>
                </a:cubicBezTo>
                <a:cubicBezTo>
                  <a:pt x="16" y="4"/>
                  <a:pt x="16" y="4"/>
                  <a:pt x="16" y="4"/>
                </a:cubicBezTo>
                <a:cubicBezTo>
                  <a:pt x="16" y="4"/>
                  <a:pt x="16" y="4"/>
                  <a:pt x="16" y="4"/>
                </a:cubicBezTo>
                <a:cubicBezTo>
                  <a:pt x="15" y="4"/>
                  <a:pt x="13" y="4"/>
                  <a:pt x="13" y="3"/>
                </a:cubicBezTo>
                <a:cubicBezTo>
                  <a:pt x="11" y="1"/>
                  <a:pt x="9" y="0"/>
                  <a:pt x="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1" name="Freeform 299"/>
          <p:cNvSpPr/>
          <p:nvPr/>
        </p:nvSpPr>
        <p:spPr bwMode="auto">
          <a:xfrm>
            <a:off x="6076950" y="3956050"/>
            <a:ext cx="93663" cy="30163"/>
          </a:xfrm>
          <a:custGeom>
            <a:gdLst>
              <a:gd fmla="*/ 12 w 55" name="T0"/>
              <a:gd fmla="*/ 2 h 18" name="T1"/>
              <a:gd fmla="*/ 12 w 55" name="T2"/>
              <a:gd fmla="*/ 2 h 18" name="T3"/>
              <a:gd fmla="*/ 12 w 55" name="T4"/>
              <a:gd fmla="*/ 2 h 18" name="T5"/>
              <a:gd fmla="*/ 12 w 55" name="T6"/>
              <a:gd fmla="*/ 1 h 18" name="T7"/>
              <a:gd fmla="*/ 11 w 55" name="T8"/>
              <a:gd fmla="*/ 1 h 18" name="T9"/>
              <a:gd fmla="*/ 11 w 55" name="T10"/>
              <a:gd fmla="*/ 1 h 18" name="T11"/>
              <a:gd fmla="*/ 11 w 55" name="T12"/>
              <a:gd fmla="*/ 1 h 18" name="T13"/>
              <a:gd fmla="*/ 10 w 55" name="T14"/>
              <a:gd fmla="*/ 1 h 18" name="T15"/>
              <a:gd fmla="*/ 10 w 55" name="T16"/>
              <a:gd fmla="*/ 1 h 18" name="T17"/>
              <a:gd fmla="*/ 10 w 55" name="T18"/>
              <a:gd fmla="*/ 0 h 18" name="T19"/>
              <a:gd fmla="*/ 9 w 55" name="T20"/>
              <a:gd fmla="*/ 0 h 18" name="T21"/>
              <a:gd fmla="*/ 9 w 55" name="T22"/>
              <a:gd fmla="*/ 0 h 18" name="T23"/>
              <a:gd fmla="*/ 9 w 55" name="T24"/>
              <a:gd fmla="*/ 0 h 18" name="T25"/>
              <a:gd fmla="*/ 8 w 55" name="T26"/>
              <a:gd fmla="*/ 0 h 18" name="T27"/>
              <a:gd fmla="*/ 8 w 55" name="T28"/>
              <a:gd fmla="*/ 0 h 18" name="T29"/>
              <a:gd fmla="*/ 8 w 55" name="T30"/>
              <a:gd fmla="*/ 0 h 18" name="T31"/>
              <a:gd fmla="*/ 8 w 55" name="T32"/>
              <a:gd fmla="*/ 0 h 18" name="T33"/>
              <a:gd fmla="*/ 7 w 55" name="T34"/>
              <a:gd fmla="*/ 0 h 18" name="T35"/>
              <a:gd fmla="*/ 6 w 55" name="T36"/>
              <a:gd fmla="*/ 0 h 18" name="T37"/>
              <a:gd fmla="*/ 5 w 55" name="T38"/>
              <a:gd fmla="*/ 0 h 18" name="T39"/>
              <a:gd fmla="*/ 5 w 55" name="T40"/>
              <a:gd fmla="*/ 1 h 18" name="T41"/>
              <a:gd fmla="*/ 4 w 55" name="T42"/>
              <a:gd fmla="*/ 1 h 18" name="T43"/>
              <a:gd fmla="*/ 4 w 55" name="T44"/>
              <a:gd fmla="*/ 1 h 18" name="T45"/>
              <a:gd fmla="*/ 3 w 55" name="T46"/>
              <a:gd fmla="*/ 2 h 18" name="T47"/>
              <a:gd fmla="*/ 2 w 55" name="T48"/>
              <a:gd fmla="*/ 12 h 18" name="T49"/>
              <a:gd fmla="*/ 17 w 55" name="T50"/>
              <a:gd fmla="*/ 18 h 18" name="T51"/>
              <a:gd fmla="*/ 38 w 55" name="T52"/>
              <a:gd fmla="*/ 18 h 18" name="T53"/>
              <a:gd fmla="*/ 52 w 55" name="T54"/>
              <a:gd fmla="*/ 12 h 18" name="T55"/>
              <a:gd fmla="*/ 51 w 55" name="T56"/>
              <a:gd fmla="*/ 2 h 18" name="T57"/>
              <a:gd fmla="*/ 50 w 55" name="T58"/>
              <a:gd fmla="*/ 1 h 18" name="T59"/>
              <a:gd fmla="*/ 50 w 55" name="T60"/>
              <a:gd fmla="*/ 1 h 18" name="T61"/>
              <a:gd fmla="*/ 49 w 55" name="T62"/>
              <a:gd fmla="*/ 1 h 18" name="T63"/>
              <a:gd fmla="*/ 49 w 55" name="T64"/>
              <a:gd fmla="*/ 0 h 18" name="T65"/>
              <a:gd fmla="*/ 48 w 55" name="T66"/>
              <a:gd fmla="*/ 0 h 18" name="T67"/>
              <a:gd fmla="*/ 48 w 55" name="T68"/>
              <a:gd fmla="*/ 0 h 18" name="T69"/>
              <a:gd fmla="*/ 47 w 55" name="T70"/>
              <a:gd fmla="*/ 0 h 18" name="T71"/>
              <a:gd fmla="*/ 47 w 55" name="T72"/>
              <a:gd fmla="*/ 0 h 18" name="T73"/>
              <a:gd fmla="*/ 47 w 55" name="T74"/>
              <a:gd fmla="*/ 0 h 18" name="T75"/>
              <a:gd fmla="*/ 46 w 55" name="T76"/>
              <a:gd fmla="*/ 0 h 18" name="T77"/>
              <a:gd fmla="*/ 46 w 55" name="T78"/>
              <a:gd fmla="*/ 0 h 18" name="T79"/>
              <a:gd fmla="*/ 45 w 55" name="T80"/>
              <a:gd fmla="*/ 0 h 18" name="T81"/>
              <a:gd fmla="*/ 45 w 55" name="T82"/>
              <a:gd fmla="*/ 0 h 18" name="T83"/>
              <a:gd fmla="*/ 45 w 55" name="T84"/>
              <a:gd fmla="*/ 0 h 18" name="T85"/>
              <a:gd fmla="*/ 44 w 55" name="T86"/>
              <a:gd fmla="*/ 1 h 18" name="T87"/>
              <a:gd fmla="*/ 44 w 55" name="T88"/>
              <a:gd fmla="*/ 1 h 18" name="T89"/>
              <a:gd fmla="*/ 44 w 55" name="T90"/>
              <a:gd fmla="*/ 1 h 18" name="T91"/>
              <a:gd fmla="*/ 43 w 55" name="T92"/>
              <a:gd fmla="*/ 1 h 18" name="T93"/>
              <a:gd fmla="*/ 43 w 55" name="T94"/>
              <a:gd fmla="*/ 1 h 18" name="T95"/>
              <a:gd fmla="*/ 43 w 55" name="T96"/>
              <a:gd fmla="*/ 1 h 18" name="T97"/>
              <a:gd fmla="*/ 43 w 55" name="T98"/>
              <a:gd fmla="*/ 2 h 18" name="T99"/>
              <a:gd fmla="*/ 42 w 55" name="T100"/>
              <a:gd fmla="*/ 2 h 18" name="T101"/>
              <a:gd fmla="*/ 42 w 55" name="T102"/>
              <a:gd fmla="*/ 2 h 18" name="T103"/>
              <a:gd fmla="*/ 41 w 55" name="T104"/>
              <a:gd fmla="*/ 3 h 18" name="T105"/>
              <a:gd fmla="*/ 38 w 55" name="T106"/>
              <a:gd fmla="*/ 4 h 18" name="T107"/>
              <a:gd fmla="*/ 38 w 55" name="T108"/>
              <a:gd fmla="*/ 4 h 18" name="T109"/>
              <a:gd fmla="*/ 17 w 55" name="T110"/>
              <a:gd fmla="*/ 4 h 18" name="T111"/>
              <a:gd fmla="*/ 16 w 55" name="T112"/>
              <a:gd fmla="*/ 4 h 18" name="T113"/>
              <a:gd fmla="*/ 13 w 55" name="T114"/>
              <a:gd fmla="*/ 3 h 18" name="T115"/>
              <a:gd fmla="*/ 12 w 55" name="T116"/>
              <a:gd fmla="*/ 2 h 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5" name="T177"/>
              <a:gd fmla="*/ 0 h 18" name="T178"/>
              <a:gd fmla="*/ 55 w 55" name="T179"/>
              <a:gd fmla="*/ 18 h 1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8" w="55">
                <a:moveTo>
                  <a:pt x="12" y="2"/>
                </a:moveTo>
                <a:cubicBezTo>
                  <a:pt x="12" y="2"/>
                  <a:pt x="12" y="2"/>
                  <a:pt x="12" y="2"/>
                </a:cubicBezTo>
                <a:cubicBezTo>
                  <a:pt x="12" y="2"/>
                  <a:pt x="12" y="2"/>
                  <a:pt x="12" y="2"/>
                </a:cubicBezTo>
                <a:cubicBezTo>
                  <a:pt x="12" y="2"/>
                  <a:pt x="12" y="1"/>
                  <a:pt x="12" y="1"/>
                </a:cubicBezTo>
                <a:cubicBezTo>
                  <a:pt x="12" y="1"/>
                  <a:pt x="11" y="1"/>
                  <a:pt x="11" y="1"/>
                </a:cubicBezTo>
                <a:cubicBezTo>
                  <a:pt x="11" y="1"/>
                  <a:pt x="11" y="1"/>
                  <a:pt x="11" y="1"/>
                </a:cubicBezTo>
                <a:cubicBezTo>
                  <a:pt x="11" y="1"/>
                  <a:pt x="11" y="1"/>
                  <a:pt x="11" y="1"/>
                </a:cubicBezTo>
                <a:cubicBezTo>
                  <a:pt x="11" y="1"/>
                  <a:pt x="11" y="1"/>
                  <a:pt x="10" y="1"/>
                </a:cubicBezTo>
                <a:cubicBezTo>
                  <a:pt x="10" y="1"/>
                  <a:pt x="10" y="1"/>
                  <a:pt x="10" y="1"/>
                </a:cubicBezTo>
                <a:cubicBezTo>
                  <a:pt x="10" y="1"/>
                  <a:pt x="10" y="0"/>
                  <a:pt x="10" y="0"/>
                </a:cubicBezTo>
                <a:cubicBezTo>
                  <a:pt x="10" y="0"/>
                  <a:pt x="9" y="0"/>
                  <a:pt x="9" y="0"/>
                </a:cubicBezTo>
                <a:cubicBezTo>
                  <a:pt x="9" y="0"/>
                  <a:pt x="9" y="0"/>
                  <a:pt x="9" y="0"/>
                </a:cubicBezTo>
                <a:cubicBezTo>
                  <a:pt x="9" y="0"/>
                  <a:pt x="9" y="0"/>
                  <a:pt x="9" y="0"/>
                </a:cubicBezTo>
                <a:cubicBezTo>
                  <a:pt x="9" y="0"/>
                  <a:pt x="8" y="0"/>
                  <a:pt x="8" y="0"/>
                </a:cubicBezTo>
                <a:cubicBezTo>
                  <a:pt x="8" y="0"/>
                  <a:pt x="8" y="0"/>
                  <a:pt x="8" y="0"/>
                </a:cubicBezTo>
                <a:cubicBezTo>
                  <a:pt x="8" y="0"/>
                  <a:pt x="8" y="0"/>
                  <a:pt x="8" y="0"/>
                </a:cubicBezTo>
                <a:cubicBezTo>
                  <a:pt x="8" y="0"/>
                  <a:pt x="8" y="0"/>
                  <a:pt x="8" y="0"/>
                </a:cubicBezTo>
                <a:cubicBezTo>
                  <a:pt x="7" y="0"/>
                  <a:pt x="7" y="0"/>
                  <a:pt x="7" y="0"/>
                </a:cubicBezTo>
                <a:cubicBezTo>
                  <a:pt x="7" y="0"/>
                  <a:pt x="7" y="0"/>
                  <a:pt x="6" y="0"/>
                </a:cubicBezTo>
                <a:cubicBezTo>
                  <a:pt x="6" y="0"/>
                  <a:pt x="6" y="0"/>
                  <a:pt x="5" y="0"/>
                </a:cubicBezTo>
                <a:cubicBezTo>
                  <a:pt x="5" y="1"/>
                  <a:pt x="5" y="1"/>
                  <a:pt x="5" y="1"/>
                </a:cubicBezTo>
                <a:cubicBezTo>
                  <a:pt x="5" y="1"/>
                  <a:pt x="5" y="1"/>
                  <a:pt x="4" y="1"/>
                </a:cubicBezTo>
                <a:cubicBezTo>
                  <a:pt x="4" y="1"/>
                  <a:pt x="4" y="1"/>
                  <a:pt x="4" y="1"/>
                </a:cubicBezTo>
                <a:cubicBezTo>
                  <a:pt x="4" y="1"/>
                  <a:pt x="4" y="1"/>
                  <a:pt x="3" y="2"/>
                </a:cubicBezTo>
                <a:cubicBezTo>
                  <a:pt x="0" y="4"/>
                  <a:pt x="0" y="9"/>
                  <a:pt x="2" y="12"/>
                </a:cubicBezTo>
                <a:cubicBezTo>
                  <a:pt x="6" y="16"/>
                  <a:pt x="11" y="18"/>
                  <a:pt x="17" y="18"/>
                </a:cubicBezTo>
                <a:cubicBezTo>
                  <a:pt x="38" y="18"/>
                  <a:pt x="38" y="18"/>
                  <a:pt x="38" y="18"/>
                </a:cubicBezTo>
                <a:cubicBezTo>
                  <a:pt x="43" y="18"/>
                  <a:pt x="49" y="16"/>
                  <a:pt x="52" y="12"/>
                </a:cubicBezTo>
                <a:cubicBezTo>
                  <a:pt x="55" y="9"/>
                  <a:pt x="54" y="4"/>
                  <a:pt x="51" y="2"/>
                </a:cubicBezTo>
                <a:cubicBezTo>
                  <a:pt x="51" y="1"/>
                  <a:pt x="51" y="1"/>
                  <a:pt x="50" y="1"/>
                </a:cubicBezTo>
                <a:cubicBezTo>
                  <a:pt x="50" y="1"/>
                  <a:pt x="50" y="1"/>
                  <a:pt x="50" y="1"/>
                </a:cubicBezTo>
                <a:cubicBezTo>
                  <a:pt x="50" y="1"/>
                  <a:pt x="50" y="1"/>
                  <a:pt x="49" y="1"/>
                </a:cubicBezTo>
                <a:cubicBezTo>
                  <a:pt x="49" y="1"/>
                  <a:pt x="49" y="1"/>
                  <a:pt x="49" y="0"/>
                </a:cubicBezTo>
                <a:cubicBezTo>
                  <a:pt x="49"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6" y="0"/>
                  <a:pt x="46" y="0"/>
                  <a:pt x="46" y="0"/>
                </a:cubicBezTo>
                <a:cubicBezTo>
                  <a:pt x="46" y="0"/>
                  <a:pt x="46" y="0"/>
                  <a:pt x="46" y="0"/>
                </a:cubicBezTo>
                <a:cubicBezTo>
                  <a:pt x="46" y="0"/>
                  <a:pt x="46" y="0"/>
                  <a:pt x="45" y="0"/>
                </a:cubicBezTo>
                <a:cubicBezTo>
                  <a:pt x="45" y="0"/>
                  <a:pt x="45" y="0"/>
                  <a:pt x="45" y="0"/>
                </a:cubicBezTo>
                <a:cubicBezTo>
                  <a:pt x="45" y="0"/>
                  <a:pt x="45" y="0"/>
                  <a:pt x="45" y="0"/>
                </a:cubicBezTo>
                <a:cubicBezTo>
                  <a:pt x="45" y="0"/>
                  <a:pt x="45" y="1"/>
                  <a:pt x="44" y="1"/>
                </a:cubicBezTo>
                <a:cubicBezTo>
                  <a:pt x="44" y="1"/>
                  <a:pt x="44" y="1"/>
                  <a:pt x="44" y="1"/>
                </a:cubicBezTo>
                <a:cubicBezTo>
                  <a:pt x="44" y="1"/>
                  <a:pt x="44" y="1"/>
                  <a:pt x="44" y="1"/>
                </a:cubicBezTo>
                <a:cubicBezTo>
                  <a:pt x="44" y="1"/>
                  <a:pt x="43" y="1"/>
                  <a:pt x="43" y="1"/>
                </a:cubicBezTo>
                <a:cubicBezTo>
                  <a:pt x="43" y="1"/>
                  <a:pt x="43" y="1"/>
                  <a:pt x="43" y="1"/>
                </a:cubicBezTo>
                <a:cubicBezTo>
                  <a:pt x="43" y="1"/>
                  <a:pt x="43" y="1"/>
                  <a:pt x="43" y="1"/>
                </a:cubicBezTo>
                <a:cubicBezTo>
                  <a:pt x="43" y="1"/>
                  <a:pt x="43" y="2"/>
                  <a:pt x="43" y="2"/>
                </a:cubicBezTo>
                <a:cubicBezTo>
                  <a:pt x="42" y="2"/>
                  <a:pt x="42" y="2"/>
                  <a:pt x="42" y="2"/>
                </a:cubicBezTo>
                <a:cubicBezTo>
                  <a:pt x="42" y="2"/>
                  <a:pt x="42" y="2"/>
                  <a:pt x="42" y="2"/>
                </a:cubicBezTo>
                <a:cubicBezTo>
                  <a:pt x="42" y="2"/>
                  <a:pt x="42" y="2"/>
                  <a:pt x="41" y="3"/>
                </a:cubicBezTo>
                <a:cubicBezTo>
                  <a:pt x="41" y="4"/>
                  <a:pt x="40" y="4"/>
                  <a:pt x="38" y="4"/>
                </a:cubicBezTo>
                <a:cubicBezTo>
                  <a:pt x="38" y="4"/>
                  <a:pt x="38" y="4"/>
                  <a:pt x="38" y="4"/>
                </a:cubicBezTo>
                <a:cubicBezTo>
                  <a:pt x="17" y="4"/>
                  <a:pt x="17" y="4"/>
                  <a:pt x="17" y="4"/>
                </a:cubicBezTo>
                <a:cubicBezTo>
                  <a:pt x="16" y="4"/>
                  <a:pt x="16" y="4"/>
                  <a:pt x="16" y="4"/>
                </a:cubicBezTo>
                <a:cubicBezTo>
                  <a:pt x="15" y="4"/>
                  <a:pt x="14" y="4"/>
                  <a:pt x="13" y="3"/>
                </a:cubicBezTo>
                <a:cubicBezTo>
                  <a:pt x="13" y="2"/>
                  <a:pt x="13" y="2"/>
                  <a:pt x="12" y="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2" name="Freeform 300"/>
          <p:cNvSpPr/>
          <p:nvPr/>
        </p:nvSpPr>
        <p:spPr bwMode="auto">
          <a:xfrm>
            <a:off x="6173788" y="3956050"/>
            <a:ext cx="93662" cy="30163"/>
          </a:xfrm>
          <a:custGeom>
            <a:gdLst>
              <a:gd fmla="*/ 13 w 55" name="T0"/>
              <a:gd fmla="*/ 3 h 18" name="T1"/>
              <a:gd fmla="*/ 8 w 55" name="T2"/>
              <a:gd fmla="*/ 0 h 18" name="T3"/>
              <a:gd fmla="*/ 4 w 55" name="T4"/>
              <a:gd fmla="*/ 2 h 18" name="T5"/>
              <a:gd fmla="*/ 3 w 55" name="T6"/>
              <a:gd fmla="*/ 12 h 18" name="T7"/>
              <a:gd fmla="*/ 17 w 55" name="T8"/>
              <a:gd fmla="*/ 18 h 18" name="T9"/>
              <a:gd fmla="*/ 38 w 55" name="T10"/>
              <a:gd fmla="*/ 18 h 18" name="T11"/>
              <a:gd fmla="*/ 52 w 55" name="T12"/>
              <a:gd fmla="*/ 12 h 18" name="T13"/>
              <a:gd fmla="*/ 52 w 55" name="T14"/>
              <a:gd fmla="*/ 2 h 18" name="T15"/>
              <a:gd fmla="*/ 47 w 55" name="T16"/>
              <a:gd fmla="*/ 0 h 18" name="T17"/>
              <a:gd fmla="*/ 42 w 55" name="T18"/>
              <a:gd fmla="*/ 3 h 18" name="T19"/>
              <a:gd fmla="*/ 40 w 55" name="T20"/>
              <a:gd fmla="*/ 4 h 18" name="T21"/>
              <a:gd fmla="*/ 38 w 55" name="T22"/>
              <a:gd fmla="*/ 4 h 18" name="T23"/>
              <a:gd fmla="*/ 17 w 55" name="T24"/>
              <a:gd fmla="*/ 4 h 18" name="T25"/>
              <a:gd fmla="*/ 17 w 55" name="T26"/>
              <a:gd fmla="*/ 4 h 18" name="T27"/>
              <a:gd fmla="*/ 13 w 55" name="T28"/>
              <a:gd fmla="*/ 3 h 1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55" name="T45"/>
              <a:gd fmla="*/ 0 h 18" name="T46"/>
              <a:gd fmla="*/ 55 w 55" name="T47"/>
              <a:gd fmla="*/ 18 h 1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8" w="55">
                <a:moveTo>
                  <a:pt x="13" y="3"/>
                </a:moveTo>
                <a:cubicBezTo>
                  <a:pt x="12" y="1"/>
                  <a:pt x="10" y="0"/>
                  <a:pt x="8" y="0"/>
                </a:cubicBezTo>
                <a:cubicBezTo>
                  <a:pt x="6" y="0"/>
                  <a:pt x="5" y="1"/>
                  <a:pt x="4" y="2"/>
                </a:cubicBezTo>
                <a:cubicBezTo>
                  <a:pt x="1" y="4"/>
                  <a:pt x="0" y="9"/>
                  <a:pt x="3" y="12"/>
                </a:cubicBezTo>
                <a:cubicBezTo>
                  <a:pt x="6" y="16"/>
                  <a:pt x="11" y="18"/>
                  <a:pt x="17" y="18"/>
                </a:cubicBezTo>
                <a:cubicBezTo>
                  <a:pt x="38" y="18"/>
                  <a:pt x="38" y="18"/>
                  <a:pt x="38" y="18"/>
                </a:cubicBezTo>
                <a:cubicBezTo>
                  <a:pt x="44" y="18"/>
                  <a:pt x="49" y="16"/>
                  <a:pt x="52" y="12"/>
                </a:cubicBezTo>
                <a:cubicBezTo>
                  <a:pt x="55" y="9"/>
                  <a:pt x="54" y="4"/>
                  <a:pt x="52" y="2"/>
                </a:cubicBezTo>
                <a:cubicBezTo>
                  <a:pt x="50" y="1"/>
                  <a:pt x="49" y="0"/>
                  <a:pt x="47" y="0"/>
                </a:cubicBezTo>
                <a:cubicBezTo>
                  <a:pt x="45" y="0"/>
                  <a:pt x="43" y="1"/>
                  <a:pt x="42" y="3"/>
                </a:cubicBezTo>
                <a:cubicBezTo>
                  <a:pt x="41" y="3"/>
                  <a:pt x="40" y="4"/>
                  <a:pt x="40" y="4"/>
                </a:cubicBezTo>
                <a:cubicBezTo>
                  <a:pt x="39" y="4"/>
                  <a:pt x="39" y="4"/>
                  <a:pt x="38" y="4"/>
                </a:cubicBezTo>
                <a:cubicBezTo>
                  <a:pt x="17" y="4"/>
                  <a:pt x="17" y="4"/>
                  <a:pt x="17" y="4"/>
                </a:cubicBezTo>
                <a:cubicBezTo>
                  <a:pt x="17" y="4"/>
                  <a:pt x="17" y="4"/>
                  <a:pt x="17" y="4"/>
                </a:cubicBezTo>
                <a:cubicBezTo>
                  <a:pt x="15" y="4"/>
                  <a:pt x="14" y="4"/>
                  <a:pt x="13"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3" name="Freeform 301"/>
          <p:cNvSpPr/>
          <p:nvPr/>
        </p:nvSpPr>
        <p:spPr bwMode="auto">
          <a:xfrm>
            <a:off x="5557838" y="3155950"/>
            <a:ext cx="207962" cy="195263"/>
          </a:xfrm>
          <a:custGeom>
            <a:gdLst>
              <a:gd fmla="*/ 21 w 123" name="T0"/>
              <a:gd fmla="*/ 116 h 116" name="T1"/>
              <a:gd fmla="*/ 42 w 123" name="T2"/>
              <a:gd fmla="*/ 95 h 116" name="T3"/>
              <a:gd fmla="*/ 42 w 123" name="T4"/>
              <a:gd fmla="*/ 95 h 116" name="T5"/>
              <a:gd fmla="*/ 42 w 123" name="T6"/>
              <a:gd fmla="*/ 26 h 116" name="T7"/>
              <a:gd fmla="*/ 110 w 123" name="T8"/>
              <a:gd fmla="*/ 26 h 116" name="T9"/>
              <a:gd fmla="*/ 110 w 123" name="T10"/>
              <a:gd fmla="*/ 75 h 116" name="T11"/>
              <a:gd fmla="*/ 102 w 123" name="T12"/>
              <a:gd fmla="*/ 74 h 116" name="T13"/>
              <a:gd fmla="*/ 81 w 123" name="T14"/>
              <a:gd fmla="*/ 95 h 116" name="T15"/>
              <a:gd fmla="*/ 102 w 123" name="T16"/>
              <a:gd fmla="*/ 116 h 116" name="T17"/>
              <a:gd fmla="*/ 123 w 123" name="T18"/>
              <a:gd fmla="*/ 95 h 116" name="T19"/>
              <a:gd fmla="*/ 123 w 123" name="T20"/>
              <a:gd fmla="*/ 95 h 116" name="T21"/>
              <a:gd fmla="*/ 123 w 123" name="T22"/>
              <a:gd fmla="*/ 95 h 116" name="T23"/>
              <a:gd fmla="*/ 123 w 123" name="T24"/>
              <a:gd fmla="*/ 26 h 116" name="T25"/>
              <a:gd fmla="*/ 123 w 123" name="T26"/>
              <a:gd fmla="*/ 0 h 116" name="T27"/>
              <a:gd fmla="*/ 110 w 123" name="T28"/>
              <a:gd fmla="*/ 0 h 116" name="T29"/>
              <a:gd fmla="*/ 42 w 123" name="T30"/>
              <a:gd fmla="*/ 0 h 116" name="T31"/>
              <a:gd fmla="*/ 29 w 123" name="T32"/>
              <a:gd fmla="*/ 0 h 116" name="T33"/>
              <a:gd fmla="*/ 29 w 123" name="T34"/>
              <a:gd fmla="*/ 26 h 116" name="T35"/>
              <a:gd fmla="*/ 29 w 123" name="T36"/>
              <a:gd fmla="*/ 75 h 116" name="T37"/>
              <a:gd fmla="*/ 21 w 123" name="T38"/>
              <a:gd fmla="*/ 74 h 116" name="T39"/>
              <a:gd fmla="*/ 0 w 123" name="T40"/>
              <a:gd fmla="*/ 95 h 116" name="T41"/>
              <a:gd fmla="*/ 21 w 123" name="T42"/>
              <a:gd fmla="*/ 116 h 11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23" name="T66"/>
              <a:gd fmla="*/ 0 h 116" name="T67"/>
              <a:gd fmla="*/ 123 w 123" name="T68"/>
              <a:gd fmla="*/ 116 h 11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15" w="123">
                <a:moveTo>
                  <a:pt x="21" y="116"/>
                </a:moveTo>
                <a:cubicBezTo>
                  <a:pt x="33" y="116"/>
                  <a:pt x="42" y="106"/>
                  <a:pt x="42" y="95"/>
                </a:cubicBezTo>
                <a:cubicBezTo>
                  <a:pt x="42" y="95"/>
                  <a:pt x="42" y="95"/>
                  <a:pt x="42" y="95"/>
                </a:cubicBezTo>
                <a:cubicBezTo>
                  <a:pt x="42" y="26"/>
                  <a:pt x="42" y="26"/>
                  <a:pt x="42" y="26"/>
                </a:cubicBezTo>
                <a:cubicBezTo>
                  <a:pt x="110" y="26"/>
                  <a:pt x="110" y="26"/>
                  <a:pt x="110" y="26"/>
                </a:cubicBezTo>
                <a:cubicBezTo>
                  <a:pt x="110" y="75"/>
                  <a:pt x="110" y="75"/>
                  <a:pt x="110" y="75"/>
                </a:cubicBezTo>
                <a:cubicBezTo>
                  <a:pt x="108" y="74"/>
                  <a:pt x="105" y="74"/>
                  <a:pt x="102" y="74"/>
                </a:cubicBezTo>
                <a:cubicBezTo>
                  <a:pt x="90" y="74"/>
                  <a:pt x="81" y="83"/>
                  <a:pt x="81" y="95"/>
                </a:cubicBezTo>
                <a:cubicBezTo>
                  <a:pt x="81" y="106"/>
                  <a:pt x="90" y="116"/>
                  <a:pt x="102" y="116"/>
                </a:cubicBezTo>
                <a:cubicBezTo>
                  <a:pt x="114" y="116"/>
                  <a:pt x="123" y="106"/>
                  <a:pt x="123" y="95"/>
                </a:cubicBezTo>
                <a:cubicBezTo>
                  <a:pt x="123" y="95"/>
                  <a:pt x="123" y="95"/>
                  <a:pt x="123" y="95"/>
                </a:cubicBezTo>
                <a:cubicBezTo>
                  <a:pt x="123" y="95"/>
                  <a:pt x="123" y="95"/>
                  <a:pt x="123" y="95"/>
                </a:cubicBezTo>
                <a:cubicBezTo>
                  <a:pt x="123" y="26"/>
                  <a:pt x="123" y="26"/>
                  <a:pt x="123" y="26"/>
                </a:cubicBezTo>
                <a:cubicBezTo>
                  <a:pt x="123" y="0"/>
                  <a:pt x="123" y="0"/>
                  <a:pt x="123" y="0"/>
                </a:cubicBezTo>
                <a:cubicBezTo>
                  <a:pt x="110" y="0"/>
                  <a:pt x="110" y="0"/>
                  <a:pt x="110" y="0"/>
                </a:cubicBezTo>
                <a:cubicBezTo>
                  <a:pt x="42" y="0"/>
                  <a:pt x="42" y="0"/>
                  <a:pt x="42" y="0"/>
                </a:cubicBezTo>
                <a:cubicBezTo>
                  <a:pt x="29" y="0"/>
                  <a:pt x="29" y="0"/>
                  <a:pt x="29" y="0"/>
                </a:cubicBezTo>
                <a:cubicBezTo>
                  <a:pt x="29" y="26"/>
                  <a:pt x="29" y="26"/>
                  <a:pt x="29" y="26"/>
                </a:cubicBezTo>
                <a:cubicBezTo>
                  <a:pt x="29" y="75"/>
                  <a:pt x="29" y="75"/>
                  <a:pt x="29" y="75"/>
                </a:cubicBezTo>
                <a:cubicBezTo>
                  <a:pt x="26" y="74"/>
                  <a:pt x="24" y="74"/>
                  <a:pt x="21" y="74"/>
                </a:cubicBezTo>
                <a:cubicBezTo>
                  <a:pt x="9" y="74"/>
                  <a:pt x="0" y="83"/>
                  <a:pt x="0" y="95"/>
                </a:cubicBezTo>
                <a:cubicBezTo>
                  <a:pt x="0" y="106"/>
                  <a:pt x="9" y="116"/>
                  <a:pt x="21" y="1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4" name="Freeform 302"/>
          <p:cNvSpPr/>
          <p:nvPr/>
        </p:nvSpPr>
        <p:spPr bwMode="auto">
          <a:xfrm>
            <a:off x="6421438" y="3763963"/>
            <a:ext cx="103187" cy="173037"/>
          </a:xfrm>
          <a:custGeom>
            <a:gdLst>
              <a:gd fmla="*/ 0 w 61" name="T0"/>
              <a:gd fmla="*/ 72 h 103" name="T1"/>
              <a:gd fmla="*/ 0 w 61" name="T2"/>
              <a:gd fmla="*/ 86 h 103" name="T3"/>
              <a:gd fmla="*/ 17 w 61" name="T4"/>
              <a:gd fmla="*/ 103 h 103" name="T5"/>
              <a:gd fmla="*/ 43 w 61" name="T6"/>
              <a:gd fmla="*/ 103 h 103" name="T7"/>
              <a:gd fmla="*/ 61 w 61" name="T8"/>
              <a:gd fmla="*/ 86 h 103" name="T9"/>
              <a:gd fmla="*/ 61 w 61" name="T10"/>
              <a:gd fmla="*/ 72 h 103" name="T11"/>
              <a:gd fmla="*/ 39 w 61" name="T12"/>
              <a:gd fmla="*/ 72 h 103" name="T13"/>
              <a:gd fmla="*/ 39 w 61" name="T14"/>
              <a:gd fmla="*/ 59 h 103" name="T15"/>
              <a:gd fmla="*/ 61 w 61" name="T16"/>
              <a:gd fmla="*/ 59 h 103" name="T17"/>
              <a:gd fmla="*/ 61 w 61" name="T18"/>
              <a:gd fmla="*/ 39 h 103" name="T19"/>
              <a:gd fmla="*/ 39 w 61" name="T20"/>
              <a:gd fmla="*/ 39 h 103" name="T21"/>
              <a:gd fmla="*/ 39 w 61" name="T22"/>
              <a:gd fmla="*/ 26 h 103" name="T23"/>
              <a:gd fmla="*/ 61 w 61" name="T24"/>
              <a:gd fmla="*/ 26 h 103" name="T25"/>
              <a:gd fmla="*/ 61 w 61" name="T26"/>
              <a:gd fmla="*/ 17 h 103" name="T27"/>
              <a:gd fmla="*/ 43 w 61" name="T28"/>
              <a:gd fmla="*/ 0 h 103" name="T29"/>
              <a:gd fmla="*/ 17 w 61" name="T30"/>
              <a:gd fmla="*/ 0 h 103" name="T31"/>
              <a:gd fmla="*/ 0 w 61" name="T32"/>
              <a:gd fmla="*/ 17 h 103" name="T33"/>
              <a:gd fmla="*/ 0 w 61" name="T34"/>
              <a:gd fmla="*/ 26 h 103" name="T35"/>
              <a:gd fmla="*/ 22 w 61" name="T36"/>
              <a:gd fmla="*/ 26 h 103" name="T37"/>
              <a:gd fmla="*/ 22 w 61" name="T38"/>
              <a:gd fmla="*/ 39 h 103" name="T39"/>
              <a:gd fmla="*/ 0 w 61" name="T40"/>
              <a:gd fmla="*/ 39 h 103" name="T41"/>
              <a:gd fmla="*/ 0 w 61" name="T42"/>
              <a:gd fmla="*/ 59 h 103" name="T43"/>
              <a:gd fmla="*/ 22 w 61" name="T44"/>
              <a:gd fmla="*/ 59 h 103" name="T45"/>
              <a:gd fmla="*/ 22 w 61" name="T46"/>
              <a:gd fmla="*/ 72 h 103" name="T47"/>
              <a:gd fmla="*/ 0 w 61" name="T48"/>
              <a:gd fmla="*/ 72 h 10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1" name="T75"/>
              <a:gd fmla="*/ 0 h 103" name="T76"/>
              <a:gd fmla="*/ 61 w 61" name="T77"/>
              <a:gd fmla="*/ 103 h 103"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03" w="61">
                <a:moveTo>
                  <a:pt x="0" y="72"/>
                </a:moveTo>
                <a:cubicBezTo>
                  <a:pt x="0" y="86"/>
                  <a:pt x="0" y="86"/>
                  <a:pt x="0" y="86"/>
                </a:cubicBezTo>
                <a:cubicBezTo>
                  <a:pt x="0" y="96"/>
                  <a:pt x="8" y="103"/>
                  <a:pt x="17" y="103"/>
                </a:cubicBezTo>
                <a:cubicBezTo>
                  <a:pt x="43" y="103"/>
                  <a:pt x="43" y="103"/>
                  <a:pt x="43" y="103"/>
                </a:cubicBezTo>
                <a:cubicBezTo>
                  <a:pt x="53" y="103"/>
                  <a:pt x="61" y="96"/>
                  <a:pt x="61" y="86"/>
                </a:cubicBezTo>
                <a:cubicBezTo>
                  <a:pt x="61" y="72"/>
                  <a:pt x="61" y="72"/>
                  <a:pt x="61" y="72"/>
                </a:cubicBezTo>
                <a:cubicBezTo>
                  <a:pt x="39" y="72"/>
                  <a:pt x="39" y="72"/>
                  <a:pt x="39" y="72"/>
                </a:cubicBezTo>
                <a:cubicBezTo>
                  <a:pt x="39" y="59"/>
                  <a:pt x="39" y="59"/>
                  <a:pt x="39" y="59"/>
                </a:cubicBezTo>
                <a:cubicBezTo>
                  <a:pt x="61" y="59"/>
                  <a:pt x="61" y="59"/>
                  <a:pt x="61" y="59"/>
                </a:cubicBezTo>
                <a:cubicBezTo>
                  <a:pt x="61" y="39"/>
                  <a:pt x="61" y="39"/>
                  <a:pt x="61" y="39"/>
                </a:cubicBezTo>
                <a:cubicBezTo>
                  <a:pt x="39" y="39"/>
                  <a:pt x="39" y="39"/>
                  <a:pt x="39" y="39"/>
                </a:cubicBezTo>
                <a:cubicBezTo>
                  <a:pt x="39" y="26"/>
                  <a:pt x="39" y="26"/>
                  <a:pt x="39" y="26"/>
                </a:cubicBezTo>
                <a:cubicBezTo>
                  <a:pt x="61" y="26"/>
                  <a:pt x="61" y="26"/>
                  <a:pt x="61" y="26"/>
                </a:cubicBezTo>
                <a:cubicBezTo>
                  <a:pt x="61" y="17"/>
                  <a:pt x="61" y="17"/>
                  <a:pt x="61" y="17"/>
                </a:cubicBezTo>
                <a:cubicBezTo>
                  <a:pt x="61" y="8"/>
                  <a:pt x="53" y="0"/>
                  <a:pt x="43" y="0"/>
                </a:cubicBezTo>
                <a:cubicBezTo>
                  <a:pt x="17" y="0"/>
                  <a:pt x="17" y="0"/>
                  <a:pt x="17" y="0"/>
                </a:cubicBezTo>
                <a:cubicBezTo>
                  <a:pt x="8" y="0"/>
                  <a:pt x="0" y="8"/>
                  <a:pt x="0" y="17"/>
                </a:cubicBezTo>
                <a:cubicBezTo>
                  <a:pt x="0" y="26"/>
                  <a:pt x="0" y="26"/>
                  <a:pt x="0" y="26"/>
                </a:cubicBezTo>
                <a:cubicBezTo>
                  <a:pt x="22" y="26"/>
                  <a:pt x="22" y="26"/>
                  <a:pt x="22" y="26"/>
                </a:cubicBezTo>
                <a:cubicBezTo>
                  <a:pt x="22" y="39"/>
                  <a:pt x="22" y="39"/>
                  <a:pt x="22" y="39"/>
                </a:cubicBezTo>
                <a:cubicBezTo>
                  <a:pt x="0" y="39"/>
                  <a:pt x="0" y="39"/>
                  <a:pt x="0" y="39"/>
                </a:cubicBezTo>
                <a:cubicBezTo>
                  <a:pt x="0" y="59"/>
                  <a:pt x="0" y="59"/>
                  <a:pt x="0" y="59"/>
                </a:cubicBezTo>
                <a:cubicBezTo>
                  <a:pt x="22" y="59"/>
                  <a:pt x="22" y="59"/>
                  <a:pt x="22" y="59"/>
                </a:cubicBezTo>
                <a:cubicBezTo>
                  <a:pt x="22" y="72"/>
                  <a:pt x="22" y="72"/>
                  <a:pt x="22" y="72"/>
                </a:cubicBezTo>
                <a:lnTo>
                  <a:pt x="0" y="7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5" name="Freeform 303"/>
          <p:cNvSpPr/>
          <p:nvPr/>
        </p:nvSpPr>
        <p:spPr bwMode="auto">
          <a:xfrm>
            <a:off x="6391275" y="3919538"/>
            <a:ext cx="163513" cy="106362"/>
          </a:xfrm>
          <a:custGeom>
            <a:gdLst>
              <a:gd fmla="*/ 0 w 97" name="T0"/>
              <a:gd fmla="*/ 3 h 63" name="T1"/>
              <a:gd fmla="*/ 32 w 97" name="T2"/>
              <a:gd fmla="*/ 30 h 63" name="T3"/>
              <a:gd fmla="*/ 42 w 97" name="T4"/>
              <a:gd fmla="*/ 30 h 63" name="T5"/>
              <a:gd fmla="*/ 42 w 97" name="T6"/>
              <a:gd fmla="*/ 50 h 63" name="T7"/>
              <a:gd fmla="*/ 29 w 97" name="T8"/>
              <a:gd fmla="*/ 50 h 63" name="T9"/>
              <a:gd fmla="*/ 29 w 97" name="T10"/>
              <a:gd fmla="*/ 63 h 63" name="T11"/>
              <a:gd fmla="*/ 67 w 97" name="T12"/>
              <a:gd fmla="*/ 63 h 63" name="T13"/>
              <a:gd fmla="*/ 67 w 97" name="T14"/>
              <a:gd fmla="*/ 50 h 63" name="T15"/>
              <a:gd fmla="*/ 55 w 97" name="T16"/>
              <a:gd fmla="*/ 50 h 63" name="T17"/>
              <a:gd fmla="*/ 55 w 97" name="T18"/>
              <a:gd fmla="*/ 30 h 63" name="T19"/>
              <a:gd fmla="*/ 65 w 97" name="T20"/>
              <a:gd fmla="*/ 30 h 63" name="T21"/>
              <a:gd fmla="*/ 97 w 97" name="T22"/>
              <a:gd fmla="*/ 3 h 63" name="T23"/>
              <a:gd fmla="*/ 84 w 97" name="T24"/>
              <a:gd fmla="*/ 0 h 63" name="T25"/>
              <a:gd fmla="*/ 65 w 97" name="T26"/>
              <a:gd fmla="*/ 17 h 63" name="T27"/>
              <a:gd fmla="*/ 32 w 97" name="T28"/>
              <a:gd fmla="*/ 17 h 63" name="T29"/>
              <a:gd fmla="*/ 13 w 97" name="T30"/>
              <a:gd fmla="*/ 0 h 63" name="T31"/>
              <a:gd fmla="*/ 0 w 97" name="T32"/>
              <a:gd fmla="*/ 3 h 6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97" name="T51"/>
              <a:gd fmla="*/ 0 h 63" name="T52"/>
              <a:gd fmla="*/ 97 w 97" name="T53"/>
              <a:gd fmla="*/ 63 h 63"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62" w="97">
                <a:moveTo>
                  <a:pt x="0" y="3"/>
                </a:moveTo>
                <a:cubicBezTo>
                  <a:pt x="3" y="18"/>
                  <a:pt x="17" y="30"/>
                  <a:pt x="32" y="30"/>
                </a:cubicBezTo>
                <a:cubicBezTo>
                  <a:pt x="42" y="30"/>
                  <a:pt x="42" y="30"/>
                  <a:pt x="42" y="30"/>
                </a:cubicBezTo>
                <a:cubicBezTo>
                  <a:pt x="42" y="50"/>
                  <a:pt x="42" y="50"/>
                  <a:pt x="42" y="50"/>
                </a:cubicBezTo>
                <a:cubicBezTo>
                  <a:pt x="29" y="50"/>
                  <a:pt x="29" y="50"/>
                  <a:pt x="29" y="50"/>
                </a:cubicBezTo>
                <a:cubicBezTo>
                  <a:pt x="29" y="63"/>
                  <a:pt x="29" y="63"/>
                  <a:pt x="29" y="63"/>
                </a:cubicBezTo>
                <a:cubicBezTo>
                  <a:pt x="67" y="63"/>
                  <a:pt x="67" y="63"/>
                  <a:pt x="67" y="63"/>
                </a:cubicBezTo>
                <a:cubicBezTo>
                  <a:pt x="67" y="50"/>
                  <a:pt x="67" y="50"/>
                  <a:pt x="67" y="50"/>
                </a:cubicBezTo>
                <a:cubicBezTo>
                  <a:pt x="55" y="50"/>
                  <a:pt x="55" y="50"/>
                  <a:pt x="55" y="50"/>
                </a:cubicBezTo>
                <a:cubicBezTo>
                  <a:pt x="55" y="30"/>
                  <a:pt x="55" y="30"/>
                  <a:pt x="55" y="30"/>
                </a:cubicBezTo>
                <a:cubicBezTo>
                  <a:pt x="65" y="30"/>
                  <a:pt x="65" y="30"/>
                  <a:pt x="65" y="30"/>
                </a:cubicBezTo>
                <a:cubicBezTo>
                  <a:pt x="81" y="30"/>
                  <a:pt x="94" y="16"/>
                  <a:pt x="97" y="3"/>
                </a:cubicBezTo>
                <a:cubicBezTo>
                  <a:pt x="84" y="0"/>
                  <a:pt x="84" y="0"/>
                  <a:pt x="84" y="0"/>
                </a:cubicBezTo>
                <a:cubicBezTo>
                  <a:pt x="82" y="8"/>
                  <a:pt x="74" y="17"/>
                  <a:pt x="65" y="17"/>
                </a:cubicBezTo>
                <a:cubicBezTo>
                  <a:pt x="32" y="17"/>
                  <a:pt x="32" y="17"/>
                  <a:pt x="32" y="17"/>
                </a:cubicBezTo>
                <a:cubicBezTo>
                  <a:pt x="23" y="17"/>
                  <a:pt x="15" y="9"/>
                  <a:pt x="13" y="0"/>
                </a:cubicBezTo>
                <a:lnTo>
                  <a:pt x="0" y="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6" name="Freeform 304"/>
          <p:cNvSpPr/>
          <p:nvPr/>
        </p:nvSpPr>
        <p:spPr bwMode="auto">
          <a:xfrm>
            <a:off x="6248400" y="4008438"/>
            <a:ext cx="174625" cy="101600"/>
          </a:xfrm>
          <a:custGeom>
            <a:gdLst>
              <a:gd fmla="*/ 58 w 103" name="T0"/>
              <a:gd fmla="*/ 0 h 60" name="T1"/>
              <a:gd fmla="*/ 58 w 103" name="T2"/>
              <a:gd fmla="*/ 10 h 60" name="T3"/>
              <a:gd fmla="*/ 0 w 103" name="T4"/>
              <a:gd fmla="*/ 60 h 60" name="T5"/>
              <a:gd fmla="*/ 58 w 103" name="T6"/>
              <a:gd fmla="*/ 49 h 60" name="T7"/>
              <a:gd fmla="*/ 58 w 103" name="T8"/>
              <a:gd fmla="*/ 59 h 60" name="T9"/>
              <a:gd fmla="*/ 103 w 103" name="T10"/>
              <a:gd fmla="*/ 29 h 60" name="T11"/>
              <a:gd fmla="*/ 58 w 103" name="T12"/>
              <a:gd fmla="*/ 0 h 60" name="T13"/>
              <a:gd fmla="*/ 0 60000 65536" name="T14"/>
              <a:gd fmla="*/ 0 60000 65536" name="T15"/>
              <a:gd fmla="*/ 0 60000 65536" name="T16"/>
              <a:gd fmla="*/ 0 60000 65536" name="T17"/>
              <a:gd fmla="*/ 0 60000 65536" name="T18"/>
              <a:gd fmla="*/ 0 60000 65536" name="T19"/>
              <a:gd fmla="*/ 0 60000 65536" name="T20"/>
              <a:gd fmla="*/ 0 w 103" name="T21"/>
              <a:gd fmla="*/ 0 h 60" name="T22"/>
              <a:gd fmla="*/ 103 w 103" name="T23"/>
              <a:gd fmla="*/ 60 h 6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0" w="103">
                <a:moveTo>
                  <a:pt x="58" y="0"/>
                </a:moveTo>
                <a:cubicBezTo>
                  <a:pt x="58" y="10"/>
                  <a:pt x="58" y="10"/>
                  <a:pt x="58" y="10"/>
                </a:cubicBezTo>
                <a:cubicBezTo>
                  <a:pt x="7" y="10"/>
                  <a:pt x="0" y="60"/>
                  <a:pt x="0" y="60"/>
                </a:cubicBezTo>
                <a:cubicBezTo>
                  <a:pt x="0" y="60"/>
                  <a:pt x="16" y="49"/>
                  <a:pt x="58" y="49"/>
                </a:cubicBezTo>
                <a:cubicBezTo>
                  <a:pt x="58" y="59"/>
                  <a:pt x="58" y="59"/>
                  <a:pt x="58" y="59"/>
                </a:cubicBezTo>
                <a:cubicBezTo>
                  <a:pt x="103" y="29"/>
                  <a:pt x="103" y="29"/>
                  <a:pt x="103" y="29"/>
                </a:cubicBezTo>
                <a:lnTo>
                  <a:pt x="58"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7" name="Freeform 305"/>
          <p:cNvSpPr/>
          <p:nvPr/>
        </p:nvSpPr>
        <p:spPr bwMode="auto">
          <a:xfrm>
            <a:off x="6230938" y="4100513"/>
            <a:ext cx="173037" cy="101600"/>
          </a:xfrm>
          <a:custGeom>
            <a:gdLst>
              <a:gd fmla="*/ 45 w 102" name="T0"/>
              <a:gd fmla="*/ 60 h 60" name="T1"/>
              <a:gd fmla="*/ 45 w 102" name="T2"/>
              <a:gd fmla="*/ 50 h 60" name="T3"/>
              <a:gd fmla="*/ 102 w 102" name="T4"/>
              <a:gd fmla="*/ 0 h 60" name="T5"/>
              <a:gd fmla="*/ 45 w 102" name="T6"/>
              <a:gd fmla="*/ 11 h 60" name="T7"/>
              <a:gd fmla="*/ 45 w 102" name="T8"/>
              <a:gd fmla="*/ 1 h 60" name="T9"/>
              <a:gd fmla="*/ 0 w 102" name="T10"/>
              <a:gd fmla="*/ 30 h 60" name="T11"/>
              <a:gd fmla="*/ 45 w 102" name="T12"/>
              <a:gd fmla="*/ 60 h 60" name="T13"/>
              <a:gd fmla="*/ 0 60000 65536" name="T14"/>
              <a:gd fmla="*/ 0 60000 65536" name="T15"/>
              <a:gd fmla="*/ 0 60000 65536" name="T16"/>
              <a:gd fmla="*/ 0 60000 65536" name="T17"/>
              <a:gd fmla="*/ 0 60000 65536" name="T18"/>
              <a:gd fmla="*/ 0 60000 65536" name="T19"/>
              <a:gd fmla="*/ 0 60000 65536" name="T20"/>
              <a:gd fmla="*/ 0 w 102" name="T21"/>
              <a:gd fmla="*/ 0 h 60" name="T22"/>
              <a:gd fmla="*/ 102 w 102" name="T23"/>
              <a:gd fmla="*/ 60 h 6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0" w="102">
                <a:moveTo>
                  <a:pt x="45" y="60"/>
                </a:moveTo>
                <a:cubicBezTo>
                  <a:pt x="45" y="50"/>
                  <a:pt x="45" y="50"/>
                  <a:pt x="45" y="50"/>
                </a:cubicBezTo>
                <a:cubicBezTo>
                  <a:pt x="97" y="50"/>
                  <a:pt x="102" y="0"/>
                  <a:pt x="102" y="0"/>
                </a:cubicBezTo>
                <a:cubicBezTo>
                  <a:pt x="102" y="0"/>
                  <a:pt x="87" y="11"/>
                  <a:pt x="45" y="11"/>
                </a:cubicBezTo>
                <a:cubicBezTo>
                  <a:pt x="45" y="1"/>
                  <a:pt x="45" y="1"/>
                  <a:pt x="45" y="1"/>
                </a:cubicBezTo>
                <a:cubicBezTo>
                  <a:pt x="0" y="30"/>
                  <a:pt x="0" y="30"/>
                  <a:pt x="0" y="30"/>
                </a:cubicBezTo>
                <a:lnTo>
                  <a:pt x="45" y="6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8" name="Freeform 306"/>
          <p:cNvSpPr>
            <a:spLocks noEditPoints="1"/>
          </p:cNvSpPr>
          <p:nvPr/>
        </p:nvSpPr>
        <p:spPr bwMode="auto">
          <a:xfrm>
            <a:off x="5934075" y="3132138"/>
            <a:ext cx="277813" cy="277812"/>
          </a:xfrm>
          <a:custGeom>
            <a:gdLst>
              <a:gd fmla="*/ 123 w 164" name="T0"/>
              <a:gd fmla="*/ 153 h 164" name="T1"/>
              <a:gd fmla="*/ 153 w 164" name="T2"/>
              <a:gd fmla="*/ 123 h 164" name="T3"/>
              <a:gd fmla="*/ 163 w 164" name="T4"/>
              <a:gd fmla="*/ 99 h 164" name="T5"/>
              <a:gd fmla="*/ 163 w 164" name="T6"/>
              <a:gd fmla="*/ 66 h 164" name="T7"/>
              <a:gd fmla="*/ 153 w 164" name="T8"/>
              <a:gd fmla="*/ 41 h 164" name="T9"/>
              <a:gd fmla="*/ 123 w 164" name="T10"/>
              <a:gd fmla="*/ 11 h 164" name="T11"/>
              <a:gd fmla="*/ 112 w 164" name="T12"/>
              <a:gd fmla="*/ 6 h 164" name="T13"/>
              <a:gd fmla="*/ 88 w 164" name="T14"/>
              <a:gd fmla="*/ 0 h 164" name="T15"/>
              <a:gd fmla="*/ 92 w 164" name="T16"/>
              <a:gd fmla="*/ 8 h 164" name="T17"/>
              <a:gd fmla="*/ 101 w 164" name="T18"/>
              <a:gd fmla="*/ 8 h 164" name="T19"/>
              <a:gd fmla="*/ 111 w 164" name="T20"/>
              <a:gd fmla="*/ 11 h 164" name="T21"/>
              <a:gd fmla="*/ 108 w 164" name="T22"/>
              <a:gd fmla="*/ 13 h 164" name="T23"/>
              <a:gd fmla="*/ 95 w 164" name="T24"/>
              <a:gd fmla="*/ 18 h 164" name="T25"/>
              <a:gd fmla="*/ 97 w 164" name="T26"/>
              <a:gd fmla="*/ 26 h 164" name="T27"/>
              <a:gd fmla="*/ 105 w 164" name="T28"/>
              <a:gd fmla="*/ 31 h 164" name="T29"/>
              <a:gd fmla="*/ 116 w 164" name="T30"/>
              <a:gd fmla="*/ 16 h 164" name="T31"/>
              <a:gd fmla="*/ 125 w 164" name="T32"/>
              <a:gd fmla="*/ 19 h 164" name="T33"/>
              <a:gd fmla="*/ 132 w 164" name="T34"/>
              <a:gd fmla="*/ 22 h 164" name="T35"/>
              <a:gd fmla="*/ 135 w 164" name="T36"/>
              <a:gd fmla="*/ 34 h 164" name="T37"/>
              <a:gd fmla="*/ 133 w 164" name="T38"/>
              <a:gd fmla="*/ 39 h 164" name="T39"/>
              <a:gd fmla="*/ 129 w 164" name="T40"/>
              <a:gd fmla="*/ 35 h 164" name="T41"/>
              <a:gd fmla="*/ 118 w 164" name="T42"/>
              <a:gd fmla="*/ 37 h 164" name="T43"/>
              <a:gd fmla="*/ 126 w 164" name="T44"/>
              <a:gd fmla="*/ 41 h 164" name="T45"/>
              <a:gd fmla="*/ 108 w 164" name="T46"/>
              <a:gd fmla="*/ 48 h 164" name="T47"/>
              <a:gd fmla="*/ 100 w 164" name="T48"/>
              <a:gd fmla="*/ 53 h 164" name="T49"/>
              <a:gd fmla="*/ 89 w 164" name="T50"/>
              <a:gd fmla="*/ 63 h 164" name="T51"/>
              <a:gd fmla="*/ 95 w 164" name="T52"/>
              <a:gd fmla="*/ 97 h 164" name="T53"/>
              <a:gd fmla="*/ 104 w 164" name="T54"/>
              <a:gd fmla="*/ 100 h 164" name="T55"/>
              <a:gd fmla="*/ 113 w 164" name="T56"/>
              <a:gd fmla="*/ 103 h 164" name="T57"/>
              <a:gd fmla="*/ 128 w 164" name="T58"/>
              <a:gd fmla="*/ 111 h 164" name="T59"/>
              <a:gd fmla="*/ 137 w 164" name="T60"/>
              <a:gd fmla="*/ 119 h 164" name="T61"/>
              <a:gd fmla="*/ 148 w 164" name="T62"/>
              <a:gd fmla="*/ 123 h 164" name="T63"/>
              <a:gd fmla="*/ 94 w 164" name="T64"/>
              <a:gd fmla="*/ 144 h 164" name="T65"/>
              <a:gd fmla="*/ 1 w 164" name="T66"/>
              <a:gd fmla="*/ 70 h 164" name="T67"/>
              <a:gd fmla="*/ 2 w 164" name="T68"/>
              <a:gd fmla="*/ 103 h 164" name="T69"/>
              <a:gd fmla="*/ 17 w 164" name="T70"/>
              <a:gd fmla="*/ 133 h 164" name="T71"/>
              <a:gd fmla="*/ 52 w 164" name="T72"/>
              <a:gd fmla="*/ 159 h 164" name="T73"/>
              <a:gd fmla="*/ 84 w 164" name="T74"/>
              <a:gd fmla="*/ 131 h 164" name="T75"/>
              <a:gd fmla="*/ 81 w 164" name="T76"/>
              <a:gd fmla="*/ 117 h 164" name="T77"/>
              <a:gd fmla="*/ 85 w 164" name="T78"/>
              <a:gd fmla="*/ 105 h 164" name="T79"/>
              <a:gd fmla="*/ 75 w 164" name="T80"/>
              <a:gd fmla="*/ 101 h 164" name="T81"/>
              <a:gd fmla="*/ 64 w 164" name="T82"/>
              <a:gd fmla="*/ 94 h 164" name="T83"/>
              <a:gd fmla="*/ 47 w 164" name="T84"/>
              <a:gd fmla="*/ 87 h 164" name="T85"/>
              <a:gd fmla="*/ 40 w 164" name="T86"/>
              <a:gd fmla="*/ 74 h 164" name="T87"/>
              <a:gd fmla="*/ 36 w 164" name="T88"/>
              <a:gd fmla="*/ 72 h 164" name="T89"/>
              <a:gd fmla="*/ 35 w 164" name="T90"/>
              <a:gd fmla="*/ 75 h 164" name="T91"/>
              <a:gd fmla="*/ 30 w 164" name="T92"/>
              <a:gd fmla="*/ 61 h 164" name="T93"/>
              <a:gd fmla="*/ 30 w 164" name="T94"/>
              <a:gd fmla="*/ 47 h 164" name="T95"/>
              <a:gd fmla="*/ 36 w 164" name="T96"/>
              <a:gd fmla="*/ 32 h 164" name="T97"/>
              <a:gd fmla="*/ 35 w 164" name="T98"/>
              <a:gd fmla="*/ 23 h 164" name="T99"/>
              <a:gd fmla="*/ 74 w 164" name="T100"/>
              <a:gd fmla="*/ 6 h 164" name="T101"/>
              <a:gd fmla="*/ 88 w 164" name="T102"/>
              <a:gd fmla="*/ 0 h 164" name="T103"/>
              <a:gd fmla="*/ 51 w 164" name="T104"/>
              <a:gd fmla="*/ 6 h 164" name="T105"/>
              <a:gd fmla="*/ 24 w 164" name="T106"/>
              <a:gd fmla="*/ 24 h 164" name="T107"/>
              <a:gd fmla="*/ 6 w 164" name="T108"/>
              <a:gd fmla="*/ 52 h 164" name="T109"/>
              <a:gd fmla="*/ 87 w 164" name="T110"/>
              <a:gd fmla="*/ 103 h 164" name="T111"/>
              <a:gd fmla="*/ 76 w 164" name="T112"/>
              <a:gd fmla="*/ 91 h 164" name="T113"/>
              <a:gd fmla="*/ 73 w 164" name="T114"/>
              <a:gd fmla="*/ 83 h 164" name="T115"/>
              <a:gd fmla="*/ 59 w 164" name="T116"/>
              <a:gd fmla="*/ 86 h 164" name="T117"/>
              <a:gd fmla="*/ 66 w 164" name="T118"/>
              <a:gd fmla="*/ 68 h 164" name="T119"/>
              <a:gd fmla="*/ 81 w 164" name="T120"/>
              <a:gd fmla="*/ 68 h 164" name="T121"/>
              <a:gd fmla="*/ 85 w 164" name="T122"/>
              <a:gd fmla="*/ 68 h 16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64" name="T186"/>
              <a:gd fmla="*/ 0 h 164" name="T187"/>
              <a:gd fmla="*/ 164 w 164" name="T188"/>
              <a:gd fmla="*/ 164 h 16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64" w="164">
                <a:moveTo>
                  <a:pt x="88" y="164"/>
                </a:moveTo>
                <a:cubicBezTo>
                  <a:pt x="92" y="164"/>
                  <a:pt x="96" y="163"/>
                  <a:pt x="100" y="162"/>
                </a:cubicBezTo>
                <a:cubicBezTo>
                  <a:pt x="103" y="162"/>
                  <a:pt x="106" y="161"/>
                  <a:pt x="108" y="160"/>
                </a:cubicBezTo>
                <a:cubicBezTo>
                  <a:pt x="110" y="160"/>
                  <a:pt x="111" y="159"/>
                  <a:pt x="112" y="159"/>
                </a:cubicBezTo>
                <a:cubicBezTo>
                  <a:pt x="115" y="158"/>
                  <a:pt x="117" y="157"/>
                  <a:pt x="120" y="155"/>
                </a:cubicBezTo>
                <a:cubicBezTo>
                  <a:pt x="121" y="155"/>
                  <a:pt x="122" y="154"/>
                  <a:pt x="123" y="153"/>
                </a:cubicBezTo>
                <a:cubicBezTo>
                  <a:pt x="128" y="151"/>
                  <a:pt x="133" y="147"/>
                  <a:pt x="137" y="143"/>
                </a:cubicBezTo>
                <a:cubicBezTo>
                  <a:pt x="138" y="142"/>
                  <a:pt x="139" y="141"/>
                  <a:pt x="140" y="140"/>
                </a:cubicBezTo>
                <a:cubicBezTo>
                  <a:pt x="141" y="139"/>
                  <a:pt x="142" y="138"/>
                  <a:pt x="143" y="137"/>
                </a:cubicBezTo>
                <a:cubicBezTo>
                  <a:pt x="144" y="136"/>
                  <a:pt x="146" y="134"/>
                  <a:pt x="147" y="133"/>
                </a:cubicBezTo>
                <a:cubicBezTo>
                  <a:pt x="149" y="130"/>
                  <a:pt x="150" y="128"/>
                  <a:pt x="152" y="125"/>
                </a:cubicBezTo>
                <a:cubicBezTo>
                  <a:pt x="153" y="125"/>
                  <a:pt x="153" y="124"/>
                  <a:pt x="153" y="123"/>
                </a:cubicBezTo>
                <a:cubicBezTo>
                  <a:pt x="154" y="122"/>
                  <a:pt x="155" y="121"/>
                  <a:pt x="155" y="120"/>
                </a:cubicBezTo>
                <a:cubicBezTo>
                  <a:pt x="156" y="119"/>
                  <a:pt x="156" y="118"/>
                  <a:pt x="156" y="118"/>
                </a:cubicBezTo>
                <a:cubicBezTo>
                  <a:pt x="157" y="117"/>
                  <a:pt x="157" y="115"/>
                  <a:pt x="158" y="114"/>
                </a:cubicBezTo>
                <a:cubicBezTo>
                  <a:pt x="158" y="113"/>
                  <a:pt x="159" y="112"/>
                  <a:pt x="159" y="110"/>
                </a:cubicBezTo>
                <a:cubicBezTo>
                  <a:pt x="160" y="108"/>
                  <a:pt x="161" y="105"/>
                  <a:pt x="162" y="103"/>
                </a:cubicBezTo>
                <a:cubicBezTo>
                  <a:pt x="162" y="101"/>
                  <a:pt x="162" y="100"/>
                  <a:pt x="163" y="99"/>
                </a:cubicBezTo>
                <a:cubicBezTo>
                  <a:pt x="163" y="97"/>
                  <a:pt x="163" y="96"/>
                  <a:pt x="163" y="95"/>
                </a:cubicBezTo>
                <a:cubicBezTo>
                  <a:pt x="164" y="93"/>
                  <a:pt x="164" y="92"/>
                  <a:pt x="164" y="91"/>
                </a:cubicBezTo>
                <a:cubicBezTo>
                  <a:pt x="164" y="88"/>
                  <a:pt x="164" y="85"/>
                  <a:pt x="164" y="82"/>
                </a:cubicBezTo>
                <a:cubicBezTo>
                  <a:pt x="164" y="79"/>
                  <a:pt x="164" y="76"/>
                  <a:pt x="164" y="74"/>
                </a:cubicBezTo>
                <a:cubicBezTo>
                  <a:pt x="164" y="72"/>
                  <a:pt x="164" y="71"/>
                  <a:pt x="163" y="70"/>
                </a:cubicBezTo>
                <a:cubicBezTo>
                  <a:pt x="163" y="68"/>
                  <a:pt x="163" y="67"/>
                  <a:pt x="163" y="66"/>
                </a:cubicBezTo>
                <a:cubicBezTo>
                  <a:pt x="162" y="64"/>
                  <a:pt x="162" y="63"/>
                  <a:pt x="162" y="62"/>
                </a:cubicBezTo>
                <a:cubicBezTo>
                  <a:pt x="161" y="59"/>
                  <a:pt x="160" y="56"/>
                  <a:pt x="159" y="54"/>
                </a:cubicBezTo>
                <a:cubicBezTo>
                  <a:pt x="159" y="53"/>
                  <a:pt x="159" y="53"/>
                  <a:pt x="159" y="52"/>
                </a:cubicBezTo>
                <a:cubicBezTo>
                  <a:pt x="158" y="50"/>
                  <a:pt x="157" y="48"/>
                  <a:pt x="156" y="46"/>
                </a:cubicBezTo>
                <a:cubicBezTo>
                  <a:pt x="156" y="46"/>
                  <a:pt x="156" y="45"/>
                  <a:pt x="155" y="45"/>
                </a:cubicBezTo>
                <a:cubicBezTo>
                  <a:pt x="155" y="44"/>
                  <a:pt x="154" y="42"/>
                  <a:pt x="153" y="41"/>
                </a:cubicBezTo>
                <a:cubicBezTo>
                  <a:pt x="151" y="38"/>
                  <a:pt x="149" y="34"/>
                  <a:pt x="147" y="31"/>
                </a:cubicBezTo>
                <a:cubicBezTo>
                  <a:pt x="146" y="30"/>
                  <a:pt x="144" y="28"/>
                  <a:pt x="143" y="27"/>
                </a:cubicBezTo>
                <a:cubicBezTo>
                  <a:pt x="142" y="26"/>
                  <a:pt x="141" y="25"/>
                  <a:pt x="140" y="24"/>
                </a:cubicBezTo>
                <a:cubicBezTo>
                  <a:pt x="139" y="23"/>
                  <a:pt x="138" y="22"/>
                  <a:pt x="137" y="21"/>
                </a:cubicBezTo>
                <a:cubicBezTo>
                  <a:pt x="135" y="20"/>
                  <a:pt x="134" y="18"/>
                  <a:pt x="131" y="16"/>
                </a:cubicBezTo>
                <a:cubicBezTo>
                  <a:pt x="129" y="14"/>
                  <a:pt x="126" y="12"/>
                  <a:pt x="123" y="11"/>
                </a:cubicBezTo>
                <a:cubicBezTo>
                  <a:pt x="122" y="10"/>
                  <a:pt x="121" y="9"/>
                  <a:pt x="120" y="9"/>
                </a:cubicBezTo>
                <a:cubicBezTo>
                  <a:pt x="119" y="9"/>
                  <a:pt x="118" y="8"/>
                  <a:pt x="118" y="8"/>
                </a:cubicBezTo>
                <a:cubicBezTo>
                  <a:pt x="117" y="8"/>
                  <a:pt x="117" y="7"/>
                  <a:pt x="116" y="7"/>
                </a:cubicBezTo>
                <a:cubicBezTo>
                  <a:pt x="116" y="7"/>
                  <a:pt x="115" y="7"/>
                  <a:pt x="115" y="7"/>
                </a:cubicBezTo>
                <a:cubicBezTo>
                  <a:pt x="114" y="6"/>
                  <a:pt x="113" y="6"/>
                  <a:pt x="112" y="6"/>
                </a:cubicBezTo>
                <a:cubicBezTo>
                  <a:pt x="112" y="6"/>
                  <a:pt x="112" y="6"/>
                  <a:pt x="112" y="6"/>
                </a:cubicBezTo>
                <a:cubicBezTo>
                  <a:pt x="111" y="5"/>
                  <a:pt x="110" y="5"/>
                  <a:pt x="109" y="4"/>
                </a:cubicBezTo>
                <a:cubicBezTo>
                  <a:pt x="109" y="4"/>
                  <a:pt x="109" y="4"/>
                  <a:pt x="108" y="4"/>
                </a:cubicBezTo>
                <a:cubicBezTo>
                  <a:pt x="106" y="3"/>
                  <a:pt x="104" y="3"/>
                  <a:pt x="101" y="2"/>
                </a:cubicBezTo>
                <a:cubicBezTo>
                  <a:pt x="100" y="2"/>
                  <a:pt x="99" y="2"/>
                  <a:pt x="99" y="2"/>
                </a:cubicBezTo>
                <a:cubicBezTo>
                  <a:pt x="98" y="1"/>
                  <a:pt x="97" y="1"/>
                  <a:pt x="97" y="1"/>
                </a:cubicBezTo>
                <a:cubicBezTo>
                  <a:pt x="94" y="1"/>
                  <a:pt x="91" y="0"/>
                  <a:pt x="88" y="0"/>
                </a:cubicBezTo>
                <a:cubicBezTo>
                  <a:pt x="88" y="4"/>
                  <a:pt x="88" y="4"/>
                  <a:pt x="88" y="4"/>
                </a:cubicBezTo>
                <a:cubicBezTo>
                  <a:pt x="91" y="5"/>
                  <a:pt x="94" y="5"/>
                  <a:pt x="98" y="6"/>
                </a:cubicBezTo>
                <a:cubicBezTo>
                  <a:pt x="97" y="6"/>
                  <a:pt x="97" y="6"/>
                  <a:pt x="96" y="6"/>
                </a:cubicBezTo>
                <a:cubicBezTo>
                  <a:pt x="96" y="7"/>
                  <a:pt x="95" y="7"/>
                  <a:pt x="95" y="7"/>
                </a:cubicBezTo>
                <a:cubicBezTo>
                  <a:pt x="93" y="8"/>
                  <a:pt x="92" y="7"/>
                  <a:pt x="90" y="7"/>
                </a:cubicBezTo>
                <a:cubicBezTo>
                  <a:pt x="90" y="8"/>
                  <a:pt x="91" y="8"/>
                  <a:pt x="92" y="8"/>
                </a:cubicBezTo>
                <a:cubicBezTo>
                  <a:pt x="93" y="9"/>
                  <a:pt x="94" y="9"/>
                  <a:pt x="96" y="9"/>
                </a:cubicBezTo>
                <a:cubicBezTo>
                  <a:pt x="97" y="9"/>
                  <a:pt x="98" y="9"/>
                  <a:pt x="98" y="8"/>
                </a:cubicBezTo>
                <a:cubicBezTo>
                  <a:pt x="99" y="8"/>
                  <a:pt x="99" y="7"/>
                  <a:pt x="99" y="7"/>
                </a:cubicBezTo>
                <a:cubicBezTo>
                  <a:pt x="99" y="7"/>
                  <a:pt x="100" y="7"/>
                  <a:pt x="100" y="6"/>
                </a:cubicBezTo>
                <a:cubicBezTo>
                  <a:pt x="101" y="7"/>
                  <a:pt x="102" y="7"/>
                  <a:pt x="103" y="7"/>
                </a:cubicBezTo>
                <a:cubicBezTo>
                  <a:pt x="102" y="8"/>
                  <a:pt x="101" y="7"/>
                  <a:pt x="101" y="8"/>
                </a:cubicBezTo>
                <a:cubicBezTo>
                  <a:pt x="102" y="9"/>
                  <a:pt x="103" y="8"/>
                  <a:pt x="104" y="7"/>
                </a:cubicBezTo>
                <a:cubicBezTo>
                  <a:pt x="104" y="8"/>
                  <a:pt x="104" y="8"/>
                  <a:pt x="105" y="8"/>
                </a:cubicBezTo>
                <a:cubicBezTo>
                  <a:pt x="106" y="8"/>
                  <a:pt x="107" y="8"/>
                  <a:pt x="108" y="9"/>
                </a:cubicBezTo>
                <a:cubicBezTo>
                  <a:pt x="110" y="9"/>
                  <a:pt x="112" y="10"/>
                  <a:pt x="114" y="11"/>
                </a:cubicBezTo>
                <a:cubicBezTo>
                  <a:pt x="113" y="11"/>
                  <a:pt x="113" y="11"/>
                  <a:pt x="113" y="11"/>
                </a:cubicBezTo>
                <a:cubicBezTo>
                  <a:pt x="112" y="11"/>
                  <a:pt x="112" y="10"/>
                  <a:pt x="111" y="11"/>
                </a:cubicBezTo>
                <a:cubicBezTo>
                  <a:pt x="111" y="12"/>
                  <a:pt x="112" y="12"/>
                  <a:pt x="112" y="12"/>
                </a:cubicBezTo>
                <a:cubicBezTo>
                  <a:pt x="113" y="13"/>
                  <a:pt x="114" y="13"/>
                  <a:pt x="114" y="14"/>
                </a:cubicBezTo>
                <a:cubicBezTo>
                  <a:pt x="113" y="16"/>
                  <a:pt x="112" y="14"/>
                  <a:pt x="111" y="14"/>
                </a:cubicBezTo>
                <a:cubicBezTo>
                  <a:pt x="110" y="14"/>
                  <a:pt x="108" y="17"/>
                  <a:pt x="107" y="15"/>
                </a:cubicBezTo>
                <a:cubicBezTo>
                  <a:pt x="107" y="14"/>
                  <a:pt x="108" y="13"/>
                  <a:pt x="109" y="12"/>
                </a:cubicBezTo>
                <a:cubicBezTo>
                  <a:pt x="108" y="12"/>
                  <a:pt x="108" y="13"/>
                  <a:pt x="108" y="13"/>
                </a:cubicBezTo>
                <a:cubicBezTo>
                  <a:pt x="108" y="13"/>
                  <a:pt x="107" y="13"/>
                  <a:pt x="107" y="13"/>
                </a:cubicBezTo>
                <a:cubicBezTo>
                  <a:pt x="106" y="14"/>
                  <a:pt x="106" y="14"/>
                  <a:pt x="105" y="14"/>
                </a:cubicBezTo>
                <a:cubicBezTo>
                  <a:pt x="104" y="14"/>
                  <a:pt x="104" y="14"/>
                  <a:pt x="103" y="14"/>
                </a:cubicBezTo>
                <a:cubicBezTo>
                  <a:pt x="102" y="15"/>
                  <a:pt x="101" y="15"/>
                  <a:pt x="100" y="16"/>
                </a:cubicBezTo>
                <a:cubicBezTo>
                  <a:pt x="100" y="16"/>
                  <a:pt x="99" y="16"/>
                  <a:pt x="99" y="16"/>
                </a:cubicBezTo>
                <a:cubicBezTo>
                  <a:pt x="98" y="16"/>
                  <a:pt x="96" y="17"/>
                  <a:pt x="95" y="18"/>
                </a:cubicBezTo>
                <a:cubicBezTo>
                  <a:pt x="94" y="18"/>
                  <a:pt x="93" y="19"/>
                  <a:pt x="92" y="19"/>
                </a:cubicBezTo>
                <a:cubicBezTo>
                  <a:pt x="92" y="20"/>
                  <a:pt x="91" y="21"/>
                  <a:pt x="91" y="21"/>
                </a:cubicBezTo>
                <a:cubicBezTo>
                  <a:pt x="91" y="22"/>
                  <a:pt x="92" y="22"/>
                  <a:pt x="92" y="23"/>
                </a:cubicBezTo>
                <a:cubicBezTo>
                  <a:pt x="92" y="23"/>
                  <a:pt x="91" y="24"/>
                  <a:pt x="92" y="24"/>
                </a:cubicBezTo>
                <a:cubicBezTo>
                  <a:pt x="92" y="24"/>
                  <a:pt x="93" y="24"/>
                  <a:pt x="94" y="24"/>
                </a:cubicBezTo>
                <a:cubicBezTo>
                  <a:pt x="95" y="24"/>
                  <a:pt x="96" y="26"/>
                  <a:pt x="97" y="26"/>
                </a:cubicBezTo>
                <a:cubicBezTo>
                  <a:pt x="98" y="27"/>
                  <a:pt x="99" y="27"/>
                  <a:pt x="100" y="27"/>
                </a:cubicBezTo>
                <a:cubicBezTo>
                  <a:pt x="101" y="27"/>
                  <a:pt x="102" y="27"/>
                  <a:pt x="102" y="28"/>
                </a:cubicBezTo>
                <a:cubicBezTo>
                  <a:pt x="103" y="29"/>
                  <a:pt x="101" y="29"/>
                  <a:pt x="101" y="30"/>
                </a:cubicBezTo>
                <a:cubicBezTo>
                  <a:pt x="102" y="30"/>
                  <a:pt x="101" y="31"/>
                  <a:pt x="101" y="32"/>
                </a:cubicBezTo>
                <a:cubicBezTo>
                  <a:pt x="101" y="32"/>
                  <a:pt x="102" y="33"/>
                  <a:pt x="102" y="33"/>
                </a:cubicBezTo>
                <a:cubicBezTo>
                  <a:pt x="103" y="33"/>
                  <a:pt x="104" y="32"/>
                  <a:pt x="105" y="31"/>
                </a:cubicBezTo>
                <a:cubicBezTo>
                  <a:pt x="105" y="30"/>
                  <a:pt x="105" y="29"/>
                  <a:pt x="106" y="28"/>
                </a:cubicBezTo>
                <a:cubicBezTo>
                  <a:pt x="110" y="28"/>
                  <a:pt x="113" y="26"/>
                  <a:pt x="113" y="22"/>
                </a:cubicBezTo>
                <a:cubicBezTo>
                  <a:pt x="113" y="22"/>
                  <a:pt x="113" y="21"/>
                  <a:pt x="113" y="21"/>
                </a:cubicBezTo>
                <a:cubicBezTo>
                  <a:pt x="113" y="20"/>
                  <a:pt x="114" y="19"/>
                  <a:pt x="114" y="19"/>
                </a:cubicBezTo>
                <a:cubicBezTo>
                  <a:pt x="115" y="18"/>
                  <a:pt x="115" y="18"/>
                  <a:pt x="115" y="18"/>
                </a:cubicBezTo>
                <a:cubicBezTo>
                  <a:pt x="115" y="17"/>
                  <a:pt x="116" y="16"/>
                  <a:pt x="116" y="16"/>
                </a:cubicBezTo>
                <a:cubicBezTo>
                  <a:pt x="116" y="16"/>
                  <a:pt x="116" y="16"/>
                  <a:pt x="116" y="16"/>
                </a:cubicBezTo>
                <a:cubicBezTo>
                  <a:pt x="117" y="16"/>
                  <a:pt x="117" y="16"/>
                  <a:pt x="118" y="16"/>
                </a:cubicBezTo>
                <a:cubicBezTo>
                  <a:pt x="118" y="16"/>
                  <a:pt x="119" y="17"/>
                  <a:pt x="120" y="17"/>
                </a:cubicBezTo>
                <a:cubicBezTo>
                  <a:pt x="120" y="17"/>
                  <a:pt x="121" y="16"/>
                  <a:pt x="121" y="16"/>
                </a:cubicBezTo>
                <a:cubicBezTo>
                  <a:pt x="122" y="17"/>
                  <a:pt x="123" y="18"/>
                  <a:pt x="123" y="18"/>
                </a:cubicBezTo>
                <a:cubicBezTo>
                  <a:pt x="124" y="18"/>
                  <a:pt x="125" y="18"/>
                  <a:pt x="125" y="19"/>
                </a:cubicBezTo>
                <a:cubicBezTo>
                  <a:pt x="125" y="20"/>
                  <a:pt x="124" y="20"/>
                  <a:pt x="124" y="21"/>
                </a:cubicBezTo>
                <a:cubicBezTo>
                  <a:pt x="124" y="21"/>
                  <a:pt x="124" y="21"/>
                  <a:pt x="124" y="21"/>
                </a:cubicBezTo>
                <a:cubicBezTo>
                  <a:pt x="124" y="22"/>
                  <a:pt x="125" y="22"/>
                  <a:pt x="125" y="22"/>
                </a:cubicBezTo>
                <a:cubicBezTo>
                  <a:pt x="126" y="23"/>
                  <a:pt x="127" y="22"/>
                  <a:pt x="127" y="22"/>
                </a:cubicBezTo>
                <a:cubicBezTo>
                  <a:pt x="128" y="22"/>
                  <a:pt x="129" y="21"/>
                  <a:pt x="129" y="20"/>
                </a:cubicBezTo>
                <a:cubicBezTo>
                  <a:pt x="130" y="21"/>
                  <a:pt x="131" y="22"/>
                  <a:pt x="132" y="22"/>
                </a:cubicBezTo>
                <a:cubicBezTo>
                  <a:pt x="132" y="23"/>
                  <a:pt x="132" y="23"/>
                  <a:pt x="132" y="23"/>
                </a:cubicBezTo>
                <a:cubicBezTo>
                  <a:pt x="132" y="24"/>
                  <a:pt x="132" y="25"/>
                  <a:pt x="132" y="26"/>
                </a:cubicBezTo>
                <a:cubicBezTo>
                  <a:pt x="132" y="27"/>
                  <a:pt x="134" y="27"/>
                  <a:pt x="135" y="28"/>
                </a:cubicBezTo>
                <a:cubicBezTo>
                  <a:pt x="135" y="28"/>
                  <a:pt x="135" y="29"/>
                  <a:pt x="136" y="29"/>
                </a:cubicBezTo>
                <a:cubicBezTo>
                  <a:pt x="136" y="30"/>
                  <a:pt x="137" y="30"/>
                  <a:pt x="137" y="30"/>
                </a:cubicBezTo>
                <a:cubicBezTo>
                  <a:pt x="137" y="32"/>
                  <a:pt x="135" y="32"/>
                  <a:pt x="135" y="34"/>
                </a:cubicBezTo>
                <a:cubicBezTo>
                  <a:pt x="135" y="34"/>
                  <a:pt x="134" y="34"/>
                  <a:pt x="134" y="35"/>
                </a:cubicBezTo>
                <a:cubicBezTo>
                  <a:pt x="134" y="37"/>
                  <a:pt x="136" y="36"/>
                  <a:pt x="137" y="37"/>
                </a:cubicBezTo>
                <a:cubicBezTo>
                  <a:pt x="137" y="37"/>
                  <a:pt x="137" y="38"/>
                  <a:pt x="137" y="39"/>
                </a:cubicBezTo>
                <a:cubicBezTo>
                  <a:pt x="137" y="39"/>
                  <a:pt x="137" y="41"/>
                  <a:pt x="136" y="41"/>
                </a:cubicBezTo>
                <a:cubicBezTo>
                  <a:pt x="135" y="41"/>
                  <a:pt x="135" y="40"/>
                  <a:pt x="134" y="40"/>
                </a:cubicBezTo>
                <a:cubicBezTo>
                  <a:pt x="134" y="40"/>
                  <a:pt x="134" y="40"/>
                  <a:pt x="133" y="39"/>
                </a:cubicBezTo>
                <a:cubicBezTo>
                  <a:pt x="133" y="39"/>
                  <a:pt x="132" y="39"/>
                  <a:pt x="132" y="39"/>
                </a:cubicBezTo>
                <a:cubicBezTo>
                  <a:pt x="130" y="39"/>
                  <a:pt x="129" y="39"/>
                  <a:pt x="129" y="39"/>
                </a:cubicBezTo>
                <a:cubicBezTo>
                  <a:pt x="130" y="37"/>
                  <a:pt x="131" y="36"/>
                  <a:pt x="132" y="35"/>
                </a:cubicBezTo>
                <a:cubicBezTo>
                  <a:pt x="133" y="34"/>
                  <a:pt x="134" y="34"/>
                  <a:pt x="134" y="33"/>
                </a:cubicBezTo>
                <a:cubicBezTo>
                  <a:pt x="133" y="33"/>
                  <a:pt x="132" y="34"/>
                  <a:pt x="131" y="34"/>
                </a:cubicBezTo>
                <a:cubicBezTo>
                  <a:pt x="130" y="34"/>
                  <a:pt x="129" y="35"/>
                  <a:pt x="129" y="35"/>
                </a:cubicBezTo>
                <a:cubicBezTo>
                  <a:pt x="127" y="35"/>
                  <a:pt x="125" y="35"/>
                  <a:pt x="124" y="35"/>
                </a:cubicBezTo>
                <a:cubicBezTo>
                  <a:pt x="124" y="36"/>
                  <a:pt x="125" y="36"/>
                  <a:pt x="125" y="37"/>
                </a:cubicBezTo>
                <a:cubicBezTo>
                  <a:pt x="125" y="37"/>
                  <a:pt x="124" y="37"/>
                  <a:pt x="124" y="37"/>
                </a:cubicBezTo>
                <a:cubicBezTo>
                  <a:pt x="123" y="36"/>
                  <a:pt x="123" y="36"/>
                  <a:pt x="123" y="35"/>
                </a:cubicBezTo>
                <a:cubicBezTo>
                  <a:pt x="123" y="35"/>
                  <a:pt x="121" y="35"/>
                  <a:pt x="120" y="35"/>
                </a:cubicBezTo>
                <a:cubicBezTo>
                  <a:pt x="119" y="35"/>
                  <a:pt x="119" y="36"/>
                  <a:pt x="118" y="37"/>
                </a:cubicBezTo>
                <a:cubicBezTo>
                  <a:pt x="120" y="37"/>
                  <a:pt x="121" y="36"/>
                  <a:pt x="122" y="37"/>
                </a:cubicBezTo>
                <a:cubicBezTo>
                  <a:pt x="121" y="38"/>
                  <a:pt x="120" y="39"/>
                  <a:pt x="120" y="41"/>
                </a:cubicBezTo>
                <a:cubicBezTo>
                  <a:pt x="120" y="41"/>
                  <a:pt x="121" y="42"/>
                  <a:pt x="121" y="42"/>
                </a:cubicBezTo>
                <a:cubicBezTo>
                  <a:pt x="122" y="42"/>
                  <a:pt x="122" y="42"/>
                  <a:pt x="122" y="42"/>
                </a:cubicBezTo>
                <a:cubicBezTo>
                  <a:pt x="123" y="42"/>
                  <a:pt x="123" y="42"/>
                  <a:pt x="123" y="42"/>
                </a:cubicBezTo>
                <a:cubicBezTo>
                  <a:pt x="124" y="42"/>
                  <a:pt x="125" y="41"/>
                  <a:pt x="126" y="41"/>
                </a:cubicBezTo>
                <a:cubicBezTo>
                  <a:pt x="127" y="42"/>
                  <a:pt x="125" y="43"/>
                  <a:pt x="123" y="43"/>
                </a:cubicBezTo>
                <a:cubicBezTo>
                  <a:pt x="122" y="44"/>
                  <a:pt x="120" y="44"/>
                  <a:pt x="119" y="44"/>
                </a:cubicBezTo>
                <a:cubicBezTo>
                  <a:pt x="118" y="45"/>
                  <a:pt x="116" y="47"/>
                  <a:pt x="116" y="45"/>
                </a:cubicBezTo>
                <a:cubicBezTo>
                  <a:pt x="116" y="44"/>
                  <a:pt x="117" y="44"/>
                  <a:pt x="117" y="43"/>
                </a:cubicBezTo>
                <a:cubicBezTo>
                  <a:pt x="116" y="43"/>
                  <a:pt x="115" y="44"/>
                  <a:pt x="113" y="44"/>
                </a:cubicBezTo>
                <a:cubicBezTo>
                  <a:pt x="112" y="45"/>
                  <a:pt x="109" y="46"/>
                  <a:pt x="108" y="48"/>
                </a:cubicBezTo>
                <a:cubicBezTo>
                  <a:pt x="108" y="48"/>
                  <a:pt x="108" y="49"/>
                  <a:pt x="108" y="49"/>
                </a:cubicBezTo>
                <a:cubicBezTo>
                  <a:pt x="108" y="49"/>
                  <a:pt x="107" y="49"/>
                  <a:pt x="106" y="49"/>
                </a:cubicBezTo>
                <a:cubicBezTo>
                  <a:pt x="105" y="50"/>
                  <a:pt x="105" y="50"/>
                  <a:pt x="104" y="50"/>
                </a:cubicBezTo>
                <a:cubicBezTo>
                  <a:pt x="104" y="51"/>
                  <a:pt x="103" y="51"/>
                  <a:pt x="103" y="51"/>
                </a:cubicBezTo>
                <a:cubicBezTo>
                  <a:pt x="102" y="51"/>
                  <a:pt x="102" y="52"/>
                  <a:pt x="101" y="52"/>
                </a:cubicBezTo>
                <a:cubicBezTo>
                  <a:pt x="101" y="53"/>
                  <a:pt x="100" y="53"/>
                  <a:pt x="100" y="53"/>
                </a:cubicBezTo>
                <a:cubicBezTo>
                  <a:pt x="99" y="54"/>
                  <a:pt x="99" y="55"/>
                  <a:pt x="98" y="55"/>
                </a:cubicBezTo>
                <a:cubicBezTo>
                  <a:pt x="98" y="55"/>
                  <a:pt x="97" y="55"/>
                  <a:pt x="97" y="55"/>
                </a:cubicBezTo>
                <a:cubicBezTo>
                  <a:pt x="97" y="56"/>
                  <a:pt x="97" y="57"/>
                  <a:pt x="97" y="59"/>
                </a:cubicBezTo>
                <a:cubicBezTo>
                  <a:pt x="96" y="59"/>
                  <a:pt x="95" y="60"/>
                  <a:pt x="93" y="61"/>
                </a:cubicBezTo>
                <a:cubicBezTo>
                  <a:pt x="93" y="61"/>
                  <a:pt x="92" y="61"/>
                  <a:pt x="91" y="62"/>
                </a:cubicBezTo>
                <a:cubicBezTo>
                  <a:pt x="90" y="62"/>
                  <a:pt x="90" y="63"/>
                  <a:pt x="89" y="63"/>
                </a:cubicBezTo>
                <a:cubicBezTo>
                  <a:pt x="89" y="64"/>
                  <a:pt x="88" y="64"/>
                  <a:pt x="88" y="64"/>
                </a:cubicBezTo>
                <a:cubicBezTo>
                  <a:pt x="88" y="103"/>
                  <a:pt x="88" y="103"/>
                  <a:pt x="88" y="103"/>
                </a:cubicBezTo>
                <a:cubicBezTo>
                  <a:pt x="88" y="102"/>
                  <a:pt x="89" y="102"/>
                  <a:pt x="89" y="101"/>
                </a:cubicBezTo>
                <a:cubicBezTo>
                  <a:pt x="89" y="100"/>
                  <a:pt x="89" y="99"/>
                  <a:pt x="90" y="99"/>
                </a:cubicBezTo>
                <a:cubicBezTo>
                  <a:pt x="91" y="99"/>
                  <a:pt x="92" y="99"/>
                  <a:pt x="93" y="98"/>
                </a:cubicBezTo>
                <a:cubicBezTo>
                  <a:pt x="94" y="98"/>
                  <a:pt x="94" y="98"/>
                  <a:pt x="95" y="97"/>
                </a:cubicBezTo>
                <a:cubicBezTo>
                  <a:pt x="95" y="97"/>
                  <a:pt x="96" y="96"/>
                  <a:pt x="96" y="97"/>
                </a:cubicBezTo>
                <a:cubicBezTo>
                  <a:pt x="97" y="98"/>
                  <a:pt x="95" y="98"/>
                  <a:pt x="96" y="99"/>
                </a:cubicBezTo>
                <a:cubicBezTo>
                  <a:pt x="97" y="99"/>
                  <a:pt x="98" y="98"/>
                  <a:pt x="99" y="98"/>
                </a:cubicBezTo>
                <a:cubicBezTo>
                  <a:pt x="99" y="98"/>
                  <a:pt x="100" y="98"/>
                  <a:pt x="100" y="98"/>
                </a:cubicBezTo>
                <a:cubicBezTo>
                  <a:pt x="101" y="99"/>
                  <a:pt x="101" y="100"/>
                  <a:pt x="102" y="100"/>
                </a:cubicBezTo>
                <a:cubicBezTo>
                  <a:pt x="103" y="100"/>
                  <a:pt x="103" y="99"/>
                  <a:pt x="104" y="100"/>
                </a:cubicBezTo>
                <a:cubicBezTo>
                  <a:pt x="105" y="100"/>
                  <a:pt x="105" y="100"/>
                  <a:pt x="106" y="100"/>
                </a:cubicBezTo>
                <a:cubicBezTo>
                  <a:pt x="107" y="100"/>
                  <a:pt x="107" y="100"/>
                  <a:pt x="108" y="99"/>
                </a:cubicBezTo>
                <a:cubicBezTo>
                  <a:pt x="110" y="99"/>
                  <a:pt x="110" y="100"/>
                  <a:pt x="111" y="101"/>
                </a:cubicBezTo>
                <a:cubicBezTo>
                  <a:pt x="112" y="101"/>
                  <a:pt x="112" y="100"/>
                  <a:pt x="112" y="100"/>
                </a:cubicBezTo>
                <a:cubicBezTo>
                  <a:pt x="112" y="101"/>
                  <a:pt x="113" y="101"/>
                  <a:pt x="113" y="102"/>
                </a:cubicBezTo>
                <a:cubicBezTo>
                  <a:pt x="113" y="102"/>
                  <a:pt x="113" y="102"/>
                  <a:pt x="113" y="103"/>
                </a:cubicBezTo>
                <a:cubicBezTo>
                  <a:pt x="114" y="103"/>
                  <a:pt x="114" y="103"/>
                  <a:pt x="115" y="103"/>
                </a:cubicBezTo>
                <a:cubicBezTo>
                  <a:pt x="116" y="104"/>
                  <a:pt x="116" y="105"/>
                  <a:pt x="117" y="105"/>
                </a:cubicBezTo>
                <a:cubicBezTo>
                  <a:pt x="118" y="106"/>
                  <a:pt x="119" y="107"/>
                  <a:pt x="120" y="107"/>
                </a:cubicBezTo>
                <a:cubicBezTo>
                  <a:pt x="121" y="107"/>
                  <a:pt x="122" y="107"/>
                  <a:pt x="122" y="107"/>
                </a:cubicBezTo>
                <a:cubicBezTo>
                  <a:pt x="124" y="107"/>
                  <a:pt x="125" y="108"/>
                  <a:pt x="127" y="109"/>
                </a:cubicBezTo>
                <a:cubicBezTo>
                  <a:pt x="127" y="110"/>
                  <a:pt x="128" y="110"/>
                  <a:pt x="128" y="111"/>
                </a:cubicBezTo>
                <a:cubicBezTo>
                  <a:pt x="128" y="111"/>
                  <a:pt x="128" y="112"/>
                  <a:pt x="129" y="112"/>
                </a:cubicBezTo>
                <a:cubicBezTo>
                  <a:pt x="129" y="114"/>
                  <a:pt x="131" y="114"/>
                  <a:pt x="130" y="116"/>
                </a:cubicBezTo>
                <a:cubicBezTo>
                  <a:pt x="130" y="117"/>
                  <a:pt x="131" y="117"/>
                  <a:pt x="131" y="117"/>
                </a:cubicBezTo>
                <a:cubicBezTo>
                  <a:pt x="132" y="117"/>
                  <a:pt x="132" y="118"/>
                  <a:pt x="133" y="118"/>
                </a:cubicBezTo>
                <a:cubicBezTo>
                  <a:pt x="133" y="118"/>
                  <a:pt x="134" y="118"/>
                  <a:pt x="134" y="118"/>
                </a:cubicBezTo>
                <a:cubicBezTo>
                  <a:pt x="135" y="118"/>
                  <a:pt x="136" y="119"/>
                  <a:pt x="137" y="119"/>
                </a:cubicBezTo>
                <a:cubicBezTo>
                  <a:pt x="137" y="119"/>
                  <a:pt x="138" y="119"/>
                  <a:pt x="138" y="119"/>
                </a:cubicBezTo>
                <a:cubicBezTo>
                  <a:pt x="139" y="120"/>
                  <a:pt x="139" y="121"/>
                  <a:pt x="139" y="121"/>
                </a:cubicBezTo>
                <a:cubicBezTo>
                  <a:pt x="140" y="121"/>
                  <a:pt x="140" y="121"/>
                  <a:pt x="141" y="121"/>
                </a:cubicBezTo>
                <a:cubicBezTo>
                  <a:pt x="142" y="121"/>
                  <a:pt x="143" y="122"/>
                  <a:pt x="144" y="122"/>
                </a:cubicBezTo>
                <a:cubicBezTo>
                  <a:pt x="145" y="122"/>
                  <a:pt x="145" y="121"/>
                  <a:pt x="146" y="122"/>
                </a:cubicBezTo>
                <a:cubicBezTo>
                  <a:pt x="147" y="122"/>
                  <a:pt x="147" y="122"/>
                  <a:pt x="148" y="123"/>
                </a:cubicBezTo>
                <a:cubicBezTo>
                  <a:pt x="138" y="140"/>
                  <a:pt x="121" y="153"/>
                  <a:pt x="100" y="158"/>
                </a:cubicBezTo>
                <a:cubicBezTo>
                  <a:pt x="100" y="157"/>
                  <a:pt x="100" y="156"/>
                  <a:pt x="100" y="155"/>
                </a:cubicBezTo>
                <a:cubicBezTo>
                  <a:pt x="100" y="154"/>
                  <a:pt x="100" y="153"/>
                  <a:pt x="100" y="151"/>
                </a:cubicBezTo>
                <a:cubicBezTo>
                  <a:pt x="100" y="150"/>
                  <a:pt x="99" y="148"/>
                  <a:pt x="99" y="147"/>
                </a:cubicBezTo>
                <a:cubicBezTo>
                  <a:pt x="99" y="147"/>
                  <a:pt x="97" y="145"/>
                  <a:pt x="96" y="145"/>
                </a:cubicBezTo>
                <a:cubicBezTo>
                  <a:pt x="95" y="144"/>
                  <a:pt x="94" y="144"/>
                  <a:pt x="94" y="144"/>
                </a:cubicBezTo>
                <a:cubicBezTo>
                  <a:pt x="92" y="143"/>
                  <a:pt x="90" y="142"/>
                  <a:pt x="89" y="140"/>
                </a:cubicBezTo>
                <a:cubicBezTo>
                  <a:pt x="89" y="140"/>
                  <a:pt x="89" y="139"/>
                  <a:pt x="89" y="139"/>
                </a:cubicBezTo>
                <a:cubicBezTo>
                  <a:pt x="88" y="138"/>
                  <a:pt x="88" y="138"/>
                  <a:pt x="88" y="138"/>
                </a:cubicBezTo>
                <a:lnTo>
                  <a:pt x="88" y="164"/>
                </a:lnTo>
                <a:close/>
                <a:moveTo>
                  <a:pt x="1" y="66"/>
                </a:moveTo>
                <a:cubicBezTo>
                  <a:pt x="1" y="67"/>
                  <a:pt x="1" y="68"/>
                  <a:pt x="1" y="70"/>
                </a:cubicBezTo>
                <a:cubicBezTo>
                  <a:pt x="1" y="71"/>
                  <a:pt x="0" y="72"/>
                  <a:pt x="0" y="74"/>
                </a:cubicBezTo>
                <a:cubicBezTo>
                  <a:pt x="0" y="76"/>
                  <a:pt x="0" y="79"/>
                  <a:pt x="0" y="82"/>
                </a:cubicBezTo>
                <a:cubicBezTo>
                  <a:pt x="0" y="85"/>
                  <a:pt x="0" y="88"/>
                  <a:pt x="0" y="91"/>
                </a:cubicBezTo>
                <a:cubicBezTo>
                  <a:pt x="0" y="92"/>
                  <a:pt x="1" y="93"/>
                  <a:pt x="1" y="95"/>
                </a:cubicBezTo>
                <a:cubicBezTo>
                  <a:pt x="1" y="96"/>
                  <a:pt x="1" y="97"/>
                  <a:pt x="1" y="99"/>
                </a:cubicBezTo>
                <a:cubicBezTo>
                  <a:pt x="2" y="100"/>
                  <a:pt x="2" y="101"/>
                  <a:pt x="2" y="103"/>
                </a:cubicBezTo>
                <a:cubicBezTo>
                  <a:pt x="3" y="105"/>
                  <a:pt x="4" y="108"/>
                  <a:pt x="5" y="110"/>
                </a:cubicBezTo>
                <a:cubicBezTo>
                  <a:pt x="5" y="112"/>
                  <a:pt x="6" y="113"/>
                  <a:pt x="6" y="114"/>
                </a:cubicBezTo>
                <a:cubicBezTo>
                  <a:pt x="7" y="115"/>
                  <a:pt x="7" y="117"/>
                  <a:pt x="8" y="118"/>
                </a:cubicBezTo>
                <a:cubicBezTo>
                  <a:pt x="8" y="118"/>
                  <a:pt x="9" y="119"/>
                  <a:pt x="9" y="120"/>
                </a:cubicBezTo>
                <a:cubicBezTo>
                  <a:pt x="9" y="121"/>
                  <a:pt x="10" y="122"/>
                  <a:pt x="11" y="123"/>
                </a:cubicBezTo>
                <a:cubicBezTo>
                  <a:pt x="13" y="127"/>
                  <a:pt x="15" y="130"/>
                  <a:pt x="17" y="133"/>
                </a:cubicBezTo>
                <a:cubicBezTo>
                  <a:pt x="19" y="134"/>
                  <a:pt x="20" y="136"/>
                  <a:pt x="21" y="137"/>
                </a:cubicBezTo>
                <a:cubicBezTo>
                  <a:pt x="22" y="138"/>
                  <a:pt x="23" y="139"/>
                  <a:pt x="24" y="140"/>
                </a:cubicBezTo>
                <a:cubicBezTo>
                  <a:pt x="25" y="141"/>
                  <a:pt x="26" y="142"/>
                  <a:pt x="27" y="143"/>
                </a:cubicBezTo>
                <a:cubicBezTo>
                  <a:pt x="31" y="147"/>
                  <a:pt x="36" y="151"/>
                  <a:pt x="41" y="153"/>
                </a:cubicBezTo>
                <a:cubicBezTo>
                  <a:pt x="42" y="154"/>
                  <a:pt x="43" y="155"/>
                  <a:pt x="45" y="155"/>
                </a:cubicBezTo>
                <a:cubicBezTo>
                  <a:pt x="47" y="157"/>
                  <a:pt x="49" y="158"/>
                  <a:pt x="52" y="159"/>
                </a:cubicBezTo>
                <a:cubicBezTo>
                  <a:pt x="53" y="159"/>
                  <a:pt x="54" y="160"/>
                  <a:pt x="56" y="160"/>
                </a:cubicBezTo>
                <a:cubicBezTo>
                  <a:pt x="64" y="163"/>
                  <a:pt x="73" y="164"/>
                  <a:pt x="82" y="164"/>
                </a:cubicBezTo>
                <a:cubicBezTo>
                  <a:pt x="84" y="164"/>
                  <a:pt x="86" y="164"/>
                  <a:pt x="88" y="164"/>
                </a:cubicBezTo>
                <a:cubicBezTo>
                  <a:pt x="88" y="138"/>
                  <a:pt x="88" y="138"/>
                  <a:pt x="88" y="138"/>
                </a:cubicBezTo>
                <a:cubicBezTo>
                  <a:pt x="87" y="137"/>
                  <a:pt x="87" y="137"/>
                  <a:pt x="87" y="136"/>
                </a:cubicBezTo>
                <a:cubicBezTo>
                  <a:pt x="86" y="135"/>
                  <a:pt x="85" y="133"/>
                  <a:pt x="84" y="131"/>
                </a:cubicBezTo>
                <a:cubicBezTo>
                  <a:pt x="83" y="130"/>
                  <a:pt x="83" y="129"/>
                  <a:pt x="82" y="128"/>
                </a:cubicBezTo>
                <a:cubicBezTo>
                  <a:pt x="82" y="128"/>
                  <a:pt x="80" y="127"/>
                  <a:pt x="80" y="127"/>
                </a:cubicBezTo>
                <a:cubicBezTo>
                  <a:pt x="80" y="126"/>
                  <a:pt x="80" y="125"/>
                  <a:pt x="80" y="124"/>
                </a:cubicBezTo>
                <a:cubicBezTo>
                  <a:pt x="80" y="123"/>
                  <a:pt x="81" y="123"/>
                  <a:pt x="81" y="122"/>
                </a:cubicBezTo>
                <a:cubicBezTo>
                  <a:pt x="81" y="121"/>
                  <a:pt x="80" y="121"/>
                  <a:pt x="80" y="120"/>
                </a:cubicBezTo>
                <a:cubicBezTo>
                  <a:pt x="80" y="119"/>
                  <a:pt x="81" y="118"/>
                  <a:pt x="81" y="117"/>
                </a:cubicBezTo>
                <a:cubicBezTo>
                  <a:pt x="81" y="117"/>
                  <a:pt x="81" y="116"/>
                  <a:pt x="82" y="116"/>
                </a:cubicBezTo>
                <a:cubicBezTo>
                  <a:pt x="82" y="115"/>
                  <a:pt x="83" y="115"/>
                  <a:pt x="83" y="115"/>
                </a:cubicBezTo>
                <a:cubicBezTo>
                  <a:pt x="83" y="114"/>
                  <a:pt x="83" y="114"/>
                  <a:pt x="84" y="113"/>
                </a:cubicBezTo>
                <a:cubicBezTo>
                  <a:pt x="84" y="113"/>
                  <a:pt x="86" y="112"/>
                  <a:pt x="86" y="111"/>
                </a:cubicBezTo>
                <a:cubicBezTo>
                  <a:pt x="86" y="111"/>
                  <a:pt x="86" y="107"/>
                  <a:pt x="86" y="106"/>
                </a:cubicBezTo>
                <a:cubicBezTo>
                  <a:pt x="86" y="106"/>
                  <a:pt x="85" y="105"/>
                  <a:pt x="85" y="105"/>
                </a:cubicBezTo>
                <a:cubicBezTo>
                  <a:pt x="85" y="104"/>
                  <a:pt x="84" y="102"/>
                  <a:pt x="83" y="102"/>
                </a:cubicBezTo>
                <a:cubicBezTo>
                  <a:pt x="83" y="102"/>
                  <a:pt x="82" y="103"/>
                  <a:pt x="82" y="104"/>
                </a:cubicBezTo>
                <a:cubicBezTo>
                  <a:pt x="82" y="104"/>
                  <a:pt x="82" y="105"/>
                  <a:pt x="81" y="105"/>
                </a:cubicBezTo>
                <a:cubicBezTo>
                  <a:pt x="80" y="105"/>
                  <a:pt x="80" y="104"/>
                  <a:pt x="78" y="104"/>
                </a:cubicBezTo>
                <a:cubicBezTo>
                  <a:pt x="78" y="104"/>
                  <a:pt x="77" y="104"/>
                  <a:pt x="77" y="103"/>
                </a:cubicBezTo>
                <a:cubicBezTo>
                  <a:pt x="76" y="103"/>
                  <a:pt x="76" y="102"/>
                  <a:pt x="75" y="101"/>
                </a:cubicBezTo>
                <a:cubicBezTo>
                  <a:pt x="74" y="101"/>
                  <a:pt x="74" y="101"/>
                  <a:pt x="73" y="100"/>
                </a:cubicBezTo>
                <a:cubicBezTo>
                  <a:pt x="73" y="100"/>
                  <a:pt x="73" y="99"/>
                  <a:pt x="73" y="99"/>
                </a:cubicBezTo>
                <a:cubicBezTo>
                  <a:pt x="72" y="98"/>
                  <a:pt x="71" y="96"/>
                  <a:pt x="70" y="96"/>
                </a:cubicBezTo>
                <a:cubicBezTo>
                  <a:pt x="69" y="95"/>
                  <a:pt x="68" y="95"/>
                  <a:pt x="67" y="95"/>
                </a:cubicBezTo>
                <a:cubicBezTo>
                  <a:pt x="67" y="95"/>
                  <a:pt x="66" y="95"/>
                  <a:pt x="66" y="94"/>
                </a:cubicBezTo>
                <a:cubicBezTo>
                  <a:pt x="65" y="94"/>
                  <a:pt x="65" y="94"/>
                  <a:pt x="64" y="94"/>
                </a:cubicBezTo>
                <a:cubicBezTo>
                  <a:pt x="63" y="93"/>
                  <a:pt x="62" y="90"/>
                  <a:pt x="60" y="90"/>
                </a:cubicBezTo>
                <a:cubicBezTo>
                  <a:pt x="59" y="91"/>
                  <a:pt x="58" y="91"/>
                  <a:pt x="57" y="91"/>
                </a:cubicBezTo>
                <a:cubicBezTo>
                  <a:pt x="56" y="91"/>
                  <a:pt x="55" y="91"/>
                  <a:pt x="54" y="90"/>
                </a:cubicBezTo>
                <a:cubicBezTo>
                  <a:pt x="53" y="90"/>
                  <a:pt x="51" y="89"/>
                  <a:pt x="50" y="89"/>
                </a:cubicBezTo>
                <a:cubicBezTo>
                  <a:pt x="50" y="89"/>
                  <a:pt x="49" y="88"/>
                  <a:pt x="49" y="88"/>
                </a:cubicBezTo>
                <a:cubicBezTo>
                  <a:pt x="48" y="87"/>
                  <a:pt x="47" y="87"/>
                  <a:pt x="47" y="87"/>
                </a:cubicBezTo>
                <a:cubicBezTo>
                  <a:pt x="46" y="87"/>
                  <a:pt x="46" y="86"/>
                  <a:pt x="45" y="86"/>
                </a:cubicBezTo>
                <a:cubicBezTo>
                  <a:pt x="44" y="85"/>
                  <a:pt x="44" y="85"/>
                  <a:pt x="44" y="84"/>
                </a:cubicBezTo>
                <a:cubicBezTo>
                  <a:pt x="44" y="83"/>
                  <a:pt x="44" y="83"/>
                  <a:pt x="44" y="82"/>
                </a:cubicBezTo>
                <a:cubicBezTo>
                  <a:pt x="45" y="80"/>
                  <a:pt x="43" y="79"/>
                  <a:pt x="42" y="77"/>
                </a:cubicBezTo>
                <a:cubicBezTo>
                  <a:pt x="41" y="76"/>
                  <a:pt x="41" y="76"/>
                  <a:pt x="40" y="75"/>
                </a:cubicBezTo>
                <a:cubicBezTo>
                  <a:pt x="40" y="74"/>
                  <a:pt x="40" y="74"/>
                  <a:pt x="40" y="74"/>
                </a:cubicBezTo>
                <a:cubicBezTo>
                  <a:pt x="39" y="73"/>
                  <a:pt x="39" y="72"/>
                  <a:pt x="38" y="71"/>
                </a:cubicBezTo>
                <a:cubicBezTo>
                  <a:pt x="38" y="71"/>
                  <a:pt x="37" y="70"/>
                  <a:pt x="37" y="69"/>
                </a:cubicBezTo>
                <a:cubicBezTo>
                  <a:pt x="36" y="68"/>
                  <a:pt x="37" y="67"/>
                  <a:pt x="37" y="66"/>
                </a:cubicBezTo>
                <a:cubicBezTo>
                  <a:pt x="36" y="65"/>
                  <a:pt x="34" y="65"/>
                  <a:pt x="34" y="68"/>
                </a:cubicBezTo>
                <a:cubicBezTo>
                  <a:pt x="34" y="68"/>
                  <a:pt x="35" y="69"/>
                  <a:pt x="35" y="69"/>
                </a:cubicBezTo>
                <a:cubicBezTo>
                  <a:pt x="35" y="70"/>
                  <a:pt x="35" y="71"/>
                  <a:pt x="36" y="72"/>
                </a:cubicBezTo>
                <a:cubicBezTo>
                  <a:pt x="36" y="72"/>
                  <a:pt x="37" y="73"/>
                  <a:pt x="37" y="74"/>
                </a:cubicBezTo>
                <a:cubicBezTo>
                  <a:pt x="37" y="75"/>
                  <a:pt x="37" y="76"/>
                  <a:pt x="37" y="77"/>
                </a:cubicBezTo>
                <a:cubicBezTo>
                  <a:pt x="38" y="77"/>
                  <a:pt x="39" y="78"/>
                  <a:pt x="38" y="79"/>
                </a:cubicBezTo>
                <a:cubicBezTo>
                  <a:pt x="37" y="79"/>
                  <a:pt x="37" y="78"/>
                  <a:pt x="37" y="78"/>
                </a:cubicBezTo>
                <a:cubicBezTo>
                  <a:pt x="36" y="78"/>
                  <a:pt x="35" y="77"/>
                  <a:pt x="35" y="76"/>
                </a:cubicBezTo>
                <a:cubicBezTo>
                  <a:pt x="35" y="76"/>
                  <a:pt x="35" y="75"/>
                  <a:pt x="35" y="75"/>
                </a:cubicBezTo>
                <a:cubicBezTo>
                  <a:pt x="35" y="73"/>
                  <a:pt x="32" y="73"/>
                  <a:pt x="32" y="72"/>
                </a:cubicBezTo>
                <a:cubicBezTo>
                  <a:pt x="32" y="71"/>
                  <a:pt x="33" y="71"/>
                  <a:pt x="33" y="70"/>
                </a:cubicBezTo>
                <a:cubicBezTo>
                  <a:pt x="33" y="69"/>
                  <a:pt x="32" y="69"/>
                  <a:pt x="32" y="68"/>
                </a:cubicBezTo>
                <a:cubicBezTo>
                  <a:pt x="32" y="67"/>
                  <a:pt x="32" y="66"/>
                  <a:pt x="32" y="65"/>
                </a:cubicBezTo>
                <a:cubicBezTo>
                  <a:pt x="32" y="64"/>
                  <a:pt x="32" y="63"/>
                  <a:pt x="32" y="63"/>
                </a:cubicBezTo>
                <a:cubicBezTo>
                  <a:pt x="31" y="62"/>
                  <a:pt x="30" y="61"/>
                  <a:pt x="30" y="61"/>
                </a:cubicBezTo>
                <a:cubicBezTo>
                  <a:pt x="29" y="61"/>
                  <a:pt x="28" y="61"/>
                  <a:pt x="28" y="60"/>
                </a:cubicBezTo>
                <a:cubicBezTo>
                  <a:pt x="28" y="60"/>
                  <a:pt x="28" y="58"/>
                  <a:pt x="27" y="58"/>
                </a:cubicBezTo>
                <a:cubicBezTo>
                  <a:pt x="27" y="57"/>
                  <a:pt x="27" y="56"/>
                  <a:pt x="27" y="54"/>
                </a:cubicBezTo>
                <a:cubicBezTo>
                  <a:pt x="27" y="53"/>
                  <a:pt x="27" y="52"/>
                  <a:pt x="27" y="51"/>
                </a:cubicBezTo>
                <a:cubicBezTo>
                  <a:pt x="28" y="50"/>
                  <a:pt x="29" y="50"/>
                  <a:pt x="29" y="49"/>
                </a:cubicBezTo>
                <a:cubicBezTo>
                  <a:pt x="29" y="48"/>
                  <a:pt x="29" y="48"/>
                  <a:pt x="30" y="47"/>
                </a:cubicBezTo>
                <a:cubicBezTo>
                  <a:pt x="30" y="46"/>
                  <a:pt x="32" y="45"/>
                  <a:pt x="33" y="44"/>
                </a:cubicBezTo>
                <a:cubicBezTo>
                  <a:pt x="34" y="42"/>
                  <a:pt x="35" y="41"/>
                  <a:pt x="35" y="40"/>
                </a:cubicBezTo>
                <a:cubicBezTo>
                  <a:pt x="36" y="39"/>
                  <a:pt x="36" y="38"/>
                  <a:pt x="36" y="38"/>
                </a:cubicBezTo>
                <a:cubicBezTo>
                  <a:pt x="36" y="37"/>
                  <a:pt x="34" y="36"/>
                  <a:pt x="34" y="35"/>
                </a:cubicBezTo>
                <a:cubicBezTo>
                  <a:pt x="35" y="34"/>
                  <a:pt x="35" y="34"/>
                  <a:pt x="36" y="34"/>
                </a:cubicBezTo>
                <a:cubicBezTo>
                  <a:pt x="36" y="34"/>
                  <a:pt x="36" y="33"/>
                  <a:pt x="36" y="32"/>
                </a:cubicBezTo>
                <a:cubicBezTo>
                  <a:pt x="36" y="31"/>
                  <a:pt x="36" y="31"/>
                  <a:pt x="36" y="30"/>
                </a:cubicBezTo>
                <a:cubicBezTo>
                  <a:pt x="36" y="29"/>
                  <a:pt x="37" y="29"/>
                  <a:pt x="36" y="28"/>
                </a:cubicBezTo>
                <a:cubicBezTo>
                  <a:pt x="36" y="27"/>
                  <a:pt x="35" y="28"/>
                  <a:pt x="34" y="28"/>
                </a:cubicBezTo>
                <a:cubicBezTo>
                  <a:pt x="33" y="27"/>
                  <a:pt x="34" y="26"/>
                  <a:pt x="34" y="26"/>
                </a:cubicBezTo>
                <a:cubicBezTo>
                  <a:pt x="34" y="25"/>
                  <a:pt x="34" y="25"/>
                  <a:pt x="34" y="24"/>
                </a:cubicBezTo>
                <a:cubicBezTo>
                  <a:pt x="34" y="24"/>
                  <a:pt x="35" y="23"/>
                  <a:pt x="35" y="23"/>
                </a:cubicBezTo>
                <a:cubicBezTo>
                  <a:pt x="34" y="23"/>
                  <a:pt x="34" y="22"/>
                  <a:pt x="34" y="21"/>
                </a:cubicBezTo>
                <a:cubicBezTo>
                  <a:pt x="43" y="13"/>
                  <a:pt x="55" y="8"/>
                  <a:pt x="68" y="6"/>
                </a:cubicBezTo>
                <a:cubicBezTo>
                  <a:pt x="68" y="6"/>
                  <a:pt x="68" y="6"/>
                  <a:pt x="68" y="6"/>
                </a:cubicBezTo>
                <a:cubicBezTo>
                  <a:pt x="68" y="6"/>
                  <a:pt x="68" y="6"/>
                  <a:pt x="69" y="6"/>
                </a:cubicBezTo>
                <a:cubicBezTo>
                  <a:pt x="70" y="6"/>
                  <a:pt x="70" y="6"/>
                  <a:pt x="71" y="6"/>
                </a:cubicBezTo>
                <a:cubicBezTo>
                  <a:pt x="72" y="6"/>
                  <a:pt x="73" y="6"/>
                  <a:pt x="74" y="6"/>
                </a:cubicBezTo>
                <a:cubicBezTo>
                  <a:pt x="75" y="6"/>
                  <a:pt x="78" y="8"/>
                  <a:pt x="79" y="7"/>
                </a:cubicBezTo>
                <a:cubicBezTo>
                  <a:pt x="79" y="7"/>
                  <a:pt x="79" y="6"/>
                  <a:pt x="79" y="6"/>
                </a:cubicBezTo>
                <a:cubicBezTo>
                  <a:pt x="80" y="5"/>
                  <a:pt x="80" y="5"/>
                  <a:pt x="80" y="4"/>
                </a:cubicBezTo>
                <a:cubicBezTo>
                  <a:pt x="81" y="4"/>
                  <a:pt x="81" y="4"/>
                  <a:pt x="82" y="4"/>
                </a:cubicBezTo>
                <a:cubicBezTo>
                  <a:pt x="84" y="4"/>
                  <a:pt x="86" y="4"/>
                  <a:pt x="88" y="4"/>
                </a:cubicBezTo>
                <a:cubicBezTo>
                  <a:pt x="88" y="0"/>
                  <a:pt x="88" y="0"/>
                  <a:pt x="88" y="0"/>
                </a:cubicBezTo>
                <a:cubicBezTo>
                  <a:pt x="86" y="0"/>
                  <a:pt x="85" y="0"/>
                  <a:pt x="84" y="0"/>
                </a:cubicBezTo>
                <a:cubicBezTo>
                  <a:pt x="83" y="0"/>
                  <a:pt x="83" y="0"/>
                  <a:pt x="82" y="0"/>
                </a:cubicBezTo>
                <a:cubicBezTo>
                  <a:pt x="81" y="0"/>
                  <a:pt x="80" y="0"/>
                  <a:pt x="80" y="0"/>
                </a:cubicBezTo>
                <a:cubicBezTo>
                  <a:pt x="71" y="0"/>
                  <a:pt x="63" y="2"/>
                  <a:pt x="56" y="4"/>
                </a:cubicBezTo>
                <a:cubicBezTo>
                  <a:pt x="54" y="5"/>
                  <a:pt x="53" y="5"/>
                  <a:pt x="52" y="6"/>
                </a:cubicBezTo>
                <a:cubicBezTo>
                  <a:pt x="52" y="6"/>
                  <a:pt x="51" y="6"/>
                  <a:pt x="51" y="6"/>
                </a:cubicBezTo>
                <a:cubicBezTo>
                  <a:pt x="50" y="6"/>
                  <a:pt x="49" y="7"/>
                  <a:pt x="48" y="7"/>
                </a:cubicBezTo>
                <a:cubicBezTo>
                  <a:pt x="47" y="8"/>
                  <a:pt x="46" y="8"/>
                  <a:pt x="45" y="9"/>
                </a:cubicBezTo>
                <a:cubicBezTo>
                  <a:pt x="43" y="9"/>
                  <a:pt x="42" y="10"/>
                  <a:pt x="41" y="11"/>
                </a:cubicBezTo>
                <a:cubicBezTo>
                  <a:pt x="37" y="13"/>
                  <a:pt x="32" y="17"/>
                  <a:pt x="28" y="20"/>
                </a:cubicBezTo>
                <a:cubicBezTo>
                  <a:pt x="28" y="20"/>
                  <a:pt x="27" y="21"/>
                  <a:pt x="27" y="21"/>
                </a:cubicBezTo>
                <a:cubicBezTo>
                  <a:pt x="26" y="22"/>
                  <a:pt x="25" y="23"/>
                  <a:pt x="24" y="24"/>
                </a:cubicBezTo>
                <a:cubicBezTo>
                  <a:pt x="23" y="25"/>
                  <a:pt x="22" y="26"/>
                  <a:pt x="21" y="27"/>
                </a:cubicBezTo>
                <a:cubicBezTo>
                  <a:pt x="20" y="28"/>
                  <a:pt x="19" y="30"/>
                  <a:pt x="17" y="31"/>
                </a:cubicBezTo>
                <a:cubicBezTo>
                  <a:pt x="15" y="34"/>
                  <a:pt x="13" y="38"/>
                  <a:pt x="11" y="41"/>
                </a:cubicBezTo>
                <a:cubicBezTo>
                  <a:pt x="10" y="42"/>
                  <a:pt x="9" y="44"/>
                  <a:pt x="9" y="45"/>
                </a:cubicBezTo>
                <a:cubicBezTo>
                  <a:pt x="9" y="45"/>
                  <a:pt x="8" y="46"/>
                  <a:pt x="8" y="46"/>
                </a:cubicBezTo>
                <a:cubicBezTo>
                  <a:pt x="7" y="48"/>
                  <a:pt x="6" y="50"/>
                  <a:pt x="6" y="52"/>
                </a:cubicBezTo>
                <a:cubicBezTo>
                  <a:pt x="5" y="53"/>
                  <a:pt x="5" y="53"/>
                  <a:pt x="5" y="54"/>
                </a:cubicBezTo>
                <a:cubicBezTo>
                  <a:pt x="4" y="56"/>
                  <a:pt x="3" y="59"/>
                  <a:pt x="2" y="62"/>
                </a:cubicBezTo>
                <a:cubicBezTo>
                  <a:pt x="2" y="63"/>
                  <a:pt x="2" y="64"/>
                  <a:pt x="1" y="66"/>
                </a:cubicBezTo>
                <a:close/>
                <a:moveTo>
                  <a:pt x="88" y="64"/>
                </a:moveTo>
                <a:cubicBezTo>
                  <a:pt x="88" y="103"/>
                  <a:pt x="88" y="103"/>
                  <a:pt x="88" y="103"/>
                </a:cubicBezTo>
                <a:cubicBezTo>
                  <a:pt x="87" y="103"/>
                  <a:pt x="87" y="103"/>
                  <a:pt x="87" y="103"/>
                </a:cubicBezTo>
                <a:cubicBezTo>
                  <a:pt x="86" y="103"/>
                  <a:pt x="85" y="102"/>
                  <a:pt x="85" y="102"/>
                </a:cubicBezTo>
                <a:cubicBezTo>
                  <a:pt x="83" y="101"/>
                  <a:pt x="82" y="102"/>
                  <a:pt x="80" y="102"/>
                </a:cubicBezTo>
                <a:cubicBezTo>
                  <a:pt x="79" y="102"/>
                  <a:pt x="76" y="100"/>
                  <a:pt x="76" y="99"/>
                </a:cubicBezTo>
                <a:cubicBezTo>
                  <a:pt x="76" y="98"/>
                  <a:pt x="77" y="96"/>
                  <a:pt x="77" y="95"/>
                </a:cubicBezTo>
                <a:cubicBezTo>
                  <a:pt x="77" y="94"/>
                  <a:pt x="78" y="94"/>
                  <a:pt x="78" y="93"/>
                </a:cubicBezTo>
                <a:cubicBezTo>
                  <a:pt x="78" y="92"/>
                  <a:pt x="76" y="91"/>
                  <a:pt x="76" y="91"/>
                </a:cubicBezTo>
                <a:cubicBezTo>
                  <a:pt x="74" y="91"/>
                  <a:pt x="72" y="92"/>
                  <a:pt x="70" y="91"/>
                </a:cubicBezTo>
                <a:cubicBezTo>
                  <a:pt x="69" y="90"/>
                  <a:pt x="70" y="90"/>
                  <a:pt x="70" y="89"/>
                </a:cubicBezTo>
                <a:cubicBezTo>
                  <a:pt x="71" y="89"/>
                  <a:pt x="70" y="88"/>
                  <a:pt x="71" y="88"/>
                </a:cubicBezTo>
                <a:cubicBezTo>
                  <a:pt x="71" y="88"/>
                  <a:pt x="71" y="87"/>
                  <a:pt x="72" y="87"/>
                </a:cubicBezTo>
                <a:cubicBezTo>
                  <a:pt x="72" y="86"/>
                  <a:pt x="72" y="85"/>
                  <a:pt x="72" y="85"/>
                </a:cubicBezTo>
                <a:cubicBezTo>
                  <a:pt x="72" y="84"/>
                  <a:pt x="73" y="84"/>
                  <a:pt x="73" y="83"/>
                </a:cubicBezTo>
                <a:cubicBezTo>
                  <a:pt x="73" y="83"/>
                  <a:pt x="73" y="82"/>
                  <a:pt x="72" y="82"/>
                </a:cubicBezTo>
                <a:cubicBezTo>
                  <a:pt x="71" y="82"/>
                  <a:pt x="70" y="82"/>
                  <a:pt x="69" y="82"/>
                </a:cubicBezTo>
                <a:cubicBezTo>
                  <a:pt x="67" y="83"/>
                  <a:pt x="67" y="86"/>
                  <a:pt x="65" y="86"/>
                </a:cubicBezTo>
                <a:cubicBezTo>
                  <a:pt x="65" y="86"/>
                  <a:pt x="64" y="86"/>
                  <a:pt x="63" y="87"/>
                </a:cubicBezTo>
                <a:cubicBezTo>
                  <a:pt x="63" y="87"/>
                  <a:pt x="62" y="87"/>
                  <a:pt x="61" y="87"/>
                </a:cubicBezTo>
                <a:cubicBezTo>
                  <a:pt x="60" y="87"/>
                  <a:pt x="59" y="86"/>
                  <a:pt x="59" y="86"/>
                </a:cubicBezTo>
                <a:cubicBezTo>
                  <a:pt x="58" y="85"/>
                  <a:pt x="57" y="83"/>
                  <a:pt x="57" y="83"/>
                </a:cubicBezTo>
                <a:cubicBezTo>
                  <a:pt x="56" y="80"/>
                  <a:pt x="57" y="78"/>
                  <a:pt x="58" y="76"/>
                </a:cubicBezTo>
                <a:cubicBezTo>
                  <a:pt x="58" y="76"/>
                  <a:pt x="59" y="75"/>
                  <a:pt x="59" y="75"/>
                </a:cubicBezTo>
                <a:cubicBezTo>
                  <a:pt x="59" y="74"/>
                  <a:pt x="59" y="73"/>
                  <a:pt x="59" y="73"/>
                </a:cubicBezTo>
                <a:cubicBezTo>
                  <a:pt x="59" y="71"/>
                  <a:pt x="61" y="71"/>
                  <a:pt x="62" y="70"/>
                </a:cubicBezTo>
                <a:cubicBezTo>
                  <a:pt x="63" y="69"/>
                  <a:pt x="65" y="68"/>
                  <a:pt x="66" y="68"/>
                </a:cubicBezTo>
                <a:cubicBezTo>
                  <a:pt x="67" y="68"/>
                  <a:pt x="68" y="68"/>
                  <a:pt x="69" y="69"/>
                </a:cubicBezTo>
                <a:cubicBezTo>
                  <a:pt x="69" y="69"/>
                  <a:pt x="70" y="69"/>
                  <a:pt x="70" y="69"/>
                </a:cubicBezTo>
                <a:cubicBezTo>
                  <a:pt x="72" y="69"/>
                  <a:pt x="72" y="68"/>
                  <a:pt x="74" y="67"/>
                </a:cubicBezTo>
                <a:cubicBezTo>
                  <a:pt x="75" y="68"/>
                  <a:pt x="76" y="67"/>
                  <a:pt x="77" y="67"/>
                </a:cubicBezTo>
                <a:cubicBezTo>
                  <a:pt x="78" y="67"/>
                  <a:pt x="79" y="68"/>
                  <a:pt x="79" y="68"/>
                </a:cubicBezTo>
                <a:cubicBezTo>
                  <a:pt x="80" y="68"/>
                  <a:pt x="80" y="68"/>
                  <a:pt x="81" y="68"/>
                </a:cubicBezTo>
                <a:cubicBezTo>
                  <a:pt x="82" y="68"/>
                  <a:pt x="82" y="69"/>
                  <a:pt x="83" y="70"/>
                </a:cubicBezTo>
                <a:cubicBezTo>
                  <a:pt x="83" y="71"/>
                  <a:pt x="82" y="71"/>
                  <a:pt x="82" y="72"/>
                </a:cubicBezTo>
                <a:cubicBezTo>
                  <a:pt x="83" y="73"/>
                  <a:pt x="85" y="73"/>
                  <a:pt x="86" y="74"/>
                </a:cubicBezTo>
                <a:cubicBezTo>
                  <a:pt x="86" y="73"/>
                  <a:pt x="86" y="72"/>
                  <a:pt x="86" y="71"/>
                </a:cubicBezTo>
                <a:cubicBezTo>
                  <a:pt x="86" y="70"/>
                  <a:pt x="86" y="70"/>
                  <a:pt x="86" y="70"/>
                </a:cubicBezTo>
                <a:cubicBezTo>
                  <a:pt x="86" y="69"/>
                  <a:pt x="85" y="69"/>
                  <a:pt x="85" y="68"/>
                </a:cubicBezTo>
                <a:cubicBezTo>
                  <a:pt x="85" y="66"/>
                  <a:pt x="86" y="65"/>
                  <a:pt x="88" y="6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49" name="Freeform 307"/>
          <p:cNvSpPr/>
          <p:nvPr/>
        </p:nvSpPr>
        <p:spPr bwMode="auto">
          <a:xfrm>
            <a:off x="5541963" y="3424238"/>
            <a:ext cx="90487" cy="257175"/>
          </a:xfrm>
          <a:custGeom>
            <a:gdLst>
              <a:gd fmla="*/ 6 w 53" name="T0"/>
              <a:gd fmla="*/ 18 h 152" name="T1"/>
              <a:gd fmla="*/ 1 w 53" name="T2"/>
              <a:gd fmla="*/ 37 h 152" name="T3"/>
              <a:gd fmla="*/ 4 w 53" name="T4"/>
              <a:gd fmla="*/ 53 h 152" name="T5"/>
              <a:gd fmla="*/ 19 w 53" name="T6"/>
              <a:gd fmla="*/ 69 h 152" name="T7"/>
              <a:gd fmla="*/ 19 w 53" name="T8"/>
              <a:gd fmla="*/ 152 h 152" name="T9"/>
              <a:gd fmla="*/ 34 w 53" name="T10"/>
              <a:gd fmla="*/ 152 h 152" name="T11"/>
              <a:gd fmla="*/ 34 w 53" name="T12"/>
              <a:gd fmla="*/ 69 h 152" name="T13"/>
              <a:gd fmla="*/ 48 w 53" name="T14"/>
              <a:gd fmla="*/ 53 h 152" name="T15"/>
              <a:gd fmla="*/ 52 w 53" name="T16"/>
              <a:gd fmla="*/ 37 h 152" name="T17"/>
              <a:gd fmla="*/ 47 w 53" name="T18"/>
              <a:gd fmla="*/ 18 h 152" name="T19"/>
              <a:gd fmla="*/ 35 w 53" name="T20"/>
              <a:gd fmla="*/ 0 h 152" name="T21"/>
              <a:gd fmla="*/ 39 w 53" name="T22"/>
              <a:gd fmla="*/ 36 h 152" name="T23"/>
              <a:gd fmla="*/ 34 w 53" name="T24"/>
              <a:gd fmla="*/ 36 h 152" name="T25"/>
              <a:gd fmla="*/ 30 w 53" name="T26"/>
              <a:gd fmla="*/ 0 h 152" name="T27"/>
              <a:gd fmla="*/ 26 w 53" name="T28"/>
              <a:gd fmla="*/ 0 h 152" name="T29"/>
              <a:gd fmla="*/ 23 w 53" name="T30"/>
              <a:gd fmla="*/ 0 h 152" name="T31"/>
              <a:gd fmla="*/ 19 w 53" name="T32"/>
              <a:gd fmla="*/ 36 h 152" name="T33"/>
              <a:gd fmla="*/ 14 w 53" name="T34"/>
              <a:gd fmla="*/ 36 h 152" name="T35"/>
              <a:gd fmla="*/ 18 w 53" name="T36"/>
              <a:gd fmla="*/ 0 h 152" name="T37"/>
              <a:gd fmla="*/ 6 w 53" name="T38"/>
              <a:gd fmla="*/ 18 h 15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3" name="T60"/>
              <a:gd fmla="*/ 0 h 152" name="T61"/>
              <a:gd fmla="*/ 53 w 53" name="T62"/>
              <a:gd fmla="*/ 152 h 15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2" w="52">
                <a:moveTo>
                  <a:pt x="6" y="18"/>
                </a:moveTo>
                <a:cubicBezTo>
                  <a:pt x="4" y="24"/>
                  <a:pt x="1" y="30"/>
                  <a:pt x="1" y="37"/>
                </a:cubicBezTo>
                <a:cubicBezTo>
                  <a:pt x="0" y="43"/>
                  <a:pt x="1" y="47"/>
                  <a:pt x="4" y="53"/>
                </a:cubicBezTo>
                <a:cubicBezTo>
                  <a:pt x="7" y="58"/>
                  <a:pt x="13" y="66"/>
                  <a:pt x="19" y="69"/>
                </a:cubicBezTo>
                <a:cubicBezTo>
                  <a:pt x="19" y="152"/>
                  <a:pt x="19" y="152"/>
                  <a:pt x="19" y="152"/>
                </a:cubicBezTo>
                <a:cubicBezTo>
                  <a:pt x="34" y="152"/>
                  <a:pt x="34" y="152"/>
                  <a:pt x="34" y="152"/>
                </a:cubicBezTo>
                <a:cubicBezTo>
                  <a:pt x="34" y="69"/>
                  <a:pt x="34" y="69"/>
                  <a:pt x="34" y="69"/>
                </a:cubicBezTo>
                <a:cubicBezTo>
                  <a:pt x="40" y="66"/>
                  <a:pt x="45" y="58"/>
                  <a:pt x="48" y="53"/>
                </a:cubicBezTo>
                <a:cubicBezTo>
                  <a:pt x="51" y="47"/>
                  <a:pt x="53" y="43"/>
                  <a:pt x="52" y="37"/>
                </a:cubicBezTo>
                <a:cubicBezTo>
                  <a:pt x="51" y="30"/>
                  <a:pt x="49" y="24"/>
                  <a:pt x="47" y="18"/>
                </a:cubicBezTo>
                <a:cubicBezTo>
                  <a:pt x="45" y="13"/>
                  <a:pt x="41" y="1"/>
                  <a:pt x="35" y="0"/>
                </a:cubicBezTo>
                <a:cubicBezTo>
                  <a:pt x="39" y="36"/>
                  <a:pt x="39" y="36"/>
                  <a:pt x="39" y="36"/>
                </a:cubicBezTo>
                <a:cubicBezTo>
                  <a:pt x="34" y="36"/>
                  <a:pt x="34" y="36"/>
                  <a:pt x="34" y="36"/>
                </a:cubicBezTo>
                <a:cubicBezTo>
                  <a:pt x="30" y="0"/>
                  <a:pt x="30" y="0"/>
                  <a:pt x="30" y="0"/>
                </a:cubicBezTo>
                <a:cubicBezTo>
                  <a:pt x="26" y="0"/>
                  <a:pt x="26" y="0"/>
                  <a:pt x="26" y="0"/>
                </a:cubicBezTo>
                <a:cubicBezTo>
                  <a:pt x="23" y="0"/>
                  <a:pt x="23" y="0"/>
                  <a:pt x="23" y="0"/>
                </a:cubicBezTo>
                <a:cubicBezTo>
                  <a:pt x="19" y="36"/>
                  <a:pt x="19" y="36"/>
                  <a:pt x="19" y="36"/>
                </a:cubicBezTo>
                <a:cubicBezTo>
                  <a:pt x="14" y="36"/>
                  <a:pt x="14" y="36"/>
                  <a:pt x="14" y="36"/>
                </a:cubicBezTo>
                <a:cubicBezTo>
                  <a:pt x="18" y="0"/>
                  <a:pt x="18" y="0"/>
                  <a:pt x="18" y="0"/>
                </a:cubicBezTo>
                <a:cubicBezTo>
                  <a:pt x="11" y="1"/>
                  <a:pt x="8" y="13"/>
                  <a:pt x="6" y="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50" name="Freeform 308"/>
          <p:cNvSpPr/>
          <p:nvPr/>
        </p:nvSpPr>
        <p:spPr bwMode="auto">
          <a:xfrm>
            <a:off x="5659438" y="3417888"/>
            <a:ext cx="95250" cy="263525"/>
          </a:xfrm>
          <a:custGeom>
            <a:gdLst>
              <a:gd fmla="*/ 35 w 56" name="T0"/>
              <a:gd fmla="*/ 156 h 156" name="T1"/>
              <a:gd fmla="*/ 35 w 56" name="T2"/>
              <a:gd fmla="*/ 75 h 156" name="T3"/>
              <a:gd fmla="*/ 56 w 56" name="T4"/>
              <a:gd fmla="*/ 42 h 156" name="T5"/>
              <a:gd fmla="*/ 28 w 56" name="T6"/>
              <a:gd fmla="*/ 0 h 156" name="T7"/>
              <a:gd fmla="*/ 0 w 56" name="T8"/>
              <a:gd fmla="*/ 42 h 156" name="T9"/>
              <a:gd fmla="*/ 21 w 56" name="T10"/>
              <a:gd fmla="*/ 75 h 156" name="T11"/>
              <a:gd fmla="*/ 21 w 56" name="T12"/>
              <a:gd fmla="*/ 156 h 156" name="T13"/>
              <a:gd fmla="*/ 35 w 56" name="T14"/>
              <a:gd fmla="*/ 156 h 156" name="T15"/>
              <a:gd fmla="*/ 0 60000 65536" name="T16"/>
              <a:gd fmla="*/ 0 60000 65536" name="T17"/>
              <a:gd fmla="*/ 0 60000 65536" name="T18"/>
              <a:gd fmla="*/ 0 60000 65536" name="T19"/>
              <a:gd fmla="*/ 0 60000 65536" name="T20"/>
              <a:gd fmla="*/ 0 60000 65536" name="T21"/>
              <a:gd fmla="*/ 0 60000 65536" name="T22"/>
              <a:gd fmla="*/ 0 60000 65536" name="T23"/>
              <a:gd fmla="*/ 0 w 56" name="T24"/>
              <a:gd fmla="*/ 0 h 156" name="T25"/>
              <a:gd fmla="*/ 56 w 56" name="T26"/>
              <a:gd fmla="*/ 156 h 15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56" w="56">
                <a:moveTo>
                  <a:pt x="35" y="156"/>
                </a:moveTo>
                <a:cubicBezTo>
                  <a:pt x="35" y="75"/>
                  <a:pt x="35" y="75"/>
                  <a:pt x="35" y="75"/>
                </a:cubicBezTo>
                <a:cubicBezTo>
                  <a:pt x="47" y="71"/>
                  <a:pt x="56" y="58"/>
                  <a:pt x="56" y="42"/>
                </a:cubicBezTo>
                <a:cubicBezTo>
                  <a:pt x="56" y="23"/>
                  <a:pt x="44" y="0"/>
                  <a:pt x="28" y="0"/>
                </a:cubicBezTo>
                <a:cubicBezTo>
                  <a:pt x="13" y="0"/>
                  <a:pt x="0" y="23"/>
                  <a:pt x="0" y="42"/>
                </a:cubicBezTo>
                <a:cubicBezTo>
                  <a:pt x="0" y="58"/>
                  <a:pt x="9" y="71"/>
                  <a:pt x="21" y="75"/>
                </a:cubicBezTo>
                <a:cubicBezTo>
                  <a:pt x="21" y="156"/>
                  <a:pt x="21" y="156"/>
                  <a:pt x="21" y="156"/>
                </a:cubicBezTo>
                <a:lnTo>
                  <a:pt x="35" y="15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51" name="Freeform 309"/>
          <p:cNvSpPr/>
          <p:nvPr/>
        </p:nvSpPr>
        <p:spPr bwMode="auto">
          <a:xfrm>
            <a:off x="5610225" y="3714750"/>
            <a:ext cx="227013" cy="234950"/>
          </a:xfrm>
          <a:custGeom>
            <a:gdLst>
              <a:gd fmla="*/ 68 w 134" name="T0"/>
              <a:gd fmla="*/ 0 h 139" name="T1"/>
              <a:gd fmla="*/ 52 w 134" name="T2"/>
              <a:gd fmla="*/ 30 h 139" name="T3"/>
              <a:gd fmla="*/ 52 w 134" name="T4"/>
              <a:gd fmla="*/ 52 h 139" name="T5"/>
              <a:gd fmla="*/ 0 w 134" name="T6"/>
              <a:gd fmla="*/ 74 h 139" name="T7"/>
              <a:gd fmla="*/ 0 w 134" name="T8"/>
              <a:gd fmla="*/ 89 h 139" name="T9"/>
              <a:gd fmla="*/ 52 w 134" name="T10"/>
              <a:gd fmla="*/ 78 h 139" name="T11"/>
              <a:gd fmla="*/ 52 w 134" name="T12"/>
              <a:gd fmla="*/ 108 h 139" name="T13"/>
              <a:gd fmla="*/ 30 w 134" name="T14"/>
              <a:gd fmla="*/ 124 h 139" name="T15"/>
              <a:gd fmla="*/ 30 w 134" name="T16"/>
              <a:gd fmla="*/ 139 h 139" name="T17"/>
              <a:gd fmla="*/ 67 w 134" name="T18"/>
              <a:gd fmla="*/ 126 h 139" name="T19"/>
              <a:gd fmla="*/ 104 w 134" name="T20"/>
              <a:gd fmla="*/ 139 h 139" name="T21"/>
              <a:gd fmla="*/ 104 w 134" name="T22"/>
              <a:gd fmla="*/ 124 h 139" name="T23"/>
              <a:gd fmla="*/ 83 w 134" name="T24"/>
              <a:gd fmla="*/ 108 h 139" name="T25"/>
              <a:gd fmla="*/ 83 w 134" name="T26"/>
              <a:gd fmla="*/ 78 h 139" name="T27"/>
              <a:gd fmla="*/ 134 w 134" name="T28"/>
              <a:gd fmla="*/ 89 h 139" name="T29"/>
              <a:gd fmla="*/ 134 w 134" name="T30"/>
              <a:gd fmla="*/ 74 h 139" name="T31"/>
              <a:gd fmla="*/ 83 w 134" name="T32"/>
              <a:gd fmla="*/ 52 h 139" name="T33"/>
              <a:gd fmla="*/ 83 w 134" name="T34"/>
              <a:gd fmla="*/ 30 h 139" name="T35"/>
              <a:gd fmla="*/ 68 w 134" name="T36"/>
              <a:gd fmla="*/ 0 h 13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34" name="T57"/>
              <a:gd fmla="*/ 0 h 139" name="T58"/>
              <a:gd fmla="*/ 134 w 134" name="T59"/>
              <a:gd fmla="*/ 139 h 13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39" w="134">
                <a:moveTo>
                  <a:pt x="68" y="0"/>
                </a:moveTo>
                <a:cubicBezTo>
                  <a:pt x="59" y="0"/>
                  <a:pt x="52" y="22"/>
                  <a:pt x="52" y="30"/>
                </a:cubicBezTo>
                <a:cubicBezTo>
                  <a:pt x="52" y="52"/>
                  <a:pt x="52" y="52"/>
                  <a:pt x="52" y="52"/>
                </a:cubicBezTo>
                <a:cubicBezTo>
                  <a:pt x="0" y="74"/>
                  <a:pt x="0" y="74"/>
                  <a:pt x="0" y="74"/>
                </a:cubicBezTo>
                <a:cubicBezTo>
                  <a:pt x="0" y="89"/>
                  <a:pt x="0" y="89"/>
                  <a:pt x="0" y="89"/>
                </a:cubicBezTo>
                <a:cubicBezTo>
                  <a:pt x="52" y="78"/>
                  <a:pt x="52" y="78"/>
                  <a:pt x="52" y="78"/>
                </a:cubicBezTo>
                <a:cubicBezTo>
                  <a:pt x="52" y="108"/>
                  <a:pt x="52" y="108"/>
                  <a:pt x="52" y="108"/>
                </a:cubicBezTo>
                <a:cubicBezTo>
                  <a:pt x="30" y="124"/>
                  <a:pt x="30" y="124"/>
                  <a:pt x="30" y="124"/>
                </a:cubicBezTo>
                <a:cubicBezTo>
                  <a:pt x="30" y="139"/>
                  <a:pt x="30" y="139"/>
                  <a:pt x="30" y="139"/>
                </a:cubicBezTo>
                <a:cubicBezTo>
                  <a:pt x="67" y="126"/>
                  <a:pt x="67" y="126"/>
                  <a:pt x="67" y="126"/>
                </a:cubicBezTo>
                <a:cubicBezTo>
                  <a:pt x="104" y="139"/>
                  <a:pt x="104" y="139"/>
                  <a:pt x="104" y="139"/>
                </a:cubicBezTo>
                <a:cubicBezTo>
                  <a:pt x="104" y="124"/>
                  <a:pt x="104" y="124"/>
                  <a:pt x="104" y="124"/>
                </a:cubicBezTo>
                <a:cubicBezTo>
                  <a:pt x="83" y="108"/>
                  <a:pt x="83" y="108"/>
                  <a:pt x="83" y="108"/>
                </a:cubicBezTo>
                <a:cubicBezTo>
                  <a:pt x="83" y="78"/>
                  <a:pt x="83" y="78"/>
                  <a:pt x="83" y="78"/>
                </a:cubicBezTo>
                <a:cubicBezTo>
                  <a:pt x="134" y="89"/>
                  <a:pt x="134" y="89"/>
                  <a:pt x="134" y="89"/>
                </a:cubicBezTo>
                <a:cubicBezTo>
                  <a:pt x="134" y="74"/>
                  <a:pt x="134" y="74"/>
                  <a:pt x="134" y="74"/>
                </a:cubicBezTo>
                <a:cubicBezTo>
                  <a:pt x="83" y="52"/>
                  <a:pt x="83" y="52"/>
                  <a:pt x="83" y="52"/>
                </a:cubicBezTo>
                <a:cubicBezTo>
                  <a:pt x="83" y="30"/>
                  <a:pt x="83" y="30"/>
                  <a:pt x="83" y="30"/>
                </a:cubicBezTo>
                <a:cubicBezTo>
                  <a:pt x="83" y="22"/>
                  <a:pt x="76" y="0"/>
                  <a:pt x="6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52" name="Freeform 310"/>
          <p:cNvSpPr/>
          <p:nvPr/>
        </p:nvSpPr>
        <p:spPr bwMode="auto">
          <a:xfrm>
            <a:off x="6156325" y="3460750"/>
            <a:ext cx="211138" cy="187325"/>
          </a:xfrm>
          <a:custGeom>
            <a:gdLst>
              <a:gd fmla="*/ 13 w 124" name="T0"/>
              <a:gd fmla="*/ 11 h 111" name="T1"/>
              <a:gd fmla="*/ 1 w 124" name="T2"/>
              <a:gd fmla="*/ 34 h 111" name="T3"/>
              <a:gd fmla="*/ 0 w 124" name="T4"/>
              <a:gd fmla="*/ 40 h 111" name="T5"/>
              <a:gd fmla="*/ 0 w 124" name="T6"/>
              <a:gd fmla="*/ 41 h 111" name="T7"/>
              <a:gd fmla="*/ 0 w 124" name="T8"/>
              <a:gd fmla="*/ 47 h 111" name="T9"/>
              <a:gd fmla="*/ 1 w 124" name="T10"/>
              <a:gd fmla="*/ 52 h 111" name="T11"/>
              <a:gd fmla="*/ 5 w 124" name="T12"/>
              <a:gd fmla="*/ 72 h 111" name="T13"/>
              <a:gd fmla="*/ 19 w 124" name="T14"/>
              <a:gd fmla="*/ 97 h 111" name="T15"/>
              <a:gd fmla="*/ 19 w 124" name="T16"/>
              <a:gd fmla="*/ 98 h 111" name="T17"/>
              <a:gd fmla="*/ 27 w 124" name="T18"/>
              <a:gd fmla="*/ 106 h 111" name="T19"/>
              <a:gd fmla="*/ 30 w 124" name="T20"/>
              <a:gd fmla="*/ 108 h 111" name="T21"/>
              <a:gd fmla="*/ 43 w 124" name="T22"/>
              <a:gd fmla="*/ 110 h 111" name="T23"/>
              <a:gd fmla="*/ 44 w 124" name="T24"/>
              <a:gd fmla="*/ 110 h 111" name="T25"/>
              <a:gd fmla="*/ 50 w 124" name="T26"/>
              <a:gd fmla="*/ 107 h 111" name="T27"/>
              <a:gd fmla="*/ 54 w 124" name="T28"/>
              <a:gd fmla="*/ 106 h 111" name="T29"/>
              <a:gd fmla="*/ 62 w 124" name="T30"/>
              <a:gd fmla="*/ 105 h 111" name="T31"/>
              <a:gd fmla="*/ 62 w 124" name="T32"/>
              <a:gd fmla="*/ 105 h 111" name="T33"/>
              <a:gd fmla="*/ 70 w 124" name="T34"/>
              <a:gd fmla="*/ 106 h 111" name="T35"/>
              <a:gd fmla="*/ 74 w 124" name="T36"/>
              <a:gd fmla="*/ 107 h 111" name="T37"/>
              <a:gd fmla="*/ 81 w 124" name="T38"/>
              <a:gd fmla="*/ 110 h 111" name="T39"/>
              <a:gd fmla="*/ 81 w 124" name="T40"/>
              <a:gd fmla="*/ 110 h 111" name="T41"/>
              <a:gd fmla="*/ 94 w 124" name="T42"/>
              <a:gd fmla="*/ 108 h 111" name="T43"/>
              <a:gd fmla="*/ 97 w 124" name="T44"/>
              <a:gd fmla="*/ 106 h 111" name="T45"/>
              <a:gd fmla="*/ 105 w 124" name="T46"/>
              <a:gd fmla="*/ 98 h 111" name="T47"/>
              <a:gd fmla="*/ 105 w 124" name="T48"/>
              <a:gd fmla="*/ 97 h 111" name="T49"/>
              <a:gd fmla="*/ 119 w 124" name="T50"/>
              <a:gd fmla="*/ 72 h 111" name="T51"/>
              <a:gd fmla="*/ 124 w 124" name="T52"/>
              <a:gd fmla="*/ 52 h 111" name="T53"/>
              <a:gd fmla="*/ 124 w 124" name="T54"/>
              <a:gd fmla="*/ 47 h 111" name="T55"/>
              <a:gd fmla="*/ 124 w 124" name="T56"/>
              <a:gd fmla="*/ 41 h 111" name="T57"/>
              <a:gd fmla="*/ 124 w 124" name="T58"/>
              <a:gd fmla="*/ 40 h 111" name="T59"/>
              <a:gd fmla="*/ 123 w 124" name="T60"/>
              <a:gd fmla="*/ 34 h 111" name="T61"/>
              <a:gd fmla="*/ 111 w 124" name="T62"/>
              <a:gd fmla="*/ 11 h 111" name="T63"/>
              <a:gd fmla="*/ 109 w 124" name="T64"/>
              <a:gd fmla="*/ 8 h 111" name="T65"/>
              <a:gd fmla="*/ 91 w 124" name="T66"/>
              <a:gd fmla="*/ 1 h 111" name="T67"/>
              <a:gd fmla="*/ 72 w 124" name="T68"/>
              <a:gd fmla="*/ 3 h 111" name="T69"/>
              <a:gd fmla="*/ 62 w 124" name="T70"/>
              <a:gd fmla="*/ 7 h 111" name="T71"/>
              <a:gd fmla="*/ 52 w 124" name="T72"/>
              <a:gd fmla="*/ 3 h 111" name="T73"/>
              <a:gd fmla="*/ 33 w 124" name="T74"/>
              <a:gd fmla="*/ 1 h 111" name="T75"/>
              <a:gd fmla="*/ 15 w 124" name="T76"/>
              <a:gd fmla="*/ 8 h 111" name="T77"/>
              <a:gd fmla="*/ 13 w 124" name="T78"/>
              <a:gd fmla="*/ 11 h 11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24" name="T120"/>
              <a:gd fmla="*/ 0 h 111" name="T121"/>
              <a:gd fmla="*/ 124 w 124" name="T122"/>
              <a:gd fmla="*/ 111 h 111"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10" w="124">
                <a:moveTo>
                  <a:pt x="13" y="11"/>
                </a:moveTo>
                <a:cubicBezTo>
                  <a:pt x="6" y="17"/>
                  <a:pt x="3" y="25"/>
                  <a:pt x="1" y="34"/>
                </a:cubicBezTo>
                <a:cubicBezTo>
                  <a:pt x="1" y="36"/>
                  <a:pt x="1" y="38"/>
                  <a:pt x="0" y="40"/>
                </a:cubicBezTo>
                <a:cubicBezTo>
                  <a:pt x="0" y="40"/>
                  <a:pt x="0" y="41"/>
                  <a:pt x="0" y="41"/>
                </a:cubicBezTo>
                <a:cubicBezTo>
                  <a:pt x="0" y="43"/>
                  <a:pt x="0" y="45"/>
                  <a:pt x="0" y="47"/>
                </a:cubicBezTo>
                <a:cubicBezTo>
                  <a:pt x="0" y="49"/>
                  <a:pt x="0" y="50"/>
                  <a:pt x="1" y="52"/>
                </a:cubicBezTo>
                <a:cubicBezTo>
                  <a:pt x="1" y="59"/>
                  <a:pt x="3" y="66"/>
                  <a:pt x="5" y="72"/>
                </a:cubicBezTo>
                <a:cubicBezTo>
                  <a:pt x="9" y="81"/>
                  <a:pt x="13" y="89"/>
                  <a:pt x="19" y="97"/>
                </a:cubicBezTo>
                <a:cubicBezTo>
                  <a:pt x="19" y="97"/>
                  <a:pt x="19" y="97"/>
                  <a:pt x="19" y="98"/>
                </a:cubicBezTo>
                <a:cubicBezTo>
                  <a:pt x="22" y="101"/>
                  <a:pt x="24" y="104"/>
                  <a:pt x="27" y="106"/>
                </a:cubicBezTo>
                <a:cubicBezTo>
                  <a:pt x="28" y="107"/>
                  <a:pt x="29" y="108"/>
                  <a:pt x="30" y="108"/>
                </a:cubicBezTo>
                <a:cubicBezTo>
                  <a:pt x="34" y="111"/>
                  <a:pt x="38" y="111"/>
                  <a:pt x="43" y="110"/>
                </a:cubicBezTo>
                <a:cubicBezTo>
                  <a:pt x="43" y="110"/>
                  <a:pt x="43" y="110"/>
                  <a:pt x="44" y="110"/>
                </a:cubicBezTo>
                <a:cubicBezTo>
                  <a:pt x="46" y="109"/>
                  <a:pt x="48" y="108"/>
                  <a:pt x="50" y="107"/>
                </a:cubicBezTo>
                <a:cubicBezTo>
                  <a:pt x="51" y="107"/>
                  <a:pt x="53" y="106"/>
                  <a:pt x="54" y="106"/>
                </a:cubicBezTo>
                <a:cubicBezTo>
                  <a:pt x="57" y="105"/>
                  <a:pt x="62" y="105"/>
                  <a:pt x="62" y="105"/>
                </a:cubicBezTo>
                <a:cubicBezTo>
                  <a:pt x="62" y="105"/>
                  <a:pt x="62" y="105"/>
                  <a:pt x="62" y="105"/>
                </a:cubicBezTo>
                <a:cubicBezTo>
                  <a:pt x="65" y="105"/>
                  <a:pt x="67" y="105"/>
                  <a:pt x="70" y="106"/>
                </a:cubicBezTo>
                <a:cubicBezTo>
                  <a:pt x="71" y="106"/>
                  <a:pt x="73" y="107"/>
                  <a:pt x="74" y="107"/>
                </a:cubicBezTo>
                <a:cubicBezTo>
                  <a:pt x="76" y="108"/>
                  <a:pt x="78" y="109"/>
                  <a:pt x="81" y="110"/>
                </a:cubicBezTo>
                <a:cubicBezTo>
                  <a:pt x="81" y="110"/>
                  <a:pt x="81" y="110"/>
                  <a:pt x="81" y="110"/>
                </a:cubicBezTo>
                <a:cubicBezTo>
                  <a:pt x="86" y="111"/>
                  <a:pt x="90" y="111"/>
                  <a:pt x="94" y="108"/>
                </a:cubicBezTo>
                <a:cubicBezTo>
                  <a:pt x="95" y="108"/>
                  <a:pt x="96" y="107"/>
                  <a:pt x="97" y="106"/>
                </a:cubicBezTo>
                <a:cubicBezTo>
                  <a:pt x="100" y="104"/>
                  <a:pt x="102" y="101"/>
                  <a:pt x="105" y="98"/>
                </a:cubicBezTo>
                <a:cubicBezTo>
                  <a:pt x="105" y="97"/>
                  <a:pt x="105" y="97"/>
                  <a:pt x="105" y="97"/>
                </a:cubicBezTo>
                <a:cubicBezTo>
                  <a:pt x="111" y="89"/>
                  <a:pt x="116" y="81"/>
                  <a:pt x="119" y="72"/>
                </a:cubicBezTo>
                <a:cubicBezTo>
                  <a:pt x="121" y="66"/>
                  <a:pt x="123" y="59"/>
                  <a:pt x="124" y="52"/>
                </a:cubicBezTo>
                <a:cubicBezTo>
                  <a:pt x="124" y="50"/>
                  <a:pt x="124" y="49"/>
                  <a:pt x="124" y="47"/>
                </a:cubicBezTo>
                <a:cubicBezTo>
                  <a:pt x="124" y="45"/>
                  <a:pt x="124" y="43"/>
                  <a:pt x="124" y="41"/>
                </a:cubicBezTo>
                <a:cubicBezTo>
                  <a:pt x="124" y="41"/>
                  <a:pt x="124" y="40"/>
                  <a:pt x="124" y="40"/>
                </a:cubicBezTo>
                <a:cubicBezTo>
                  <a:pt x="124" y="38"/>
                  <a:pt x="123" y="36"/>
                  <a:pt x="123" y="34"/>
                </a:cubicBezTo>
                <a:cubicBezTo>
                  <a:pt x="121" y="25"/>
                  <a:pt x="118" y="17"/>
                  <a:pt x="111" y="11"/>
                </a:cubicBezTo>
                <a:cubicBezTo>
                  <a:pt x="111" y="10"/>
                  <a:pt x="110" y="9"/>
                  <a:pt x="109" y="8"/>
                </a:cubicBezTo>
                <a:cubicBezTo>
                  <a:pt x="104" y="4"/>
                  <a:pt x="98" y="2"/>
                  <a:pt x="91" y="1"/>
                </a:cubicBezTo>
                <a:cubicBezTo>
                  <a:pt x="85" y="0"/>
                  <a:pt x="78" y="1"/>
                  <a:pt x="72" y="3"/>
                </a:cubicBezTo>
                <a:cubicBezTo>
                  <a:pt x="69" y="5"/>
                  <a:pt x="62" y="7"/>
                  <a:pt x="62" y="7"/>
                </a:cubicBezTo>
                <a:cubicBezTo>
                  <a:pt x="62" y="7"/>
                  <a:pt x="55" y="5"/>
                  <a:pt x="52" y="3"/>
                </a:cubicBezTo>
                <a:cubicBezTo>
                  <a:pt x="46" y="1"/>
                  <a:pt x="40" y="0"/>
                  <a:pt x="33" y="1"/>
                </a:cubicBezTo>
                <a:cubicBezTo>
                  <a:pt x="26" y="2"/>
                  <a:pt x="20" y="4"/>
                  <a:pt x="15" y="8"/>
                </a:cubicBezTo>
                <a:cubicBezTo>
                  <a:pt x="15" y="9"/>
                  <a:pt x="14" y="10"/>
                  <a:pt x="13" y="1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53" name="Freeform 311"/>
          <p:cNvSpPr/>
          <p:nvPr/>
        </p:nvSpPr>
        <p:spPr bwMode="auto">
          <a:xfrm>
            <a:off x="6213475" y="3402013"/>
            <a:ext cx="50800" cy="57150"/>
          </a:xfrm>
          <a:custGeom>
            <a:gdLst>
              <a:gd fmla="*/ 9 w 30" name="T0"/>
              <a:gd fmla="*/ 25 h 33" name="T1"/>
              <a:gd fmla="*/ 21 w 30" name="T2"/>
              <a:gd fmla="*/ 32 h 33" name="T3"/>
              <a:gd fmla="*/ 28 w 30" name="T4"/>
              <a:gd fmla="*/ 33 h 33" name="T5"/>
              <a:gd fmla="*/ 29 w 30" name="T6"/>
              <a:gd fmla="*/ 32 h 33" name="T7"/>
              <a:gd fmla="*/ 23 w 30" name="T8"/>
              <a:gd fmla="*/ 13 h 33" name="T9"/>
              <a:gd fmla="*/ 2 w 30" name="T10"/>
              <a:gd fmla="*/ 0 h 33" name="T11"/>
              <a:gd fmla="*/ 1 w 30" name="T12"/>
              <a:gd fmla="*/ 0 h 33" name="T13"/>
              <a:gd fmla="*/ 0 w 30" name="T14"/>
              <a:gd fmla="*/ 0 h 33" name="T15"/>
              <a:gd fmla="*/ 0 w 30" name="T16"/>
              <a:gd fmla="*/ 8 h 33" name="T17"/>
              <a:gd fmla="*/ 9 w 30" name="T18"/>
              <a:gd fmla="*/ 25 h 3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0" name="T30"/>
              <a:gd fmla="*/ 0 h 33" name="T31"/>
              <a:gd fmla="*/ 30 w 30" name="T32"/>
              <a:gd fmla="*/ 33 h 3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3" w="30">
                <a:moveTo>
                  <a:pt x="9" y="25"/>
                </a:moveTo>
                <a:cubicBezTo>
                  <a:pt x="12" y="28"/>
                  <a:pt x="16" y="31"/>
                  <a:pt x="21" y="32"/>
                </a:cubicBezTo>
                <a:cubicBezTo>
                  <a:pt x="23" y="33"/>
                  <a:pt x="26" y="33"/>
                  <a:pt x="28" y="33"/>
                </a:cubicBezTo>
                <a:cubicBezTo>
                  <a:pt x="29" y="33"/>
                  <a:pt x="29" y="33"/>
                  <a:pt x="29" y="32"/>
                </a:cubicBezTo>
                <a:cubicBezTo>
                  <a:pt x="30" y="25"/>
                  <a:pt x="27" y="18"/>
                  <a:pt x="23" y="13"/>
                </a:cubicBezTo>
                <a:cubicBezTo>
                  <a:pt x="18" y="6"/>
                  <a:pt x="11" y="2"/>
                  <a:pt x="2" y="0"/>
                </a:cubicBezTo>
                <a:cubicBezTo>
                  <a:pt x="2" y="0"/>
                  <a:pt x="1" y="0"/>
                  <a:pt x="1" y="0"/>
                </a:cubicBezTo>
                <a:cubicBezTo>
                  <a:pt x="1" y="0"/>
                  <a:pt x="0" y="0"/>
                  <a:pt x="0" y="0"/>
                </a:cubicBezTo>
                <a:cubicBezTo>
                  <a:pt x="0" y="2"/>
                  <a:pt x="0" y="5"/>
                  <a:pt x="0" y="8"/>
                </a:cubicBezTo>
                <a:cubicBezTo>
                  <a:pt x="1" y="14"/>
                  <a:pt x="5" y="20"/>
                  <a:pt x="9" y="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054" name="文本框 312"/>
          <p:cNvSpPr txBox="1">
            <a:spLocks noChangeArrowheads="1"/>
          </p:cNvSpPr>
          <p:nvPr/>
        </p:nvSpPr>
        <p:spPr bwMode="auto">
          <a:xfrm>
            <a:off x="865188" y="3424238"/>
            <a:ext cx="2105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2000">
                <a:solidFill>
                  <a:srgbClr val="354B5E"/>
                </a:solidFill>
                <a:ea charset="-120" panose="020b0604030504040204" pitchFamily="34" typeface="Microsoft JhengHei"/>
              </a:rPr>
              <a:t>ADD TEXTE HERE</a:t>
            </a:r>
          </a:p>
        </p:txBody>
      </p:sp>
      <p:sp>
        <p:nvSpPr>
          <p:cNvPr id="32055" name="文本框 313"/>
          <p:cNvSpPr txBox="1">
            <a:spLocks noChangeArrowheads="1"/>
          </p:cNvSpPr>
          <p:nvPr/>
        </p:nvSpPr>
        <p:spPr bwMode="auto">
          <a:xfrm>
            <a:off x="9246871" y="3444875"/>
            <a:ext cx="2105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2000">
                <a:solidFill>
                  <a:schemeClr val="accent2"/>
                </a:solidFill>
                <a:ea charset="-120" panose="020b0604030504040204" pitchFamily="34" typeface="Microsoft JhengHei"/>
              </a:rPr>
              <a:t>ADD TEXTE HERE</a:t>
            </a:r>
          </a:p>
        </p:txBody>
      </p:sp>
      <p:sp>
        <p:nvSpPr>
          <p:cNvPr id="32056" name="矩形 314"/>
          <p:cNvSpPr>
            <a:spLocks noChangeArrowheads="1"/>
          </p:cNvSpPr>
          <p:nvPr/>
        </p:nvSpPr>
        <p:spPr bwMode="auto">
          <a:xfrm>
            <a:off x="849313" y="3924300"/>
            <a:ext cx="3068637"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ea charset="-120" panose="020b0604030504040204" pitchFamily="34" typeface="Microsoft JhengHei"/>
              </a:rPr>
              <a:t>This text will not appear in a consistent order. Using default text is a simple way to create the appearance of content without having to create it. </a:t>
            </a:r>
          </a:p>
        </p:txBody>
      </p:sp>
      <p:sp>
        <p:nvSpPr>
          <p:cNvPr id="32057" name="矩形 315"/>
          <p:cNvSpPr>
            <a:spLocks noChangeArrowheads="1"/>
          </p:cNvSpPr>
          <p:nvPr/>
        </p:nvSpPr>
        <p:spPr bwMode="auto">
          <a:xfrm>
            <a:off x="8347074" y="3916363"/>
            <a:ext cx="306387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1400">
                <a:ea charset="-120" panose="020b0604030504040204" pitchFamily="34" typeface="Microsoft JhengHei"/>
              </a:rPr>
              <a:t>This text will not appear in a consistent order. Using default text is a simple way to create the appearance of content without having to create it. </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文本框 9"/>
          <p:cNvSpPr txBox="1">
            <a:spLocks noChangeArrowheads="1"/>
          </p:cNvSpPr>
          <p:nvPr/>
        </p:nvSpPr>
        <p:spPr bwMode="auto">
          <a:xfrm>
            <a:off x="8291196" y="2366963"/>
            <a:ext cx="3565842"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6600">
                <a:solidFill>
                  <a:schemeClr val="bg1"/>
                </a:solidFill>
                <a:latin charset="0" panose="020b0502040204020203" pitchFamily="34" typeface="Segoe UI Light"/>
              </a:rPr>
              <a:t>CHAPTER</a:t>
            </a:r>
          </a:p>
          <a:p>
            <a:pPr algn="r" eaLnBrk="1" hangingPunct="1"/>
            <a:r>
              <a:rPr altLang="zh-CN" lang="en-US" sz="6600">
                <a:solidFill>
                  <a:schemeClr val="bg1"/>
                </a:solidFill>
                <a:latin charset="0" panose="020b0502040204020203" pitchFamily="34" typeface="Segoe UI Light"/>
              </a:rPr>
              <a:t>ONE</a:t>
            </a:r>
          </a:p>
        </p:txBody>
      </p:sp>
      <p:sp>
        <p:nvSpPr>
          <p:cNvPr id="15363" name="文本框 11"/>
          <p:cNvSpPr txBox="1">
            <a:spLocks noChangeArrowheads="1"/>
          </p:cNvSpPr>
          <p:nvPr/>
        </p:nvSpPr>
        <p:spPr bwMode="auto">
          <a:xfrm>
            <a:off x="839788" y="4129088"/>
            <a:ext cx="6973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25000"/>
              </a:lnSpc>
              <a:spcAft>
                <a:spcPts val="800"/>
              </a:spcAft>
            </a:pPr>
            <a:r>
              <a:rPr altLang="zh-CN" lang="en-US"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标题 1"/>
          <p:cNvSpPr>
            <a:spLocks noGrp="1"/>
          </p:cNvSpPr>
          <p:nvPr>
            <p:ph idx="4294967295" type="title"/>
          </p:nvPr>
        </p:nvSpPr>
        <p:spPr/>
        <p:txBody>
          <a:bodyPr/>
          <a:lstStyle/>
          <a:p>
            <a:pPr eaLnBrk="1" hangingPunct="1"/>
            <a:r>
              <a:rPr altLang="zh-CN" lang="en-US" smtClean="0"/>
              <a:t>YOUR TITLE HERE</a:t>
            </a:r>
          </a:p>
        </p:txBody>
      </p:sp>
      <p:sp>
        <p:nvSpPr>
          <p:cNvPr id="32771"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32772" name="Freeform 38"/>
          <p:cNvSpPr>
            <a:spLocks noEditPoints="1"/>
          </p:cNvSpPr>
          <p:nvPr/>
        </p:nvSpPr>
        <p:spPr bwMode="auto">
          <a:xfrm>
            <a:off x="3275013" y="5562600"/>
            <a:ext cx="376237" cy="738188"/>
          </a:xfrm>
          <a:custGeom>
            <a:gdLst>
              <a:gd fmla="*/ 110 w 189" name="T0"/>
              <a:gd fmla="*/ 29 h 371" name="T1"/>
              <a:gd fmla="*/ 116 w 189" name="T2"/>
              <a:gd fmla="*/ 46 h 371" name="T3"/>
              <a:gd fmla="*/ 13 w 189" name="T4"/>
              <a:gd fmla="*/ 82 h 371" name="T5"/>
              <a:gd fmla="*/ 7 w 189" name="T6"/>
              <a:gd fmla="*/ 64 h 371" name="T7"/>
              <a:gd fmla="*/ 29 w 189" name="T8"/>
              <a:gd fmla="*/ 18 h 371" name="T9"/>
              <a:gd fmla="*/ 64 w 189" name="T10"/>
              <a:gd fmla="*/ 6 h 371" name="T11"/>
              <a:gd fmla="*/ 110 w 189" name="T12"/>
              <a:gd fmla="*/ 29 h 371" name="T13"/>
              <a:gd fmla="*/ 170 w 189" name="T14"/>
              <a:gd fmla="*/ 259 h 371" name="T15"/>
              <a:gd fmla="*/ 181 w 189" name="T16"/>
              <a:gd fmla="*/ 265 h 371" name="T17"/>
              <a:gd fmla="*/ 187 w 189" name="T18"/>
              <a:gd fmla="*/ 253 h 371" name="T19"/>
              <a:gd fmla="*/ 122 w 189" name="T20"/>
              <a:gd fmla="*/ 63 h 371" name="T21"/>
              <a:gd fmla="*/ 105 w 189" name="T22"/>
              <a:gd fmla="*/ 69 h 371" name="T23"/>
              <a:gd fmla="*/ 170 w 189" name="T24"/>
              <a:gd fmla="*/ 259 h 371" name="T25"/>
              <a:gd fmla="*/ 84 w 189" name="T26"/>
              <a:gd fmla="*/ 289 h 371" name="T27"/>
              <a:gd fmla="*/ 95 w 189" name="T28"/>
              <a:gd fmla="*/ 294 h 371" name="T29"/>
              <a:gd fmla="*/ 101 w 189" name="T30"/>
              <a:gd fmla="*/ 283 h 371" name="T31"/>
              <a:gd fmla="*/ 36 w 189" name="T32"/>
              <a:gd fmla="*/ 93 h 371" name="T33"/>
              <a:gd fmla="*/ 19 w 189" name="T34"/>
              <a:gd fmla="*/ 99 h 371" name="T35"/>
              <a:gd fmla="*/ 84 w 189" name="T36"/>
              <a:gd fmla="*/ 289 h 371" name="T37"/>
              <a:gd fmla="*/ 53 w 189" name="T38"/>
              <a:gd fmla="*/ 87 h 371" name="T39"/>
              <a:gd fmla="*/ 118 w 189" name="T40"/>
              <a:gd fmla="*/ 277 h 371" name="T41"/>
              <a:gd fmla="*/ 141 w 189" name="T42"/>
              <a:gd fmla="*/ 288 h 371" name="T43"/>
              <a:gd fmla="*/ 152 w 189" name="T44"/>
              <a:gd fmla="*/ 265 h 371" name="T45"/>
              <a:gd fmla="*/ 87 w 189" name="T46"/>
              <a:gd fmla="*/ 75 h 371" name="T47"/>
              <a:gd fmla="*/ 53 w 189" name="T48"/>
              <a:gd fmla="*/ 87 h 371" name="T49"/>
              <a:gd fmla="*/ 187 w 189" name="T50"/>
              <a:gd fmla="*/ 282 h 371" name="T51"/>
              <a:gd fmla="*/ 170 w 189" name="T52"/>
              <a:gd fmla="*/ 282 h 371" name="T53"/>
              <a:gd fmla="*/ 168 w 189" name="T54"/>
              <a:gd fmla="*/ 287 h 371" name="T55"/>
              <a:gd fmla="*/ 147 w 189" name="T56"/>
              <a:gd fmla="*/ 305 h 371" name="T57"/>
              <a:gd fmla="*/ 119 w 189" name="T58"/>
              <a:gd fmla="*/ 304 h 371" name="T59"/>
              <a:gd fmla="*/ 115 w 189" name="T60"/>
              <a:gd fmla="*/ 301 h 371" name="T61"/>
              <a:gd fmla="*/ 101 w 189" name="T62"/>
              <a:gd fmla="*/ 312 h 371" name="T63"/>
              <a:gd fmla="*/ 99 w 189" name="T64"/>
              <a:gd fmla="*/ 312 h 371" name="T65"/>
              <a:gd fmla="*/ 170 w 189" name="T66"/>
              <a:gd fmla="*/ 371 h 371" name="T67"/>
              <a:gd fmla="*/ 189 w 189" name="T68"/>
              <a:gd fmla="*/ 281 h 371" name="T69"/>
              <a:gd fmla="*/ 187 w 189" name="T70"/>
              <a:gd fmla="*/ 282 h 371" name="T71"/>
              <a:gd fmla="*/ 187 w 189" name="T72"/>
              <a:gd fmla="*/ 282 h 371" name="T73"/>
              <a:gd fmla="*/ 187 w 189" name="T74"/>
              <a:gd fmla="*/ 282 h 37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89" name="T114"/>
              <a:gd fmla="*/ 0 h 371" name="T115"/>
              <a:gd fmla="*/ 189 w 189" name="T116"/>
              <a:gd fmla="*/ 371 h 37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371" w="189">
                <a:moveTo>
                  <a:pt x="110" y="29"/>
                </a:moveTo>
                <a:cubicBezTo>
                  <a:pt x="116" y="46"/>
                  <a:pt x="116" y="46"/>
                  <a:pt x="116" y="46"/>
                </a:cubicBezTo>
                <a:cubicBezTo>
                  <a:pt x="13" y="82"/>
                  <a:pt x="13" y="82"/>
                  <a:pt x="13" y="82"/>
                </a:cubicBezTo>
                <a:cubicBezTo>
                  <a:pt x="7" y="64"/>
                  <a:pt x="7" y="64"/>
                  <a:pt x="7" y="64"/>
                </a:cubicBezTo>
                <a:cubicBezTo>
                  <a:pt x="0" y="45"/>
                  <a:pt x="10" y="25"/>
                  <a:pt x="29" y="18"/>
                </a:cubicBezTo>
                <a:cubicBezTo>
                  <a:pt x="64" y="6"/>
                  <a:pt x="64" y="6"/>
                  <a:pt x="64" y="6"/>
                </a:cubicBezTo>
                <a:cubicBezTo>
                  <a:pt x="83" y="0"/>
                  <a:pt x="104" y="10"/>
                  <a:pt x="110" y="29"/>
                </a:cubicBezTo>
                <a:close/>
                <a:moveTo>
                  <a:pt x="170" y="259"/>
                </a:moveTo>
                <a:cubicBezTo>
                  <a:pt x="171" y="264"/>
                  <a:pt x="177" y="266"/>
                  <a:pt x="181" y="265"/>
                </a:cubicBezTo>
                <a:cubicBezTo>
                  <a:pt x="186" y="263"/>
                  <a:pt x="189" y="258"/>
                  <a:pt x="187" y="253"/>
                </a:cubicBezTo>
                <a:cubicBezTo>
                  <a:pt x="122" y="63"/>
                  <a:pt x="122" y="63"/>
                  <a:pt x="122" y="63"/>
                </a:cubicBezTo>
                <a:cubicBezTo>
                  <a:pt x="105" y="69"/>
                  <a:pt x="105" y="69"/>
                  <a:pt x="105" y="69"/>
                </a:cubicBezTo>
                <a:lnTo>
                  <a:pt x="170" y="259"/>
                </a:lnTo>
                <a:close/>
                <a:moveTo>
                  <a:pt x="84" y="289"/>
                </a:moveTo>
                <a:cubicBezTo>
                  <a:pt x="85" y="293"/>
                  <a:pt x="90" y="296"/>
                  <a:pt x="95" y="294"/>
                </a:cubicBezTo>
                <a:cubicBezTo>
                  <a:pt x="100" y="293"/>
                  <a:pt x="102" y="288"/>
                  <a:pt x="101" y="283"/>
                </a:cubicBezTo>
                <a:cubicBezTo>
                  <a:pt x="36" y="93"/>
                  <a:pt x="36" y="93"/>
                  <a:pt x="36" y="93"/>
                </a:cubicBezTo>
                <a:cubicBezTo>
                  <a:pt x="19" y="99"/>
                  <a:pt x="19" y="99"/>
                  <a:pt x="19" y="99"/>
                </a:cubicBezTo>
                <a:lnTo>
                  <a:pt x="84" y="289"/>
                </a:lnTo>
                <a:close/>
                <a:moveTo>
                  <a:pt x="53" y="87"/>
                </a:moveTo>
                <a:cubicBezTo>
                  <a:pt x="118" y="277"/>
                  <a:pt x="118" y="277"/>
                  <a:pt x="118" y="277"/>
                </a:cubicBezTo>
                <a:cubicBezTo>
                  <a:pt x="121" y="286"/>
                  <a:pt x="132" y="291"/>
                  <a:pt x="141" y="288"/>
                </a:cubicBezTo>
                <a:cubicBezTo>
                  <a:pt x="151" y="285"/>
                  <a:pt x="156" y="275"/>
                  <a:pt x="152" y="265"/>
                </a:cubicBezTo>
                <a:cubicBezTo>
                  <a:pt x="87" y="75"/>
                  <a:pt x="87" y="75"/>
                  <a:pt x="87" y="75"/>
                </a:cubicBezTo>
                <a:lnTo>
                  <a:pt x="53" y="87"/>
                </a:lnTo>
                <a:close/>
                <a:moveTo>
                  <a:pt x="187" y="282"/>
                </a:moveTo>
                <a:cubicBezTo>
                  <a:pt x="181" y="284"/>
                  <a:pt x="175" y="283"/>
                  <a:pt x="170" y="282"/>
                </a:cubicBezTo>
                <a:cubicBezTo>
                  <a:pt x="169" y="283"/>
                  <a:pt x="169" y="285"/>
                  <a:pt x="168" y="287"/>
                </a:cubicBezTo>
                <a:cubicBezTo>
                  <a:pt x="164" y="296"/>
                  <a:pt x="156" y="302"/>
                  <a:pt x="147" y="305"/>
                </a:cubicBezTo>
                <a:cubicBezTo>
                  <a:pt x="138" y="309"/>
                  <a:pt x="128" y="308"/>
                  <a:pt x="119" y="304"/>
                </a:cubicBezTo>
                <a:cubicBezTo>
                  <a:pt x="118" y="303"/>
                  <a:pt x="116" y="302"/>
                  <a:pt x="115" y="301"/>
                </a:cubicBezTo>
                <a:cubicBezTo>
                  <a:pt x="111" y="306"/>
                  <a:pt x="107" y="310"/>
                  <a:pt x="101" y="312"/>
                </a:cubicBezTo>
                <a:cubicBezTo>
                  <a:pt x="100" y="312"/>
                  <a:pt x="100" y="312"/>
                  <a:pt x="99" y="312"/>
                </a:cubicBezTo>
                <a:cubicBezTo>
                  <a:pt x="170" y="371"/>
                  <a:pt x="170" y="371"/>
                  <a:pt x="170" y="371"/>
                </a:cubicBezTo>
                <a:cubicBezTo>
                  <a:pt x="189" y="281"/>
                  <a:pt x="189" y="281"/>
                  <a:pt x="189" y="281"/>
                </a:cubicBezTo>
                <a:cubicBezTo>
                  <a:pt x="188" y="282"/>
                  <a:pt x="188" y="282"/>
                  <a:pt x="187" y="282"/>
                </a:cubicBezTo>
                <a:close/>
                <a:moveTo>
                  <a:pt x="187" y="282"/>
                </a:moveTo>
                <a:cubicBezTo>
                  <a:pt x="187" y="282"/>
                  <a:pt x="187" y="282"/>
                  <a:pt x="187" y="282"/>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pic>
        <p:nvPicPr>
          <p:cNvPr id="32773" name="组合 4"/>
          <p:cNvPicPr>
            <a:picLocks noChangeArrowheads="1"/>
          </p:cNvPicPr>
          <p:nvPr/>
        </p:nvPicPr>
        <p:blipFill>
          <a:blip r:embed="rId2">
            <a:extLst>
              <a:ext uri="{28A0092B-C50C-407E-A947-70E740481C1C}">
                <a14:useLocalDpi val="0"/>
              </a:ext>
            </a:extLst>
          </a:blip>
          <a:stretch>
            <a:fillRect/>
          </a:stretch>
        </p:blipFill>
        <p:spPr bwMode="auto">
          <a:xfrm>
            <a:off x="3140075" y="2163763"/>
            <a:ext cx="803275" cy="592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4" name="Freeform 45"/>
          <p:cNvSpPr>
            <a:spLocks noEditPoints="1"/>
          </p:cNvSpPr>
          <p:nvPr/>
        </p:nvSpPr>
        <p:spPr bwMode="auto">
          <a:xfrm>
            <a:off x="7237413" y="2136775"/>
            <a:ext cx="614362" cy="617538"/>
          </a:xfrm>
          <a:custGeom>
            <a:gdLst>
              <a:gd fmla="*/ 285 w 308" name="T0"/>
              <a:gd fmla="*/ 102 h 310" name="T1"/>
              <a:gd fmla="*/ 227 w 308" name="T2"/>
              <a:gd fmla="*/ 84 h 310" name="T3"/>
              <a:gd fmla="*/ 199 w 308" name="T4"/>
              <a:gd fmla="*/ 92 h 310" name="T5"/>
              <a:gd fmla="*/ 196 w 308" name="T6"/>
              <a:gd fmla="*/ 44 h 310" name="T7"/>
              <a:gd fmla="*/ 190 w 308" name="T8"/>
              <a:gd fmla="*/ 28 h 310" name="T9"/>
              <a:gd fmla="*/ 141 w 308" name="T10"/>
              <a:gd fmla="*/ 8 h 310" name="T11"/>
              <a:gd fmla="*/ 131 w 308" name="T12"/>
              <a:gd fmla="*/ 42 h 310" name="T13"/>
              <a:gd fmla="*/ 122 w 308" name="T14"/>
              <a:gd fmla="*/ 105 h 310" name="T15"/>
              <a:gd fmla="*/ 94 w 308" name="T16"/>
              <a:gd fmla="*/ 146 h 310" name="T17"/>
              <a:gd fmla="*/ 93 w 308" name="T18"/>
              <a:gd fmla="*/ 144 h 310" name="T19"/>
              <a:gd fmla="*/ 0 w 308" name="T20"/>
              <a:gd fmla="*/ 171 h 310" name="T21"/>
              <a:gd fmla="*/ 40 w 308" name="T22"/>
              <a:gd fmla="*/ 310 h 310" name="T23"/>
              <a:gd fmla="*/ 133 w 308" name="T24"/>
              <a:gd fmla="*/ 283 h 310" name="T25"/>
              <a:gd fmla="*/ 131 w 308" name="T26"/>
              <a:gd fmla="*/ 275 h 310" name="T27"/>
              <a:gd fmla="*/ 156 w 308" name="T28"/>
              <a:gd fmla="*/ 268 h 310" name="T29"/>
              <a:gd fmla="*/ 176 w 308" name="T30"/>
              <a:gd fmla="*/ 273 h 310" name="T31"/>
              <a:gd fmla="*/ 191 w 308" name="T32"/>
              <a:gd fmla="*/ 277 h 310" name="T33"/>
              <a:gd fmla="*/ 280 w 308" name="T34"/>
              <a:gd fmla="*/ 256 h 310" name="T35"/>
              <a:gd fmla="*/ 308 w 308" name="T36"/>
              <a:gd fmla="*/ 216 h 310" name="T37"/>
              <a:gd fmla="*/ 285 w 308" name="T38"/>
              <a:gd fmla="*/ 102 h 310" name="T39"/>
              <a:gd fmla="*/ 289 w 308" name="T40"/>
              <a:gd fmla="*/ 216 h 310" name="T41"/>
              <a:gd fmla="*/ 272 w 308" name="T42"/>
              <a:gd fmla="*/ 238 h 310" name="T43"/>
              <a:gd fmla="*/ 195 w 308" name="T44"/>
              <a:gd fmla="*/ 259 h 310" name="T45"/>
              <a:gd fmla="*/ 182 w 308" name="T46"/>
              <a:gd fmla="*/ 255 h 310" name="T47"/>
              <a:gd fmla="*/ 157 w 308" name="T48"/>
              <a:gd fmla="*/ 249 h 310" name="T49"/>
              <a:gd fmla="*/ 126 w 308" name="T50"/>
              <a:gd fmla="*/ 257 h 310" name="T51"/>
              <a:gd fmla="*/ 100 w 308" name="T52"/>
              <a:gd fmla="*/ 165 h 310" name="T53"/>
              <a:gd fmla="*/ 140 w 308" name="T54"/>
              <a:gd fmla="*/ 111 h 310" name="T55"/>
              <a:gd fmla="*/ 150 w 308" name="T56"/>
              <a:gd fmla="*/ 43 h 310" name="T57"/>
              <a:gd fmla="*/ 152 w 308" name="T58"/>
              <a:gd fmla="*/ 25 h 310" name="T59"/>
              <a:gd fmla="*/ 173 w 308" name="T60"/>
              <a:gd fmla="*/ 36 h 310" name="T61"/>
              <a:gd fmla="*/ 178 w 308" name="T62"/>
              <a:gd fmla="*/ 49 h 310" name="T63"/>
              <a:gd fmla="*/ 178 w 308" name="T64"/>
              <a:gd fmla="*/ 103 h 310" name="T65"/>
              <a:gd fmla="*/ 172 w 308" name="T66"/>
              <a:gd fmla="*/ 120 h 310" name="T67"/>
              <a:gd fmla="*/ 233 w 308" name="T68"/>
              <a:gd fmla="*/ 102 h 310" name="T69"/>
              <a:gd fmla="*/ 270 w 308" name="T70"/>
              <a:gd fmla="*/ 113 h 310" name="T71"/>
              <a:gd fmla="*/ 289 w 308" name="T72"/>
              <a:gd fmla="*/ 216 h 310" name="T73"/>
              <a:gd fmla="*/ 289 w 308" name="T74"/>
              <a:gd fmla="*/ 216 h 310" name="T75"/>
              <a:gd fmla="*/ 289 w 308" name="T76"/>
              <a:gd fmla="*/ 216 h 31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308" name="T117"/>
              <a:gd fmla="*/ 0 h 310" name="T118"/>
              <a:gd fmla="*/ 308 w 308" name="T119"/>
              <a:gd fmla="*/ 310 h 31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310" w="308">
                <a:moveTo>
                  <a:pt x="285" y="102"/>
                </a:moveTo>
                <a:cubicBezTo>
                  <a:pt x="270" y="83"/>
                  <a:pt x="251" y="77"/>
                  <a:pt x="227" y="84"/>
                </a:cubicBezTo>
                <a:cubicBezTo>
                  <a:pt x="199" y="92"/>
                  <a:pt x="199" y="92"/>
                  <a:pt x="199" y="92"/>
                </a:cubicBezTo>
                <a:cubicBezTo>
                  <a:pt x="201" y="80"/>
                  <a:pt x="201" y="63"/>
                  <a:pt x="196" y="44"/>
                </a:cubicBezTo>
                <a:cubicBezTo>
                  <a:pt x="194" y="39"/>
                  <a:pt x="192" y="33"/>
                  <a:pt x="190" y="28"/>
                </a:cubicBezTo>
                <a:cubicBezTo>
                  <a:pt x="180" y="7"/>
                  <a:pt x="161" y="0"/>
                  <a:pt x="141" y="8"/>
                </a:cubicBezTo>
                <a:cubicBezTo>
                  <a:pt x="133" y="12"/>
                  <a:pt x="132" y="21"/>
                  <a:pt x="131" y="42"/>
                </a:cubicBezTo>
                <a:cubicBezTo>
                  <a:pt x="130" y="60"/>
                  <a:pt x="128" y="84"/>
                  <a:pt x="122" y="105"/>
                </a:cubicBezTo>
                <a:cubicBezTo>
                  <a:pt x="117" y="121"/>
                  <a:pt x="105" y="136"/>
                  <a:pt x="94" y="146"/>
                </a:cubicBezTo>
                <a:cubicBezTo>
                  <a:pt x="93" y="144"/>
                  <a:pt x="93" y="144"/>
                  <a:pt x="93" y="144"/>
                </a:cubicBezTo>
                <a:cubicBezTo>
                  <a:pt x="0" y="171"/>
                  <a:pt x="0" y="171"/>
                  <a:pt x="0" y="171"/>
                </a:cubicBezTo>
                <a:cubicBezTo>
                  <a:pt x="40" y="310"/>
                  <a:pt x="40" y="310"/>
                  <a:pt x="40" y="310"/>
                </a:cubicBezTo>
                <a:cubicBezTo>
                  <a:pt x="133" y="283"/>
                  <a:pt x="133" y="283"/>
                  <a:pt x="133" y="283"/>
                </a:cubicBezTo>
                <a:cubicBezTo>
                  <a:pt x="131" y="275"/>
                  <a:pt x="131" y="275"/>
                  <a:pt x="131" y="275"/>
                </a:cubicBezTo>
                <a:cubicBezTo>
                  <a:pt x="146" y="270"/>
                  <a:pt x="154" y="268"/>
                  <a:pt x="156" y="268"/>
                </a:cubicBezTo>
                <a:cubicBezTo>
                  <a:pt x="176" y="273"/>
                  <a:pt x="176" y="273"/>
                  <a:pt x="176" y="273"/>
                </a:cubicBezTo>
                <a:cubicBezTo>
                  <a:pt x="191" y="277"/>
                  <a:pt x="191" y="277"/>
                  <a:pt x="191" y="277"/>
                </a:cubicBezTo>
                <a:cubicBezTo>
                  <a:pt x="205" y="280"/>
                  <a:pt x="258" y="266"/>
                  <a:pt x="280" y="256"/>
                </a:cubicBezTo>
                <a:cubicBezTo>
                  <a:pt x="308" y="243"/>
                  <a:pt x="308" y="217"/>
                  <a:pt x="308" y="216"/>
                </a:cubicBezTo>
                <a:cubicBezTo>
                  <a:pt x="308" y="207"/>
                  <a:pt x="308" y="130"/>
                  <a:pt x="285" y="102"/>
                </a:cubicBezTo>
                <a:close/>
                <a:moveTo>
                  <a:pt x="289" y="216"/>
                </a:moveTo>
                <a:cubicBezTo>
                  <a:pt x="289" y="216"/>
                  <a:pt x="289" y="231"/>
                  <a:pt x="272" y="238"/>
                </a:cubicBezTo>
                <a:cubicBezTo>
                  <a:pt x="249" y="249"/>
                  <a:pt x="202" y="260"/>
                  <a:pt x="195" y="259"/>
                </a:cubicBezTo>
                <a:cubicBezTo>
                  <a:pt x="195" y="259"/>
                  <a:pt x="182" y="255"/>
                  <a:pt x="182" y="255"/>
                </a:cubicBezTo>
                <a:cubicBezTo>
                  <a:pt x="157" y="249"/>
                  <a:pt x="157" y="249"/>
                  <a:pt x="157" y="249"/>
                </a:cubicBezTo>
                <a:cubicBezTo>
                  <a:pt x="152" y="249"/>
                  <a:pt x="141" y="252"/>
                  <a:pt x="126" y="257"/>
                </a:cubicBezTo>
                <a:cubicBezTo>
                  <a:pt x="100" y="165"/>
                  <a:pt x="100" y="165"/>
                  <a:pt x="100" y="165"/>
                </a:cubicBezTo>
                <a:cubicBezTo>
                  <a:pt x="113" y="155"/>
                  <a:pt x="132" y="135"/>
                  <a:pt x="140" y="111"/>
                </a:cubicBezTo>
                <a:cubicBezTo>
                  <a:pt x="147" y="88"/>
                  <a:pt x="149" y="62"/>
                  <a:pt x="150" y="43"/>
                </a:cubicBezTo>
                <a:cubicBezTo>
                  <a:pt x="150" y="43"/>
                  <a:pt x="151" y="28"/>
                  <a:pt x="152" y="25"/>
                </a:cubicBezTo>
                <a:cubicBezTo>
                  <a:pt x="161" y="22"/>
                  <a:pt x="168" y="26"/>
                  <a:pt x="173" y="36"/>
                </a:cubicBezTo>
                <a:cubicBezTo>
                  <a:pt x="175" y="40"/>
                  <a:pt x="176" y="45"/>
                  <a:pt x="178" y="49"/>
                </a:cubicBezTo>
                <a:cubicBezTo>
                  <a:pt x="186" y="76"/>
                  <a:pt x="178" y="102"/>
                  <a:pt x="178" y="103"/>
                </a:cubicBezTo>
                <a:cubicBezTo>
                  <a:pt x="172" y="120"/>
                  <a:pt x="172" y="120"/>
                  <a:pt x="172" y="120"/>
                </a:cubicBezTo>
                <a:cubicBezTo>
                  <a:pt x="233" y="102"/>
                  <a:pt x="233" y="102"/>
                  <a:pt x="233" y="102"/>
                </a:cubicBezTo>
                <a:cubicBezTo>
                  <a:pt x="249" y="98"/>
                  <a:pt x="260" y="101"/>
                  <a:pt x="270" y="113"/>
                </a:cubicBezTo>
                <a:cubicBezTo>
                  <a:pt x="286" y="133"/>
                  <a:pt x="289" y="194"/>
                  <a:pt x="289" y="216"/>
                </a:cubicBezTo>
                <a:close/>
                <a:moveTo>
                  <a:pt x="289" y="216"/>
                </a:moveTo>
                <a:cubicBezTo>
                  <a:pt x="289" y="216"/>
                  <a:pt x="289" y="216"/>
                  <a:pt x="289" y="216"/>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pic>
        <p:nvPicPr>
          <p:cNvPr id="32775" name="组合 13"/>
          <p:cNvPicPr>
            <a:picLocks noChangeArrowheads="1"/>
          </p:cNvPicPr>
          <p:nvPr/>
        </p:nvPicPr>
        <p:blipFill>
          <a:blip r:embed="rId3">
            <a:extLst>
              <a:ext uri="{28A0092B-C50C-407E-A947-70E740481C1C}">
                <a14:useLocalDpi val="0"/>
              </a:ext>
            </a:extLst>
          </a:blip>
          <a:stretch>
            <a:fillRect/>
          </a:stretch>
        </p:blipFill>
        <p:spPr bwMode="auto">
          <a:xfrm>
            <a:off x="7242175" y="5572125"/>
            <a:ext cx="573088" cy="573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6" name="Freeform 49"/>
          <p:cNvSpPr/>
          <p:nvPr/>
        </p:nvSpPr>
        <p:spPr bwMode="auto">
          <a:xfrm>
            <a:off x="3729038" y="5100638"/>
            <a:ext cx="1276350" cy="360362"/>
          </a:xfrm>
          <a:custGeom>
            <a:gdLst>
              <a:gd fmla="*/ 36 w 641" name="T0"/>
              <a:gd fmla="*/ 0 h 181" name="T1"/>
              <a:gd fmla="*/ 28 w 641" name="T2"/>
              <a:gd fmla="*/ 0 h 181" name="T3"/>
              <a:gd fmla="*/ 28 w 641" name="T4"/>
              <a:gd fmla="*/ 109 h 181" name="T5"/>
              <a:gd fmla="*/ 0 w 641" name="T6"/>
              <a:gd fmla="*/ 144 h 181" name="T7"/>
              <a:gd fmla="*/ 36 w 641" name="T8"/>
              <a:gd fmla="*/ 181 h 181" name="T9"/>
              <a:gd fmla="*/ 73 w 641" name="T10"/>
              <a:gd fmla="*/ 144 h 181" name="T11"/>
              <a:gd fmla="*/ 44 w 641" name="T12"/>
              <a:gd fmla="*/ 108 h 181" name="T13"/>
              <a:gd fmla="*/ 44 w 641" name="T14"/>
              <a:gd fmla="*/ 16 h 181" name="T15"/>
              <a:gd fmla="*/ 641 w 641" name="T16"/>
              <a:gd fmla="*/ 16 h 181" name="T17"/>
              <a:gd fmla="*/ 641 w 641" name="T18"/>
              <a:gd fmla="*/ 0 h 181" name="T19"/>
              <a:gd fmla="*/ 44 w 641" name="T20"/>
              <a:gd fmla="*/ 0 h 181" name="T21"/>
              <a:gd fmla="*/ 36 w 641" name="T22"/>
              <a:gd fmla="*/ 0 h 18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641" name="T36"/>
              <a:gd fmla="*/ 0 h 181" name="T37"/>
              <a:gd fmla="*/ 641 w 641" name="T38"/>
              <a:gd fmla="*/ 181 h 18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81" w="64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77" name="Freeform 50"/>
          <p:cNvSpPr/>
          <p:nvPr/>
        </p:nvSpPr>
        <p:spPr bwMode="auto">
          <a:xfrm>
            <a:off x="3729038" y="3044825"/>
            <a:ext cx="1276350" cy="341313"/>
          </a:xfrm>
          <a:custGeom>
            <a:gdLst>
              <a:gd fmla="*/ 44 w 641" name="T0"/>
              <a:gd fmla="*/ 72 h 171" name="T1"/>
              <a:gd fmla="*/ 73 w 641" name="T2"/>
              <a:gd fmla="*/ 36 h 171" name="T3"/>
              <a:gd fmla="*/ 36 w 641" name="T4"/>
              <a:gd fmla="*/ 0 h 171" name="T5"/>
              <a:gd fmla="*/ 0 w 641" name="T6"/>
              <a:gd fmla="*/ 36 h 171" name="T7"/>
              <a:gd fmla="*/ 28 w 641" name="T8"/>
              <a:gd fmla="*/ 71 h 171" name="T9"/>
              <a:gd fmla="*/ 28 w 641" name="T10"/>
              <a:gd fmla="*/ 171 h 171" name="T11"/>
              <a:gd fmla="*/ 36 w 641" name="T12"/>
              <a:gd fmla="*/ 171 h 171" name="T13"/>
              <a:gd fmla="*/ 44 w 641" name="T14"/>
              <a:gd fmla="*/ 171 h 171" name="T15"/>
              <a:gd fmla="*/ 641 w 641" name="T16"/>
              <a:gd fmla="*/ 171 h 171" name="T17"/>
              <a:gd fmla="*/ 641 w 641" name="T18"/>
              <a:gd fmla="*/ 155 h 171" name="T19"/>
              <a:gd fmla="*/ 44 w 641" name="T20"/>
              <a:gd fmla="*/ 155 h 171" name="T21"/>
              <a:gd fmla="*/ 44 w 641" name="T22"/>
              <a:gd fmla="*/ 72 h 17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641" name="T36"/>
              <a:gd fmla="*/ 0 h 171" name="T37"/>
              <a:gd fmla="*/ 641 w 641" name="T38"/>
              <a:gd fmla="*/ 171 h 17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71" w="64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78" name="Freeform 51"/>
          <p:cNvSpPr/>
          <p:nvPr/>
        </p:nvSpPr>
        <p:spPr bwMode="auto">
          <a:xfrm>
            <a:off x="7177088" y="3027363"/>
            <a:ext cx="1277937" cy="358775"/>
          </a:xfrm>
          <a:custGeom>
            <a:gdLst>
              <a:gd fmla="*/ 606 w 642" name="T0"/>
              <a:gd fmla="*/ 180 h 180" name="T1"/>
              <a:gd fmla="*/ 614 w 642" name="T2"/>
              <a:gd fmla="*/ 180 h 180" name="T3"/>
              <a:gd fmla="*/ 614 w 642" name="T4"/>
              <a:gd fmla="*/ 71 h 180" name="T5"/>
              <a:gd fmla="*/ 642 w 642" name="T6"/>
              <a:gd fmla="*/ 36 h 180" name="T7"/>
              <a:gd fmla="*/ 606 w 642" name="T8"/>
              <a:gd fmla="*/ 0 h 180" name="T9"/>
              <a:gd fmla="*/ 569 w 642" name="T10"/>
              <a:gd fmla="*/ 36 h 180" name="T11"/>
              <a:gd fmla="*/ 598 w 642" name="T12"/>
              <a:gd fmla="*/ 71 h 180" name="T13"/>
              <a:gd fmla="*/ 598 w 642" name="T14"/>
              <a:gd fmla="*/ 164 h 180" name="T15"/>
              <a:gd fmla="*/ 0 w 642" name="T16"/>
              <a:gd fmla="*/ 164 h 180" name="T17"/>
              <a:gd fmla="*/ 0 w 642" name="T18"/>
              <a:gd fmla="*/ 180 h 180" name="T19"/>
              <a:gd fmla="*/ 598 w 642" name="T20"/>
              <a:gd fmla="*/ 180 h 180" name="T21"/>
              <a:gd fmla="*/ 606 w 642" name="T22"/>
              <a:gd fmla="*/ 180 h 18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642" name="T36"/>
              <a:gd fmla="*/ 0 h 180" name="T37"/>
              <a:gd fmla="*/ 642 w 642" name="T38"/>
              <a:gd fmla="*/ 180 h 18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80" w="642">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79" name="Freeform 52"/>
          <p:cNvSpPr/>
          <p:nvPr/>
        </p:nvSpPr>
        <p:spPr bwMode="auto">
          <a:xfrm>
            <a:off x="7177088" y="5100638"/>
            <a:ext cx="1277937" cy="360362"/>
          </a:xfrm>
          <a:custGeom>
            <a:gdLst>
              <a:gd fmla="*/ 614 w 642" name="T0"/>
              <a:gd fmla="*/ 109 h 181" name="T1"/>
              <a:gd fmla="*/ 614 w 642" name="T2"/>
              <a:gd fmla="*/ 0 h 181" name="T3"/>
              <a:gd fmla="*/ 606 w 642" name="T4"/>
              <a:gd fmla="*/ 0 h 181" name="T5"/>
              <a:gd fmla="*/ 598 w 642" name="T6"/>
              <a:gd fmla="*/ 0 h 181" name="T7"/>
              <a:gd fmla="*/ 0 w 642" name="T8"/>
              <a:gd fmla="*/ 0 h 181" name="T9"/>
              <a:gd fmla="*/ 0 w 642" name="T10"/>
              <a:gd fmla="*/ 16 h 181" name="T11"/>
              <a:gd fmla="*/ 598 w 642" name="T12"/>
              <a:gd fmla="*/ 16 h 181" name="T13"/>
              <a:gd fmla="*/ 598 w 642" name="T14"/>
              <a:gd fmla="*/ 109 h 181" name="T15"/>
              <a:gd fmla="*/ 569 w 642" name="T16"/>
              <a:gd fmla="*/ 144 h 181" name="T17"/>
              <a:gd fmla="*/ 606 w 642" name="T18"/>
              <a:gd fmla="*/ 181 h 181" name="T19"/>
              <a:gd fmla="*/ 642 w 642" name="T20"/>
              <a:gd fmla="*/ 144 h 181" name="T21"/>
              <a:gd fmla="*/ 614 w 642" name="T22"/>
              <a:gd fmla="*/ 109 h 18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642" name="T36"/>
              <a:gd fmla="*/ 0 h 181" name="T37"/>
              <a:gd fmla="*/ 642 w 642" name="T38"/>
              <a:gd fmla="*/ 181 h 18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81" w="642">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grpSp>
        <p:nvGrpSpPr>
          <p:cNvPr id="32780" name="组合 56"/>
          <p:cNvGrpSpPr/>
          <p:nvPr/>
        </p:nvGrpSpPr>
        <p:grpSpPr>
          <a:xfrm>
            <a:off x="5729288" y="4914900"/>
            <a:ext cx="723900" cy="655638"/>
            <a:chExt cx="628650" cy="655638"/>
          </a:xfrm>
        </p:grpSpPr>
        <p:sp>
          <p:nvSpPr>
            <p:cNvPr id="32802" name="Freeform 53"/>
            <p:cNvSpPr/>
            <p:nvPr/>
          </p:nvSpPr>
          <p:spPr bwMode="auto">
            <a:xfrm>
              <a:off x="66675" y="7938"/>
              <a:ext cx="493713" cy="623888"/>
            </a:xfrm>
            <a:custGeom>
              <a:gdLst>
                <a:gd fmla="*/ 148 w 248" name="T0"/>
                <a:gd fmla="*/ 313 h 313" name="T1"/>
                <a:gd fmla="*/ 100 w 248" name="T2"/>
                <a:gd fmla="*/ 313 h 313" name="T3"/>
                <a:gd fmla="*/ 0 w 248" name="T4"/>
                <a:gd fmla="*/ 213 h 313" name="T5"/>
                <a:gd fmla="*/ 0 w 248" name="T6"/>
                <a:gd fmla="*/ 100 h 313" name="T7"/>
                <a:gd fmla="*/ 100 w 248" name="T8"/>
                <a:gd fmla="*/ 0 h 313" name="T9"/>
                <a:gd fmla="*/ 148 w 248" name="T10"/>
                <a:gd fmla="*/ 0 h 313" name="T11"/>
                <a:gd fmla="*/ 248 w 248" name="T12"/>
                <a:gd fmla="*/ 100 h 313" name="T13"/>
                <a:gd fmla="*/ 248 w 248" name="T14"/>
                <a:gd fmla="*/ 213 h 313" name="T15"/>
                <a:gd fmla="*/ 148 w 248" name="T16"/>
                <a:gd fmla="*/ 313 h 31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48" name="T27"/>
                <a:gd fmla="*/ 0 h 313" name="T28"/>
                <a:gd fmla="*/ 248 w 248" name="T29"/>
                <a:gd fmla="*/ 313 h 31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3" w="248">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803" name="Freeform 54"/>
            <p:cNvSpPr/>
            <p:nvPr/>
          </p:nvSpPr>
          <p:spPr bwMode="auto">
            <a:xfrm>
              <a:off x="0" y="0"/>
              <a:ext cx="628650" cy="149225"/>
            </a:xfrm>
            <a:custGeom>
              <a:gdLst>
                <a:gd fmla="*/ 284 w 316" name="T0"/>
                <a:gd fmla="*/ 75 h 75" name="T1"/>
                <a:gd fmla="*/ 32 w 316" name="T2"/>
                <a:gd fmla="*/ 75 h 75" name="T3"/>
                <a:gd fmla="*/ 0 w 316" name="T4"/>
                <a:gd fmla="*/ 43 h 75" name="T5"/>
                <a:gd fmla="*/ 0 w 316" name="T6"/>
                <a:gd fmla="*/ 32 h 75" name="T7"/>
                <a:gd fmla="*/ 32 w 316" name="T8"/>
                <a:gd fmla="*/ 0 h 75" name="T9"/>
                <a:gd fmla="*/ 284 w 316" name="T10"/>
                <a:gd fmla="*/ 0 h 75" name="T11"/>
                <a:gd fmla="*/ 316 w 316" name="T12"/>
                <a:gd fmla="*/ 32 h 75" name="T13"/>
                <a:gd fmla="*/ 316 w 316" name="T14"/>
                <a:gd fmla="*/ 43 h 75" name="T15"/>
                <a:gd fmla="*/ 284 w 316" name="T16"/>
                <a:gd fmla="*/ 75 h 7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6" name="T27"/>
                <a:gd fmla="*/ 0 h 75" name="T28"/>
                <a:gd fmla="*/ 316 w 316" name="T29"/>
                <a:gd fmla="*/ 75 h 7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5" w="316">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804" name="Freeform 55"/>
            <p:cNvSpPr/>
            <p:nvPr/>
          </p:nvSpPr>
          <p:spPr bwMode="auto">
            <a:xfrm>
              <a:off x="0" y="204788"/>
              <a:ext cx="628650" cy="150813"/>
            </a:xfrm>
            <a:custGeom>
              <a:gdLst>
                <a:gd fmla="*/ 284 w 316" name="T0"/>
                <a:gd fmla="*/ 75 h 75" name="T1"/>
                <a:gd fmla="*/ 32 w 316" name="T2"/>
                <a:gd fmla="*/ 75 h 75" name="T3"/>
                <a:gd fmla="*/ 0 w 316" name="T4"/>
                <a:gd fmla="*/ 43 h 75" name="T5"/>
                <a:gd fmla="*/ 0 w 316" name="T6"/>
                <a:gd fmla="*/ 32 h 75" name="T7"/>
                <a:gd fmla="*/ 32 w 316" name="T8"/>
                <a:gd fmla="*/ 0 h 75" name="T9"/>
                <a:gd fmla="*/ 284 w 316" name="T10"/>
                <a:gd fmla="*/ 0 h 75" name="T11"/>
                <a:gd fmla="*/ 316 w 316" name="T12"/>
                <a:gd fmla="*/ 32 h 75" name="T13"/>
                <a:gd fmla="*/ 316 w 316" name="T14"/>
                <a:gd fmla="*/ 43 h 75" name="T15"/>
                <a:gd fmla="*/ 284 w 316" name="T16"/>
                <a:gd fmla="*/ 75 h 7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6" name="T27"/>
                <a:gd fmla="*/ 0 h 75" name="T28"/>
                <a:gd fmla="*/ 316 w 316" name="T29"/>
                <a:gd fmla="*/ 75 h 7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5" w="316">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805" name="Freeform 56"/>
            <p:cNvSpPr/>
            <p:nvPr/>
          </p:nvSpPr>
          <p:spPr bwMode="auto">
            <a:xfrm>
              <a:off x="0" y="404813"/>
              <a:ext cx="628650" cy="149225"/>
            </a:xfrm>
            <a:custGeom>
              <a:gdLst>
                <a:gd fmla="*/ 284 w 316" name="T0"/>
                <a:gd fmla="*/ 75 h 75" name="T1"/>
                <a:gd fmla="*/ 32 w 316" name="T2"/>
                <a:gd fmla="*/ 75 h 75" name="T3"/>
                <a:gd fmla="*/ 0 w 316" name="T4"/>
                <a:gd fmla="*/ 43 h 75" name="T5"/>
                <a:gd fmla="*/ 0 w 316" name="T6"/>
                <a:gd fmla="*/ 32 h 75" name="T7"/>
                <a:gd fmla="*/ 32 w 316" name="T8"/>
                <a:gd fmla="*/ 0 h 75" name="T9"/>
                <a:gd fmla="*/ 284 w 316" name="T10"/>
                <a:gd fmla="*/ 0 h 75" name="T11"/>
                <a:gd fmla="*/ 316 w 316" name="T12"/>
                <a:gd fmla="*/ 32 h 75" name="T13"/>
                <a:gd fmla="*/ 316 w 316" name="T14"/>
                <a:gd fmla="*/ 43 h 75" name="T15"/>
                <a:gd fmla="*/ 284 w 316" name="T16"/>
                <a:gd fmla="*/ 75 h 7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6" name="T27"/>
                <a:gd fmla="*/ 0 h 75" name="T28"/>
                <a:gd fmla="*/ 316 w 316" name="T29"/>
                <a:gd fmla="*/ 75 h 7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5" w="316">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806" name="Freeform 57"/>
            <p:cNvSpPr/>
            <p:nvPr/>
          </p:nvSpPr>
          <p:spPr bwMode="auto">
            <a:xfrm>
              <a:off x="255588" y="631825"/>
              <a:ext cx="115888" cy="23813"/>
            </a:xfrm>
            <a:custGeom>
              <a:gdLst>
                <a:gd fmla="*/ 0 w 58" name="T0"/>
                <a:gd fmla="*/ 0 h 12" name="T1"/>
                <a:gd fmla="*/ 29 w 58" name="T2"/>
                <a:gd fmla="*/ 12 h 12" name="T3"/>
                <a:gd fmla="*/ 58 w 58" name="T4"/>
                <a:gd fmla="*/ 0 h 12" name="T5"/>
                <a:gd fmla="*/ 0 w 58" name="T6"/>
                <a:gd fmla="*/ 0 h 12" name="T7"/>
                <a:gd fmla="*/ 0 60000 65536" name="T8"/>
                <a:gd fmla="*/ 0 60000 65536" name="T9"/>
                <a:gd fmla="*/ 0 60000 65536" name="T10"/>
                <a:gd fmla="*/ 0 60000 65536" name="T11"/>
                <a:gd fmla="*/ 0 w 58" name="T12"/>
                <a:gd fmla="*/ 0 h 12" name="T13"/>
                <a:gd fmla="*/ 58 w 58" name="T14"/>
                <a:gd fmla="*/ 12 h 12" name="T15"/>
              </a:gdLst>
              <a:cxnLst>
                <a:cxn ang="T8">
                  <a:pos x="T0" y="T1"/>
                </a:cxn>
                <a:cxn ang="T9">
                  <a:pos x="T2" y="T3"/>
                </a:cxn>
                <a:cxn ang="T10">
                  <a:pos x="T4" y="T5"/>
                </a:cxn>
                <a:cxn ang="T11">
                  <a:pos x="T6" y="T7"/>
                </a:cxn>
              </a:cxnLst>
              <a:rect b="T15" l="T12" r="T14" t="T13"/>
              <a:pathLst>
                <a:path h="12" w="57">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grpSp>
      <p:sp>
        <p:nvSpPr>
          <p:cNvPr id="32781" name="Freeform 58"/>
          <p:cNvSpPr/>
          <p:nvPr/>
        </p:nvSpPr>
        <p:spPr bwMode="auto">
          <a:xfrm>
            <a:off x="5316538" y="3109913"/>
            <a:ext cx="1549400" cy="739775"/>
          </a:xfrm>
          <a:custGeom>
            <a:gdLst>
              <a:gd fmla="*/ 778 w 778" name="T0"/>
              <a:gd fmla="*/ 371 h 371" name="T1"/>
              <a:gd fmla="*/ 389 w 778" name="T2"/>
              <a:gd fmla="*/ 0 h 371" name="T3"/>
              <a:gd fmla="*/ 0 w 778" name="T4"/>
              <a:gd fmla="*/ 371 h 371" name="T5"/>
              <a:gd fmla="*/ 778 w 778" name="T6"/>
              <a:gd fmla="*/ 371 h 371" name="T7"/>
              <a:gd fmla="*/ 0 60000 65536" name="T8"/>
              <a:gd fmla="*/ 0 60000 65536" name="T9"/>
              <a:gd fmla="*/ 0 60000 65536" name="T10"/>
              <a:gd fmla="*/ 0 60000 65536" name="T11"/>
              <a:gd fmla="*/ 0 w 778" name="T12"/>
              <a:gd fmla="*/ 0 h 371" name="T13"/>
              <a:gd fmla="*/ 778 w 778" name="T14"/>
              <a:gd fmla="*/ 371 h 371" name="T15"/>
            </a:gdLst>
            <a:cxnLst>
              <a:cxn ang="T8">
                <a:pos x="T0" y="T1"/>
              </a:cxn>
              <a:cxn ang="T9">
                <a:pos x="T2" y="T3"/>
              </a:cxn>
              <a:cxn ang="T10">
                <a:pos x="T4" y="T5"/>
              </a:cxn>
              <a:cxn ang="T11">
                <a:pos x="T6" y="T7"/>
              </a:cxn>
            </a:cxnLst>
            <a:rect b="T15" l="T12" r="T14" t="T13"/>
            <a:pathLst>
              <a:path h="371" w="778">
                <a:moveTo>
                  <a:pt x="778" y="371"/>
                </a:moveTo>
                <a:cubicBezTo>
                  <a:pt x="769" y="164"/>
                  <a:pt x="598" y="0"/>
                  <a:pt x="389" y="0"/>
                </a:cubicBezTo>
                <a:cubicBezTo>
                  <a:pt x="180" y="0"/>
                  <a:pt x="9" y="164"/>
                  <a:pt x="0" y="371"/>
                </a:cubicBezTo>
                <a:lnTo>
                  <a:pt x="778" y="371"/>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2" name="Freeform 59"/>
          <p:cNvSpPr/>
          <p:nvPr/>
        </p:nvSpPr>
        <p:spPr bwMode="auto">
          <a:xfrm>
            <a:off x="5564188" y="4619625"/>
            <a:ext cx="1063625" cy="290513"/>
          </a:xfrm>
          <a:custGeom>
            <a:gdLst>
              <a:gd fmla="*/ 0 w 384" name="T0"/>
              <a:gd fmla="*/ 0 h 185" name="T1"/>
              <a:gd fmla="*/ 81 w 384" name="T2"/>
              <a:gd fmla="*/ 185 h 185" name="T3"/>
              <a:gd fmla="*/ 173 w 384" name="T4"/>
              <a:gd fmla="*/ 185 h 185" name="T5"/>
              <a:gd fmla="*/ 192 w 384" name="T6"/>
              <a:gd fmla="*/ 185 h 185" name="T7"/>
              <a:gd fmla="*/ 211 w 384" name="T8"/>
              <a:gd fmla="*/ 185 h 185" name="T9"/>
              <a:gd fmla="*/ 303 w 384" name="T10"/>
              <a:gd fmla="*/ 185 h 185" name="T11"/>
              <a:gd fmla="*/ 384 w 384" name="T12"/>
              <a:gd fmla="*/ 0 h 185" name="T13"/>
              <a:gd fmla="*/ 0 w 384" name="T14"/>
              <a:gd fmla="*/ 0 h 185" name="T15"/>
              <a:gd fmla="*/ 0 60000 65536" name="T16"/>
              <a:gd fmla="*/ 0 60000 65536" name="T17"/>
              <a:gd fmla="*/ 0 60000 65536" name="T18"/>
              <a:gd fmla="*/ 0 60000 65536" name="T19"/>
              <a:gd fmla="*/ 0 60000 65536" name="T20"/>
              <a:gd fmla="*/ 0 60000 65536" name="T21"/>
              <a:gd fmla="*/ 0 60000 65536" name="T22"/>
              <a:gd fmla="*/ 0 60000 65536" name="T23"/>
              <a:gd fmla="*/ 0 w 384" name="T24"/>
              <a:gd fmla="*/ 0 h 185" name="T25"/>
              <a:gd fmla="*/ 384 w 384" name="T26"/>
              <a:gd fmla="*/ 185 h 18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85" w="384">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3" name="Freeform 60"/>
          <p:cNvSpPr/>
          <p:nvPr/>
        </p:nvSpPr>
        <p:spPr bwMode="auto">
          <a:xfrm>
            <a:off x="5862638" y="2678113"/>
            <a:ext cx="101600" cy="346075"/>
          </a:xfrm>
          <a:custGeom>
            <a:gdLst>
              <a:gd fmla="*/ 41 w 51" name="T0"/>
              <a:gd fmla="*/ 173 h 174" name="T1"/>
              <a:gd fmla="*/ 41 w 51" name="T2"/>
              <a:gd fmla="*/ 173 h 174" name="T3"/>
              <a:gd fmla="*/ 28 w 51" name="T4"/>
              <a:gd fmla="*/ 164 h 174" name="T5"/>
              <a:gd fmla="*/ 1 w 51" name="T6"/>
              <a:gd fmla="*/ 14 h 174" name="T7"/>
              <a:gd fmla="*/ 11 w 51" name="T8"/>
              <a:gd fmla="*/ 1 h 174" name="T9"/>
              <a:gd fmla="*/ 11 w 51" name="T10"/>
              <a:gd fmla="*/ 1 h 174" name="T11"/>
              <a:gd fmla="*/ 24 w 51" name="T12"/>
              <a:gd fmla="*/ 10 h 174" name="T13"/>
              <a:gd fmla="*/ 50 w 51" name="T14"/>
              <a:gd fmla="*/ 160 h 174" name="T15"/>
              <a:gd fmla="*/ 41 w 51" name="T16"/>
              <a:gd fmla="*/ 173 h 17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74" name="T28"/>
              <a:gd fmla="*/ 51 w 51" name="T29"/>
              <a:gd fmla="*/ 174 h 17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74" w="51">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4" name="Freeform 61"/>
          <p:cNvSpPr/>
          <p:nvPr/>
        </p:nvSpPr>
        <p:spPr bwMode="auto">
          <a:xfrm>
            <a:off x="5476875" y="2816225"/>
            <a:ext cx="203200" cy="314325"/>
          </a:xfrm>
          <a:custGeom>
            <a:gdLst>
              <a:gd fmla="*/ 95 w 102" name="T0"/>
              <a:gd fmla="*/ 154 h 158" name="T1"/>
              <a:gd fmla="*/ 95 w 102" name="T2"/>
              <a:gd fmla="*/ 154 h 158" name="T3"/>
              <a:gd fmla="*/ 79 w 102" name="T4"/>
              <a:gd fmla="*/ 150 h 158" name="T5"/>
              <a:gd fmla="*/ 3 w 102" name="T6"/>
              <a:gd fmla="*/ 19 h 158" name="T7"/>
              <a:gd fmla="*/ 8 w 102" name="T8"/>
              <a:gd fmla="*/ 3 h 158" name="T9"/>
              <a:gd fmla="*/ 8 w 102" name="T10"/>
              <a:gd fmla="*/ 3 h 158" name="T11"/>
              <a:gd fmla="*/ 23 w 102" name="T12"/>
              <a:gd fmla="*/ 8 h 158" name="T13"/>
              <a:gd fmla="*/ 99 w 102" name="T14"/>
              <a:gd fmla="*/ 139 h 158" name="T15"/>
              <a:gd fmla="*/ 95 w 102" name="T16"/>
              <a:gd fmla="*/ 154 h 15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2" name="T27"/>
              <a:gd fmla="*/ 0 h 158" name="T28"/>
              <a:gd fmla="*/ 102 w 102" name="T29"/>
              <a:gd fmla="*/ 158 h 15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8" w="102">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5" name="Freeform 62"/>
          <p:cNvSpPr/>
          <p:nvPr/>
        </p:nvSpPr>
        <p:spPr bwMode="auto">
          <a:xfrm>
            <a:off x="6216650" y="2678113"/>
            <a:ext cx="101600" cy="346075"/>
          </a:xfrm>
          <a:custGeom>
            <a:gdLst>
              <a:gd fmla="*/ 11 w 51" name="T0"/>
              <a:gd fmla="*/ 173 h 174" name="T1"/>
              <a:gd fmla="*/ 11 w 51" name="T2"/>
              <a:gd fmla="*/ 173 h 174" name="T3"/>
              <a:gd fmla="*/ 2 w 51" name="T4"/>
              <a:gd fmla="*/ 160 h 174" name="T5"/>
              <a:gd fmla="*/ 28 w 51" name="T6"/>
              <a:gd fmla="*/ 10 h 174" name="T7"/>
              <a:gd fmla="*/ 41 w 51" name="T8"/>
              <a:gd fmla="*/ 1 h 174" name="T9"/>
              <a:gd fmla="*/ 41 w 51" name="T10"/>
              <a:gd fmla="*/ 1 h 174" name="T11"/>
              <a:gd fmla="*/ 50 w 51" name="T12"/>
              <a:gd fmla="*/ 14 h 174" name="T13"/>
              <a:gd fmla="*/ 24 w 51" name="T14"/>
              <a:gd fmla="*/ 164 h 174" name="T15"/>
              <a:gd fmla="*/ 11 w 51" name="T16"/>
              <a:gd fmla="*/ 173 h 17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1" name="T27"/>
              <a:gd fmla="*/ 0 h 174" name="T28"/>
              <a:gd fmla="*/ 51 w 51" name="T29"/>
              <a:gd fmla="*/ 174 h 17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74" w="51">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6" name="Freeform 63"/>
          <p:cNvSpPr/>
          <p:nvPr/>
        </p:nvSpPr>
        <p:spPr bwMode="auto">
          <a:xfrm>
            <a:off x="6500813" y="2816225"/>
            <a:ext cx="201612" cy="314325"/>
          </a:xfrm>
          <a:custGeom>
            <a:gdLst>
              <a:gd fmla="*/ 7 w 101" name="T0"/>
              <a:gd fmla="*/ 154 h 158" name="T1"/>
              <a:gd fmla="*/ 7 w 101" name="T2"/>
              <a:gd fmla="*/ 154 h 158" name="T3"/>
              <a:gd fmla="*/ 3 w 101" name="T4"/>
              <a:gd fmla="*/ 139 h 158" name="T5"/>
              <a:gd fmla="*/ 78 w 101" name="T6"/>
              <a:gd fmla="*/ 8 h 158" name="T7"/>
              <a:gd fmla="*/ 94 w 101" name="T8"/>
              <a:gd fmla="*/ 3 h 158" name="T9"/>
              <a:gd fmla="*/ 94 w 101" name="T10"/>
              <a:gd fmla="*/ 3 h 158" name="T11"/>
              <a:gd fmla="*/ 98 w 101" name="T12"/>
              <a:gd fmla="*/ 19 h 158" name="T13"/>
              <a:gd fmla="*/ 23 w 101" name="T14"/>
              <a:gd fmla="*/ 150 h 158" name="T15"/>
              <a:gd fmla="*/ 7 w 101" name="T16"/>
              <a:gd fmla="*/ 154 h 15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1" name="T27"/>
              <a:gd fmla="*/ 0 h 158" name="T28"/>
              <a:gd fmla="*/ 101 w 101" name="T29"/>
              <a:gd fmla="*/ 158 h 15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8" w="100">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7" name="Freeform 64"/>
          <p:cNvSpPr/>
          <p:nvPr/>
        </p:nvSpPr>
        <p:spPr bwMode="auto">
          <a:xfrm>
            <a:off x="6732588" y="3078163"/>
            <a:ext cx="282575" cy="246062"/>
          </a:xfrm>
          <a:custGeom>
            <a:gdLst>
              <a:gd fmla="*/ 4 w 142" name="T0"/>
              <a:gd fmla="*/ 118 h 123" name="T1"/>
              <a:gd fmla="*/ 4 w 142" name="T2"/>
              <a:gd fmla="*/ 118 h 123" name="T3"/>
              <a:gd fmla="*/ 6 w 142" name="T4"/>
              <a:gd fmla="*/ 101 h 123" name="T5"/>
              <a:gd fmla="*/ 122 w 142" name="T6"/>
              <a:gd fmla="*/ 4 h 123" name="T7"/>
              <a:gd fmla="*/ 138 w 142" name="T8"/>
              <a:gd fmla="*/ 6 h 123" name="T9"/>
              <a:gd fmla="*/ 138 w 142" name="T10"/>
              <a:gd fmla="*/ 6 h 123" name="T11"/>
              <a:gd fmla="*/ 136 w 142" name="T12"/>
              <a:gd fmla="*/ 22 h 123" name="T13"/>
              <a:gd fmla="*/ 20 w 142" name="T14"/>
              <a:gd fmla="*/ 119 h 123" name="T15"/>
              <a:gd fmla="*/ 4 w 142" name="T16"/>
              <a:gd fmla="*/ 118 h 12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2" name="T27"/>
              <a:gd fmla="*/ 0 h 123" name="T28"/>
              <a:gd fmla="*/ 142 w 142" name="T29"/>
              <a:gd fmla="*/ 123 h 12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3" w="142">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8" name="Freeform 65"/>
          <p:cNvSpPr/>
          <p:nvPr/>
        </p:nvSpPr>
        <p:spPr bwMode="auto">
          <a:xfrm>
            <a:off x="5167313" y="3078163"/>
            <a:ext cx="280987" cy="246062"/>
          </a:xfrm>
          <a:custGeom>
            <a:gdLst>
              <a:gd fmla="*/ 137 w 141" name="T0"/>
              <a:gd fmla="*/ 118 h 123" name="T1"/>
              <a:gd fmla="*/ 137 w 141" name="T2"/>
              <a:gd fmla="*/ 118 h 123" name="T3"/>
              <a:gd fmla="*/ 121 w 141" name="T4"/>
              <a:gd fmla="*/ 119 h 123" name="T5"/>
              <a:gd fmla="*/ 5 w 141" name="T6"/>
              <a:gd fmla="*/ 22 h 123" name="T7"/>
              <a:gd fmla="*/ 4 w 141" name="T8"/>
              <a:gd fmla="*/ 6 h 123" name="T9"/>
              <a:gd fmla="*/ 4 w 141" name="T10"/>
              <a:gd fmla="*/ 6 h 123" name="T11"/>
              <a:gd fmla="*/ 20 w 141" name="T12"/>
              <a:gd fmla="*/ 4 h 123" name="T13"/>
              <a:gd fmla="*/ 136 w 141" name="T14"/>
              <a:gd fmla="*/ 101 h 123" name="T15"/>
              <a:gd fmla="*/ 137 w 141" name="T16"/>
              <a:gd fmla="*/ 118 h 12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 name="T27"/>
              <a:gd fmla="*/ 0 h 123" name="T28"/>
              <a:gd fmla="*/ 141 w 141" name="T29"/>
              <a:gd fmla="*/ 123 h 12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3" w="141">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2789" name="文本框 53"/>
          <p:cNvSpPr txBox="1">
            <a:spLocks noChangeArrowheads="1"/>
          </p:cNvSpPr>
          <p:nvPr/>
        </p:nvSpPr>
        <p:spPr bwMode="auto">
          <a:xfrm>
            <a:off x="5408454" y="4049713"/>
            <a:ext cx="137985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a:solidFill>
                  <a:schemeClr val="accent2"/>
                </a:solidFill>
                <a:ea charset="-120" panose="020b0604030504040204" pitchFamily="34" typeface="Microsoft JhengHei"/>
              </a:rPr>
              <a:t>TEXTE HERE</a:t>
            </a:r>
          </a:p>
        </p:txBody>
      </p:sp>
      <p:sp>
        <p:nvSpPr>
          <p:cNvPr id="32790" name="文本框 54"/>
          <p:cNvSpPr txBox="1">
            <a:spLocks noChangeArrowheads="1"/>
          </p:cNvSpPr>
          <p:nvPr/>
        </p:nvSpPr>
        <p:spPr bwMode="auto">
          <a:xfrm>
            <a:off x="4043363" y="2014538"/>
            <a:ext cx="118141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ea charset="-120" panose="020b0604030504040204" pitchFamily="34" typeface="Microsoft JhengHei"/>
              </a:rPr>
              <a:t>BUSINESS</a:t>
            </a:r>
          </a:p>
        </p:txBody>
      </p:sp>
      <p:sp>
        <p:nvSpPr>
          <p:cNvPr id="32791" name="文本框 70"/>
          <p:cNvSpPr txBox="1">
            <a:spLocks noChangeArrowheads="1"/>
          </p:cNvSpPr>
          <p:nvPr/>
        </p:nvSpPr>
        <p:spPr bwMode="auto">
          <a:xfrm>
            <a:off x="7945439" y="2014538"/>
            <a:ext cx="9337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ea charset="-120" panose="020b0604030504040204" pitchFamily="34" typeface="Microsoft JhengHei"/>
              </a:rPr>
              <a:t>SOCIAL</a:t>
            </a:r>
          </a:p>
        </p:txBody>
      </p:sp>
      <p:sp>
        <p:nvSpPr>
          <p:cNvPr id="32792" name="文本框 71"/>
          <p:cNvSpPr txBox="1">
            <a:spLocks noChangeArrowheads="1"/>
          </p:cNvSpPr>
          <p:nvPr/>
        </p:nvSpPr>
        <p:spPr bwMode="auto">
          <a:xfrm>
            <a:off x="7940674" y="5516563"/>
            <a:ext cx="12988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ea charset="-120" panose="020b0604030504040204" pitchFamily="34" typeface="Microsoft JhengHei"/>
              </a:rPr>
              <a:t>PLANNING</a:t>
            </a:r>
          </a:p>
        </p:txBody>
      </p:sp>
      <p:sp>
        <p:nvSpPr>
          <p:cNvPr id="32793" name="文本框 72"/>
          <p:cNvSpPr txBox="1">
            <a:spLocks noChangeArrowheads="1"/>
          </p:cNvSpPr>
          <p:nvPr/>
        </p:nvSpPr>
        <p:spPr bwMode="auto">
          <a:xfrm>
            <a:off x="3733800" y="5541963"/>
            <a:ext cx="142906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ea charset="-120" panose="020b0604030504040204" pitchFamily="34" typeface="Microsoft JhengHei"/>
              </a:rPr>
              <a:t>MARKETING</a:t>
            </a:r>
          </a:p>
        </p:txBody>
      </p:sp>
      <p:sp>
        <p:nvSpPr>
          <p:cNvPr id="32794" name="矩形 55"/>
          <p:cNvSpPr>
            <a:spLocks noChangeArrowheads="1"/>
          </p:cNvSpPr>
          <p:nvPr/>
        </p:nvSpPr>
        <p:spPr bwMode="auto">
          <a:xfrm>
            <a:off x="4017963" y="2311400"/>
            <a:ext cx="19415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200">
                <a:ea charset="-120" panose="020b0604030504040204" pitchFamily="34" typeface="Microsoft JhengHei"/>
              </a:rPr>
              <a:t>This text will not appear in a consistent order.</a:t>
            </a:r>
          </a:p>
        </p:txBody>
      </p:sp>
      <p:sp>
        <p:nvSpPr>
          <p:cNvPr id="32795" name="矩形 74"/>
          <p:cNvSpPr>
            <a:spLocks noChangeArrowheads="1"/>
          </p:cNvSpPr>
          <p:nvPr/>
        </p:nvSpPr>
        <p:spPr bwMode="auto">
          <a:xfrm>
            <a:off x="7983539" y="2325688"/>
            <a:ext cx="194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200">
                <a:ea charset="-120" panose="020b0604030504040204" pitchFamily="34" typeface="Microsoft JhengHei"/>
              </a:rPr>
              <a:t>This text will not appear in a consistent order.</a:t>
            </a:r>
          </a:p>
        </p:txBody>
      </p:sp>
      <p:sp>
        <p:nvSpPr>
          <p:cNvPr id="32796" name="矩形 75"/>
          <p:cNvSpPr>
            <a:spLocks noChangeArrowheads="1"/>
          </p:cNvSpPr>
          <p:nvPr/>
        </p:nvSpPr>
        <p:spPr bwMode="auto">
          <a:xfrm>
            <a:off x="3733800" y="5888038"/>
            <a:ext cx="19415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200">
                <a:ea charset="-120" panose="020b0604030504040204" pitchFamily="34" typeface="Microsoft JhengHei"/>
              </a:rPr>
              <a:t>This text will not appear in a consistent order.</a:t>
            </a:r>
          </a:p>
        </p:txBody>
      </p:sp>
      <p:sp>
        <p:nvSpPr>
          <p:cNvPr id="32797" name="矩形 76"/>
          <p:cNvSpPr>
            <a:spLocks noChangeArrowheads="1"/>
          </p:cNvSpPr>
          <p:nvPr/>
        </p:nvSpPr>
        <p:spPr bwMode="auto">
          <a:xfrm>
            <a:off x="7948614" y="5840413"/>
            <a:ext cx="194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200">
                <a:ea charset="-120" panose="020b0604030504040204" pitchFamily="34" typeface="Microsoft JhengHei"/>
              </a:rPr>
              <a:t>This text will not appear in a consistent order.</a:t>
            </a:r>
          </a:p>
        </p:txBody>
      </p:sp>
      <p:sp>
        <p:nvSpPr>
          <p:cNvPr id="32798" name="文本框 79"/>
          <p:cNvSpPr txBox="1">
            <a:spLocks noChangeArrowheads="1"/>
          </p:cNvSpPr>
          <p:nvPr/>
        </p:nvSpPr>
        <p:spPr bwMode="auto">
          <a:xfrm>
            <a:off x="865188" y="3424238"/>
            <a:ext cx="2105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2000">
                <a:ea charset="-120" panose="020b0604030504040204" pitchFamily="34" typeface="Microsoft JhengHei"/>
              </a:rPr>
              <a:t>ADD TEXTE HERE</a:t>
            </a:r>
          </a:p>
        </p:txBody>
      </p:sp>
      <p:sp>
        <p:nvSpPr>
          <p:cNvPr id="32799" name="文本框 80"/>
          <p:cNvSpPr txBox="1">
            <a:spLocks noChangeArrowheads="1"/>
          </p:cNvSpPr>
          <p:nvPr/>
        </p:nvSpPr>
        <p:spPr bwMode="auto">
          <a:xfrm>
            <a:off x="9246871" y="3444875"/>
            <a:ext cx="2105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2000">
                <a:ea charset="-120" panose="020b0604030504040204" pitchFamily="34" typeface="Microsoft JhengHei"/>
              </a:rPr>
              <a:t>ADD TEXTE HERE</a:t>
            </a:r>
          </a:p>
        </p:txBody>
      </p:sp>
      <p:sp>
        <p:nvSpPr>
          <p:cNvPr id="32800" name="矩形 46"/>
          <p:cNvSpPr>
            <a:spLocks noChangeArrowheads="1"/>
          </p:cNvSpPr>
          <p:nvPr/>
        </p:nvSpPr>
        <p:spPr bwMode="auto">
          <a:xfrm>
            <a:off x="849313" y="3924300"/>
            <a:ext cx="341947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solidFill>
                  <a:srgbClr val="000000"/>
                </a:solidFill>
              </a:rPr>
              <a:t>This text will not appear in a consistent order. Using default text is a simple way to create the appearance of content without having to create it. </a:t>
            </a:r>
          </a:p>
        </p:txBody>
      </p:sp>
      <p:sp>
        <p:nvSpPr>
          <p:cNvPr id="32801" name="矩形 47"/>
          <p:cNvSpPr>
            <a:spLocks noChangeArrowheads="1"/>
          </p:cNvSpPr>
          <p:nvPr/>
        </p:nvSpPr>
        <p:spPr bwMode="auto">
          <a:xfrm>
            <a:off x="8347074" y="3916363"/>
            <a:ext cx="306387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1400">
                <a:solidFill>
                  <a:srgbClr val="000000"/>
                </a:solidFill>
              </a:rPr>
              <a:t>This text will not appear in a consistent order. Using default text is a simple way to create the appearance of content without having to create it. </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标题 1"/>
          <p:cNvSpPr>
            <a:spLocks noGrp="1"/>
          </p:cNvSpPr>
          <p:nvPr>
            <p:ph idx="4294967295" type="title"/>
          </p:nvPr>
        </p:nvSpPr>
        <p:spPr/>
        <p:txBody>
          <a:bodyPr/>
          <a:lstStyle/>
          <a:p>
            <a:pPr eaLnBrk="1" hangingPunct="1"/>
            <a:r>
              <a:rPr altLang="zh-CN" lang="en-US" smtClean="0"/>
              <a:t>YOUR TITLE HERE</a:t>
            </a:r>
          </a:p>
        </p:txBody>
      </p:sp>
      <p:sp>
        <p:nvSpPr>
          <p:cNvPr id="33795"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pic>
        <p:nvPicPr>
          <p:cNvPr id="33796" name="组合 3"/>
          <p:cNvPicPr>
            <a:picLocks noChangeArrowheads="1"/>
          </p:cNvPicPr>
          <p:nvPr/>
        </p:nvPicPr>
        <p:blipFill>
          <a:blip r:embed="rId2">
            <a:extLst>
              <a:ext uri="{28A0092B-C50C-407E-A947-70E740481C1C}">
                <a14:useLocalDpi val="0"/>
              </a:ext>
            </a:extLst>
          </a:blip>
          <a:stretch>
            <a:fillRect/>
          </a:stretch>
        </p:blipFill>
        <p:spPr bwMode="auto">
          <a:xfrm>
            <a:off x="5443538" y="5095875"/>
            <a:ext cx="1317625" cy="1762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3797" name="组合 10"/>
          <p:cNvPicPr>
            <a:picLocks noChangeArrowheads="1"/>
          </p:cNvPicPr>
          <p:nvPr/>
        </p:nvPicPr>
        <p:blipFill>
          <a:blip r:embed="rId3">
            <a:extLst>
              <a:ext uri="{28A0092B-C50C-407E-A947-70E740481C1C}">
                <a14:useLocalDpi val="0"/>
              </a:ext>
            </a:extLst>
          </a:blip>
          <a:stretch>
            <a:fillRect/>
          </a:stretch>
        </p:blipFill>
        <p:spPr bwMode="auto">
          <a:xfrm>
            <a:off x="6973888" y="5200650"/>
            <a:ext cx="1249362" cy="1657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3798" name="组合 17"/>
          <p:cNvPicPr>
            <a:picLocks noChangeArrowheads="1"/>
          </p:cNvPicPr>
          <p:nvPr/>
        </p:nvPicPr>
        <p:blipFill>
          <a:blip r:embed="rId4">
            <a:extLst>
              <a:ext uri="{28A0092B-C50C-407E-A947-70E740481C1C}">
                <a14:useLocalDpi val="0"/>
              </a:ext>
            </a:extLst>
          </a:blip>
          <a:stretch>
            <a:fillRect/>
          </a:stretch>
        </p:blipFill>
        <p:spPr bwMode="auto">
          <a:xfrm>
            <a:off x="4071938" y="5162550"/>
            <a:ext cx="1231900" cy="1695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3799" name="组合 20"/>
          <p:cNvPicPr>
            <a:picLocks noChangeArrowheads="1"/>
          </p:cNvPicPr>
          <p:nvPr/>
        </p:nvPicPr>
        <p:blipFill>
          <a:blip r:embed="rId5">
            <a:extLst>
              <a:ext uri="{28A0092B-C50C-407E-A947-70E740481C1C}">
                <a14:useLocalDpi val="0"/>
              </a:ext>
            </a:extLst>
          </a:blip>
          <a:stretch>
            <a:fillRect/>
          </a:stretch>
        </p:blipFill>
        <p:spPr bwMode="auto">
          <a:xfrm>
            <a:off x="2743200" y="5346700"/>
            <a:ext cx="1139825" cy="1511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3800" name="组合 24"/>
          <p:cNvPicPr>
            <a:picLocks noChangeArrowheads="1"/>
          </p:cNvPicPr>
          <p:nvPr/>
        </p:nvPicPr>
        <p:blipFill>
          <a:blip r:embed="rId6">
            <a:extLst>
              <a:ext uri="{28A0092B-C50C-407E-A947-70E740481C1C}">
                <a14:useLocalDpi val="0"/>
              </a:ext>
            </a:extLst>
          </a:blip>
          <a:stretch>
            <a:fillRect/>
          </a:stretch>
        </p:blipFill>
        <p:spPr bwMode="auto">
          <a:xfrm>
            <a:off x="8382000" y="5291138"/>
            <a:ext cx="1139825" cy="1566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3801" name="Freeform 59"/>
          <p:cNvSpPr/>
          <p:nvPr/>
        </p:nvSpPr>
        <p:spPr bwMode="auto">
          <a:xfrm>
            <a:off x="1320800" y="3287713"/>
            <a:ext cx="2178050" cy="2198687"/>
          </a:xfrm>
          <a:custGeom>
            <a:gdLst>
              <a:gd fmla="*/ 418 w 997" name="T0"/>
              <a:gd fmla="*/ 0 h 1006" name="T1"/>
              <a:gd fmla="*/ 23 w 997" name="T2"/>
              <a:gd fmla="*/ 383 h 1006" name="T3"/>
              <a:gd fmla="*/ 364 w 997" name="T4"/>
              <a:gd fmla="*/ 736 h 1006" name="T5"/>
              <a:gd fmla="*/ 715 w 997" name="T6"/>
              <a:gd fmla="*/ 1006 h 1006" name="T7"/>
              <a:gd fmla="*/ 629 w 997" name="T8"/>
              <a:gd fmla="*/ 741 h 1006" name="T9"/>
              <a:gd fmla="*/ 671 w 997" name="T10"/>
              <a:gd fmla="*/ 745 h 1006" name="T11"/>
              <a:gd fmla="*/ 939 w 997" name="T12"/>
              <a:gd fmla="*/ 453 h 1006" name="T13"/>
              <a:gd fmla="*/ 449 w 997" name="T14"/>
              <a:gd fmla="*/ 1 h 1006" name="T15"/>
              <a:gd fmla="*/ 418 w 997" name="T16"/>
              <a:gd fmla="*/ 0 h 100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97" name="T27"/>
              <a:gd fmla="*/ 0 h 1006" name="T28"/>
              <a:gd fmla="*/ 997 w 997" name="T29"/>
              <a:gd fmla="*/ 1006 h 100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05" w="997">
                <a:moveTo>
                  <a:pt x="418" y="0"/>
                </a:moveTo>
                <a:cubicBezTo>
                  <a:pt x="242" y="0"/>
                  <a:pt x="0" y="96"/>
                  <a:pt x="23" y="383"/>
                </a:cubicBezTo>
                <a:cubicBezTo>
                  <a:pt x="47" y="688"/>
                  <a:pt x="364" y="736"/>
                  <a:pt x="364" y="736"/>
                </a:cubicBezTo>
                <a:cubicBezTo>
                  <a:pt x="451" y="931"/>
                  <a:pt x="715" y="1006"/>
                  <a:pt x="715" y="1006"/>
                </a:cubicBezTo>
                <a:cubicBezTo>
                  <a:pt x="547" y="769"/>
                  <a:pt x="629" y="741"/>
                  <a:pt x="629" y="741"/>
                </a:cubicBezTo>
                <a:cubicBezTo>
                  <a:pt x="629" y="741"/>
                  <a:pt x="645" y="745"/>
                  <a:pt x="671" y="745"/>
                </a:cubicBezTo>
                <a:cubicBezTo>
                  <a:pt x="745" y="745"/>
                  <a:pt x="895" y="712"/>
                  <a:pt x="939" y="453"/>
                </a:cubicBezTo>
                <a:cubicBezTo>
                  <a:pt x="997" y="105"/>
                  <a:pt x="626" y="13"/>
                  <a:pt x="449" y="1"/>
                </a:cubicBezTo>
                <a:cubicBezTo>
                  <a:pt x="439" y="0"/>
                  <a:pt x="428" y="0"/>
                  <a:pt x="418" y="0"/>
                </a:cubicBezTo>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3802" name="Freeform 60"/>
          <p:cNvSpPr/>
          <p:nvPr/>
        </p:nvSpPr>
        <p:spPr bwMode="auto">
          <a:xfrm>
            <a:off x="5781675" y="2346325"/>
            <a:ext cx="2711450" cy="2549525"/>
          </a:xfrm>
          <a:custGeom>
            <a:gdLst>
              <a:gd fmla="*/ 493 w 911" name="T0"/>
              <a:gd fmla="*/ 0 h 858" name="T1"/>
              <a:gd fmla="*/ 236 w 911" name="T2"/>
              <a:gd fmla="*/ 61 h 858" name="T3"/>
              <a:gd fmla="*/ 94 w 911" name="T4"/>
              <a:gd fmla="*/ 465 h 858" name="T5"/>
              <a:gd fmla="*/ 444 w 911" name="T6"/>
              <a:gd fmla="*/ 730 h 858" name="T7"/>
              <a:gd fmla="*/ 447 w 911" name="T8"/>
              <a:gd fmla="*/ 730 h 858" name="T9"/>
              <a:gd fmla="*/ 381 w 911" name="T10"/>
              <a:gd fmla="*/ 858 h 858" name="T11"/>
              <a:gd fmla="*/ 894 w 911" name="T12"/>
              <a:gd fmla="*/ 343 h 858" name="T13"/>
              <a:gd fmla="*/ 493 w 911" name="T14"/>
              <a:gd fmla="*/ 0 h 858" name="T15"/>
              <a:gd fmla="*/ 0 60000 65536" name="T16"/>
              <a:gd fmla="*/ 0 60000 65536" name="T17"/>
              <a:gd fmla="*/ 0 60000 65536" name="T18"/>
              <a:gd fmla="*/ 0 60000 65536" name="T19"/>
              <a:gd fmla="*/ 0 60000 65536" name="T20"/>
              <a:gd fmla="*/ 0 60000 65536" name="T21"/>
              <a:gd fmla="*/ 0 60000 65536" name="T22"/>
              <a:gd fmla="*/ 0 60000 65536" name="T23"/>
              <a:gd fmla="*/ 0 w 911" name="T24"/>
              <a:gd fmla="*/ 0 h 858" name="T25"/>
              <a:gd fmla="*/ 911 w 911" name="T26"/>
              <a:gd fmla="*/ 858 h 8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858" w="911">
                <a:moveTo>
                  <a:pt x="493" y="0"/>
                </a:moveTo>
                <a:cubicBezTo>
                  <a:pt x="402" y="0"/>
                  <a:pt x="311" y="21"/>
                  <a:pt x="236" y="61"/>
                </a:cubicBezTo>
                <a:cubicBezTo>
                  <a:pt x="0" y="186"/>
                  <a:pt x="94" y="465"/>
                  <a:pt x="94" y="465"/>
                </a:cubicBezTo>
                <a:cubicBezTo>
                  <a:pt x="140" y="722"/>
                  <a:pt x="412" y="730"/>
                  <a:pt x="444" y="730"/>
                </a:cubicBezTo>
                <a:cubicBezTo>
                  <a:pt x="446" y="730"/>
                  <a:pt x="447" y="730"/>
                  <a:pt x="447" y="730"/>
                </a:cubicBezTo>
                <a:cubicBezTo>
                  <a:pt x="436" y="786"/>
                  <a:pt x="381" y="858"/>
                  <a:pt x="381" y="858"/>
                </a:cubicBezTo>
                <a:cubicBezTo>
                  <a:pt x="424" y="858"/>
                  <a:pt x="911" y="695"/>
                  <a:pt x="894" y="343"/>
                </a:cubicBezTo>
                <a:cubicBezTo>
                  <a:pt x="882" y="101"/>
                  <a:pt x="689" y="0"/>
                  <a:pt x="493" y="0"/>
                </a:cubicBezTo>
              </a:path>
            </a:pathLst>
          </a:custGeom>
          <a:solidFill>
            <a:srgbClr val="354B5E"/>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3803" name="Freeform 61"/>
          <p:cNvSpPr/>
          <p:nvPr/>
        </p:nvSpPr>
        <p:spPr bwMode="auto">
          <a:xfrm>
            <a:off x="8281988" y="3027363"/>
            <a:ext cx="2557462" cy="2376487"/>
          </a:xfrm>
          <a:custGeom>
            <a:gdLst>
              <a:gd fmla="*/ 733 w 1195" name="T0"/>
              <a:gd fmla="*/ 0 h 1110" name="T1"/>
              <a:gd fmla="*/ 645 w 1195" name="T2"/>
              <a:gd fmla="*/ 6 h 1110" name="T3"/>
              <a:gd fmla="*/ 105 w 1195" name="T4"/>
              <a:gd fmla="*/ 595 h 1110" name="T5"/>
              <a:gd fmla="*/ 429 w 1195" name="T6"/>
              <a:gd fmla="*/ 919 h 1110" name="T7"/>
              <a:gd fmla="*/ 504 w 1195" name="T8"/>
              <a:gd fmla="*/ 909 h 1110" name="T9"/>
              <a:gd fmla="*/ 506 w 1195" name="T10"/>
              <a:gd fmla="*/ 909 h 1110" name="T11"/>
              <a:gd fmla="*/ 559 w 1195" name="T12"/>
              <a:gd fmla="*/ 1110 h 1110" name="T13"/>
              <a:gd fmla="*/ 772 w 1195" name="T14"/>
              <a:gd fmla="*/ 882 h 1110" name="T15"/>
              <a:gd fmla="*/ 1193 w 1195" name="T16"/>
              <a:gd fmla="*/ 421 h 1110" name="T17"/>
              <a:gd fmla="*/ 733 w 1195" name="T18"/>
              <a:gd fmla="*/ 0 h 11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95" name="T30"/>
              <a:gd fmla="*/ 0 h 1110" name="T31"/>
              <a:gd fmla="*/ 1195 w 1195" name="T32"/>
              <a:gd fmla="*/ 1110 h 111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10" w="1195">
                <a:moveTo>
                  <a:pt x="733" y="0"/>
                </a:moveTo>
                <a:cubicBezTo>
                  <a:pt x="702" y="0"/>
                  <a:pt x="673" y="2"/>
                  <a:pt x="645" y="6"/>
                </a:cubicBezTo>
                <a:cubicBezTo>
                  <a:pt x="435" y="38"/>
                  <a:pt x="0" y="185"/>
                  <a:pt x="105" y="595"/>
                </a:cubicBezTo>
                <a:cubicBezTo>
                  <a:pt x="176" y="875"/>
                  <a:pt x="335" y="919"/>
                  <a:pt x="429" y="919"/>
                </a:cubicBezTo>
                <a:cubicBezTo>
                  <a:pt x="474" y="919"/>
                  <a:pt x="504" y="909"/>
                  <a:pt x="504" y="909"/>
                </a:cubicBezTo>
                <a:cubicBezTo>
                  <a:pt x="504" y="909"/>
                  <a:pt x="505" y="909"/>
                  <a:pt x="506" y="909"/>
                </a:cubicBezTo>
                <a:cubicBezTo>
                  <a:pt x="522" y="909"/>
                  <a:pt x="613" y="917"/>
                  <a:pt x="559" y="1110"/>
                </a:cubicBezTo>
                <a:cubicBezTo>
                  <a:pt x="559" y="1110"/>
                  <a:pt x="768" y="988"/>
                  <a:pt x="772" y="882"/>
                </a:cubicBezTo>
                <a:cubicBezTo>
                  <a:pt x="772" y="882"/>
                  <a:pt x="1195" y="787"/>
                  <a:pt x="1193" y="421"/>
                </a:cubicBezTo>
                <a:cubicBezTo>
                  <a:pt x="1192" y="102"/>
                  <a:pt x="937" y="0"/>
                  <a:pt x="733"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3804" name="Freeform 62"/>
          <p:cNvSpPr/>
          <p:nvPr/>
        </p:nvSpPr>
        <p:spPr bwMode="auto">
          <a:xfrm>
            <a:off x="3306763" y="2454275"/>
            <a:ext cx="3071812" cy="2492375"/>
          </a:xfrm>
          <a:custGeom>
            <a:gdLst>
              <a:gd fmla="*/ 453 w 1313" name="T0"/>
              <a:gd fmla="*/ 0 h 1064" name="T1"/>
              <a:gd fmla="*/ 32 w 1313" name="T2"/>
              <a:gd fmla="*/ 351 h 1064" name="T3"/>
              <a:gd fmla="*/ 188 w 1313" name="T4"/>
              <a:gd fmla="*/ 754 h 1064" name="T5"/>
              <a:gd fmla="*/ 771 w 1313" name="T6"/>
              <a:gd fmla="*/ 1064 h 1064" name="T7"/>
              <a:gd fmla="*/ 708 w 1313" name="T8"/>
              <a:gd fmla="*/ 914 h 1064" name="T9"/>
              <a:gd fmla="*/ 816 w 1313" name="T10"/>
              <a:gd fmla="*/ 97 h 1064" name="T11"/>
              <a:gd fmla="*/ 453 w 1313" name="T12"/>
              <a:gd fmla="*/ 0 h 1064" name="T13"/>
              <a:gd fmla="*/ 0 60000 65536" name="T14"/>
              <a:gd fmla="*/ 0 60000 65536" name="T15"/>
              <a:gd fmla="*/ 0 60000 65536" name="T16"/>
              <a:gd fmla="*/ 0 60000 65536" name="T17"/>
              <a:gd fmla="*/ 0 60000 65536" name="T18"/>
              <a:gd fmla="*/ 0 60000 65536" name="T19"/>
              <a:gd fmla="*/ 0 60000 65536" name="T20"/>
              <a:gd fmla="*/ 0 w 1313" name="T21"/>
              <a:gd fmla="*/ 0 h 1064" name="T22"/>
              <a:gd fmla="*/ 1313 w 1313" name="T23"/>
              <a:gd fmla="*/ 1064 h 10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64" w="1313">
                <a:moveTo>
                  <a:pt x="453" y="0"/>
                </a:moveTo>
                <a:cubicBezTo>
                  <a:pt x="193" y="0"/>
                  <a:pt x="54" y="185"/>
                  <a:pt x="32" y="351"/>
                </a:cubicBezTo>
                <a:cubicBezTo>
                  <a:pt x="0" y="582"/>
                  <a:pt x="188" y="754"/>
                  <a:pt x="188" y="754"/>
                </a:cubicBezTo>
                <a:cubicBezTo>
                  <a:pt x="430" y="1029"/>
                  <a:pt x="771" y="1064"/>
                  <a:pt x="771" y="1064"/>
                </a:cubicBezTo>
                <a:cubicBezTo>
                  <a:pt x="708" y="1018"/>
                  <a:pt x="708" y="914"/>
                  <a:pt x="708" y="914"/>
                </a:cubicBezTo>
                <a:cubicBezTo>
                  <a:pt x="1077" y="876"/>
                  <a:pt x="1313" y="340"/>
                  <a:pt x="816" y="97"/>
                </a:cubicBezTo>
                <a:cubicBezTo>
                  <a:pt x="676" y="29"/>
                  <a:pt x="555" y="0"/>
                  <a:pt x="453"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3805" name="文本框 31"/>
          <p:cNvSpPr txBox="1">
            <a:spLocks noChangeArrowheads="1"/>
          </p:cNvSpPr>
          <p:nvPr/>
        </p:nvSpPr>
        <p:spPr bwMode="auto">
          <a:xfrm>
            <a:off x="1814354" y="3411538"/>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1000"/>
              </a:spcAft>
            </a:pPr>
            <a:r>
              <a:rPr altLang="zh-CN" lang="en-US" sz="1600">
                <a:solidFill>
                  <a:schemeClr val="bg1"/>
                </a:solidFill>
              </a:rPr>
              <a:t>TEXT HERE</a:t>
            </a:r>
          </a:p>
        </p:txBody>
      </p:sp>
      <p:sp>
        <p:nvSpPr>
          <p:cNvPr id="33806" name="文本框 32"/>
          <p:cNvSpPr txBox="1">
            <a:spLocks noChangeArrowheads="1"/>
          </p:cNvSpPr>
          <p:nvPr/>
        </p:nvSpPr>
        <p:spPr bwMode="auto">
          <a:xfrm>
            <a:off x="1398588" y="3779838"/>
            <a:ext cx="1979612"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spcAft>
                <a:spcPts val="1000"/>
              </a:spcAft>
            </a:pPr>
            <a:r>
              <a:rPr altLang="zh-CN" lang="en-US" sz="1400">
                <a:solidFill>
                  <a:schemeClr val="bg1"/>
                </a:solidFill>
              </a:rPr>
              <a:t>Whoever evaluates your text cannot evaluate the way you write. </a:t>
            </a:r>
          </a:p>
        </p:txBody>
      </p:sp>
      <p:sp>
        <p:nvSpPr>
          <p:cNvPr id="33807" name="文本框 33"/>
          <p:cNvSpPr txBox="1">
            <a:spLocks noChangeArrowheads="1"/>
          </p:cNvSpPr>
          <p:nvPr/>
        </p:nvSpPr>
        <p:spPr bwMode="auto">
          <a:xfrm>
            <a:off x="4030504" y="2878138"/>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1000"/>
              </a:spcAft>
            </a:pPr>
            <a:r>
              <a:rPr altLang="zh-CN" lang="en-US" sz="1600">
                <a:solidFill>
                  <a:schemeClr val="bg1"/>
                </a:solidFill>
              </a:rPr>
              <a:t>TEXT HERE</a:t>
            </a:r>
          </a:p>
        </p:txBody>
      </p:sp>
      <p:sp>
        <p:nvSpPr>
          <p:cNvPr id="33808" name="文本框 34"/>
          <p:cNvSpPr txBox="1">
            <a:spLocks noChangeArrowheads="1"/>
          </p:cNvSpPr>
          <p:nvPr/>
        </p:nvSpPr>
        <p:spPr bwMode="auto">
          <a:xfrm>
            <a:off x="3614738" y="3248025"/>
            <a:ext cx="1979612"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spcAft>
                <a:spcPts val="1000"/>
              </a:spcAft>
            </a:pPr>
            <a:r>
              <a:rPr altLang="zh-CN" lang="en-US" sz="1400">
                <a:solidFill>
                  <a:schemeClr val="bg1"/>
                </a:solidFill>
              </a:rPr>
              <a:t>Whoever evaluates your text cannot evaluate the way you write. </a:t>
            </a:r>
          </a:p>
        </p:txBody>
      </p:sp>
      <p:sp>
        <p:nvSpPr>
          <p:cNvPr id="33809" name="文本框 35"/>
          <p:cNvSpPr txBox="1">
            <a:spLocks noChangeArrowheads="1"/>
          </p:cNvSpPr>
          <p:nvPr/>
        </p:nvSpPr>
        <p:spPr bwMode="auto">
          <a:xfrm>
            <a:off x="6622893" y="2693988"/>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1000"/>
              </a:spcAft>
            </a:pPr>
            <a:r>
              <a:rPr altLang="zh-CN" lang="en-US" sz="1600">
                <a:solidFill>
                  <a:schemeClr val="bg1"/>
                </a:solidFill>
              </a:rPr>
              <a:t>TEXT HERE</a:t>
            </a:r>
          </a:p>
        </p:txBody>
      </p:sp>
      <p:sp>
        <p:nvSpPr>
          <p:cNvPr id="33810" name="文本框 36"/>
          <p:cNvSpPr txBox="1">
            <a:spLocks noChangeArrowheads="1"/>
          </p:cNvSpPr>
          <p:nvPr/>
        </p:nvSpPr>
        <p:spPr bwMode="auto">
          <a:xfrm>
            <a:off x="6207124" y="3063875"/>
            <a:ext cx="1981200"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spcAft>
                <a:spcPts val="1000"/>
              </a:spcAft>
            </a:pPr>
            <a:r>
              <a:rPr altLang="zh-CN" lang="en-US" sz="1400">
                <a:solidFill>
                  <a:schemeClr val="bg1"/>
                </a:solidFill>
              </a:rPr>
              <a:t>Whoever evaluates your text cannot evaluate the way you write. </a:t>
            </a:r>
          </a:p>
        </p:txBody>
      </p:sp>
      <p:sp>
        <p:nvSpPr>
          <p:cNvPr id="33811" name="文本框 37"/>
          <p:cNvSpPr txBox="1">
            <a:spLocks noChangeArrowheads="1"/>
          </p:cNvSpPr>
          <p:nvPr/>
        </p:nvSpPr>
        <p:spPr bwMode="auto">
          <a:xfrm>
            <a:off x="9096218" y="3273425"/>
            <a:ext cx="1148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25000"/>
              </a:lnSpc>
              <a:spcAft>
                <a:spcPts val="1000"/>
              </a:spcAft>
            </a:pPr>
            <a:r>
              <a:rPr altLang="zh-CN" lang="en-US" sz="1600">
                <a:solidFill>
                  <a:schemeClr val="bg1"/>
                </a:solidFill>
              </a:rPr>
              <a:t>TEXT HERE</a:t>
            </a:r>
          </a:p>
        </p:txBody>
      </p:sp>
      <p:sp>
        <p:nvSpPr>
          <p:cNvPr id="33812" name="文本框 38"/>
          <p:cNvSpPr txBox="1">
            <a:spLocks noChangeArrowheads="1"/>
          </p:cNvSpPr>
          <p:nvPr/>
        </p:nvSpPr>
        <p:spPr bwMode="auto">
          <a:xfrm>
            <a:off x="8680449" y="3643313"/>
            <a:ext cx="1979613"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lnSpc>
                <a:spcPct val="114000"/>
              </a:lnSpc>
              <a:spcAft>
                <a:spcPts val="1000"/>
              </a:spcAft>
            </a:pPr>
            <a:r>
              <a:rPr altLang="zh-CN" lang="en-US" sz="1400">
                <a:solidFill>
                  <a:schemeClr val="bg1"/>
                </a:solidFill>
              </a:rPr>
              <a:t>Whoever evaluates your text cannot evaluate the way you write. </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标题 1"/>
          <p:cNvSpPr>
            <a:spLocks noGrp="1"/>
          </p:cNvSpPr>
          <p:nvPr>
            <p:ph idx="4294967295" type="title"/>
          </p:nvPr>
        </p:nvSpPr>
        <p:spPr/>
        <p:txBody>
          <a:bodyPr/>
          <a:lstStyle/>
          <a:p>
            <a:pPr eaLnBrk="1" hangingPunct="1"/>
            <a:r>
              <a:rPr altLang="zh-CN" lang="en-US" smtClean="0"/>
              <a:t>YOUR TITLE HERE</a:t>
            </a:r>
          </a:p>
        </p:txBody>
      </p:sp>
      <p:sp>
        <p:nvSpPr>
          <p:cNvPr id="34819"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pic>
        <p:nvPicPr>
          <p:cNvPr id="34820"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1995900"/>
            <a:ext cx="6096000" cy="3944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821" name="圆角矩形 3"/>
          <p:cNvSpPr>
            <a:spLocks noChangeArrowheads="1" noChangeAspect="1"/>
          </p:cNvSpPr>
          <p:nvPr/>
        </p:nvSpPr>
        <p:spPr bwMode="auto">
          <a:xfrm>
            <a:off x="6675438" y="2190750"/>
            <a:ext cx="539750" cy="539750"/>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4822" name="圆角矩形 5"/>
          <p:cNvSpPr>
            <a:spLocks noChangeArrowheads="1" noChangeAspect="1"/>
          </p:cNvSpPr>
          <p:nvPr/>
        </p:nvSpPr>
        <p:spPr bwMode="auto">
          <a:xfrm>
            <a:off x="6675438" y="3179763"/>
            <a:ext cx="539750" cy="539750"/>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4823" name="圆角矩形 7"/>
          <p:cNvSpPr>
            <a:spLocks noChangeArrowheads="1" noChangeAspect="1"/>
          </p:cNvSpPr>
          <p:nvPr/>
        </p:nvSpPr>
        <p:spPr bwMode="auto">
          <a:xfrm>
            <a:off x="6675438" y="4162425"/>
            <a:ext cx="539750" cy="539750"/>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4824" name="圆角矩形 8"/>
          <p:cNvSpPr>
            <a:spLocks noChangeArrowheads="1" noChangeAspect="1"/>
          </p:cNvSpPr>
          <p:nvPr/>
        </p:nvSpPr>
        <p:spPr bwMode="auto">
          <a:xfrm>
            <a:off x="6675438" y="5145088"/>
            <a:ext cx="539750" cy="541337"/>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34825" name="文本框 9"/>
          <p:cNvSpPr txBox="1">
            <a:spLocks noChangeArrowheads="1"/>
          </p:cNvSpPr>
          <p:nvPr/>
        </p:nvSpPr>
        <p:spPr bwMode="auto">
          <a:xfrm>
            <a:off x="7351714" y="2190750"/>
            <a:ext cx="4206875"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t>Using default text is a simple way to create the appearance of content without having to create it.</a:t>
            </a:r>
          </a:p>
        </p:txBody>
      </p:sp>
      <p:sp>
        <p:nvSpPr>
          <p:cNvPr id="34826" name="文本框 10"/>
          <p:cNvSpPr txBox="1">
            <a:spLocks noChangeArrowheads="1"/>
          </p:cNvSpPr>
          <p:nvPr/>
        </p:nvSpPr>
        <p:spPr bwMode="auto">
          <a:xfrm>
            <a:off x="7351714" y="3179763"/>
            <a:ext cx="4206875"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t>Using default text is a simple way to create the appearance of content without having to create it.</a:t>
            </a:r>
          </a:p>
        </p:txBody>
      </p:sp>
      <p:sp>
        <p:nvSpPr>
          <p:cNvPr id="34827" name="文本框 11"/>
          <p:cNvSpPr txBox="1">
            <a:spLocks noChangeArrowheads="1"/>
          </p:cNvSpPr>
          <p:nvPr/>
        </p:nvSpPr>
        <p:spPr bwMode="auto">
          <a:xfrm>
            <a:off x="7351714" y="4162425"/>
            <a:ext cx="4206875"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t>Using default text is a simple way to create the appearance of content without having to create it.</a:t>
            </a:r>
          </a:p>
        </p:txBody>
      </p:sp>
      <p:sp>
        <p:nvSpPr>
          <p:cNvPr id="34828" name="文本框 12"/>
          <p:cNvSpPr txBox="1">
            <a:spLocks noChangeArrowheads="1"/>
          </p:cNvSpPr>
          <p:nvPr/>
        </p:nvSpPr>
        <p:spPr bwMode="auto">
          <a:xfrm>
            <a:off x="7351714" y="5145088"/>
            <a:ext cx="4206875"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t>Using default text is a simple way to create the appearance of content without having to create it.</a:t>
            </a:r>
          </a:p>
        </p:txBody>
      </p:sp>
      <p:sp>
        <p:nvSpPr>
          <p:cNvPr id="34829" name="KSO_Shape"/>
          <p:cNvSpPr>
            <a:spLocks noChangeAspect="1"/>
          </p:cNvSpPr>
          <p:nvPr/>
        </p:nvSpPr>
        <p:spPr bwMode="auto">
          <a:xfrm>
            <a:off x="6765925" y="2279650"/>
            <a:ext cx="360363" cy="360363"/>
          </a:xfrm>
          <a:custGeom>
            <a:gdLst>
              <a:gd fmla="*/ 1990090 w 2276475" name="T0"/>
              <a:gd fmla="*/ 1006121 h 2276475" name="T1"/>
              <a:gd fmla="*/ 2026603 w 2276475" name="T2"/>
              <a:gd fmla="*/ 1074595 h 2276475" name="T3"/>
              <a:gd fmla="*/ 2003743 w 2276475" name="T4"/>
              <a:gd fmla="*/ 1150043 h 2276475" name="T5"/>
              <a:gd fmla="*/ 1935480 w 2276475" name="T6"/>
              <a:gd fmla="*/ 1186816 h 2276475" name="T7"/>
              <a:gd fmla="*/ 1859598 w 2276475" name="T8"/>
              <a:gd fmla="*/ 1163991 h 2276475" name="T9"/>
              <a:gd fmla="*/ 1822768 w 2276475" name="T10"/>
              <a:gd fmla="*/ 1095517 h 2276475" name="T11"/>
              <a:gd fmla="*/ 1845628 w 2276475" name="T12"/>
              <a:gd fmla="*/ 1020069 h 2276475" name="T13"/>
              <a:gd fmla="*/ 1914208 w 2276475" name="T14"/>
              <a:gd fmla="*/ 983296 h 2276475" name="T15"/>
              <a:gd fmla="*/ 1066800 w 2276475" name="T16"/>
              <a:gd fmla="*/ 1104910 h 2276475" name="T17"/>
              <a:gd fmla="*/ 955675 w 2276475" name="T18"/>
              <a:gd fmla="*/ 853792 h 2276475" name="T19"/>
              <a:gd fmla="*/ 1002983 w 2276475" name="T20"/>
              <a:gd fmla="*/ 952017 h 2276475" name="T21"/>
              <a:gd fmla="*/ 958215 w 2276475" name="T22"/>
              <a:gd fmla="*/ 1107141 h 2276475" name="T23"/>
              <a:gd fmla="*/ 758190 w 2276475" name="T24"/>
              <a:gd fmla="*/ 1253047 h 2276475" name="T25"/>
              <a:gd fmla="*/ 930275 w 2276475" name="T26"/>
              <a:gd fmla="*/ 1023539 h 2276475" name="T27"/>
              <a:gd fmla="*/ 916940 w 2276475" name="T28"/>
              <a:gd fmla="*/ 909103 h 2276475" name="T29"/>
              <a:gd fmla="*/ 795338 w 2276475" name="T30"/>
              <a:gd fmla="*/ 897977 h 2276475" name="T31"/>
              <a:gd fmla="*/ 810260 w 2276475" name="T32"/>
              <a:gd fmla="*/ 830269 h 2276475" name="T33"/>
              <a:gd fmla="*/ 1566304 w 2276475" name="T34"/>
              <a:gd fmla="*/ 972465 h 2276475" name="T35"/>
              <a:gd fmla="*/ 1670527 w 2276475" name="T36"/>
              <a:gd fmla="*/ 961969 h 2276475" name="T37"/>
              <a:gd fmla="*/ 1731984 w 2276475" name="T38"/>
              <a:gd fmla="*/ 1032895 h 2276475" name="T39"/>
              <a:gd fmla="*/ 1678447 w 2276475" name="T40"/>
              <a:gd fmla="*/ 1084420 h 2276475" name="T41"/>
              <a:gd fmla="*/ 1637582 w 2276475" name="T42"/>
              <a:gd fmla="*/ 1020491 h 2276475" name="T43"/>
              <a:gd fmla="*/ 1548247 w 2276475" name="T44"/>
              <a:gd fmla="*/ 1042119 h 2276475" name="T45"/>
              <a:gd fmla="*/ 472263 w 2276475" name="T46"/>
              <a:gd fmla="*/ 597214 h 2276475" name="T47"/>
              <a:gd fmla="*/ 552878 w 2276475" name="T48"/>
              <a:gd fmla="*/ 1121943 h 2276475" name="T49"/>
              <a:gd fmla="*/ 423069 w 2276475" name="T50"/>
              <a:gd fmla="*/ 1184162 h 2276475" name="T51"/>
              <a:gd fmla="*/ 594455 w 2276475" name="T52"/>
              <a:gd fmla="*/ 1417481 h 2276475" name="T53"/>
              <a:gd fmla="*/ 954366 w 2276475" name="T54"/>
              <a:gd fmla="*/ 1768253 h 2276475" name="T55"/>
              <a:gd fmla="*/ 1130512 w 2276475" name="T56"/>
              <a:gd fmla="*/ 1862533 h 2276475" name="T57"/>
              <a:gd fmla="*/ 1190180 w 2276475" name="T58"/>
              <a:gd fmla="*/ 1708891 h 2276475" name="T59"/>
              <a:gd fmla="*/ 1697356 w 2276475" name="T60"/>
              <a:gd fmla="*/ 1837772 h 2276475" name="T61"/>
              <a:gd fmla="*/ 1652287 w 2276475" name="T62"/>
              <a:gd fmla="*/ 2273618 h 2276475" name="T63"/>
              <a:gd fmla="*/ 1303803 w 2276475" name="T64"/>
              <a:gd fmla="*/ 2220923 h 2276475" name="T65"/>
              <a:gd fmla="*/ 948653 w 2276475" name="T66"/>
              <a:gd fmla="*/ 2085376 h 2276475" name="T67"/>
              <a:gd fmla="*/ 551609 w 2276475" name="T68"/>
              <a:gd fmla="*/ 1819043 h 2276475" name="T69"/>
              <a:gd fmla="*/ 230419 w 2276475" name="T70"/>
              <a:gd fmla="*/ 1439384 h 2276475" name="T71"/>
              <a:gd fmla="*/ 66650 w 2276475" name="T72"/>
              <a:gd fmla="*/ 1067661 h 2276475" name="T73"/>
              <a:gd fmla="*/ 635 w 2276475" name="T74"/>
              <a:gd fmla="*/ 688002 h 2276475" name="T75"/>
              <a:gd fmla="*/ 46972 w 2276475" name="T76"/>
              <a:gd fmla="*/ 580707 h 2276475" name="T77"/>
              <a:gd fmla="*/ 1296988 w 2276475" name="T78"/>
              <a:gd fmla="*/ 264159 h 2276475" name="T79"/>
              <a:gd fmla="*/ 1343026 w 2276475" name="T80"/>
              <a:gd fmla="*/ 326072 h 2276475" name="T81"/>
              <a:gd fmla="*/ 1331596 w 2276475" name="T82"/>
              <a:gd fmla="*/ 404812 h 2276475" name="T83"/>
              <a:gd fmla="*/ 1269683 w 2276475" name="T84"/>
              <a:gd fmla="*/ 450850 h 2276475" name="T85"/>
              <a:gd fmla="*/ 1190626 w 2276475" name="T86"/>
              <a:gd fmla="*/ 439420 h 2276475" name="T87"/>
              <a:gd fmla="*/ 1144588 w 2276475" name="T88"/>
              <a:gd fmla="*/ 377507 h 2276475" name="T89"/>
              <a:gd fmla="*/ 1156336 w 2276475" name="T90"/>
              <a:gd fmla="*/ 298449 h 2276475" name="T91"/>
              <a:gd fmla="*/ 1218248 w 2276475" name="T92"/>
              <a:gd fmla="*/ 252412 h 2276475" name="T93"/>
              <a:gd fmla="*/ 1496875 w 2276475" name="T94"/>
              <a:gd fmla="*/ 36843 h 2276475" name="T95"/>
              <a:gd fmla="*/ 1866510 w 2276475" name="T96"/>
              <a:gd fmla="*/ 220105 h 2276475" name="T97"/>
              <a:gd fmla="*/ 2143419 w 2276475" name="T98"/>
              <a:gd fmla="*/ 542163 h 2276475" name="T99"/>
              <a:gd fmla="*/ 2268854 w 2276475" name="T100"/>
              <a:gd fmla="*/ 929967 h 2276475" name="T101"/>
              <a:gd fmla="*/ 2239956 w 2276475" name="T102"/>
              <a:gd fmla="*/ 1332699 h 2276475" name="T103"/>
              <a:gd fmla="*/ 2056409 w 2276475" name="T104"/>
              <a:gd fmla="*/ 1702400 h 2276475" name="T105"/>
              <a:gd fmla="*/ 1990357 w 2276475" name="T106"/>
              <a:gd fmla="*/ 1510880 h 2276475" name="T107"/>
              <a:gd fmla="*/ 2104677 w 2276475" name="T108"/>
              <a:gd fmla="*/ 1184692 h 2276475" name="T109"/>
              <a:gd fmla="*/ 2088482 w 2276475" name="T110"/>
              <a:gd fmla="*/ 843577 h 2276475" name="T111"/>
              <a:gd fmla="*/ 1941454 w 2276475" name="T112"/>
              <a:gd fmla="*/ 527553 h 2276475" name="T113"/>
              <a:gd fmla="*/ 1674706 w 2276475" name="T114"/>
              <a:gd fmla="*/ 286168 h 2276475" name="T115"/>
              <a:gd fmla="*/ 1348577 w 2276475" name="T116"/>
              <a:gd fmla="*/ 171828 h 2276475" name="T117"/>
              <a:gd fmla="*/ 1007204 w 2276475" name="T118"/>
              <a:gd fmla="*/ 188026 h 2276475" name="T119"/>
              <a:gd fmla="*/ 691553 w 2276475" name="T120"/>
              <a:gd fmla="*/ 335398 h 2276475" name="T121"/>
              <a:gd fmla="*/ 660751 w 2276475" name="T122"/>
              <a:gd fmla="*/ 159759 h 2276475" name="T123"/>
              <a:gd fmla="*/ 1043723 w 2276475" name="T124"/>
              <a:gd fmla="*/ 14928 h 227647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276475" name="T189"/>
              <a:gd fmla="*/ 0 h 2276475" name="T190"/>
              <a:gd fmla="*/ 2276475 w 2276475" name="T191"/>
              <a:gd fmla="*/ 2276475 h 2276475"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276475" w="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4830" name="KSO_Shape"/>
          <p:cNvSpPr>
            <a:spLocks noChangeAspect="1"/>
          </p:cNvSpPr>
          <p:nvPr/>
        </p:nvSpPr>
        <p:spPr bwMode="auto">
          <a:xfrm>
            <a:off x="6765925" y="3303588"/>
            <a:ext cx="360363" cy="292100"/>
          </a:xfrm>
          <a:custGeom>
            <a:gdLst>
              <a:gd fmla="*/ 209039 w 684048" name="T0"/>
              <a:gd fmla="*/ 387420 h 556307" name="T1"/>
              <a:gd fmla="*/ 233616 w 684048" name="T2"/>
              <a:gd fmla="*/ 439969 h 556307" name="T3"/>
              <a:gd fmla="*/ 222901 w 684048" name="T4"/>
              <a:gd fmla="*/ 383453 h 556307" name="T5"/>
              <a:gd fmla="*/ 275985 w 684048" name="T6"/>
              <a:gd fmla="*/ 369691 h 556307" name="T7"/>
              <a:gd fmla="*/ 284233 w 684048" name="T8"/>
              <a:gd fmla="*/ 387325 h 556307" name="T9"/>
              <a:gd fmla="*/ 284035 w 684048" name="T10"/>
              <a:gd fmla="*/ 369073 h 556307" name="T11"/>
              <a:gd fmla="*/ 367763 w 684048" name="T12"/>
              <a:gd fmla="*/ 383070 h 556307" name="T13"/>
              <a:gd fmla="*/ 142074 w 684048" name="T14"/>
              <a:gd fmla="*/ 408972 h 556307" name="T15"/>
              <a:gd fmla="*/ 266604 w 684048" name="T16"/>
              <a:gd fmla="*/ 297070 h 556307" name="T17"/>
              <a:gd fmla="*/ 255793 w 684048" name="T18"/>
              <a:gd fmla="*/ 254449 h 556307" name="T19"/>
              <a:gd fmla="*/ 285587 w 684048" name="T20"/>
              <a:gd fmla="*/ 514046 h 556307" name="T21"/>
              <a:gd fmla="*/ 297042 w 684048" name="T22"/>
              <a:gd fmla="*/ 252387 h 556307" name="T23"/>
              <a:gd fmla="*/ 590257 w 684048" name="T24"/>
              <a:gd fmla="*/ 183051 h 556307" name="T25"/>
              <a:gd fmla="*/ 580228 w 684048" name="T26"/>
              <a:gd fmla="*/ 229581 h 556307" name="T27"/>
              <a:gd fmla="*/ 578707 w 684048" name="T28"/>
              <a:gd fmla="*/ 232024 h 556307" name="T29"/>
              <a:gd fmla="*/ 577385 w 684048" name="T30"/>
              <a:gd fmla="*/ 233908 h 556307" name="T31"/>
              <a:gd fmla="*/ 548315 w 684048" name="T32"/>
              <a:gd fmla="*/ 238643 h 556307" name="T33"/>
              <a:gd fmla="*/ 541088 w 684048" name="T34"/>
              <a:gd fmla="*/ 211402 h 556307" name="T35"/>
              <a:gd fmla="*/ 541863 w 684048" name="T36"/>
              <a:gd fmla="*/ 165391 h 556307" name="T37"/>
              <a:gd fmla="*/ 480025 w 684048" name="T38"/>
              <a:gd fmla="*/ 144483 h 556307" name="T39"/>
              <a:gd fmla="*/ 458966 w 684048" name="T40"/>
              <a:gd fmla="*/ 128175 h 556307" name="T41"/>
              <a:gd fmla="*/ 473571 w 684048" name="T42"/>
              <a:gd fmla="*/ 105761 h 556307" name="T43"/>
              <a:gd fmla="*/ 286518 w 684048" name="T44"/>
              <a:gd fmla="*/ 82088 h 556307" name="T45"/>
              <a:gd fmla="*/ 486517 w 684048" name="T46"/>
              <a:gd fmla="*/ 169358 h 556307" name="T47"/>
              <a:gd fmla="*/ 562675 w 684048" name="T48"/>
              <a:gd fmla="*/ 436725 h 556307" name="T49"/>
              <a:gd fmla="*/ 286518 w 684048" name="T50"/>
              <a:gd fmla="*/ 82088 h 556307" name="T51"/>
              <a:gd fmla="*/ 684048 w 684048" name="T52"/>
              <a:gd fmla="*/ 194980 h 556307" name="T53"/>
              <a:gd fmla="*/ 672379 w 684048" name="T54"/>
              <a:gd fmla="*/ 257003 h 556307" name="T55"/>
              <a:gd fmla="*/ 637884 w 684048" name="T56"/>
              <a:gd fmla="*/ 262819 h 556307" name="T57"/>
              <a:gd fmla="*/ 623975 w 684048" name="T58"/>
              <a:gd fmla="*/ 239524 h 556307" name="T59"/>
              <a:gd fmla="*/ 489068 w 684048" name="T60"/>
              <a:gd fmla="*/ 52274 h 556307" name="T61"/>
              <a:gd fmla="*/ 469951 w 684048" name="T62"/>
              <a:gd fmla="*/ 54239 h 556307" name="T63"/>
              <a:gd fmla="*/ 446718 w 684048" name="T64"/>
              <a:gd fmla="*/ 37636 h 556307" name="T65"/>
              <a:gd fmla="*/ 456757 w 684048" name="T66"/>
              <a:gd fmla="*/ 3699 h 556307" name="T67"/>
              <a:gd fmla="*/ 489068 w 684048" name="T68"/>
              <a:gd fmla="*/ 0 h 55630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684048" name="T105"/>
              <a:gd fmla="*/ 0 h 556307" name="T106"/>
              <a:gd fmla="*/ 684048 w 684048" name="T107"/>
              <a:gd fmla="*/ 556307 h 55630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4831" name="KSO_Shape"/>
          <p:cNvSpPr>
            <a:spLocks noChangeAspect="1"/>
          </p:cNvSpPr>
          <p:nvPr/>
        </p:nvSpPr>
        <p:spPr bwMode="auto">
          <a:xfrm>
            <a:off x="6765925" y="4264025"/>
            <a:ext cx="360363" cy="336550"/>
          </a:xfrm>
          <a:custGeom>
            <a:gdLst>
              <a:gd fmla="*/ 813088 w 969654" name="T0"/>
              <a:gd fmla="*/ 487443 h 903534" name="T1"/>
              <a:gd fmla="*/ 777088 w 969654" name="T2"/>
              <a:gd fmla="*/ 523443 h 903534" name="T3"/>
              <a:gd fmla="*/ 813088 w 969654" name="T4"/>
              <a:gd fmla="*/ 559443 h 903534" name="T5"/>
              <a:gd fmla="*/ 849088 w 969654" name="T6"/>
              <a:gd fmla="*/ 523443 h 903534" name="T7"/>
              <a:gd fmla="*/ 813088 w 969654" name="T8"/>
              <a:gd fmla="*/ 487443 h 903534" name="T9"/>
              <a:gd fmla="*/ 606961 w 969654" name="T10"/>
              <a:gd fmla="*/ 487443 h 903534" name="T11"/>
              <a:gd fmla="*/ 570961 w 969654" name="T12"/>
              <a:gd fmla="*/ 523443 h 903534" name="T13"/>
              <a:gd fmla="*/ 606961 w 969654" name="T14"/>
              <a:gd fmla="*/ 559443 h 903534" name="T15"/>
              <a:gd fmla="*/ 642961 w 969654" name="T16"/>
              <a:gd fmla="*/ 523443 h 903534" name="T17"/>
              <a:gd fmla="*/ 606961 w 969654" name="T18"/>
              <a:gd fmla="*/ 487443 h 903534" name="T19"/>
              <a:gd fmla="*/ 691345 w 969654" name="T20"/>
              <a:gd fmla="*/ 336511 h 903534" name="T21"/>
              <a:gd fmla="*/ 901758 w 969654" name="T22"/>
              <a:gd fmla="*/ 422110 h 903534" name="T23"/>
              <a:gd fmla="*/ 881173 w 969654" name="T24"/>
              <a:gd fmla="*/ 774306 h 903534" name="T25"/>
              <a:gd fmla="*/ 905846 w 969654" name="T26"/>
              <a:gd fmla="*/ 903534 h 903534" name="T27"/>
              <a:gd fmla="*/ 792422 w 969654" name="T28"/>
              <a:gd fmla="*/ 824563 h 903534" name="T29"/>
              <a:gd fmla="*/ 459770 w 969654" name="T30"/>
              <a:gd fmla="*/ 713074 h 903534" name="T31"/>
              <a:gd fmla="*/ 554971 w 969654" name="T32"/>
              <a:gd fmla="*/ 373268 h 903534" name="T33"/>
              <a:gd fmla="*/ 691345 w 969654" name="T34"/>
              <a:gd fmla="*/ 336511 h 903534" name="T35"/>
              <a:gd fmla="*/ 547874 w 969654" name="T36"/>
              <a:gd fmla="*/ 187267 h 903534" name="T37"/>
              <a:gd fmla="*/ 493874 w 969654" name="T38"/>
              <a:gd fmla="*/ 241267 h 903534" name="T39"/>
              <a:gd fmla="*/ 547874 w 969654" name="T40"/>
              <a:gd fmla="*/ 295267 h 903534" name="T41"/>
              <a:gd fmla="*/ 601874 w 969654" name="T42"/>
              <a:gd fmla="*/ 241267 h 903534" name="T43"/>
              <a:gd fmla="*/ 547874 w 969654" name="T44"/>
              <a:gd fmla="*/ 187267 h 903534" name="T45"/>
              <a:gd fmla="*/ 294449 w 969654" name="T46"/>
              <a:gd fmla="*/ 187267 h 903534" name="T47"/>
              <a:gd fmla="*/ 240449 w 969654" name="T48"/>
              <a:gd fmla="*/ 241267 h 903534" name="T49"/>
              <a:gd fmla="*/ 294449 w 969654" name="T50"/>
              <a:gd fmla="*/ 295267 h 903534" name="T51"/>
              <a:gd fmla="*/ 348449 w 969654" name="T52"/>
              <a:gd fmla="*/ 241267 h 903534" name="T53"/>
              <a:gd fmla="*/ 294449 w 969654" name="T54"/>
              <a:gd fmla="*/ 187267 h 903534" name="T55"/>
              <a:gd fmla="*/ 408549 w 969654" name="T56"/>
              <a:gd fmla="*/ 168 h 903534" name="T57"/>
              <a:gd fmla="*/ 553141 w 969654" name="T58"/>
              <a:gd fmla="*/ 18800 h 903534" name="T59"/>
              <a:gd fmla="*/ 840274 w 969654" name="T60"/>
              <a:gd fmla="*/ 375462 h 903534" name="T61"/>
              <a:gd fmla="*/ 535419 w 969654" name="T62"/>
              <a:gd fmla="*/ 357502 h 903534" name="T63"/>
              <a:gd fmla="*/ 440218 w 969654" name="T64"/>
              <a:gd fmla="*/ 697308 h 903534" name="T65"/>
              <a:gd fmla="*/ 478397 w 969654" name="T66"/>
              <a:gd fmla="*/ 739559 h 903534" name="T67"/>
              <a:gd fmla="*/ 366675 w 969654" name="T68"/>
              <a:gd fmla="*/ 741395 h 903534" name="T69"/>
              <a:gd fmla="*/ 245711 w 969654" name="T70"/>
              <a:gd fmla="*/ 837584 h 903534" name="T71"/>
              <a:gd fmla="*/ 214226 w 969654" name="T72"/>
              <a:gd fmla="*/ 696474 h 903534" name="T73"/>
              <a:gd fmla="*/ 54436 w 969654" name="T74"/>
              <a:gd fmla="*/ 189343 h 903534" name="T75"/>
              <a:gd fmla="*/ 408549 w 969654" name="T76"/>
              <a:gd fmla="*/ 168 h 90353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969654" name="T117"/>
              <a:gd fmla="*/ 0 h 903534" name="T118"/>
              <a:gd fmla="*/ 969654 w 969654" name="T119"/>
              <a:gd fmla="*/ 903534 h 903534"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34832" name="KSO_Shape"/>
          <p:cNvSpPr>
            <a:spLocks noChangeAspect="1"/>
          </p:cNvSpPr>
          <p:nvPr/>
        </p:nvSpPr>
        <p:spPr bwMode="auto">
          <a:xfrm>
            <a:off x="6765925" y="5238750"/>
            <a:ext cx="360363" cy="354013"/>
          </a:xfrm>
          <a:custGeom>
            <a:gdLst>
              <a:gd fmla="*/ 1477962 w 1622425" name="T0"/>
              <a:gd fmla="*/ 463550 h 1601788" name="T1"/>
              <a:gd fmla="*/ 866214 w 1622425" name="T2"/>
              <a:gd fmla="*/ 419183 h 1601788" name="T3"/>
              <a:gd fmla="*/ 805862 w 1622425" name="T4"/>
              <a:gd fmla="*/ 430298 h 1601788" name="T5"/>
              <a:gd fmla="*/ 757262 w 1622425" name="T6"/>
              <a:gd fmla="*/ 449034 h 1601788" name="T7"/>
              <a:gd fmla="*/ 731533 w 1622425" name="T8"/>
              <a:gd fmla="*/ 466817 h 1601788" name="T9"/>
              <a:gd fmla="*/ 712792 w 1622425" name="T10"/>
              <a:gd fmla="*/ 493810 h 1601788" name="T11"/>
              <a:gd fmla="*/ 701357 w 1622425" name="T12"/>
              <a:gd fmla="*/ 530648 h 1601788" name="T13"/>
              <a:gd fmla="*/ 700087 w 1622425" name="T14"/>
              <a:gd fmla="*/ 578600 h 1601788" name="T15"/>
              <a:gd fmla="*/ 708028 w 1622425" name="T16"/>
              <a:gd fmla="*/ 630998 h 1601788" name="T17"/>
              <a:gd fmla="*/ 703263 w 1622425" name="T18"/>
              <a:gd fmla="*/ 650051 h 1601788" name="T19"/>
              <a:gd fmla="*/ 697545 w 1622425" name="T20"/>
              <a:gd fmla="*/ 666247 h 1601788" name="T21"/>
              <a:gd fmla="*/ 705487 w 1622425" name="T22"/>
              <a:gd fmla="*/ 729760 h 1601788" name="T23"/>
              <a:gd fmla="*/ 718192 w 1622425" name="T24"/>
              <a:gd fmla="*/ 755800 h 1601788" name="T25"/>
              <a:gd fmla="*/ 738839 w 1622425" name="T26"/>
              <a:gd fmla="*/ 763421 h 1601788" name="T27"/>
              <a:gd fmla="*/ 751227 w 1622425" name="T28"/>
              <a:gd fmla="*/ 839954 h 1601788" name="T29"/>
              <a:gd fmla="*/ 765204 w 1622425" name="T30"/>
              <a:gd fmla="*/ 858373 h 1601788" name="T31"/>
              <a:gd fmla="*/ 740745 w 1622425" name="T32"/>
              <a:gd fmla="*/ 895528 h 1601788" name="T33"/>
              <a:gd fmla="*/ 718510 w 1622425" name="T34"/>
              <a:gd fmla="*/ 928555 h 1601788" name="T35"/>
              <a:gd fmla="*/ 544123 w 1622425" name="T36"/>
              <a:gd fmla="*/ 998101 h 1601788" name="T37"/>
              <a:gd fmla="*/ 487583 w 1622425" name="T38"/>
              <a:gd fmla="*/ 1020648 h 1601788" name="T39"/>
              <a:gd fmla="*/ 463442 w 1622425" name="T40"/>
              <a:gd fmla="*/ 1040337 h 1601788" name="T41"/>
              <a:gd fmla="*/ 454230 w 1622425" name="T42"/>
              <a:gd fmla="*/ 1082573 h 1601788" name="T43"/>
              <a:gd fmla="*/ 1277245 w 1622425" name="T44"/>
              <a:gd fmla="*/ 1167997 h 1601788" name="T45"/>
              <a:gd fmla="*/ 1272163 w 1622425" name="T46"/>
              <a:gd fmla="*/ 1049546 h 1601788" name="T47"/>
              <a:gd fmla="*/ 1259775 w 1622425" name="T48"/>
              <a:gd fmla="*/ 1032398 h 1601788" name="T49"/>
              <a:gd fmla="*/ 1221658 w 1622425" name="T50"/>
              <a:gd fmla="*/ 1011121 h 1601788" name="T51"/>
              <a:gd fmla="*/ 1080941 w 1622425" name="T52"/>
              <a:gd fmla="*/ 953960 h 1601788" name="T53"/>
              <a:gd fmla="*/ 1003436 w 1622425" name="T54"/>
              <a:gd fmla="*/ 919980 h 1601788" name="T55"/>
              <a:gd fmla="*/ 955790 w 1622425" name="T56"/>
              <a:gd fmla="*/ 869487 h 1601788" name="T57"/>
              <a:gd fmla="*/ 961507 w 1622425" name="T58"/>
              <a:gd fmla="*/ 849481 h 1601788" name="T59"/>
              <a:gd fmla="*/ 977072 w 1622425" name="T60"/>
              <a:gd fmla="*/ 827887 h 1601788" name="T61"/>
              <a:gd fmla="*/ 981837 w 1622425" name="T62"/>
              <a:gd fmla="*/ 797083 h 1601788" name="T63"/>
              <a:gd fmla="*/ 987236 w 1622425" name="T64"/>
              <a:gd fmla="*/ 770408 h 1601788" name="T65"/>
              <a:gd fmla="*/ 999942 w 1622425" name="T66"/>
              <a:gd fmla="*/ 759928 h 1601788" name="T67"/>
              <a:gd fmla="*/ 1014871 w 1622425" name="T68"/>
              <a:gd fmla="*/ 746908 h 1601788" name="T69"/>
              <a:gd fmla="*/ 1025989 w 1622425" name="T70"/>
              <a:gd fmla="*/ 709753 h 1601788" name="T71"/>
              <a:gd fmla="*/ 1026942 w 1622425" name="T72"/>
              <a:gd fmla="*/ 669105 h 1601788" name="T73"/>
              <a:gd fmla="*/ 1015824 w 1622425" name="T74"/>
              <a:gd fmla="*/ 642747 h 1601788" name="T75"/>
              <a:gd fmla="*/ 1012013 w 1622425" name="T76"/>
              <a:gd fmla="*/ 622106 h 1601788" name="T77"/>
              <a:gd fmla="*/ 1017413 w 1622425" name="T78"/>
              <a:gd fmla="*/ 551607 h 1601788" name="T79"/>
              <a:gd fmla="*/ 1010424 w 1622425" name="T80"/>
              <a:gd fmla="*/ 492222 h 1601788" name="T81"/>
              <a:gd fmla="*/ 995495 w 1622425" name="T82"/>
              <a:gd fmla="*/ 465547 h 1601788" name="T83"/>
              <a:gd fmla="*/ 939908 w 1622425" name="T84"/>
              <a:gd fmla="*/ 436331 h 1601788" name="T85"/>
              <a:gd fmla="*/ 902426 w 1622425" name="T86"/>
              <a:gd fmla="*/ 422041 h 1601788" name="T87"/>
              <a:gd fmla="*/ 1477962 w 1622425" name="T88"/>
              <a:gd fmla="*/ 0 h 1601788" name="T89"/>
              <a:gd fmla="*/ 1403350 w 1622425" name="T90"/>
              <a:gd fmla="*/ 0 h 1601788" name="T91"/>
              <a:gd fmla="*/ 212503 w 1622425" name="T92"/>
              <a:gd fmla="*/ 0 h 1601788" name="T93"/>
              <a:gd fmla="*/ 75917 w 1622425" name="T94"/>
              <a:gd fmla="*/ 1599883 h 1601788" name="T95"/>
              <a:gd fmla="*/ 49870 w 1622425" name="T96"/>
              <a:gd fmla="*/ 1590356 h 1601788" name="T97"/>
              <a:gd fmla="*/ 27635 w 1622425" name="T98"/>
              <a:gd fmla="*/ 1573843 h 1601788" name="T99"/>
              <a:gd fmla="*/ 11435 w 1622425" name="T100"/>
              <a:gd fmla="*/ 1551931 h 1601788" name="T101"/>
              <a:gd fmla="*/ 1906 w 1622425" name="T102"/>
              <a:gd fmla="*/ 1525891 h 1601788" name="T103"/>
              <a:gd fmla="*/ 317 w 1622425" name="T104"/>
              <a:gd fmla="*/ 90188 h 1601788" name="T105"/>
              <a:gd fmla="*/ 5717 w 1622425" name="T106"/>
              <a:gd fmla="*/ 62560 h 1601788" name="T107"/>
              <a:gd fmla="*/ 19058 w 1622425" name="T108"/>
              <a:gd fmla="*/ 38107 h 1601788" name="T109"/>
              <a:gd fmla="*/ 38117 w 1622425" name="T110"/>
              <a:gd fmla="*/ 18736 h 1601788" name="T111"/>
              <a:gd fmla="*/ 62258 w 1622425" name="T112"/>
              <a:gd fmla="*/ 5716 h 1601788" name="T113"/>
              <a:gd fmla="*/ 90211 w 1622425" name="T114"/>
              <a:gd fmla="*/ 0 h 160178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622425" name="T174"/>
              <a:gd fmla="*/ 0 h 1601788" name="T175"/>
              <a:gd fmla="*/ 1622425 w 1622425" name="T176"/>
              <a:gd fmla="*/ 1601788 h 160178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标题 1"/>
          <p:cNvSpPr>
            <a:spLocks noGrp="1"/>
          </p:cNvSpPr>
          <p:nvPr>
            <p:ph idx="4294967295" type="title"/>
          </p:nvPr>
        </p:nvSpPr>
        <p:spPr/>
        <p:txBody>
          <a:bodyPr/>
          <a:lstStyle/>
          <a:p>
            <a:pPr eaLnBrk="1" hangingPunct="1"/>
            <a:r>
              <a:rPr altLang="zh-CN" lang="en-US" smtClean="0"/>
              <a:t>YOUR TITLE HERE</a:t>
            </a:r>
          </a:p>
        </p:txBody>
      </p:sp>
      <p:sp>
        <p:nvSpPr>
          <p:cNvPr id="16387"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16388" name="圆角矩形 3"/>
          <p:cNvSpPr>
            <a:spLocks noChangeArrowheads="1" noChangeAspect="1"/>
          </p:cNvSpPr>
          <p:nvPr/>
        </p:nvSpPr>
        <p:spPr bwMode="auto">
          <a:xfrm>
            <a:off x="839788" y="2103438"/>
            <a:ext cx="539750" cy="539750"/>
          </a:xfrm>
          <a:prstGeom prst="roundRect">
            <a:avLst>
              <a:gd fmla="val 16667"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rgbClr val="FFFFFF"/>
                </a:solidFill>
              </a:rPr>
              <a:t>1</a:t>
            </a:r>
          </a:p>
        </p:txBody>
      </p:sp>
      <p:sp>
        <p:nvSpPr>
          <p:cNvPr id="16389" name="圆角矩形 4"/>
          <p:cNvSpPr>
            <a:spLocks noChangeArrowheads="1" noChangeAspect="1"/>
          </p:cNvSpPr>
          <p:nvPr/>
        </p:nvSpPr>
        <p:spPr bwMode="auto">
          <a:xfrm>
            <a:off x="839788" y="3441700"/>
            <a:ext cx="539750" cy="541338"/>
          </a:xfrm>
          <a:prstGeom prst="roundRect">
            <a:avLst>
              <a:gd fmla="val 16667"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rgbClr val="FFFFFF"/>
                </a:solidFill>
              </a:rPr>
              <a:t>2</a:t>
            </a:r>
          </a:p>
        </p:txBody>
      </p:sp>
      <p:sp>
        <p:nvSpPr>
          <p:cNvPr id="16390" name="圆角矩形 5"/>
          <p:cNvSpPr>
            <a:spLocks noChangeArrowheads="1" noChangeAspect="1"/>
          </p:cNvSpPr>
          <p:nvPr/>
        </p:nvSpPr>
        <p:spPr bwMode="auto">
          <a:xfrm>
            <a:off x="839788" y="4781550"/>
            <a:ext cx="539750" cy="539750"/>
          </a:xfrm>
          <a:prstGeom prst="roundRect">
            <a:avLst>
              <a:gd fmla="val 16667"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rgbClr val="FFFFFF"/>
                </a:solidFill>
              </a:rPr>
              <a:t>3</a:t>
            </a:r>
          </a:p>
        </p:txBody>
      </p:sp>
      <p:sp>
        <p:nvSpPr>
          <p:cNvPr id="16391" name="文本框 7"/>
          <p:cNvSpPr txBox="1">
            <a:spLocks noChangeArrowheads="1"/>
          </p:cNvSpPr>
          <p:nvPr/>
        </p:nvSpPr>
        <p:spPr bwMode="auto">
          <a:xfrm>
            <a:off x="1530350" y="2101850"/>
            <a:ext cx="2539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rPr>
              <a:t>YOUR TEXT GOES HERE</a:t>
            </a:r>
          </a:p>
        </p:txBody>
      </p:sp>
      <p:sp>
        <p:nvSpPr>
          <p:cNvPr id="16392" name="文本框 8"/>
          <p:cNvSpPr txBox="1">
            <a:spLocks noChangeArrowheads="1"/>
          </p:cNvSpPr>
          <p:nvPr/>
        </p:nvSpPr>
        <p:spPr bwMode="auto">
          <a:xfrm>
            <a:off x="1530350" y="2470150"/>
            <a:ext cx="4565650"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spcAft>
                <a:spcPts val="1000"/>
              </a:spcAft>
            </a:pPr>
            <a:r>
              <a:rPr altLang="zh-CN" lang="en-US" sz="1400"/>
              <a:t>It looks even better with you using this text. Whoever evaluates your text cannot evaluate the way you write. </a:t>
            </a:r>
          </a:p>
        </p:txBody>
      </p:sp>
      <p:sp>
        <p:nvSpPr>
          <p:cNvPr id="16393" name="文本框 9"/>
          <p:cNvSpPr txBox="1">
            <a:spLocks noChangeArrowheads="1"/>
          </p:cNvSpPr>
          <p:nvPr/>
        </p:nvSpPr>
        <p:spPr bwMode="auto">
          <a:xfrm>
            <a:off x="1530350" y="3441700"/>
            <a:ext cx="2539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rPr>
              <a:t>YOUR TEXT GOES HERE</a:t>
            </a:r>
          </a:p>
        </p:txBody>
      </p:sp>
      <p:sp>
        <p:nvSpPr>
          <p:cNvPr id="16394" name="文本框 10"/>
          <p:cNvSpPr txBox="1">
            <a:spLocks noChangeArrowheads="1"/>
          </p:cNvSpPr>
          <p:nvPr/>
        </p:nvSpPr>
        <p:spPr bwMode="auto">
          <a:xfrm>
            <a:off x="1530350" y="3811588"/>
            <a:ext cx="4565650"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spcAft>
                <a:spcPts val="1000"/>
              </a:spcAft>
            </a:pPr>
            <a:r>
              <a:rPr altLang="zh-CN" lang="en-US" sz="1400"/>
              <a:t>It looks even better with you using this text. Whoever evaluates your text cannot evaluate the way you write. </a:t>
            </a:r>
          </a:p>
        </p:txBody>
      </p:sp>
      <p:sp>
        <p:nvSpPr>
          <p:cNvPr id="16395" name="文本框 11"/>
          <p:cNvSpPr txBox="1">
            <a:spLocks noChangeArrowheads="1"/>
          </p:cNvSpPr>
          <p:nvPr/>
        </p:nvSpPr>
        <p:spPr bwMode="auto">
          <a:xfrm>
            <a:off x="1530350" y="4803775"/>
            <a:ext cx="2539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rPr>
              <a:t>YOUR TEXT GOES HERE</a:t>
            </a:r>
          </a:p>
        </p:txBody>
      </p:sp>
      <p:sp>
        <p:nvSpPr>
          <p:cNvPr id="16396" name="文本框 12"/>
          <p:cNvSpPr txBox="1">
            <a:spLocks noChangeArrowheads="1"/>
          </p:cNvSpPr>
          <p:nvPr/>
        </p:nvSpPr>
        <p:spPr bwMode="auto">
          <a:xfrm>
            <a:off x="1530350" y="5172074"/>
            <a:ext cx="4565650"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spcAft>
                <a:spcPts val="1000"/>
              </a:spcAft>
            </a:pPr>
            <a:r>
              <a:rPr altLang="zh-CN" lang="en-US" sz="1400"/>
              <a:t>It looks even better with you using this text. Whoever evaluates your text cannot evaluate the way you write. </a:t>
            </a:r>
          </a:p>
        </p:txBody>
      </p:sp>
      <p:sp>
        <p:nvSpPr>
          <p:cNvPr id="16397" name="圆角矩形 13"/>
          <p:cNvSpPr>
            <a:spLocks noChangeArrowheads="1" noChangeAspect="1"/>
          </p:cNvSpPr>
          <p:nvPr/>
        </p:nvSpPr>
        <p:spPr bwMode="auto">
          <a:xfrm>
            <a:off x="6097588" y="2103438"/>
            <a:ext cx="539750" cy="539750"/>
          </a:xfrm>
          <a:prstGeom prst="roundRect">
            <a:avLst>
              <a:gd fmla="val 16667"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rgbClr val="FFFFFF"/>
                </a:solidFill>
              </a:rPr>
              <a:t>4</a:t>
            </a:r>
          </a:p>
        </p:txBody>
      </p:sp>
      <p:sp>
        <p:nvSpPr>
          <p:cNvPr id="16398" name="圆角矩形 14"/>
          <p:cNvSpPr>
            <a:spLocks noChangeArrowheads="1" noChangeAspect="1"/>
          </p:cNvSpPr>
          <p:nvPr/>
        </p:nvSpPr>
        <p:spPr bwMode="auto">
          <a:xfrm>
            <a:off x="6097588" y="4781550"/>
            <a:ext cx="539750" cy="539750"/>
          </a:xfrm>
          <a:prstGeom prst="roundRect">
            <a:avLst>
              <a:gd fmla="val 16667"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rgbClr val="FFFFFF"/>
                </a:solidFill>
              </a:rPr>
              <a:t>6</a:t>
            </a:r>
          </a:p>
        </p:txBody>
      </p:sp>
      <p:sp>
        <p:nvSpPr>
          <p:cNvPr id="16399" name="文本框 15"/>
          <p:cNvSpPr txBox="1">
            <a:spLocks noChangeArrowheads="1"/>
          </p:cNvSpPr>
          <p:nvPr/>
        </p:nvSpPr>
        <p:spPr bwMode="auto">
          <a:xfrm>
            <a:off x="6788149" y="2101850"/>
            <a:ext cx="2539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rgbClr val="354B5E"/>
                </a:solidFill>
              </a:rPr>
              <a:t>YOUR TEXT GOES HERE</a:t>
            </a:r>
          </a:p>
        </p:txBody>
      </p:sp>
      <p:sp>
        <p:nvSpPr>
          <p:cNvPr id="16400" name="文本框 16"/>
          <p:cNvSpPr txBox="1">
            <a:spLocks noChangeArrowheads="1"/>
          </p:cNvSpPr>
          <p:nvPr/>
        </p:nvSpPr>
        <p:spPr bwMode="auto">
          <a:xfrm>
            <a:off x="6788149" y="2470150"/>
            <a:ext cx="4565650"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spcAft>
                <a:spcPts val="1000"/>
              </a:spcAft>
            </a:pPr>
            <a:r>
              <a:rPr altLang="zh-CN" lang="en-US" sz="1400"/>
              <a:t>It looks even better with you using this text. Whoever evaluates your text cannot evaluate the way you write. </a:t>
            </a:r>
          </a:p>
        </p:txBody>
      </p:sp>
      <p:sp>
        <p:nvSpPr>
          <p:cNvPr id="16401" name="文本框 17"/>
          <p:cNvSpPr txBox="1">
            <a:spLocks noChangeArrowheads="1"/>
          </p:cNvSpPr>
          <p:nvPr/>
        </p:nvSpPr>
        <p:spPr bwMode="auto">
          <a:xfrm>
            <a:off x="6788149" y="3441700"/>
            <a:ext cx="2539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rgbClr val="354B5E"/>
                </a:solidFill>
              </a:rPr>
              <a:t>YOUR TEXT GOES HERE</a:t>
            </a:r>
          </a:p>
        </p:txBody>
      </p:sp>
      <p:sp>
        <p:nvSpPr>
          <p:cNvPr id="16402" name="文本框 18"/>
          <p:cNvSpPr txBox="1">
            <a:spLocks noChangeArrowheads="1"/>
          </p:cNvSpPr>
          <p:nvPr/>
        </p:nvSpPr>
        <p:spPr bwMode="auto">
          <a:xfrm>
            <a:off x="6788149" y="3811588"/>
            <a:ext cx="4565650"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spcAft>
                <a:spcPts val="1000"/>
              </a:spcAft>
            </a:pPr>
            <a:r>
              <a:rPr altLang="zh-CN" lang="en-US" sz="1400"/>
              <a:t>It looks even better with you using this text. Whoever evaluates your text cannot evaluate the way you write. </a:t>
            </a:r>
          </a:p>
        </p:txBody>
      </p:sp>
      <p:sp>
        <p:nvSpPr>
          <p:cNvPr id="16403" name="文本框 19"/>
          <p:cNvSpPr txBox="1">
            <a:spLocks noChangeArrowheads="1"/>
          </p:cNvSpPr>
          <p:nvPr/>
        </p:nvSpPr>
        <p:spPr bwMode="auto">
          <a:xfrm>
            <a:off x="6788149" y="4803775"/>
            <a:ext cx="2539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rgbClr val="354B5E"/>
                </a:solidFill>
              </a:rPr>
              <a:t>YOUR TEXT GOES HERE</a:t>
            </a:r>
          </a:p>
        </p:txBody>
      </p:sp>
      <p:sp>
        <p:nvSpPr>
          <p:cNvPr id="16404" name="文本框 20"/>
          <p:cNvSpPr txBox="1">
            <a:spLocks noChangeArrowheads="1"/>
          </p:cNvSpPr>
          <p:nvPr/>
        </p:nvSpPr>
        <p:spPr bwMode="auto">
          <a:xfrm>
            <a:off x="6788149" y="5172074"/>
            <a:ext cx="4565650"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spcAft>
                <a:spcPts val="1000"/>
              </a:spcAft>
            </a:pPr>
            <a:r>
              <a:rPr altLang="zh-CN" lang="en-US" sz="1400"/>
              <a:t>It looks even better with you using this text. Whoever evaluates your text cannot evaluate the way you write. </a:t>
            </a:r>
          </a:p>
        </p:txBody>
      </p:sp>
      <p:sp>
        <p:nvSpPr>
          <p:cNvPr id="16405" name="圆角矩形 21"/>
          <p:cNvSpPr>
            <a:spLocks noChangeArrowheads="1" noChangeAspect="1"/>
          </p:cNvSpPr>
          <p:nvPr/>
        </p:nvSpPr>
        <p:spPr bwMode="auto">
          <a:xfrm>
            <a:off x="6097588" y="3441700"/>
            <a:ext cx="539750" cy="541338"/>
          </a:xfrm>
          <a:prstGeom prst="roundRect">
            <a:avLst>
              <a:gd fmla="val 16667"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r>
              <a:rPr altLang="zh-CN" lang="en-US" sz="2800">
                <a:solidFill>
                  <a:srgbClr val="FFFFFF"/>
                </a:solidFill>
              </a:rPr>
              <a:t>5</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410" name="图片占位符 4"/>
          <p:cNvPicPr>
            <a:picLocks noChangeAspect="1" noGrp="1"/>
          </p:cNvPicPr>
          <p:nvPr>
            <p:ph idx="4294967295" sz="quarter"/>
          </p:nvPr>
        </p:nvPicPr>
        <p:blipFill>
          <a:blip r:embed="rId2">
            <a:extLst>
              <a:ext uri="{28A0092B-C50C-407E-A947-70E740481C1C}">
                <a14:useLocalDpi val="0"/>
              </a:ext>
            </a:extLst>
          </a:blip>
          <a:stretch>
            <a:fillRect/>
          </a:stretch>
        </p:blipFill>
        <p:spPr>
          <a:xfrm>
            <a:off x="5414" y="0"/>
            <a:ext cx="12181172" cy="3429000"/>
          </a:xfrm>
        </p:spPr>
      </p:pic>
      <p:sp>
        <p:nvSpPr>
          <p:cNvPr id="17411" name="圆角矩形 5"/>
          <p:cNvSpPr>
            <a:spLocks noChangeArrowheads="1" noChangeAspect="1"/>
          </p:cNvSpPr>
          <p:nvPr/>
        </p:nvSpPr>
        <p:spPr bwMode="auto">
          <a:xfrm>
            <a:off x="839788" y="3811588"/>
            <a:ext cx="720725" cy="720725"/>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7412" name="圆角矩形 6"/>
          <p:cNvSpPr>
            <a:spLocks noChangeArrowheads="1" noChangeAspect="1"/>
          </p:cNvSpPr>
          <p:nvPr/>
        </p:nvSpPr>
        <p:spPr bwMode="auto">
          <a:xfrm>
            <a:off x="4341813" y="3811588"/>
            <a:ext cx="720725" cy="720725"/>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7413" name="圆角矩形 7"/>
          <p:cNvSpPr>
            <a:spLocks noChangeArrowheads="1" noChangeAspect="1"/>
          </p:cNvSpPr>
          <p:nvPr/>
        </p:nvSpPr>
        <p:spPr bwMode="auto">
          <a:xfrm>
            <a:off x="7848600" y="3811588"/>
            <a:ext cx="719138" cy="720725"/>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7414" name="文本框 7"/>
          <p:cNvSpPr txBox="1">
            <a:spLocks noChangeArrowheads="1"/>
          </p:cNvSpPr>
          <p:nvPr/>
        </p:nvSpPr>
        <p:spPr bwMode="auto">
          <a:xfrm>
            <a:off x="1558925" y="3849688"/>
            <a:ext cx="23783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ea charset="-120" panose="020b0604030504040204" pitchFamily="34" typeface="Microsoft JhengHei"/>
              </a:rPr>
              <a:t>ADD TITLE TEXT HERE</a:t>
            </a:r>
          </a:p>
        </p:txBody>
      </p:sp>
      <p:sp>
        <p:nvSpPr>
          <p:cNvPr id="17415" name="文本框 8"/>
          <p:cNvSpPr txBox="1">
            <a:spLocks noChangeArrowheads="1"/>
          </p:cNvSpPr>
          <p:nvPr/>
        </p:nvSpPr>
        <p:spPr bwMode="auto">
          <a:xfrm>
            <a:off x="5064125" y="3849688"/>
            <a:ext cx="23783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ea charset="-120" panose="020b0604030504040204" pitchFamily="34" typeface="Microsoft JhengHei"/>
              </a:rPr>
              <a:t>ADD TITLE TEXT HERE</a:t>
            </a:r>
          </a:p>
        </p:txBody>
      </p:sp>
      <p:sp>
        <p:nvSpPr>
          <p:cNvPr id="17416" name="文本框 9"/>
          <p:cNvSpPr txBox="1">
            <a:spLocks noChangeArrowheads="1"/>
          </p:cNvSpPr>
          <p:nvPr/>
        </p:nvSpPr>
        <p:spPr bwMode="auto">
          <a:xfrm>
            <a:off x="8567739" y="3849688"/>
            <a:ext cx="23783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ea charset="-120" panose="020b0604030504040204" pitchFamily="34" typeface="Microsoft JhengHei"/>
              </a:rPr>
              <a:t>ADD TITLE TEXT HERE</a:t>
            </a:r>
          </a:p>
        </p:txBody>
      </p:sp>
      <p:sp>
        <p:nvSpPr>
          <p:cNvPr id="17417" name="矩形 11"/>
          <p:cNvSpPr>
            <a:spLocks noChangeArrowheads="1"/>
          </p:cNvSpPr>
          <p:nvPr/>
        </p:nvSpPr>
        <p:spPr bwMode="auto">
          <a:xfrm>
            <a:off x="1560513" y="4225925"/>
            <a:ext cx="27828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200">
                <a:solidFill>
                  <a:srgbClr val="8F8F8F"/>
                </a:solidFill>
              </a:rPr>
              <a:t>YOUR DESIGN LOOKS AWESOME BY THE WAY. THIS TEXT WILL NOT APPEAR IN A CONSISTENT ORDER. </a:t>
            </a:r>
          </a:p>
        </p:txBody>
      </p:sp>
      <p:sp>
        <p:nvSpPr>
          <p:cNvPr id="17418" name="矩形 12"/>
          <p:cNvSpPr>
            <a:spLocks noChangeArrowheads="1"/>
          </p:cNvSpPr>
          <p:nvPr/>
        </p:nvSpPr>
        <p:spPr bwMode="auto">
          <a:xfrm>
            <a:off x="5064125" y="4225925"/>
            <a:ext cx="27844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200">
                <a:solidFill>
                  <a:srgbClr val="8F8F8F"/>
                </a:solidFill>
              </a:rPr>
              <a:t>YOUR DESIGN LOOKS AWESOME BY THE WAY. THIS TEXT WILL NOT APPEAR IN A CONSISTENT ORDER. </a:t>
            </a:r>
          </a:p>
        </p:txBody>
      </p:sp>
      <p:sp>
        <p:nvSpPr>
          <p:cNvPr id="17419" name="矩形 13"/>
          <p:cNvSpPr>
            <a:spLocks noChangeArrowheads="1"/>
          </p:cNvSpPr>
          <p:nvPr/>
        </p:nvSpPr>
        <p:spPr bwMode="auto">
          <a:xfrm>
            <a:off x="8567739" y="4225925"/>
            <a:ext cx="27844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200">
                <a:solidFill>
                  <a:srgbClr val="8F8F8F"/>
                </a:solidFill>
              </a:rPr>
              <a:t>YOUR DESIGN LOOKS AWESOME BY THE WAY. THIS TEXT WILL NOT APPEAR IN A CONSISTENT ORDER. </a:t>
            </a:r>
          </a:p>
        </p:txBody>
      </p:sp>
      <p:sp>
        <p:nvSpPr>
          <p:cNvPr id="17420" name="矩形 14"/>
          <p:cNvSpPr>
            <a:spLocks noChangeArrowheads="1"/>
          </p:cNvSpPr>
          <p:nvPr/>
        </p:nvSpPr>
        <p:spPr bwMode="auto">
          <a:xfrm>
            <a:off x="1560513" y="4979988"/>
            <a:ext cx="2782887" cy="121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171450" marL="171450">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I hope you enjoyed the fake text.</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It looks even better with you using this text. </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People tend to read writing.</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Humans are creative beings. </a:t>
            </a:r>
          </a:p>
        </p:txBody>
      </p:sp>
      <p:sp>
        <p:nvSpPr>
          <p:cNvPr id="17421" name="矩形 15"/>
          <p:cNvSpPr>
            <a:spLocks noChangeArrowheads="1"/>
          </p:cNvSpPr>
          <p:nvPr/>
        </p:nvSpPr>
        <p:spPr bwMode="auto">
          <a:xfrm>
            <a:off x="5064125" y="4979988"/>
            <a:ext cx="2784475" cy="121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171450" marL="171450">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I hope you enjoyed the fake text.</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It looks even better with you using this text. </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People tend to read writing.</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Humans are creative beings. </a:t>
            </a:r>
          </a:p>
        </p:txBody>
      </p:sp>
      <p:sp>
        <p:nvSpPr>
          <p:cNvPr id="17422" name="矩形 16"/>
          <p:cNvSpPr>
            <a:spLocks noChangeArrowheads="1"/>
          </p:cNvSpPr>
          <p:nvPr/>
        </p:nvSpPr>
        <p:spPr bwMode="auto">
          <a:xfrm>
            <a:off x="8567739" y="4979988"/>
            <a:ext cx="2784475" cy="121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171450" marL="171450">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I hope you enjoyed the fake text.</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It looks even better with you using this text. </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People tend to read writing.</a:t>
            </a:r>
          </a:p>
          <a:p>
            <a:pPr eaLnBrk="1" hangingPunct="1">
              <a:lnSpc>
                <a:spcPct val="90000"/>
              </a:lnSpc>
              <a:spcAft>
                <a:spcPts val="800"/>
              </a:spcAft>
              <a:buFont charset="0" panose="020b0604020202020204" pitchFamily="34" typeface="Arial"/>
              <a:buChar char="•"/>
            </a:pPr>
            <a:r>
              <a:rPr altLang="zh-CN" lang="en-US" sz="1200">
                <a:ea charset="-120" panose="020b0604030504040204" pitchFamily="34" typeface="Microsoft JhengHei"/>
              </a:rPr>
              <a:t>Humans are creative beings. </a:t>
            </a:r>
          </a:p>
        </p:txBody>
      </p:sp>
      <p:sp>
        <p:nvSpPr>
          <p:cNvPr id="17423" name="KSO_Shape"/>
          <p:cNvSpPr>
            <a:spLocks noChangeAspect="1"/>
          </p:cNvSpPr>
          <p:nvPr/>
        </p:nvSpPr>
        <p:spPr bwMode="auto">
          <a:xfrm>
            <a:off x="1001713" y="3946525"/>
            <a:ext cx="392112" cy="450850"/>
          </a:xfrm>
          <a:custGeom>
            <a:gdLst>
              <a:gd fmla="*/ 2809875 w 4627563" name="T0"/>
              <a:gd fmla="*/ 4811712 h 5299074" name="T1"/>
              <a:gd fmla="*/ 2745224 w 4627563" name="T2"/>
              <a:gd fmla="*/ 4870449 h 5299074" name="T3"/>
              <a:gd fmla="*/ 2693583 w 4627563" name="T4"/>
              <a:gd fmla="*/ 4799805 h 5299074" name="T5"/>
              <a:gd fmla="*/ 3054173 w 4627563" name="T6"/>
              <a:gd fmla="*/ 4245768 h 5299074" name="T7"/>
              <a:gd fmla="*/ 3143251 w 4627563" name="T8"/>
              <a:gd fmla="*/ 4339034 h 5299074" name="T9"/>
              <a:gd fmla="*/ 3063717 w 4627563" name="T10"/>
              <a:gd fmla="*/ 4441428 h 5299074" name="T11"/>
              <a:gd fmla="*/ 2956345 w 4627563" name="T12"/>
              <a:gd fmla="*/ 4391421 h 5299074" name="T13"/>
              <a:gd fmla="*/ 2973843 w 4627563" name="T14"/>
              <a:gd fmla="*/ 4273946 h 5299074" name="T15"/>
              <a:gd fmla="*/ 3313113 w 4627563" name="T16"/>
              <a:gd fmla="*/ 3781821 h 5299074" name="T17"/>
              <a:gd fmla="*/ 3390107 w 4627563" name="T18"/>
              <a:gd fmla="*/ 3842543 h 5299074" name="T19"/>
              <a:gd fmla="*/ 3397647 w 4627563" name="T20"/>
              <a:gd fmla="*/ 3943746 h 5299074" name="T21"/>
              <a:gd fmla="*/ 3329782 w 4627563" name="T22"/>
              <a:gd fmla="*/ 4014787 h 5299074" name="T23"/>
              <a:gd fmla="*/ 3228578 w 4627563" name="T24"/>
              <a:gd fmla="*/ 4012009 h 5299074" name="T25"/>
              <a:gd fmla="*/ 3164681 w 4627563" name="T26"/>
              <a:gd fmla="*/ 3937793 h 5299074" name="T27"/>
              <a:gd fmla="*/ 3176984 w 4627563" name="T28"/>
              <a:gd fmla="*/ 3837781 h 5299074" name="T29"/>
              <a:gd fmla="*/ 3257153 w 4627563" name="T30"/>
              <a:gd fmla="*/ 3780631 h 5299074" name="T31"/>
              <a:gd fmla="*/ 2749233 w 4627563" name="T32"/>
              <a:gd fmla="*/ 3662481 h 5299074" name="T33"/>
              <a:gd fmla="*/ 2837260 w 4627563" name="T34"/>
              <a:gd fmla="*/ 3818473 h 5299074" name="T35"/>
              <a:gd fmla="*/ 2780558 w 4627563" name="T36"/>
              <a:gd fmla="*/ 3991178 h 5299074" name="T37"/>
              <a:gd fmla="*/ 2616002 w 4627563" name="T38"/>
              <a:gd fmla="*/ 4064000 h 5299074" name="T39"/>
              <a:gd fmla="*/ 2451446 w 4627563" name="T40"/>
              <a:gd fmla="*/ 3991178 h 5299074" name="T41"/>
              <a:gd fmla="*/ 2395140 w 4627563" name="T42"/>
              <a:gd fmla="*/ 3818473 h 5299074" name="T43"/>
              <a:gd fmla="*/ 2483167 w 4627563" name="T44"/>
              <a:gd fmla="*/ 3662481 h 5299074" name="T45"/>
              <a:gd fmla="*/ 2204869 w 4627563" name="T46"/>
              <a:gd fmla="*/ 3415897 h 5299074" name="T47"/>
              <a:gd fmla="*/ 2282395 w 4627563" name="T48"/>
              <a:gd fmla="*/ 3464853 h 5299074" name="T49"/>
              <a:gd fmla="*/ 2298297 w 4627563" name="T50"/>
              <a:gd fmla="*/ 3556447 h 5299074" name="T51"/>
              <a:gd fmla="*/ 2241843 w 4627563" name="T52"/>
              <a:gd fmla="*/ 3627907 h 5299074" name="T53"/>
              <a:gd fmla="*/ 2148415 w 4627563" name="T54"/>
              <a:gd fmla="*/ 3634619 h 5299074" name="T55"/>
              <a:gd fmla="*/ 2082419 w 4627563" name="T56"/>
              <a:gd fmla="*/ 3572634 h 5299074" name="T57"/>
              <a:gd fmla="*/ 2084805 w 4627563" name="T58"/>
              <a:gd fmla="*/ 3479065 h 5299074" name="T59"/>
              <a:gd fmla="*/ 2153583 w 4627563" name="T60"/>
              <a:gd fmla="*/ 3419845 h 5299074" name="T61"/>
              <a:gd fmla="*/ 2956426 w 4627563" name="T62"/>
              <a:gd fmla="*/ 3238079 h 5299074" name="T63"/>
              <a:gd fmla="*/ 3038085 w 4627563" name="T64"/>
              <a:gd fmla="*/ 3342332 h 5299074" name="T65"/>
              <a:gd fmla="*/ 3015093 w 4627563" name="T66"/>
              <a:gd fmla="*/ 3476712 h 5299074" name="T67"/>
              <a:gd fmla="*/ 2902515 w 4627563" name="T68"/>
              <a:gd fmla="*/ 3548065 h 5299074" name="T69"/>
              <a:gd fmla="*/ 2771703 w 4627563" name="T70"/>
              <a:gd fmla="*/ 3511992 h 5299074" name="T71"/>
              <a:gd fmla="*/ 2711450 w 4627563" name="T72"/>
              <a:gd fmla="*/ 3392675 h 5299074" name="T73"/>
              <a:gd fmla="*/ 2760207 w 4627563" name="T74"/>
              <a:gd fmla="*/ 3266620 h 5299074" name="T75"/>
              <a:gd fmla="*/ 1341242 w 4627563" name="T76"/>
              <a:gd fmla="*/ 3000374 h 5299074" name="T77"/>
              <a:gd fmla="*/ 403620 w 4627563" name="T78"/>
              <a:gd fmla="*/ 4688870 h 5299074" name="T79"/>
              <a:gd fmla="*/ 498850 w 4627563" name="T80"/>
              <a:gd fmla="*/ 4903704 h 5299074" name="T81"/>
              <a:gd fmla="*/ 4005310 w 4627563" name="T82"/>
              <a:gd fmla="*/ 5016085 h 5299074" name="T83"/>
              <a:gd fmla="*/ 4184661 w 4627563" name="T84"/>
              <a:gd fmla="*/ 4815944 h 5299074" name="T85"/>
              <a:gd fmla="*/ 4235053 w 4627563" name="T86"/>
              <a:gd fmla="*/ 4552265 h 5299074" name="T87"/>
              <a:gd fmla="*/ 3271841 w 4627563" name="T88"/>
              <a:gd fmla="*/ 3015685 h 5299074" name="T89"/>
              <a:gd fmla="*/ 2892903 w 4627563" name="T90"/>
              <a:gd fmla="*/ 3076933 h 5299074" name="T91"/>
              <a:gd fmla="*/ 1694982 w 4627563" name="T92"/>
              <a:gd fmla="*/ 3074149 h 5299074" name="T93"/>
              <a:gd fmla="*/ 1349374 w 4627563" name="T94"/>
              <a:gd fmla="*/ 3013299 h 5299074" name="T95"/>
              <a:gd fmla="*/ 2995870 w 4627563" name="T96"/>
              <a:gd fmla="*/ 46427 h 5299074" name="T97"/>
              <a:gd fmla="*/ 3112958 w 4627563" name="T98"/>
              <a:gd fmla="*/ 207534 h 5299074" name="T99"/>
              <a:gd fmla="*/ 3105417 w 4627563" name="T100"/>
              <a:gd fmla="*/ 379356 h 5299074" name="T101"/>
              <a:gd fmla="*/ 4604543 w 4627563" name="T102"/>
              <a:gd fmla="*/ 4495920 h 5299074" name="T103"/>
              <a:gd fmla="*/ 4621213 w 4627563" name="T104"/>
              <a:gd fmla="*/ 4792341 h 5299074" name="T105"/>
              <a:gd fmla="*/ 4525161 w 4627563" name="T106"/>
              <a:gd fmla="*/ 5066144 h 5299074" name="T107"/>
              <a:gd fmla="*/ 4255659 w 4627563" name="T108"/>
              <a:gd fmla="*/ 5299074 h 5299074" name="T109"/>
              <a:gd fmla="*/ 113119 w 4627563" name="T110"/>
              <a:gd fmla="*/ 5082016 h 5299074" name="T111"/>
              <a:gd fmla="*/ 8335 w 4627563" name="T112"/>
              <a:gd fmla="*/ 4807817 h 5299074" name="T113"/>
              <a:gd fmla="*/ 20640 w 4627563" name="T114"/>
              <a:gd fmla="*/ 4504649 h 5299074" name="T115"/>
              <a:gd fmla="*/ 1525322 w 4627563" name="T116"/>
              <a:gd fmla="*/ 390466 h 5299074" name="T117"/>
              <a:gd fmla="*/ 1512224 w 4627563" name="T118"/>
              <a:gd fmla="*/ 217058 h 5299074" name="T119"/>
              <a:gd fmla="*/ 1623358 w 4627563" name="T120"/>
              <a:gd fmla="*/ 52776 h 529907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4627563" name="T183"/>
              <a:gd fmla="*/ 0 h 5299074" name="T184"/>
              <a:gd fmla="*/ 4627563 w 4627563" name="T185"/>
              <a:gd fmla="*/ 5299074 h 5299074"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5299074" w="4627563">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17424" name="KSO_Shape"/>
          <p:cNvSpPr>
            <a:spLocks noChangeAspect="1"/>
          </p:cNvSpPr>
          <p:nvPr/>
        </p:nvSpPr>
        <p:spPr bwMode="auto">
          <a:xfrm>
            <a:off x="4481513" y="3962400"/>
            <a:ext cx="450850" cy="419100"/>
          </a:xfrm>
          <a:custGeom>
            <a:gdLst>
              <a:gd fmla="*/ 685899 w 2767013" name="T0"/>
              <a:gd fmla="*/ 1628140 h 2578100" name="T1"/>
              <a:gd fmla="*/ 814822 w 2767013" name="T2"/>
              <a:gd fmla="*/ 1673225 h 2578100" name="T3"/>
              <a:gd fmla="*/ 1062190 w 2767013" name="T4"/>
              <a:gd fmla="*/ 1516380 h 2578100" name="T5"/>
              <a:gd fmla="*/ 1081547 w 2767013" name="T6"/>
              <a:gd fmla="*/ 1274 h 2578100" name="T7"/>
              <a:gd fmla="*/ 1235742 w 2767013" name="T8"/>
              <a:gd fmla="*/ 89156 h 2578100" name="T9"/>
              <a:gd fmla="*/ 1326071 w 2767013" name="T10"/>
              <a:gd fmla="*/ 253047 h 2578100" name="T11"/>
              <a:gd fmla="*/ 1519456 w 2767013" name="T12"/>
              <a:gd fmla="*/ 439420 h 2578100" name="T13"/>
              <a:gd fmla="*/ 1614085 w 2767013" name="T14"/>
              <a:gd fmla="*/ 664210 h 2578100" name="T15"/>
              <a:gd fmla="*/ 1591856 w 2767013" name="T16"/>
              <a:gd fmla="*/ 958850 h 2578100" name="T17"/>
              <a:gd fmla="*/ 1395296 w 2767013" name="T18"/>
              <a:gd fmla="*/ 1286192 h 2578100" name="T19"/>
              <a:gd fmla="*/ 1116808 w 2767013" name="T20"/>
              <a:gd fmla="*/ 1571625 h 2578100" name="T21"/>
              <a:gd fmla="*/ 863407 w 2767013" name="T22"/>
              <a:gd fmla="*/ 1737678 h 2578100" name="T23"/>
              <a:gd fmla="*/ 940570 w 2767013" name="T24"/>
              <a:gd fmla="*/ 2122805 h 2578100" name="T25"/>
              <a:gd fmla="*/ 1091404 w 2767013" name="T26"/>
              <a:gd fmla="*/ 2375218 h 2578100" name="T27"/>
              <a:gd fmla="*/ 1303842 w 2767013" name="T28"/>
              <a:gd fmla="*/ 2498090 h 2578100" name="T29"/>
              <a:gd fmla="*/ 1476587 w 2767013" name="T30"/>
              <a:gd fmla="*/ 2471103 h 2578100" name="T31"/>
              <a:gd fmla="*/ 1605828 w 2767013" name="T32"/>
              <a:gd fmla="*/ 2357120 h 2578100" name="T33"/>
              <a:gd fmla="*/ 1764601 w 2767013" name="T34"/>
              <a:gd fmla="*/ 1958340 h 2578100" name="T35"/>
              <a:gd fmla="*/ 1892890 w 2767013" name="T36"/>
              <a:gd fmla="*/ 1682433 h 2578100" name="T37"/>
              <a:gd fmla="*/ 2061506 w 2767013" name="T38"/>
              <a:gd fmla="*/ 1567497 h 2578100" name="T39"/>
              <a:gd fmla="*/ 2208566 w 2767013" name="T40"/>
              <a:gd fmla="*/ 1484745 h 2578100" name="T41"/>
              <a:gd fmla="*/ 2435693 w 2767013" name="T42"/>
              <a:gd fmla="*/ 1370330 h 2578100" name="T43"/>
              <a:gd fmla="*/ 2674574 w 2767013" name="T44"/>
              <a:gd fmla="*/ 1462498 h 2578100" name="T45"/>
              <a:gd fmla="*/ 2766695 w 2767013" name="T46"/>
              <a:gd fmla="*/ 1701499 h 2578100" name="T47"/>
              <a:gd fmla="*/ 2652338 w 2767013" name="T48"/>
              <a:gd fmla="*/ 1928423 h 2578100" name="T49"/>
              <a:gd fmla="*/ 2403927 w 2767013" name="T50"/>
              <a:gd fmla="*/ 1996754 h 2578100" name="T51"/>
              <a:gd fmla="*/ 2190777 w 2767013" name="T52"/>
              <a:gd fmla="*/ 1861363 h 2578100" name="T53"/>
              <a:gd fmla="*/ 2137718 w 2767013" name="T54"/>
              <a:gd fmla="*/ 1635442 h 2578100" name="T55"/>
              <a:gd fmla="*/ 1985931 w 2767013" name="T56"/>
              <a:gd fmla="*/ 1698308 h 2578100" name="T57"/>
              <a:gd fmla="*/ 1849704 w 2767013" name="T58"/>
              <a:gd fmla="*/ 1946593 h 2578100" name="T59"/>
              <a:gd fmla="*/ 1683627 w 2767013" name="T60"/>
              <a:gd fmla="*/ 2382203 h 2578100" name="T61"/>
              <a:gd fmla="*/ 1542319 w 2767013" name="T62"/>
              <a:gd fmla="*/ 2526030 h 2578100" name="T63"/>
              <a:gd fmla="*/ 1334327 w 2767013" name="T64"/>
              <a:gd fmla="*/ 2578100 h 2578100" name="T65"/>
              <a:gd fmla="*/ 1178094 w 2767013" name="T66"/>
              <a:gd fmla="*/ 2540318 h 2578100" name="T67"/>
              <a:gd fmla="*/ 964386 w 2767013" name="T68"/>
              <a:gd fmla="*/ 2336483 h 2578100" name="T69"/>
              <a:gd fmla="*/ 805296 w 2767013" name="T70"/>
              <a:gd fmla="*/ 1978660 h 2578100" name="T71"/>
              <a:gd fmla="*/ 664306 w 2767013" name="T72"/>
              <a:gd fmla="*/ 1706245 h 2578100" name="T73"/>
              <a:gd fmla="*/ 335963 w 2767013" name="T74"/>
              <a:gd fmla="*/ 1411922 h 2578100" name="T75"/>
              <a:gd fmla="*/ 52713 w 2767013" name="T76"/>
              <a:gd fmla="*/ 977265 h 2578100" name="T77"/>
              <a:gd fmla="*/ 0 w 2767013" name="T78"/>
              <a:gd fmla="*/ 758190 h 2578100" name="T79"/>
              <a:gd fmla="*/ 59063 w 2767013" name="T80"/>
              <a:gd fmla="*/ 503237 h 2578100" name="T81"/>
              <a:gd fmla="*/ 192115 w 2767013" name="T82"/>
              <a:gd fmla="*/ 330200 h 2578100" name="T83"/>
              <a:gd fmla="*/ 291846 w 2767013" name="T84"/>
              <a:gd fmla="*/ 139292 h 2578100" name="T85"/>
              <a:gd fmla="*/ 425579 w 2767013" name="T86"/>
              <a:gd fmla="*/ 24440 h 2578100" name="T87"/>
              <a:gd fmla="*/ 606438 w 2767013" name="T88"/>
              <a:gd fmla="*/ 46331 h 2578100" name="T89"/>
              <a:gd fmla="*/ 708330 w 2767013" name="T90"/>
              <a:gd fmla="*/ 190690 h 2578100" name="T91"/>
              <a:gd fmla="*/ 668529 w 2767013" name="T92"/>
              <a:gd fmla="*/ 367093 h 2578100" name="T93"/>
              <a:gd fmla="*/ 514098 w 2767013" name="T94"/>
              <a:gd fmla="*/ 454343 h 2578100" name="T95"/>
              <a:gd fmla="*/ 342792 w 2767013" name="T96"/>
              <a:gd fmla="*/ 398503 h 2578100" name="T97"/>
              <a:gd fmla="*/ 190527 w 2767013" name="T98"/>
              <a:gd fmla="*/ 441642 h 2578100" name="T99"/>
              <a:gd fmla="*/ 96216 w 2767013" name="T100"/>
              <a:gd fmla="*/ 623887 h 2578100" name="T101"/>
              <a:gd fmla="*/ 93994 w 2767013" name="T102"/>
              <a:gd fmla="*/ 860425 h 2578100" name="T103"/>
              <a:gd fmla="*/ 213708 w 2767013" name="T104"/>
              <a:gd fmla="*/ 1118235 h 2578100" name="T105"/>
              <a:gd fmla="*/ 1476905 w 2767013" name="T106"/>
              <a:gd fmla="*/ 1029017 h 2578100" name="T107"/>
              <a:gd fmla="*/ 1548670 w 2767013" name="T108"/>
              <a:gd fmla="*/ 805180 h 2578100" name="T109"/>
              <a:gd fmla="*/ 1503896 w 2767013" name="T110"/>
              <a:gd fmla="*/ 573087 h 2578100" name="T111"/>
              <a:gd fmla="*/ 1387357 w 2767013" name="T112"/>
              <a:gd fmla="*/ 404177 h 2578100" name="T113"/>
              <a:gd fmla="*/ 1214802 w 2767013" name="T114"/>
              <a:gd fmla="*/ 377957 h 2578100" name="T115"/>
              <a:gd fmla="*/ 1047917 w 2767013" name="T116"/>
              <a:gd fmla="*/ 442595 h 2578100" name="T117"/>
              <a:gd fmla="*/ 888646 w 2767013" name="T118"/>
              <a:gd fmla="*/ 362354 h 2578100" name="T119"/>
              <a:gd fmla="*/ 840738 w 2767013" name="T120"/>
              <a:gd fmla="*/ 187864 h 2578100" name="T121"/>
              <a:gd fmla="*/ 935602 w 2767013" name="T122"/>
              <a:gd fmla="*/ 37891 h 257810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767013" name="T186"/>
              <a:gd fmla="*/ 0 h 2578100" name="T187"/>
              <a:gd fmla="*/ 2767013 w 2767013" name="T188"/>
              <a:gd fmla="*/ 2578100 h 257810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578100" w="2767013">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17425" name="KSO_Shape"/>
          <p:cNvSpPr>
            <a:spLocks noChangeAspect="1"/>
          </p:cNvSpPr>
          <p:nvPr/>
        </p:nvSpPr>
        <p:spPr bwMode="auto">
          <a:xfrm>
            <a:off x="8047038" y="3946525"/>
            <a:ext cx="323850" cy="450850"/>
          </a:xfrm>
          <a:custGeom>
            <a:gdLst>
              <a:gd fmla="*/ 2751573 w 4387850" name="T0"/>
              <a:gd fmla="*/ 638208 h 6094413" name="T1"/>
              <a:gd fmla="*/ 2218529 w 4387850" name="T2"/>
              <a:gd fmla="*/ 1251968 h 6094413" name="T3"/>
              <a:gd fmla="*/ 3361447 w 4387850" name="T4"/>
              <a:gd fmla="*/ 874758 h 6094413" name="T5"/>
              <a:gd fmla="*/ 4127836 w 4387850" name="T6"/>
              <a:gd fmla="*/ 2232459 h 6094413" name="T7"/>
              <a:gd fmla="*/ 3986213 w 4387850" name="T8"/>
              <a:gd fmla="*/ 5565775 h 6094413" name="T9"/>
              <a:gd fmla="*/ 1518175 w 4387850" name="T10"/>
              <a:gd fmla="*/ 4851018 h 6094413" name="T11"/>
              <a:gd fmla="*/ 2381395 w 4387850" name="T12"/>
              <a:gd fmla="*/ 4459203 h 6094413" name="T13"/>
              <a:gd fmla="*/ 2506164 w 4387850" name="T14"/>
              <a:gd fmla="*/ 4405225 h 6094413" name="T15"/>
              <a:gd fmla="*/ 2603947 w 4387850" name="T16"/>
              <a:gd fmla="*/ 4350612 h 6094413" name="T17"/>
              <a:gd fmla="*/ 2715381 w 4387850" name="T18"/>
              <a:gd fmla="*/ 4275043 h 6094413" name="T19"/>
              <a:gd fmla="*/ 2834435 w 4387850" name="T20"/>
              <a:gd fmla="*/ 4175661 h 6094413" name="T21"/>
              <a:gd fmla="*/ 2955711 w 4387850" name="T22"/>
              <a:gd fmla="*/ 4049924 h 6094413" name="T23"/>
              <a:gd fmla="*/ 3073813 w 4387850" name="T24"/>
              <a:gd fmla="*/ 3894658 h 6094413" name="T25"/>
              <a:gd fmla="*/ 3183025 w 4387850" name="T26"/>
              <a:gd fmla="*/ 3707641 h 6094413" name="T27"/>
              <a:gd fmla="*/ 3277633 w 4387850" name="T28"/>
              <a:gd fmla="*/ 3485697 h 6094413" name="T29"/>
              <a:gd fmla="*/ 3305571 w 4387850" name="T30"/>
              <a:gd fmla="*/ 3359960 h 6094413" name="T31"/>
              <a:gd fmla="*/ 3232869 w 4387850" name="T32"/>
              <a:gd fmla="*/ 3348847 h 6094413" name="T33"/>
              <a:gd fmla="*/ 3163976 w 4387850" name="T34"/>
              <a:gd fmla="*/ 3328209 h 6094413" name="T35"/>
              <a:gd fmla="*/ 3099528 w 4387850" name="T36"/>
              <a:gd fmla="*/ 3298045 h 6094413" name="T37"/>
              <a:gd fmla="*/ 3040477 w 4387850" name="T38"/>
              <a:gd fmla="*/ 3259625 h 6094413" name="T39"/>
              <a:gd fmla="*/ 2987459 w 4387850" name="T40"/>
              <a:gd fmla="*/ 3213268 h 6094413" name="T41"/>
              <a:gd fmla="*/ 2941742 w 4387850" name="T42"/>
              <a:gd fmla="*/ 3160560 h 6094413" name="T43"/>
              <a:gd fmla="*/ 2903327 w 4387850" name="T44"/>
              <a:gd fmla="*/ 3101184 h 6094413" name="T45"/>
              <a:gd fmla="*/ 2873167 w 4387850" name="T46"/>
              <a:gd fmla="*/ 3036729 h 6094413" name="T47"/>
              <a:gd fmla="*/ 2852531 w 4387850" name="T48"/>
              <a:gd fmla="*/ 2967828 h 6094413" name="T49"/>
              <a:gd fmla="*/ 2841737 w 4387850" name="T50"/>
              <a:gd fmla="*/ 2895434 h 6094413" name="T51"/>
              <a:gd fmla="*/ 2842689 w 4387850" name="T52"/>
              <a:gd fmla="*/ 2811927 h 6094413" name="T53"/>
              <a:gd fmla="*/ 2858563 w 4387850" name="T54"/>
              <a:gd fmla="*/ 2723340 h 6094413" name="T55"/>
              <a:gd fmla="*/ 2889676 w 4387850" name="T56"/>
              <a:gd fmla="*/ 2640785 h 6094413" name="T57"/>
              <a:gd fmla="*/ 2933488 w 4387850" name="T58"/>
              <a:gd fmla="*/ 2566487 h 6094413" name="T59"/>
              <a:gd fmla="*/ 2989364 w 4387850" name="T60"/>
              <a:gd fmla="*/ 2500443 h 6094413" name="T61"/>
              <a:gd fmla="*/ 2613471 w 4387850" name="T62"/>
              <a:gd fmla="*/ 2281992 h 6094413" name="T63"/>
              <a:gd fmla="*/ 2517593 w 4387850" name="T64"/>
              <a:gd fmla="*/ 2506793 h 6094413" name="T65"/>
              <a:gd fmla="*/ 2476003 w 4387850" name="T66"/>
              <a:gd fmla="*/ 2548706 h 6094413" name="T67"/>
              <a:gd fmla="*/ 2425207 w 4387850" name="T68"/>
              <a:gd fmla="*/ 2576647 h 6094413" name="T69"/>
              <a:gd fmla="*/ 2368061 w 4387850" name="T70"/>
              <a:gd fmla="*/ 2588713 h 6094413" name="T71"/>
              <a:gd fmla="*/ 2309011 w 4387850" name="T72"/>
              <a:gd fmla="*/ 2584267 h 6094413" name="T73"/>
              <a:gd fmla="*/ 1694692 w 4387850" name="T74"/>
              <a:gd fmla="*/ 2939886 h 6094413" name="T75"/>
              <a:gd fmla="*/ 1864543 w 4387850" name="T76"/>
              <a:gd fmla="*/ 2405188 h 6094413" name="T77"/>
              <a:gd fmla="*/ 1820096 w 4387850" name="T78"/>
              <a:gd fmla="*/ 2365816 h 6094413" name="T79"/>
              <a:gd fmla="*/ 1789935 w 4387850" name="T80"/>
              <a:gd fmla="*/ 2316284 h 6094413" name="T81"/>
              <a:gd fmla="*/ 1774697 w 4387850" name="T82"/>
              <a:gd fmla="*/ 2260083 h 6094413" name="T83"/>
              <a:gd fmla="*/ 1776601 w 4387850" name="T84"/>
              <a:gd fmla="*/ 2201025 h 6094413" name="T85"/>
              <a:gd fmla="*/ 1776284 w 4387850" name="T86"/>
              <a:gd fmla="*/ 1947964 h 6094413" name="T87"/>
              <a:gd fmla="*/ 1685168 w 4387850" name="T88"/>
              <a:gd fmla="*/ 2159748 h 6094413" name="T89"/>
              <a:gd fmla="*/ 1643579 w 4387850" name="T90"/>
              <a:gd fmla="*/ 2201342 h 6094413" name="T91"/>
              <a:gd fmla="*/ 1593100 w 4387850" name="T92"/>
              <a:gd fmla="*/ 2229284 h 6094413" name="T93"/>
              <a:gd fmla="*/ 1535954 w 4387850" name="T94"/>
              <a:gd fmla="*/ 2241667 h 6094413" name="T95"/>
              <a:gd fmla="*/ 1476903 w 4387850" name="T96"/>
              <a:gd fmla="*/ 2237222 h 6094413" name="T97"/>
              <a:gd fmla="*/ 941954 w 4387850" name="T98"/>
              <a:gd fmla="*/ 2396298 h 6094413" name="T99"/>
              <a:gd fmla="*/ 1032118 w 4387850" name="T100"/>
              <a:gd fmla="*/ 2058143 h 6094413" name="T101"/>
              <a:gd fmla="*/ 988306 w 4387850" name="T102"/>
              <a:gd fmla="*/ 2018453 h 6094413" name="T103"/>
              <a:gd fmla="*/ 957828 w 4387850" name="T104"/>
              <a:gd fmla="*/ 1968921 h 6094413" name="T105"/>
              <a:gd fmla="*/ 942907 w 4387850" name="T106"/>
              <a:gd fmla="*/ 1912720 h 6094413" name="T107"/>
              <a:gd fmla="*/ 944494 w 4387850" name="T108"/>
              <a:gd fmla="*/ 1853979 h 6094413" name="T109"/>
              <a:gd fmla="*/ 869570 w 4387850" name="T110"/>
              <a:gd fmla="*/ 1586313 h 6094413" name="T111"/>
              <a:gd fmla="*/ 2359489 w 4387850" name="T112"/>
              <a:gd fmla="*/ 486435 h 609441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4387850" name="T171"/>
              <a:gd fmla="*/ 0 h 6094413" name="T172"/>
              <a:gd fmla="*/ 4387850 w 4387850" name="T173"/>
              <a:gd fmla="*/ 6094413 h 609441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6094413" w="4387850">
                <a:moveTo>
                  <a:pt x="3008412" y="738226"/>
                </a:moveTo>
                <a:lnTo>
                  <a:pt x="2731890" y="1451051"/>
                </a:lnTo>
                <a:lnTo>
                  <a:pt x="2853166" y="1498043"/>
                </a:lnTo>
                <a:lnTo>
                  <a:pt x="3129689" y="785219"/>
                </a:lnTo>
                <a:lnTo>
                  <a:pt x="3008412" y="738226"/>
                </a:lnTo>
                <a:close/>
                <a:moveTo>
                  <a:pt x="2751573" y="638208"/>
                </a:moveTo>
                <a:lnTo>
                  <a:pt x="2475369" y="1351668"/>
                </a:lnTo>
                <a:lnTo>
                  <a:pt x="2596327" y="1398343"/>
                </a:lnTo>
                <a:lnTo>
                  <a:pt x="2873167" y="685518"/>
                </a:lnTo>
                <a:lnTo>
                  <a:pt x="2751573" y="638208"/>
                </a:lnTo>
                <a:close/>
                <a:moveTo>
                  <a:pt x="2495052" y="538826"/>
                </a:moveTo>
                <a:lnTo>
                  <a:pt x="2218529" y="1251968"/>
                </a:lnTo>
                <a:lnTo>
                  <a:pt x="2339806" y="1298960"/>
                </a:lnTo>
                <a:lnTo>
                  <a:pt x="2616646" y="585818"/>
                </a:lnTo>
                <a:lnTo>
                  <a:pt x="2495052" y="538826"/>
                </a:lnTo>
                <a:close/>
                <a:moveTo>
                  <a:pt x="2437906" y="0"/>
                </a:moveTo>
                <a:lnTo>
                  <a:pt x="3535742" y="425790"/>
                </a:lnTo>
                <a:lnTo>
                  <a:pt x="3361447" y="874758"/>
                </a:lnTo>
                <a:lnTo>
                  <a:pt x="3264934" y="837609"/>
                </a:lnTo>
                <a:lnTo>
                  <a:pt x="2988729" y="1550751"/>
                </a:lnTo>
                <a:lnTo>
                  <a:pt x="2933488" y="1692999"/>
                </a:lnTo>
                <a:lnTo>
                  <a:pt x="2993808" y="1716495"/>
                </a:lnTo>
                <a:lnTo>
                  <a:pt x="2972537" y="1771743"/>
                </a:lnTo>
                <a:lnTo>
                  <a:pt x="4127836" y="2232459"/>
                </a:lnTo>
                <a:lnTo>
                  <a:pt x="3986232" y="2586831"/>
                </a:lnTo>
                <a:lnTo>
                  <a:pt x="3986213" y="2586831"/>
                </a:lnTo>
                <a:lnTo>
                  <a:pt x="3986213" y="2586879"/>
                </a:lnTo>
                <a:lnTo>
                  <a:pt x="3985607" y="2588395"/>
                </a:lnTo>
                <a:lnTo>
                  <a:pt x="3986213" y="2588395"/>
                </a:lnTo>
                <a:lnTo>
                  <a:pt x="3986213" y="5565775"/>
                </a:lnTo>
                <a:lnTo>
                  <a:pt x="4387850" y="5565775"/>
                </a:lnTo>
                <a:lnTo>
                  <a:pt x="4387850" y="6094413"/>
                </a:lnTo>
                <a:lnTo>
                  <a:pt x="342875" y="6094413"/>
                </a:lnTo>
                <a:lnTo>
                  <a:pt x="342875" y="5565748"/>
                </a:lnTo>
                <a:lnTo>
                  <a:pt x="1518175" y="5565748"/>
                </a:lnTo>
                <a:lnTo>
                  <a:pt x="1518175" y="4851018"/>
                </a:lnTo>
                <a:lnTo>
                  <a:pt x="0" y="4851018"/>
                </a:lnTo>
                <a:lnTo>
                  <a:pt x="0" y="4468728"/>
                </a:lnTo>
                <a:lnTo>
                  <a:pt x="2350600" y="4468728"/>
                </a:lnTo>
                <a:lnTo>
                  <a:pt x="2358854" y="4466506"/>
                </a:lnTo>
                <a:lnTo>
                  <a:pt x="2368061" y="4463648"/>
                </a:lnTo>
                <a:lnTo>
                  <a:pt x="2381395" y="4459203"/>
                </a:lnTo>
                <a:lnTo>
                  <a:pt x="2397904" y="4453170"/>
                </a:lnTo>
                <a:lnTo>
                  <a:pt x="2417270" y="4445232"/>
                </a:lnTo>
                <a:lnTo>
                  <a:pt x="2439493" y="4436342"/>
                </a:lnTo>
                <a:lnTo>
                  <a:pt x="2464574" y="4425229"/>
                </a:lnTo>
                <a:lnTo>
                  <a:pt x="2491877" y="4412210"/>
                </a:lnTo>
                <a:lnTo>
                  <a:pt x="2506164" y="4405225"/>
                </a:lnTo>
                <a:lnTo>
                  <a:pt x="2521403" y="4397287"/>
                </a:lnTo>
                <a:lnTo>
                  <a:pt x="2537277" y="4389032"/>
                </a:lnTo>
                <a:lnTo>
                  <a:pt x="2553150" y="4380459"/>
                </a:lnTo>
                <a:lnTo>
                  <a:pt x="2569659" y="4370933"/>
                </a:lnTo>
                <a:lnTo>
                  <a:pt x="2586803" y="4361090"/>
                </a:lnTo>
                <a:lnTo>
                  <a:pt x="2603947" y="4350612"/>
                </a:lnTo>
                <a:lnTo>
                  <a:pt x="2621725" y="4339499"/>
                </a:lnTo>
                <a:lnTo>
                  <a:pt x="2640139" y="4328069"/>
                </a:lnTo>
                <a:lnTo>
                  <a:pt x="2658235" y="4315685"/>
                </a:lnTo>
                <a:lnTo>
                  <a:pt x="2676966" y="4302667"/>
                </a:lnTo>
                <a:lnTo>
                  <a:pt x="2696015" y="4289332"/>
                </a:lnTo>
                <a:lnTo>
                  <a:pt x="2715381" y="4275043"/>
                </a:lnTo>
                <a:lnTo>
                  <a:pt x="2734747" y="4260120"/>
                </a:lnTo>
                <a:lnTo>
                  <a:pt x="2754431" y="4244562"/>
                </a:lnTo>
                <a:lnTo>
                  <a:pt x="2774114" y="4228686"/>
                </a:lnTo>
                <a:lnTo>
                  <a:pt x="2794115" y="4211858"/>
                </a:lnTo>
                <a:lnTo>
                  <a:pt x="2814434" y="4194076"/>
                </a:lnTo>
                <a:lnTo>
                  <a:pt x="2834435" y="4175661"/>
                </a:lnTo>
                <a:lnTo>
                  <a:pt x="2854436" y="4156610"/>
                </a:lnTo>
                <a:lnTo>
                  <a:pt x="2875072" y="4136923"/>
                </a:lnTo>
                <a:lnTo>
                  <a:pt x="2895073" y="4116285"/>
                </a:lnTo>
                <a:lnTo>
                  <a:pt x="2915074" y="4095011"/>
                </a:lnTo>
                <a:lnTo>
                  <a:pt x="2935710" y="4072468"/>
                </a:lnTo>
                <a:lnTo>
                  <a:pt x="2955711" y="4049924"/>
                </a:lnTo>
                <a:lnTo>
                  <a:pt x="2976030" y="4026110"/>
                </a:lnTo>
                <a:lnTo>
                  <a:pt x="2995713" y="4001344"/>
                </a:lnTo>
                <a:lnTo>
                  <a:pt x="3015714" y="3975943"/>
                </a:lnTo>
                <a:lnTo>
                  <a:pt x="3035081" y="3949589"/>
                </a:lnTo>
                <a:lnTo>
                  <a:pt x="3054447" y="3922600"/>
                </a:lnTo>
                <a:lnTo>
                  <a:pt x="3073813" y="3894658"/>
                </a:lnTo>
                <a:lnTo>
                  <a:pt x="3092861" y="3865447"/>
                </a:lnTo>
                <a:lnTo>
                  <a:pt x="3111592" y="3835600"/>
                </a:lnTo>
                <a:lnTo>
                  <a:pt x="3130006" y="3805119"/>
                </a:lnTo>
                <a:lnTo>
                  <a:pt x="3148102" y="3773367"/>
                </a:lnTo>
                <a:lnTo>
                  <a:pt x="3165881" y="3740980"/>
                </a:lnTo>
                <a:lnTo>
                  <a:pt x="3183025" y="3707641"/>
                </a:lnTo>
                <a:lnTo>
                  <a:pt x="3200169" y="3673032"/>
                </a:lnTo>
                <a:lnTo>
                  <a:pt x="3216677" y="3637470"/>
                </a:lnTo>
                <a:lnTo>
                  <a:pt x="3232551" y="3600956"/>
                </a:lnTo>
                <a:lnTo>
                  <a:pt x="3248107" y="3563489"/>
                </a:lnTo>
                <a:lnTo>
                  <a:pt x="3263029" y="3525069"/>
                </a:lnTo>
                <a:lnTo>
                  <a:pt x="3277633" y="3485697"/>
                </a:lnTo>
                <a:lnTo>
                  <a:pt x="3291602" y="3445055"/>
                </a:lnTo>
                <a:lnTo>
                  <a:pt x="3298586" y="3424416"/>
                </a:lnTo>
                <a:lnTo>
                  <a:pt x="3305253" y="3403143"/>
                </a:lnTo>
                <a:lnTo>
                  <a:pt x="3311603" y="3382504"/>
                </a:lnTo>
                <a:lnTo>
                  <a:pt x="3317953" y="3360913"/>
                </a:lnTo>
                <a:lnTo>
                  <a:pt x="3305571" y="3359960"/>
                </a:lnTo>
                <a:lnTo>
                  <a:pt x="3293189" y="3359008"/>
                </a:lnTo>
                <a:lnTo>
                  <a:pt x="3280807" y="3357420"/>
                </a:lnTo>
                <a:lnTo>
                  <a:pt x="3268743" y="3355515"/>
                </a:lnTo>
                <a:lnTo>
                  <a:pt x="3256679" y="3353610"/>
                </a:lnTo>
                <a:lnTo>
                  <a:pt x="3244615" y="3351387"/>
                </a:lnTo>
                <a:lnTo>
                  <a:pt x="3232869" y="3348847"/>
                </a:lnTo>
                <a:lnTo>
                  <a:pt x="3221122" y="3346307"/>
                </a:lnTo>
                <a:lnTo>
                  <a:pt x="3209375" y="3342815"/>
                </a:lnTo>
                <a:lnTo>
                  <a:pt x="3197946" y="3339639"/>
                </a:lnTo>
                <a:lnTo>
                  <a:pt x="3186517" y="3336147"/>
                </a:lnTo>
                <a:lnTo>
                  <a:pt x="3175088" y="3332019"/>
                </a:lnTo>
                <a:lnTo>
                  <a:pt x="3163976" y="3328209"/>
                </a:lnTo>
                <a:lnTo>
                  <a:pt x="3152864" y="3323446"/>
                </a:lnTo>
                <a:lnTo>
                  <a:pt x="3141753" y="3319001"/>
                </a:lnTo>
                <a:lnTo>
                  <a:pt x="3130959" y="3314238"/>
                </a:lnTo>
                <a:lnTo>
                  <a:pt x="3120482" y="3309158"/>
                </a:lnTo>
                <a:lnTo>
                  <a:pt x="3110005" y="3303442"/>
                </a:lnTo>
                <a:lnTo>
                  <a:pt x="3099528" y="3298045"/>
                </a:lnTo>
                <a:lnTo>
                  <a:pt x="3089051" y="3292329"/>
                </a:lnTo>
                <a:lnTo>
                  <a:pt x="3079210" y="3285979"/>
                </a:lnTo>
                <a:lnTo>
                  <a:pt x="3069368" y="3279629"/>
                </a:lnTo>
                <a:lnTo>
                  <a:pt x="3059209" y="3273278"/>
                </a:lnTo>
                <a:lnTo>
                  <a:pt x="3050002" y="3266611"/>
                </a:lnTo>
                <a:lnTo>
                  <a:pt x="3040477" y="3259625"/>
                </a:lnTo>
                <a:lnTo>
                  <a:pt x="3030953" y="3252322"/>
                </a:lnTo>
                <a:lnTo>
                  <a:pt x="3022064" y="3245019"/>
                </a:lnTo>
                <a:lnTo>
                  <a:pt x="3013175" y="3237717"/>
                </a:lnTo>
                <a:lnTo>
                  <a:pt x="3004603" y="3229779"/>
                </a:lnTo>
                <a:lnTo>
                  <a:pt x="2996031" y="3221523"/>
                </a:lnTo>
                <a:lnTo>
                  <a:pt x="2987459" y="3213268"/>
                </a:lnTo>
                <a:lnTo>
                  <a:pt x="2979205" y="3205012"/>
                </a:lnTo>
                <a:lnTo>
                  <a:pt x="2971585" y="3196439"/>
                </a:lnTo>
                <a:lnTo>
                  <a:pt x="2963648" y="3187549"/>
                </a:lnTo>
                <a:lnTo>
                  <a:pt x="2956346" y="3178658"/>
                </a:lnTo>
                <a:lnTo>
                  <a:pt x="2948727" y="3169768"/>
                </a:lnTo>
                <a:lnTo>
                  <a:pt x="2941742" y="3160560"/>
                </a:lnTo>
                <a:lnTo>
                  <a:pt x="2934440" y="3151035"/>
                </a:lnTo>
                <a:lnTo>
                  <a:pt x="2927773" y="3141509"/>
                </a:lnTo>
                <a:lnTo>
                  <a:pt x="2921106" y="3131666"/>
                </a:lnTo>
                <a:lnTo>
                  <a:pt x="2915074" y="3121823"/>
                </a:lnTo>
                <a:lnTo>
                  <a:pt x="2909042" y="3111662"/>
                </a:lnTo>
                <a:lnTo>
                  <a:pt x="2903327" y="3101184"/>
                </a:lnTo>
                <a:lnTo>
                  <a:pt x="2897613" y="3090706"/>
                </a:lnTo>
                <a:lnTo>
                  <a:pt x="2892216" y="3080546"/>
                </a:lnTo>
                <a:lnTo>
                  <a:pt x="2886819" y="3070068"/>
                </a:lnTo>
                <a:lnTo>
                  <a:pt x="2882057" y="3059272"/>
                </a:lnTo>
                <a:lnTo>
                  <a:pt x="2877612" y="3047842"/>
                </a:lnTo>
                <a:lnTo>
                  <a:pt x="2873167" y="3036729"/>
                </a:lnTo>
                <a:lnTo>
                  <a:pt x="2869040" y="3025615"/>
                </a:lnTo>
                <a:lnTo>
                  <a:pt x="2865230" y="3014502"/>
                </a:lnTo>
                <a:lnTo>
                  <a:pt x="2861738" y="3003072"/>
                </a:lnTo>
                <a:lnTo>
                  <a:pt x="2858246" y="2991324"/>
                </a:lnTo>
                <a:lnTo>
                  <a:pt x="2855389" y="2979893"/>
                </a:lnTo>
                <a:lnTo>
                  <a:pt x="2852531" y="2967828"/>
                </a:lnTo>
                <a:lnTo>
                  <a:pt x="2849991" y="2956079"/>
                </a:lnTo>
                <a:lnTo>
                  <a:pt x="2847769" y="2944014"/>
                </a:lnTo>
                <a:lnTo>
                  <a:pt x="2845864" y="2932266"/>
                </a:lnTo>
                <a:lnTo>
                  <a:pt x="2843959" y="2919882"/>
                </a:lnTo>
                <a:lnTo>
                  <a:pt x="2843007" y="2907499"/>
                </a:lnTo>
                <a:lnTo>
                  <a:pt x="2841737" y="2895434"/>
                </a:lnTo>
                <a:lnTo>
                  <a:pt x="2841102" y="2883051"/>
                </a:lnTo>
                <a:lnTo>
                  <a:pt x="2840785" y="2870350"/>
                </a:lnTo>
                <a:lnTo>
                  <a:pt x="2840467" y="2857649"/>
                </a:lnTo>
                <a:lnTo>
                  <a:pt x="2840785" y="2842408"/>
                </a:lnTo>
                <a:lnTo>
                  <a:pt x="2841419" y="2826850"/>
                </a:lnTo>
                <a:lnTo>
                  <a:pt x="2842689" y="2811927"/>
                </a:lnTo>
                <a:lnTo>
                  <a:pt x="2843959" y="2796686"/>
                </a:lnTo>
                <a:lnTo>
                  <a:pt x="2845864" y="2781763"/>
                </a:lnTo>
                <a:lnTo>
                  <a:pt x="2848404" y="2766839"/>
                </a:lnTo>
                <a:lnTo>
                  <a:pt x="2851579" y="2752234"/>
                </a:lnTo>
                <a:lnTo>
                  <a:pt x="2854753" y="2737628"/>
                </a:lnTo>
                <a:lnTo>
                  <a:pt x="2858563" y="2723340"/>
                </a:lnTo>
                <a:lnTo>
                  <a:pt x="2862690" y="2709052"/>
                </a:lnTo>
                <a:lnTo>
                  <a:pt x="2867135" y="2695398"/>
                </a:lnTo>
                <a:lnTo>
                  <a:pt x="2872532" y="2681428"/>
                </a:lnTo>
                <a:lnTo>
                  <a:pt x="2877612" y="2667774"/>
                </a:lnTo>
                <a:lnTo>
                  <a:pt x="2883326" y="2654439"/>
                </a:lnTo>
                <a:lnTo>
                  <a:pt x="2889676" y="2640785"/>
                </a:lnTo>
                <a:lnTo>
                  <a:pt x="2895708" y="2628402"/>
                </a:lnTo>
                <a:lnTo>
                  <a:pt x="2902693" y="2615384"/>
                </a:lnTo>
                <a:lnTo>
                  <a:pt x="2909995" y="2602683"/>
                </a:lnTo>
                <a:lnTo>
                  <a:pt x="2917614" y="2590300"/>
                </a:lnTo>
                <a:lnTo>
                  <a:pt x="2925233" y="2578235"/>
                </a:lnTo>
                <a:lnTo>
                  <a:pt x="2933488" y="2566487"/>
                </a:lnTo>
                <a:lnTo>
                  <a:pt x="2942059" y="2554738"/>
                </a:lnTo>
                <a:lnTo>
                  <a:pt x="2950949" y="2543308"/>
                </a:lnTo>
                <a:lnTo>
                  <a:pt x="2959838" y="2532195"/>
                </a:lnTo>
                <a:lnTo>
                  <a:pt x="2969680" y="2521399"/>
                </a:lnTo>
                <a:lnTo>
                  <a:pt x="2979205" y="2510921"/>
                </a:lnTo>
                <a:lnTo>
                  <a:pt x="2989364" y="2500443"/>
                </a:lnTo>
                <a:lnTo>
                  <a:pt x="2999841" y="2490918"/>
                </a:lnTo>
                <a:lnTo>
                  <a:pt x="3010317" y="2480757"/>
                </a:lnTo>
                <a:lnTo>
                  <a:pt x="3021429" y="2471549"/>
                </a:lnTo>
                <a:lnTo>
                  <a:pt x="3032541" y="2462659"/>
                </a:lnTo>
                <a:lnTo>
                  <a:pt x="3043652" y="2453451"/>
                </a:lnTo>
                <a:lnTo>
                  <a:pt x="2613471" y="2281992"/>
                </a:lnTo>
                <a:lnTo>
                  <a:pt x="2542039" y="2462024"/>
                </a:lnTo>
                <a:lnTo>
                  <a:pt x="2537911" y="2471867"/>
                </a:lnTo>
                <a:lnTo>
                  <a:pt x="2533467" y="2480757"/>
                </a:lnTo>
                <a:lnTo>
                  <a:pt x="2528387" y="2489648"/>
                </a:lnTo>
                <a:lnTo>
                  <a:pt x="2522990" y="2498220"/>
                </a:lnTo>
                <a:lnTo>
                  <a:pt x="2517593" y="2506793"/>
                </a:lnTo>
                <a:lnTo>
                  <a:pt x="2511243" y="2514731"/>
                </a:lnTo>
                <a:lnTo>
                  <a:pt x="2504894" y="2522034"/>
                </a:lnTo>
                <a:lnTo>
                  <a:pt x="2498227" y="2529337"/>
                </a:lnTo>
                <a:lnTo>
                  <a:pt x="2490925" y="2536323"/>
                </a:lnTo>
                <a:lnTo>
                  <a:pt x="2483623" y="2542673"/>
                </a:lnTo>
                <a:lnTo>
                  <a:pt x="2476003" y="2548706"/>
                </a:lnTo>
                <a:lnTo>
                  <a:pt x="2468067" y="2554103"/>
                </a:lnTo>
                <a:lnTo>
                  <a:pt x="2459812" y="2559819"/>
                </a:lnTo>
                <a:lnTo>
                  <a:pt x="2451557" y="2564582"/>
                </a:lnTo>
                <a:lnTo>
                  <a:pt x="2442986" y="2569027"/>
                </a:lnTo>
                <a:lnTo>
                  <a:pt x="2434096" y="2572837"/>
                </a:lnTo>
                <a:lnTo>
                  <a:pt x="2425207" y="2576647"/>
                </a:lnTo>
                <a:lnTo>
                  <a:pt x="2415683" y="2579822"/>
                </a:lnTo>
                <a:lnTo>
                  <a:pt x="2406476" y="2582362"/>
                </a:lnTo>
                <a:lnTo>
                  <a:pt x="2397269" y="2584585"/>
                </a:lnTo>
                <a:lnTo>
                  <a:pt x="2387427" y="2586490"/>
                </a:lnTo>
                <a:lnTo>
                  <a:pt x="2377903" y="2588078"/>
                </a:lnTo>
                <a:lnTo>
                  <a:pt x="2368061" y="2588713"/>
                </a:lnTo>
                <a:lnTo>
                  <a:pt x="2358537" y="2589665"/>
                </a:lnTo>
                <a:lnTo>
                  <a:pt x="2348377" y="2589030"/>
                </a:lnTo>
                <a:lnTo>
                  <a:pt x="2338536" y="2588713"/>
                </a:lnTo>
                <a:lnTo>
                  <a:pt x="2328694" y="2587760"/>
                </a:lnTo>
                <a:lnTo>
                  <a:pt x="2318852" y="2586173"/>
                </a:lnTo>
                <a:lnTo>
                  <a:pt x="2309011" y="2584267"/>
                </a:lnTo>
                <a:lnTo>
                  <a:pt x="2299169" y="2581727"/>
                </a:lnTo>
                <a:lnTo>
                  <a:pt x="2289009" y="2578870"/>
                </a:lnTo>
                <a:lnTo>
                  <a:pt x="2279485" y="2575060"/>
                </a:lnTo>
                <a:lnTo>
                  <a:pt x="2279167" y="2575060"/>
                </a:lnTo>
                <a:lnTo>
                  <a:pt x="2072807" y="3090706"/>
                </a:lnTo>
                <a:lnTo>
                  <a:pt x="1694692" y="2939886"/>
                </a:lnTo>
                <a:lnTo>
                  <a:pt x="1901053" y="2424239"/>
                </a:lnTo>
                <a:lnTo>
                  <a:pt x="1900735" y="2424239"/>
                </a:lnTo>
                <a:lnTo>
                  <a:pt x="1890893" y="2420111"/>
                </a:lnTo>
                <a:lnTo>
                  <a:pt x="1882004" y="2415666"/>
                </a:lnTo>
                <a:lnTo>
                  <a:pt x="1873115" y="2410268"/>
                </a:lnTo>
                <a:lnTo>
                  <a:pt x="1864543" y="2405188"/>
                </a:lnTo>
                <a:lnTo>
                  <a:pt x="1855971" y="2399473"/>
                </a:lnTo>
                <a:lnTo>
                  <a:pt x="1848034" y="2393122"/>
                </a:lnTo>
                <a:lnTo>
                  <a:pt x="1840732" y="2386772"/>
                </a:lnTo>
                <a:lnTo>
                  <a:pt x="1833747" y="2380104"/>
                </a:lnTo>
                <a:lnTo>
                  <a:pt x="1826445" y="2373119"/>
                </a:lnTo>
                <a:lnTo>
                  <a:pt x="1820096" y="2365816"/>
                </a:lnTo>
                <a:lnTo>
                  <a:pt x="1814381" y="2358196"/>
                </a:lnTo>
                <a:lnTo>
                  <a:pt x="1808667" y="2349940"/>
                </a:lnTo>
                <a:lnTo>
                  <a:pt x="1803587" y="2342002"/>
                </a:lnTo>
                <a:lnTo>
                  <a:pt x="1798190" y="2333747"/>
                </a:lnTo>
                <a:lnTo>
                  <a:pt x="1793745" y="2325174"/>
                </a:lnTo>
                <a:lnTo>
                  <a:pt x="1789935" y="2316284"/>
                </a:lnTo>
                <a:lnTo>
                  <a:pt x="1786443" y="2307076"/>
                </a:lnTo>
                <a:lnTo>
                  <a:pt x="1782951" y="2297868"/>
                </a:lnTo>
                <a:lnTo>
                  <a:pt x="1780411" y="2288660"/>
                </a:lnTo>
                <a:lnTo>
                  <a:pt x="1778189" y="2279134"/>
                </a:lnTo>
                <a:lnTo>
                  <a:pt x="1776284" y="2269609"/>
                </a:lnTo>
                <a:lnTo>
                  <a:pt x="1774697" y="2260083"/>
                </a:lnTo>
                <a:lnTo>
                  <a:pt x="1774062" y="2250240"/>
                </a:lnTo>
                <a:lnTo>
                  <a:pt x="1773427" y="2240715"/>
                </a:lnTo>
                <a:lnTo>
                  <a:pt x="1773744" y="2230554"/>
                </a:lnTo>
                <a:lnTo>
                  <a:pt x="1774062" y="2220711"/>
                </a:lnTo>
                <a:lnTo>
                  <a:pt x="1775331" y="2210868"/>
                </a:lnTo>
                <a:lnTo>
                  <a:pt x="1776601" y="2201025"/>
                </a:lnTo>
                <a:lnTo>
                  <a:pt x="1778506" y="2191182"/>
                </a:lnTo>
                <a:lnTo>
                  <a:pt x="1781046" y="2181339"/>
                </a:lnTo>
                <a:lnTo>
                  <a:pt x="1784221" y="2171178"/>
                </a:lnTo>
                <a:lnTo>
                  <a:pt x="1787713" y="2161653"/>
                </a:lnTo>
                <a:lnTo>
                  <a:pt x="1859780" y="1981304"/>
                </a:lnTo>
                <a:lnTo>
                  <a:pt x="1776284" y="1947964"/>
                </a:lnTo>
                <a:lnTo>
                  <a:pt x="1709614" y="2114978"/>
                </a:lnTo>
                <a:lnTo>
                  <a:pt x="1705487" y="2124821"/>
                </a:lnTo>
                <a:lnTo>
                  <a:pt x="1701042" y="2133711"/>
                </a:lnTo>
                <a:lnTo>
                  <a:pt x="1696280" y="2142602"/>
                </a:lnTo>
                <a:lnTo>
                  <a:pt x="1690883" y="2151175"/>
                </a:lnTo>
                <a:lnTo>
                  <a:pt x="1685168" y="2159748"/>
                </a:lnTo>
                <a:lnTo>
                  <a:pt x="1679136" y="2167686"/>
                </a:lnTo>
                <a:lnTo>
                  <a:pt x="1672787" y="2174989"/>
                </a:lnTo>
                <a:lnTo>
                  <a:pt x="1666119" y="2181974"/>
                </a:lnTo>
                <a:lnTo>
                  <a:pt x="1659135" y="2189277"/>
                </a:lnTo>
                <a:lnTo>
                  <a:pt x="1651515" y="2195627"/>
                </a:lnTo>
                <a:lnTo>
                  <a:pt x="1643579" y="2201342"/>
                </a:lnTo>
                <a:lnTo>
                  <a:pt x="1635959" y="2207058"/>
                </a:lnTo>
                <a:lnTo>
                  <a:pt x="1627705" y="2212773"/>
                </a:lnTo>
                <a:lnTo>
                  <a:pt x="1619450" y="2217536"/>
                </a:lnTo>
                <a:lnTo>
                  <a:pt x="1610879" y="2221981"/>
                </a:lnTo>
                <a:lnTo>
                  <a:pt x="1601989" y="2225791"/>
                </a:lnTo>
                <a:lnTo>
                  <a:pt x="1593100" y="2229284"/>
                </a:lnTo>
                <a:lnTo>
                  <a:pt x="1583893" y="2232777"/>
                </a:lnTo>
                <a:lnTo>
                  <a:pt x="1574369" y="2235317"/>
                </a:lnTo>
                <a:lnTo>
                  <a:pt x="1565162" y="2237539"/>
                </a:lnTo>
                <a:lnTo>
                  <a:pt x="1555320" y="2239444"/>
                </a:lnTo>
                <a:lnTo>
                  <a:pt x="1545796" y="2241032"/>
                </a:lnTo>
                <a:lnTo>
                  <a:pt x="1535954" y="2241667"/>
                </a:lnTo>
                <a:lnTo>
                  <a:pt x="1526429" y="2242302"/>
                </a:lnTo>
                <a:lnTo>
                  <a:pt x="1516270" y="2241985"/>
                </a:lnTo>
                <a:lnTo>
                  <a:pt x="1506746" y="2241667"/>
                </a:lnTo>
                <a:lnTo>
                  <a:pt x="1496587" y="2240715"/>
                </a:lnTo>
                <a:lnTo>
                  <a:pt x="1486427" y="2239127"/>
                </a:lnTo>
                <a:lnTo>
                  <a:pt x="1476903" y="2237222"/>
                </a:lnTo>
                <a:lnTo>
                  <a:pt x="1466744" y="2234682"/>
                </a:lnTo>
                <a:lnTo>
                  <a:pt x="1457219" y="2231507"/>
                </a:lnTo>
                <a:lnTo>
                  <a:pt x="1447378" y="2228014"/>
                </a:lnTo>
                <a:lnTo>
                  <a:pt x="1447060" y="2228014"/>
                </a:lnTo>
                <a:lnTo>
                  <a:pt x="1319752" y="2546801"/>
                </a:lnTo>
                <a:lnTo>
                  <a:pt x="941954" y="2396298"/>
                </a:lnTo>
                <a:lnTo>
                  <a:pt x="1068945" y="2077194"/>
                </a:lnTo>
                <a:lnTo>
                  <a:pt x="1068628" y="2077194"/>
                </a:lnTo>
                <a:lnTo>
                  <a:pt x="1059103" y="2073066"/>
                </a:lnTo>
                <a:lnTo>
                  <a:pt x="1049579" y="2068621"/>
                </a:lnTo>
                <a:lnTo>
                  <a:pt x="1040690" y="2063223"/>
                </a:lnTo>
                <a:lnTo>
                  <a:pt x="1032118" y="2058143"/>
                </a:lnTo>
                <a:lnTo>
                  <a:pt x="1023863" y="2052427"/>
                </a:lnTo>
                <a:lnTo>
                  <a:pt x="1016244" y="2046077"/>
                </a:lnTo>
                <a:lnTo>
                  <a:pt x="1008625" y="2039727"/>
                </a:lnTo>
                <a:lnTo>
                  <a:pt x="1001323" y="2033059"/>
                </a:lnTo>
                <a:lnTo>
                  <a:pt x="994655" y="2026073"/>
                </a:lnTo>
                <a:lnTo>
                  <a:pt x="988306" y="2018453"/>
                </a:lnTo>
                <a:lnTo>
                  <a:pt x="982274" y="2011150"/>
                </a:lnTo>
                <a:lnTo>
                  <a:pt x="976242" y="2002895"/>
                </a:lnTo>
                <a:lnTo>
                  <a:pt x="971162" y="1994639"/>
                </a:lnTo>
                <a:lnTo>
                  <a:pt x="966400" y="1986701"/>
                </a:lnTo>
                <a:lnTo>
                  <a:pt x="961638" y="1978128"/>
                </a:lnTo>
                <a:lnTo>
                  <a:pt x="957828" y="1968921"/>
                </a:lnTo>
                <a:lnTo>
                  <a:pt x="954336" y="1960030"/>
                </a:lnTo>
                <a:lnTo>
                  <a:pt x="950844" y="1950822"/>
                </a:lnTo>
                <a:lnTo>
                  <a:pt x="948304" y="1941614"/>
                </a:lnTo>
                <a:lnTo>
                  <a:pt x="946082" y="1932089"/>
                </a:lnTo>
                <a:lnTo>
                  <a:pt x="944177" y="1922563"/>
                </a:lnTo>
                <a:lnTo>
                  <a:pt x="942907" y="1912720"/>
                </a:lnTo>
                <a:lnTo>
                  <a:pt x="941637" y="1903194"/>
                </a:lnTo>
                <a:lnTo>
                  <a:pt x="941319" y="1893351"/>
                </a:lnTo>
                <a:lnTo>
                  <a:pt x="941319" y="1883508"/>
                </a:lnTo>
                <a:lnTo>
                  <a:pt x="941954" y="1873665"/>
                </a:lnTo>
                <a:lnTo>
                  <a:pt x="942907" y="1863505"/>
                </a:lnTo>
                <a:lnTo>
                  <a:pt x="944494" y="1853979"/>
                </a:lnTo>
                <a:lnTo>
                  <a:pt x="946399" y="1843819"/>
                </a:lnTo>
                <a:lnTo>
                  <a:pt x="949256" y="1834293"/>
                </a:lnTo>
                <a:lnTo>
                  <a:pt x="952114" y="1824133"/>
                </a:lnTo>
                <a:lnTo>
                  <a:pt x="955923" y="1814607"/>
                </a:lnTo>
                <a:lnTo>
                  <a:pt x="1022593" y="1647276"/>
                </a:lnTo>
                <a:lnTo>
                  <a:pt x="869570" y="1586313"/>
                </a:lnTo>
                <a:lnTo>
                  <a:pt x="1094661" y="1022403"/>
                </a:lnTo>
                <a:lnTo>
                  <a:pt x="1914387" y="1349446"/>
                </a:lnTo>
                <a:lnTo>
                  <a:pt x="1931530" y="1304676"/>
                </a:lnTo>
                <a:lnTo>
                  <a:pt x="2027726" y="1341825"/>
                </a:lnTo>
                <a:lnTo>
                  <a:pt x="2083284" y="1199260"/>
                </a:lnTo>
                <a:lnTo>
                  <a:pt x="2359489" y="486435"/>
                </a:lnTo>
                <a:lnTo>
                  <a:pt x="2263611" y="449286"/>
                </a:lnTo>
                <a:lnTo>
                  <a:pt x="2437906"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标题 8"/>
          <p:cNvSpPr>
            <a:spLocks noGrp="1"/>
          </p:cNvSpPr>
          <p:nvPr>
            <p:ph idx="4294967295" type="title"/>
          </p:nvPr>
        </p:nvSpPr>
        <p:spPr/>
        <p:txBody>
          <a:bodyPr/>
          <a:lstStyle/>
          <a:p>
            <a:pPr eaLnBrk="1" hangingPunct="1"/>
            <a:r>
              <a:rPr altLang="zh-CN" lang="en-US" smtClean="0"/>
              <a:t>YOUR TITLE HERE</a:t>
            </a:r>
          </a:p>
        </p:txBody>
      </p:sp>
      <p:pic>
        <p:nvPicPr>
          <p:cNvPr id="18435" name="图片占位符 12"/>
          <p:cNvPicPr>
            <a:picLocks noChangeAspect="1" noGrp="1"/>
          </p:cNvPicPr>
          <p:nvPr>
            <p:ph idx="4294967295" sz="quarter"/>
          </p:nvPr>
        </p:nvPicPr>
        <p:blipFill>
          <a:blip r:embed="rId2">
            <a:extLst>
              <a:ext uri="{28A0092B-C50C-407E-A947-70E740481C1C}">
                <a14:useLocalDpi val="0"/>
              </a:ext>
            </a:extLst>
          </a:blip>
          <a:stretch>
            <a:fillRect/>
          </a:stretch>
        </p:blipFill>
        <p:spPr>
          <a:xfrm>
            <a:off x="0" y="2170070"/>
            <a:ext cx="7559675" cy="2517859"/>
          </a:xfrm>
        </p:spPr>
      </p:pic>
      <p:sp>
        <p:nvSpPr>
          <p:cNvPr id="18436" name="文本框 9"/>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18437" name="文本框 175"/>
          <p:cNvSpPr txBox="1">
            <a:spLocks noChangeArrowheads="1"/>
          </p:cNvSpPr>
          <p:nvPr/>
        </p:nvSpPr>
        <p:spPr bwMode="auto">
          <a:xfrm>
            <a:off x="7859714" y="2613025"/>
            <a:ext cx="2105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2000">
                <a:solidFill>
                  <a:schemeClr val="bg1"/>
                </a:solidFill>
                <a:ea charset="-120" panose="020b0604030504040204" pitchFamily="34" typeface="Microsoft JhengHei"/>
              </a:rPr>
              <a:t>ADD TEXTE HERE</a:t>
            </a:r>
          </a:p>
        </p:txBody>
      </p:sp>
      <p:sp>
        <p:nvSpPr>
          <p:cNvPr id="18438" name="矩形 176"/>
          <p:cNvSpPr>
            <a:spLocks noChangeArrowheads="1"/>
          </p:cNvSpPr>
          <p:nvPr/>
        </p:nvSpPr>
        <p:spPr bwMode="auto">
          <a:xfrm>
            <a:off x="7859714" y="3084513"/>
            <a:ext cx="4027487"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solidFill>
                  <a:schemeClr val="bg1"/>
                </a:solidFill>
                <a:ea charset="-120" panose="020b0604030504040204" pitchFamily="34" typeface="Microsoft JhengHei"/>
              </a:rPr>
              <a:t>This text will not appear in a consistent order. Using default text is a simple way to create the appearance of content without having to create it. Humans are creative beings. If it is not real text, they will focus on the design.</a:t>
            </a:r>
          </a:p>
        </p:txBody>
      </p:sp>
      <p:sp>
        <p:nvSpPr>
          <p:cNvPr id="18439" name="文本框 177"/>
          <p:cNvSpPr txBox="1">
            <a:spLocks noChangeArrowheads="1"/>
          </p:cNvSpPr>
          <p:nvPr/>
        </p:nvSpPr>
        <p:spPr bwMode="auto">
          <a:xfrm>
            <a:off x="1717675" y="5102225"/>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ea charset="-120" panose="020b0604030504040204" pitchFamily="34" typeface="Microsoft JhengHei"/>
              </a:rPr>
              <a:t>ADD TEXTE HERE</a:t>
            </a:r>
          </a:p>
        </p:txBody>
      </p:sp>
      <p:sp>
        <p:nvSpPr>
          <p:cNvPr id="18440" name="矩形 178"/>
          <p:cNvSpPr>
            <a:spLocks noChangeArrowheads="1"/>
          </p:cNvSpPr>
          <p:nvPr/>
        </p:nvSpPr>
        <p:spPr bwMode="auto">
          <a:xfrm>
            <a:off x="1717675" y="5486400"/>
            <a:ext cx="43799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ea charset="-120" panose="020b0604030504040204" pitchFamily="34" typeface="Microsoft JhengHei"/>
              </a:rPr>
              <a:t>Using default text is a simple way to create the appearance of content without having to create it. </a:t>
            </a:r>
          </a:p>
        </p:txBody>
      </p:sp>
      <p:sp>
        <p:nvSpPr>
          <p:cNvPr id="18441" name="文本框 179"/>
          <p:cNvSpPr txBox="1">
            <a:spLocks noChangeArrowheads="1"/>
          </p:cNvSpPr>
          <p:nvPr/>
        </p:nvSpPr>
        <p:spPr bwMode="auto">
          <a:xfrm>
            <a:off x="6973889" y="5102225"/>
            <a:ext cx="191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a:solidFill>
                  <a:schemeClr val="accent2"/>
                </a:solidFill>
                <a:ea charset="-120" panose="020b0604030504040204" pitchFamily="34" typeface="Microsoft JhengHei"/>
              </a:rPr>
              <a:t>ADD TEXTE HERE</a:t>
            </a:r>
          </a:p>
        </p:txBody>
      </p:sp>
      <p:sp>
        <p:nvSpPr>
          <p:cNvPr id="18442" name="矩形 180"/>
          <p:cNvSpPr>
            <a:spLocks noChangeArrowheads="1"/>
          </p:cNvSpPr>
          <p:nvPr/>
        </p:nvSpPr>
        <p:spPr bwMode="auto">
          <a:xfrm>
            <a:off x="6973889" y="5486400"/>
            <a:ext cx="43799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r>
              <a:rPr altLang="zh-CN" lang="en-US" sz="1400">
                <a:ea charset="-120" panose="020b0604030504040204" pitchFamily="34" typeface="Microsoft JhengHei"/>
              </a:rPr>
              <a:t>Using default text is a simple way to create the appearance of content without having to create it. </a:t>
            </a:r>
          </a:p>
        </p:txBody>
      </p:sp>
      <p:sp>
        <p:nvSpPr>
          <p:cNvPr id="18443" name="圆角矩形 19"/>
          <p:cNvSpPr>
            <a:spLocks noChangeArrowheads="1" noChangeAspect="1"/>
          </p:cNvSpPr>
          <p:nvPr/>
        </p:nvSpPr>
        <p:spPr bwMode="auto">
          <a:xfrm>
            <a:off x="841375" y="5203825"/>
            <a:ext cx="720725" cy="719138"/>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8444" name="圆角矩形 20"/>
          <p:cNvSpPr>
            <a:spLocks noChangeArrowheads="1" noChangeAspect="1"/>
          </p:cNvSpPr>
          <p:nvPr/>
        </p:nvSpPr>
        <p:spPr bwMode="auto">
          <a:xfrm>
            <a:off x="6097588" y="5203825"/>
            <a:ext cx="720725" cy="719138"/>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pic>
        <p:nvPicPr>
          <p:cNvPr id="18445" name="Group 4"/>
          <p:cNvPicPr>
            <a:picLocks noChangeArrowheads="1" noChangeAspect="1"/>
          </p:cNvPicPr>
          <p:nvPr/>
        </p:nvPicPr>
        <p:blipFill>
          <a:blip r:embed="rId3">
            <a:extLst>
              <a:ext uri="{28A0092B-C50C-407E-A947-70E740481C1C}">
                <a14:useLocalDpi val="0"/>
              </a:ext>
            </a:extLst>
          </a:blip>
          <a:stretch>
            <a:fillRect/>
          </a:stretch>
        </p:blipFill>
        <p:spPr bwMode="auto">
          <a:xfrm>
            <a:off x="933450" y="5297488"/>
            <a:ext cx="534988"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6" name="Group 5"/>
          <p:cNvPicPr>
            <a:picLocks noChangeArrowheads="1" noChangeAspect="1"/>
          </p:cNvPicPr>
          <p:nvPr/>
        </p:nvPicPr>
        <p:blipFill>
          <a:blip r:embed="rId4">
            <a:extLst>
              <a:ext uri="{28A0092B-C50C-407E-A947-70E740481C1C}">
                <a14:useLocalDpi val="0"/>
              </a:ext>
            </a:extLst>
          </a:blip>
          <a:stretch>
            <a:fillRect/>
          </a:stretch>
        </p:blipFill>
        <p:spPr bwMode="auto">
          <a:xfrm>
            <a:off x="6188075" y="5284788"/>
            <a:ext cx="541338" cy="487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标题 8"/>
          <p:cNvSpPr>
            <a:spLocks noGrp="1"/>
          </p:cNvSpPr>
          <p:nvPr>
            <p:ph idx="4294967295" type="title"/>
          </p:nvPr>
        </p:nvSpPr>
        <p:spPr>
          <a:xfrm>
            <a:off x="839788" y="3429000"/>
            <a:ext cx="10515600" cy="1079500"/>
          </a:xfrm>
        </p:spPr>
        <p:txBody>
          <a:bodyPr/>
          <a:lstStyle/>
          <a:p>
            <a:pPr algn="ctr" eaLnBrk="1" hangingPunct="1"/>
            <a:r>
              <a:rPr altLang="zh-CN" lang="en-US" smtClean="0"/>
              <a:t>YOUR TITLE HERE</a:t>
            </a:r>
          </a:p>
        </p:txBody>
      </p:sp>
      <p:sp>
        <p:nvSpPr>
          <p:cNvPr id="19459" name="圆角矩形 5"/>
          <p:cNvSpPr>
            <a:spLocks noChangeArrowheads="1" noChangeAspect="1"/>
          </p:cNvSpPr>
          <p:nvPr/>
        </p:nvSpPr>
        <p:spPr bwMode="auto">
          <a:xfrm>
            <a:off x="5335588" y="5033963"/>
            <a:ext cx="720725" cy="720725"/>
          </a:xfrm>
          <a:prstGeom prst="roundRect">
            <a:avLst>
              <a:gd fmla="val 30000"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9460" name="圆角矩形 6"/>
          <p:cNvSpPr>
            <a:spLocks noChangeArrowheads="1" noChangeAspect="1"/>
          </p:cNvSpPr>
          <p:nvPr/>
        </p:nvSpPr>
        <p:spPr bwMode="auto">
          <a:xfrm>
            <a:off x="6151563" y="5033963"/>
            <a:ext cx="719137" cy="720725"/>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9461" name="圆角矩形 7"/>
          <p:cNvSpPr>
            <a:spLocks noChangeArrowheads="1" noChangeAspect="1"/>
          </p:cNvSpPr>
          <p:nvPr/>
        </p:nvSpPr>
        <p:spPr bwMode="auto">
          <a:xfrm>
            <a:off x="6965950" y="5033963"/>
            <a:ext cx="719138" cy="720725"/>
          </a:xfrm>
          <a:prstGeom prst="roundRect">
            <a:avLst>
              <a:gd fmla="val 30000" name="adj"/>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9462" name="圆角矩形 10"/>
          <p:cNvSpPr>
            <a:spLocks noChangeArrowheads="1" noChangeAspect="1"/>
          </p:cNvSpPr>
          <p:nvPr/>
        </p:nvSpPr>
        <p:spPr bwMode="auto">
          <a:xfrm>
            <a:off x="4521200" y="5033963"/>
            <a:ext cx="720725" cy="720725"/>
          </a:xfrm>
          <a:prstGeom prst="roundRect">
            <a:avLst>
              <a:gd fmla="val 30000" name="adj"/>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19463" name="矩形 13"/>
          <p:cNvSpPr>
            <a:spLocks noChangeArrowheads="1"/>
          </p:cNvSpPr>
          <p:nvPr/>
        </p:nvSpPr>
        <p:spPr bwMode="auto">
          <a:xfrm>
            <a:off x="839788" y="4935538"/>
            <a:ext cx="3516312" cy="92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14000"/>
              </a:lnSpc>
            </a:pPr>
            <a:r>
              <a:rPr altLang="zh-CN" lang="en-US" sz="1200">
                <a:ea charset="-120" panose="020b0604030504040204" pitchFamily="34" typeface="Microsoft JhengHei"/>
              </a:rPr>
              <a:t>THIS TEXT WILL NOT APPEAR IN A CONSISTENT ORDER. USING DEFAULT TEXT IS A SIMPLE WAY TO CREATE THE APPEARANCE OF CONTENT WITHOUT HAVING TO CREATE IT.</a:t>
            </a:r>
          </a:p>
        </p:txBody>
      </p:sp>
      <p:sp>
        <p:nvSpPr>
          <p:cNvPr id="19464" name="矩形 14"/>
          <p:cNvSpPr>
            <a:spLocks noChangeArrowheads="1"/>
          </p:cNvSpPr>
          <p:nvPr/>
        </p:nvSpPr>
        <p:spPr bwMode="auto">
          <a:xfrm>
            <a:off x="7835899" y="4935538"/>
            <a:ext cx="3516313" cy="92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pPr>
            <a:r>
              <a:rPr altLang="zh-CN" lang="en-US" sz="1200">
                <a:ea charset="-120" panose="020b0604030504040204" pitchFamily="34" typeface="Microsoft JhengHei"/>
              </a:rPr>
              <a:t>THIS TEXT WILL NOT APPEAR IN A CONSISTENT ORDER. USING DEFAULT TEXT IS A SIMPLE WAY TO CREATE THE APPEARANCE OF CONTENT WITHOUT HAVING TO CREATE IT.</a:t>
            </a:r>
          </a:p>
        </p:txBody>
      </p:sp>
      <p:pic>
        <p:nvPicPr>
          <p:cNvPr id="19465" name="Group 4"/>
          <p:cNvPicPr>
            <a:picLocks noChangeArrowheads="1" noChangeAspect="1"/>
          </p:cNvPicPr>
          <p:nvPr/>
        </p:nvPicPr>
        <p:blipFill>
          <a:blip r:embed="rId2">
            <a:extLst>
              <a:ext uri="{28A0092B-C50C-407E-A947-70E740481C1C}">
                <a14:useLocalDpi val="0"/>
              </a:ext>
            </a:extLst>
          </a:blip>
          <a:stretch>
            <a:fillRect/>
          </a:stretch>
        </p:blipFill>
        <p:spPr bwMode="auto">
          <a:xfrm>
            <a:off x="5426075" y="5126038"/>
            <a:ext cx="541338" cy="536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6" name="Freeform 5"/>
          <p:cNvSpPr>
            <a:spLocks noChangeAspect="1" noEditPoints="1"/>
          </p:cNvSpPr>
          <p:nvPr/>
        </p:nvSpPr>
        <p:spPr bwMode="auto">
          <a:xfrm>
            <a:off x="4651375" y="5141913"/>
            <a:ext cx="414338" cy="504825"/>
          </a:xfrm>
          <a:custGeom>
            <a:gdLst>
              <a:gd fmla="*/ 1403 w 1518" name="T0"/>
              <a:gd fmla="*/ 1602 h 1847" name="T1"/>
              <a:gd fmla="*/ 1384 w 1518" name="T2"/>
              <a:gd fmla="*/ 1190 h 1847" name="T3"/>
              <a:gd fmla="*/ 1297 w 1518" name="T4"/>
              <a:gd fmla="*/ 890 h 1847" name="T5"/>
              <a:gd fmla="*/ 1320 w 1518" name="T6"/>
              <a:gd fmla="*/ 897 h 1847" name="T7"/>
              <a:gd fmla="*/ 1408 w 1518" name="T8"/>
              <a:gd fmla="*/ 745 h 1847" name="T9"/>
              <a:gd fmla="*/ 1388 w 1518" name="T10"/>
              <a:gd fmla="*/ 696 h 1847" name="T11"/>
              <a:gd fmla="*/ 657 w 1518" name="T12"/>
              <a:gd fmla="*/ 189 h 1847" name="T13"/>
              <a:gd fmla="*/ 317 w 1518" name="T14"/>
              <a:gd fmla="*/ 8 h 1847" name="T15"/>
              <a:gd fmla="*/ 107 w 1518" name="T16"/>
              <a:gd fmla="*/ 679 h 1847" name="T17"/>
              <a:gd fmla="*/ 267 w 1518" name="T18"/>
              <a:gd fmla="*/ 775 h 1847" name="T19"/>
              <a:gd fmla="*/ 468 w 1518" name="T20"/>
              <a:gd fmla="*/ 547 h 1847" name="T21"/>
              <a:gd fmla="*/ 622 w 1518" name="T22"/>
              <a:gd fmla="*/ 669 h 1847" name="T23"/>
              <a:gd fmla="*/ 487 w 1518" name="T24"/>
              <a:gd fmla="*/ 1602 h 1847" name="T25"/>
              <a:gd fmla="*/ 38 w 1518" name="T26"/>
              <a:gd fmla="*/ 1602 h 1847" name="T27"/>
              <a:gd fmla="*/ 0 w 1518" name="T28"/>
              <a:gd fmla="*/ 1809 h 1847" name="T29"/>
              <a:gd fmla="*/ 1480 w 1518" name="T30"/>
              <a:gd fmla="*/ 1847 h 1847" name="T31"/>
              <a:gd fmla="*/ 1518 w 1518" name="T32"/>
              <a:gd fmla="*/ 1639 h 1847" name="T33"/>
              <a:gd fmla="*/ 1222 w 1518" name="T34"/>
              <a:gd fmla="*/ 1190 h 1847" name="T35"/>
              <a:gd fmla="*/ 1116 w 1518" name="T36"/>
              <a:gd fmla="*/ 1209 h 1847" name="T37"/>
              <a:gd fmla="*/ 1031 w 1518" name="T38"/>
              <a:gd fmla="*/ 1602 h 1847" name="T39"/>
              <a:gd fmla="*/ 905 w 1518" name="T40"/>
              <a:gd fmla="*/ 727 h 1847" name="T41"/>
              <a:gd fmla="*/ 1222 w 1518" name="T42"/>
              <a:gd fmla="*/ 1190 h 1847" name="T43"/>
              <a:gd fmla="*/ 720 w 1518" name="T44"/>
              <a:gd fmla="*/ 838 h 1847" name="T45"/>
              <a:gd fmla="*/ 852 w 1518" name="T46"/>
              <a:gd fmla="*/ 936 h 1847" name="T47"/>
              <a:gd fmla="*/ 641 w 1518" name="T48"/>
              <a:gd fmla="*/ 1112 h 1847" name="T49"/>
              <a:gd fmla="*/ 808 w 1518" name="T50"/>
              <a:gd fmla="*/ 1006 h 1847" name="T51"/>
              <a:gd fmla="*/ 910 w 1518" name="T52"/>
              <a:gd fmla="*/ 1342 h 1847" name="T53"/>
              <a:gd fmla="*/ 870 w 1518" name="T54"/>
              <a:gd fmla="*/ 1064 h 1847" name="T55"/>
              <a:gd fmla="*/ 925 w 1518" name="T56"/>
              <a:gd fmla="*/ 1445 h 1847" name="T57"/>
              <a:gd fmla="*/ 709 w 1518" name="T58"/>
              <a:gd fmla="*/ 1602 h 1847" name="T59"/>
              <a:gd fmla="*/ 693 w 1518" name="T60"/>
              <a:gd fmla="*/ 754 h 1847" name="T61"/>
              <a:gd fmla="*/ 783 w 1518" name="T62"/>
              <a:gd fmla="*/ 677 h 1847" name="T63"/>
              <a:gd fmla="*/ 849 w 1518" name="T64"/>
              <a:gd fmla="*/ 1399 h 1847" name="T65"/>
              <a:gd fmla="*/ 624 w 1518" name="T66"/>
              <a:gd fmla="*/ 1226 h 184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518" name="T102"/>
              <a:gd fmla="*/ 0 h 1847" name="T103"/>
              <a:gd fmla="*/ 1518 w 1518" name="T104"/>
              <a:gd fmla="*/ 1847 h 1847"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847" w="1518">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pic>
        <p:nvPicPr>
          <p:cNvPr id="19467" name="Group 5"/>
          <p:cNvPicPr>
            <a:picLocks noChangeArrowheads="1" noChangeAspect="1"/>
          </p:cNvPicPr>
          <p:nvPr/>
        </p:nvPicPr>
        <p:blipFill>
          <a:blip r:embed="rId3">
            <a:extLst>
              <a:ext uri="{28A0092B-C50C-407E-A947-70E740481C1C}">
                <a14:useLocalDpi val="0"/>
              </a:ext>
            </a:extLst>
          </a:blip>
          <a:stretch>
            <a:fillRect/>
          </a:stretch>
        </p:blipFill>
        <p:spPr bwMode="auto">
          <a:xfrm>
            <a:off x="6242050" y="5145088"/>
            <a:ext cx="536575" cy="481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8" name="Freeform 5"/>
          <p:cNvSpPr>
            <a:spLocks noChangeAspect="1" noEditPoints="1"/>
          </p:cNvSpPr>
          <p:nvPr/>
        </p:nvSpPr>
        <p:spPr bwMode="auto">
          <a:xfrm>
            <a:off x="7056438" y="5194300"/>
            <a:ext cx="539750" cy="400050"/>
          </a:xfrm>
          <a:custGeom>
            <a:gdLst>
              <a:gd fmla="*/ 243 w 263" name="T0"/>
              <a:gd fmla="*/ 34 h 194" name="T1"/>
              <a:gd fmla="*/ 250 w 263" name="T2"/>
              <a:gd fmla="*/ 26 h 194" name="T3"/>
              <a:gd fmla="*/ 29 w 263" name="T4"/>
              <a:gd fmla="*/ 19 h 194" name="T5"/>
              <a:gd fmla="*/ 23 w 263" name="T6"/>
              <a:gd fmla="*/ 69 h 194" name="T7"/>
              <a:gd fmla="*/ 19 w 263" name="T8"/>
              <a:gd fmla="*/ 80 h 194" name="T9"/>
              <a:gd fmla="*/ 25 w 263" name="T10"/>
              <a:gd fmla="*/ 105 h 194" name="T11"/>
              <a:gd fmla="*/ 14 w 263" name="T12"/>
              <a:gd fmla="*/ 116 h 194" name="T13"/>
              <a:gd fmla="*/ 21 w 263" name="T14"/>
              <a:gd fmla="*/ 165 h 194" name="T15"/>
              <a:gd fmla="*/ 246 w 263" name="T16"/>
              <a:gd fmla="*/ 161 h 194" name="T17"/>
              <a:gd fmla="*/ 236 w 263" name="T18"/>
              <a:gd fmla="*/ 127 h 194" name="T19"/>
              <a:gd fmla="*/ 243 w 263" name="T20"/>
              <a:gd fmla="*/ 119 h 194" name="T21"/>
              <a:gd fmla="*/ 248 w 263" name="T22"/>
              <a:gd fmla="*/ 92 h 194" name="T23"/>
              <a:gd fmla="*/ 254 w 263" name="T24"/>
              <a:gd fmla="*/ 68 h 194" name="T25"/>
              <a:gd fmla="*/ 124 w 263" name="T26"/>
              <a:gd fmla="*/ 58 h 194" name="T27"/>
              <a:gd fmla="*/ 224 w 263" name="T28"/>
              <a:gd fmla="*/ 38 h 194" name="T29"/>
              <a:gd fmla="*/ 233 w 263" name="T30"/>
              <a:gd fmla="*/ 57 h 194" name="T31"/>
              <a:gd fmla="*/ 220 w 263" name="T32"/>
              <a:gd fmla="*/ 64 h 194" name="T33"/>
              <a:gd fmla="*/ 124 w 263" name="T34"/>
              <a:gd fmla="*/ 58 h 194" name="T35"/>
              <a:gd fmla="*/ 38 w 263" name="T36"/>
              <a:gd fmla="*/ 84 h 194" name="T37"/>
              <a:gd fmla="*/ 118 w 263" name="T38"/>
              <a:gd fmla="*/ 101 h 194" name="T39"/>
              <a:gd fmla="*/ 118 w 263" name="T40"/>
              <a:gd fmla="*/ 101 h 194" name="T41"/>
              <a:gd fmla="*/ 139 w 263" name="T42"/>
              <a:gd fmla="*/ 134 h 194" name="T43"/>
              <a:gd fmla="*/ 29 w 263" name="T44"/>
              <a:gd fmla="*/ 107 h 194" name="T45"/>
              <a:gd fmla="*/ 27 w 263" name="T46"/>
              <a:gd fmla="*/ 82 h 194" name="T47"/>
              <a:gd fmla="*/ 26 w 263" name="T48"/>
              <a:gd fmla="*/ 31 h 194" name="T49"/>
              <a:gd fmla="*/ 31 w 263" name="T50"/>
              <a:gd fmla="*/ 29 h 194" name="T51"/>
              <a:gd fmla="*/ 120 w 263" name="T52"/>
              <a:gd fmla="*/ 58 h 194" name="T53"/>
              <a:gd fmla="*/ 36 w 263" name="T54"/>
              <a:gd fmla="*/ 65 h 194" name="T55"/>
              <a:gd fmla="*/ 31 w 263" name="T56"/>
              <a:gd fmla="*/ 63 h 194" name="T57"/>
              <a:gd fmla="*/ 111 w 263" name="T58"/>
              <a:gd fmla="*/ 181 h 194" name="T59"/>
              <a:gd fmla="*/ 24 w 263" name="T60"/>
              <a:gd fmla="*/ 156 h 194" name="T61"/>
              <a:gd fmla="*/ 18 w 263" name="T62"/>
              <a:gd fmla="*/ 124 h 194" name="T63"/>
              <a:gd fmla="*/ 24 w 263" name="T64"/>
              <a:gd fmla="*/ 122 h 194" name="T65"/>
              <a:gd fmla="*/ 112 w 263" name="T66"/>
              <a:gd fmla="*/ 151 h 194" name="T67"/>
              <a:gd fmla="*/ 225 w 263" name="T68"/>
              <a:gd fmla="*/ 150 h 194" name="T69"/>
              <a:gd fmla="*/ 116 w 263" name="T70"/>
              <a:gd fmla="*/ 181 h 194" name="T71"/>
              <a:gd fmla="*/ 140 w 263" name="T72"/>
              <a:gd fmla="*/ 147 h 194" name="T73"/>
              <a:gd fmla="*/ 157 w 263" name="T74"/>
              <a:gd fmla="*/ 143 h 194" name="T75"/>
              <a:gd fmla="*/ 228 w 263" name="T76"/>
              <a:gd fmla="*/ 129 h 194" name="T77"/>
              <a:gd fmla="*/ 231 w 263" name="T78"/>
              <a:gd fmla="*/ 110 h 194" name="T79"/>
              <a:gd fmla="*/ 222 w 263" name="T80"/>
              <a:gd fmla="*/ 112 h 194" name="T81"/>
              <a:gd fmla="*/ 143 w 263" name="T82"/>
              <a:gd fmla="*/ 105 h 194" name="T83"/>
              <a:gd fmla="*/ 231 w 263" name="T84"/>
              <a:gd fmla="*/ 76 h 194" name="T85"/>
              <a:gd fmla="*/ 240 w 263" name="T86"/>
              <a:gd fmla="*/ 91 h 19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63" name="T132"/>
              <a:gd fmla="*/ 0 h 194" name="T133"/>
              <a:gd fmla="*/ 263 w 263" name="T134"/>
              <a:gd fmla="*/ 194 h 194"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94" w="263">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pic>
        <p:nvPicPr>
          <p:cNvPr id="19469" name="图片占位符 4"/>
          <p:cNvPicPr>
            <a:picLocks noChangeAspect="1" noGrp="1"/>
          </p:cNvPicPr>
          <p:nvPr>
            <p:ph idx="4294967295" sz="quarter"/>
          </p:nvPr>
        </p:nvPicPr>
        <p:blipFill>
          <a:blip r:embed="rId4">
            <a:extLst>
              <a:ext uri="{28A0092B-C50C-407E-A947-70E740481C1C}">
                <a14:useLocalDpi val="0"/>
              </a:ext>
            </a:extLst>
          </a:blip>
          <a:stretch>
            <a:fillRect/>
          </a:stretch>
        </p:blipFill>
        <p:spPr>
          <a:xfrm>
            <a:off x="844928" y="0"/>
            <a:ext cx="10502145" cy="3429000"/>
          </a:xfrm>
        </p:spPr>
      </p:pic>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2" name="图片占位符 4"/>
          <p:cNvPicPr>
            <a:picLocks noChangeAspect="1" noGrp="1"/>
          </p:cNvPicPr>
          <p:nvPr>
            <p:ph idx="4294967295" sz="quarter"/>
          </p:nvPr>
        </p:nvPicPr>
        <p:blipFill>
          <a:blip r:embed="rId2">
            <a:extLst>
              <a:ext uri="{28A0092B-C50C-407E-A947-70E740481C1C}">
                <a14:useLocalDpi val="0"/>
              </a:ext>
            </a:extLst>
          </a:blip>
          <a:stretch>
            <a:fillRect/>
          </a:stretch>
        </p:blipFill>
        <p:spPr>
          <a:xfrm>
            <a:off x="1190" y="0"/>
            <a:ext cx="6093619" cy="6858000"/>
          </a:xfrm>
        </p:spPr>
      </p:pic>
      <p:grpSp>
        <p:nvGrpSpPr>
          <p:cNvPr id="20483" name="组合 10"/>
          <p:cNvGrpSpPr/>
          <p:nvPr/>
        </p:nvGrpSpPr>
        <p:grpSpPr>
          <a:xfrm>
            <a:off x="5351463" y="1268413"/>
            <a:ext cx="6840537" cy="4321175"/>
            <a:chExt cx="6840000" cy="4320000"/>
          </a:xfrm>
        </p:grpSpPr>
        <p:sp>
          <p:nvSpPr>
            <p:cNvPr id="20490" name="矩形 8"/>
            <p:cNvSpPr>
              <a:spLocks noChangeArrowheads="1"/>
            </p:cNvSpPr>
            <p:nvPr/>
          </p:nvSpPr>
          <p:spPr bwMode="auto">
            <a:xfrm>
              <a:off x="0" y="0"/>
              <a:ext cx="6840000" cy="4320000"/>
            </a:xfrm>
            <a:prstGeom prst="rect">
              <a:avLst/>
            </a:prstGeom>
            <a:solidFill>
              <a:srgbClr val="354B5E">
                <a:alpha val="89803"/>
              </a:srgb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0491" name="矩形 9"/>
            <p:cNvSpPr>
              <a:spLocks noChangeArrowheads="1"/>
            </p:cNvSpPr>
            <p:nvPr/>
          </p:nvSpPr>
          <p:spPr bwMode="auto">
            <a:xfrm>
              <a:off x="0" y="0"/>
              <a:ext cx="108000" cy="432000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grpSp>
      <p:sp>
        <p:nvSpPr>
          <p:cNvPr id="20484" name="矩形 5"/>
          <p:cNvSpPr>
            <a:spLocks noChangeArrowheads="1"/>
          </p:cNvSpPr>
          <p:nvPr/>
        </p:nvSpPr>
        <p:spPr bwMode="auto">
          <a:xfrm>
            <a:off x="6251575" y="1849438"/>
            <a:ext cx="5100638"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pPr>
            <a:r>
              <a:rPr altLang="zh-CN" lang="en-US" sz="1400">
                <a:solidFill>
                  <a:schemeClr val="bg1"/>
                </a:solidFill>
              </a:rPr>
              <a:t>The standard default text is designed to ramble about nothing. Thank you for using this application. People tend to read writing. </a:t>
            </a:r>
          </a:p>
        </p:txBody>
      </p:sp>
      <p:sp>
        <p:nvSpPr>
          <p:cNvPr id="20485" name="Freeform 121"/>
          <p:cNvSpPr>
            <a:spLocks noEditPoints="1"/>
          </p:cNvSpPr>
          <p:nvPr/>
        </p:nvSpPr>
        <p:spPr bwMode="auto">
          <a:xfrm>
            <a:off x="5614988" y="2076450"/>
            <a:ext cx="374650" cy="374650"/>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59 w 200" name="T10"/>
              <a:gd fmla="*/ 73 h 200" name="T11"/>
              <a:gd fmla="*/ 90 w 200" name="T12"/>
              <a:gd fmla="*/ 139 h 200" name="T13"/>
              <a:gd fmla="*/ 86 w 200" name="T14"/>
              <a:gd fmla="*/ 141 h 200" name="T15"/>
              <a:gd fmla="*/ 82 w 200" name="T16"/>
              <a:gd fmla="*/ 139 h 200" name="T17"/>
              <a:gd fmla="*/ 55 w 200" name="T18"/>
              <a:gd fmla="*/ 112 h 200" name="T19"/>
              <a:gd fmla="*/ 55 w 200" name="T20"/>
              <a:gd fmla="*/ 104 h 200" name="T21"/>
              <a:gd fmla="*/ 64 w 200" name="T22"/>
              <a:gd fmla="*/ 104 h 200" name="T23"/>
              <a:gd fmla="*/ 86 w 200" name="T24"/>
              <a:gd fmla="*/ 126 h 200" name="T25"/>
              <a:gd fmla="*/ 150 w 200" name="T26"/>
              <a:gd fmla="*/ 64 h 200" name="T27"/>
              <a:gd fmla="*/ 159 w 200" name="T28"/>
              <a:gd fmla="*/ 64 h 200" name="T29"/>
              <a:gd fmla="*/ 159 w 200" name="T30"/>
              <a:gd fmla="*/ 73 h 20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00" name="T48"/>
              <a:gd fmla="*/ 0 h 200" name="T49"/>
              <a:gd fmla="*/ 200 w 200" name="T50"/>
              <a:gd fmla="*/ 200 h 200"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00" w="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0486" name="矩形 7"/>
          <p:cNvSpPr>
            <a:spLocks noChangeArrowheads="1"/>
          </p:cNvSpPr>
          <p:nvPr/>
        </p:nvSpPr>
        <p:spPr bwMode="auto">
          <a:xfrm>
            <a:off x="6251575" y="3022600"/>
            <a:ext cx="5100638"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pPr>
            <a:r>
              <a:rPr altLang="zh-CN" lang="en-US" sz="1400">
                <a:solidFill>
                  <a:schemeClr val="bg1"/>
                </a:solidFill>
              </a:rPr>
              <a:t>The standard default text is designed to ramble about nothing. Thank you for using this application. People tend to read writing. </a:t>
            </a:r>
          </a:p>
        </p:txBody>
      </p:sp>
      <p:sp>
        <p:nvSpPr>
          <p:cNvPr id="20487" name="Freeform 121"/>
          <p:cNvSpPr>
            <a:spLocks noEditPoints="1"/>
          </p:cNvSpPr>
          <p:nvPr/>
        </p:nvSpPr>
        <p:spPr bwMode="auto">
          <a:xfrm>
            <a:off x="5614988" y="3248025"/>
            <a:ext cx="374650" cy="374650"/>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59 w 200" name="T10"/>
              <a:gd fmla="*/ 73 h 200" name="T11"/>
              <a:gd fmla="*/ 90 w 200" name="T12"/>
              <a:gd fmla="*/ 139 h 200" name="T13"/>
              <a:gd fmla="*/ 86 w 200" name="T14"/>
              <a:gd fmla="*/ 141 h 200" name="T15"/>
              <a:gd fmla="*/ 82 w 200" name="T16"/>
              <a:gd fmla="*/ 139 h 200" name="T17"/>
              <a:gd fmla="*/ 55 w 200" name="T18"/>
              <a:gd fmla="*/ 112 h 200" name="T19"/>
              <a:gd fmla="*/ 55 w 200" name="T20"/>
              <a:gd fmla="*/ 104 h 200" name="T21"/>
              <a:gd fmla="*/ 64 w 200" name="T22"/>
              <a:gd fmla="*/ 104 h 200" name="T23"/>
              <a:gd fmla="*/ 86 w 200" name="T24"/>
              <a:gd fmla="*/ 126 h 200" name="T25"/>
              <a:gd fmla="*/ 150 w 200" name="T26"/>
              <a:gd fmla="*/ 64 h 200" name="T27"/>
              <a:gd fmla="*/ 159 w 200" name="T28"/>
              <a:gd fmla="*/ 64 h 200" name="T29"/>
              <a:gd fmla="*/ 159 w 200" name="T30"/>
              <a:gd fmla="*/ 73 h 20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00" name="T48"/>
              <a:gd fmla="*/ 0 h 200" name="T49"/>
              <a:gd fmla="*/ 200 w 200" name="T50"/>
              <a:gd fmla="*/ 200 h 200"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00" w="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0488" name="矩形 12"/>
          <p:cNvSpPr>
            <a:spLocks noChangeArrowheads="1"/>
          </p:cNvSpPr>
          <p:nvPr/>
        </p:nvSpPr>
        <p:spPr bwMode="auto">
          <a:xfrm>
            <a:off x="6251575" y="4197350"/>
            <a:ext cx="5100638"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14000"/>
              </a:lnSpc>
            </a:pPr>
            <a:r>
              <a:rPr altLang="zh-CN" lang="en-US" sz="1400">
                <a:solidFill>
                  <a:schemeClr val="bg1"/>
                </a:solidFill>
              </a:rPr>
              <a:t>The standard default text is designed to ramble about nothing. Thank you for using this application. People tend to read writing. </a:t>
            </a:r>
          </a:p>
        </p:txBody>
      </p:sp>
      <p:sp>
        <p:nvSpPr>
          <p:cNvPr id="20489" name="Freeform 121"/>
          <p:cNvSpPr>
            <a:spLocks noEditPoints="1"/>
          </p:cNvSpPr>
          <p:nvPr/>
        </p:nvSpPr>
        <p:spPr bwMode="auto">
          <a:xfrm>
            <a:off x="5614988" y="4424363"/>
            <a:ext cx="374650" cy="374650"/>
          </a:xfrm>
          <a:custGeom>
            <a:gdLst>
              <a:gd fmla="*/ 100 w 200" name="T0"/>
              <a:gd fmla="*/ 0 h 200" name="T1"/>
              <a:gd fmla="*/ 0 w 200" name="T2"/>
              <a:gd fmla="*/ 100 h 200" name="T3"/>
              <a:gd fmla="*/ 100 w 200" name="T4"/>
              <a:gd fmla="*/ 200 h 200" name="T5"/>
              <a:gd fmla="*/ 200 w 200" name="T6"/>
              <a:gd fmla="*/ 100 h 200" name="T7"/>
              <a:gd fmla="*/ 100 w 200" name="T8"/>
              <a:gd fmla="*/ 0 h 200" name="T9"/>
              <a:gd fmla="*/ 159 w 200" name="T10"/>
              <a:gd fmla="*/ 73 h 200" name="T11"/>
              <a:gd fmla="*/ 90 w 200" name="T12"/>
              <a:gd fmla="*/ 139 h 200" name="T13"/>
              <a:gd fmla="*/ 86 w 200" name="T14"/>
              <a:gd fmla="*/ 141 h 200" name="T15"/>
              <a:gd fmla="*/ 82 w 200" name="T16"/>
              <a:gd fmla="*/ 139 h 200" name="T17"/>
              <a:gd fmla="*/ 55 w 200" name="T18"/>
              <a:gd fmla="*/ 112 h 200" name="T19"/>
              <a:gd fmla="*/ 55 w 200" name="T20"/>
              <a:gd fmla="*/ 104 h 200" name="T21"/>
              <a:gd fmla="*/ 64 w 200" name="T22"/>
              <a:gd fmla="*/ 104 h 200" name="T23"/>
              <a:gd fmla="*/ 86 w 200" name="T24"/>
              <a:gd fmla="*/ 126 h 200" name="T25"/>
              <a:gd fmla="*/ 150 w 200" name="T26"/>
              <a:gd fmla="*/ 64 h 200" name="T27"/>
              <a:gd fmla="*/ 159 w 200" name="T28"/>
              <a:gd fmla="*/ 64 h 200" name="T29"/>
              <a:gd fmla="*/ 159 w 200" name="T30"/>
              <a:gd fmla="*/ 73 h 20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00" name="T48"/>
              <a:gd fmla="*/ 0 h 200" name="T49"/>
              <a:gd fmla="*/ 200 w 200" name="T50"/>
              <a:gd fmla="*/ 200 h 200"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00" w="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标题 1"/>
          <p:cNvSpPr>
            <a:spLocks noGrp="1"/>
          </p:cNvSpPr>
          <p:nvPr>
            <p:ph idx="4294967295" type="title"/>
          </p:nvPr>
        </p:nvSpPr>
        <p:spPr/>
        <p:txBody>
          <a:bodyPr/>
          <a:lstStyle/>
          <a:p>
            <a:pPr eaLnBrk="1" hangingPunct="1"/>
            <a:r>
              <a:rPr altLang="zh-CN" lang="en-US" smtClean="0"/>
              <a:t>YOUR TITLE HERE</a:t>
            </a:r>
          </a:p>
        </p:txBody>
      </p:sp>
      <p:sp>
        <p:nvSpPr>
          <p:cNvPr id="21507" name="文本框 6"/>
          <p:cNvSpPr txBox="1">
            <a:spLocks noChangeArrowheads="1"/>
          </p:cNvSpPr>
          <p:nvPr/>
        </p:nvSpPr>
        <p:spPr bwMode="auto">
          <a:xfrm>
            <a:off x="838200" y="1109663"/>
            <a:ext cx="7475744"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400">
                <a:solidFill>
                  <a:srgbClr val="BFBFBF"/>
                </a:solidFill>
              </a:rPr>
              <a:t>HUMANS ARE CREATIVE BEINGS. IF IT IS NOT REAL TEXT, THEY WILL FOCUS ON THE DESIGN.</a:t>
            </a:r>
          </a:p>
        </p:txBody>
      </p:sp>
      <p:sp>
        <p:nvSpPr>
          <p:cNvPr id="21508" name="KSO_Shape"/>
          <p:cNvSpPr>
            <a:spLocks noChangeAspect="1"/>
          </p:cNvSpPr>
          <p:nvPr/>
        </p:nvSpPr>
        <p:spPr bwMode="auto">
          <a:xfrm>
            <a:off x="839788" y="2333625"/>
            <a:ext cx="6116637" cy="3344863"/>
          </a:xfrm>
          <a:custGeom>
            <a:gdLst>
              <a:gd fmla="*/ 16059208 w 43671952" name="T0"/>
              <a:gd fmla="*/ 19464340 h 23902640" name="T1"/>
              <a:gd fmla="*/ 31746871 w 43671952" name="T2"/>
              <a:gd fmla="*/ 17962116 h 23902640" name="T3"/>
              <a:gd fmla="*/ 29209871 w 43671952" name="T4"/>
              <a:gd fmla="*/ 17400544 h 23902640" name="T5"/>
              <a:gd fmla="*/ 23930891 w 43671952" name="T6"/>
              <a:gd fmla="*/ 16960216 h 23902640" name="T7"/>
              <a:gd fmla="*/ 30391923 w 43671952" name="T8"/>
              <a:gd fmla="*/ 16452807 h 23902640" name="T9"/>
              <a:gd fmla="*/ 8896667 w 43671952" name="T10"/>
              <a:gd fmla="*/ 17097376 h 23902640" name="T11"/>
              <a:gd fmla="*/ 20160779 w 43671952" name="T12"/>
              <a:gd fmla="*/ 19047272 h 23902640" name="T13"/>
              <a:gd fmla="*/ 17642927 w 43671952" name="T14"/>
              <a:gd fmla="*/ 15320962 h 23902640" name="T15"/>
              <a:gd fmla="*/ 18481125 w 43671952" name="T16"/>
              <a:gd fmla="*/ 15163800 h 23902640" name="T17"/>
              <a:gd fmla="*/ 19631703 w 43671952" name="T18"/>
              <a:gd fmla="*/ 14925199 h 23902640" name="T19"/>
              <a:gd fmla="*/ 11672954 w 43671952" name="T20"/>
              <a:gd fmla="*/ 14539912 h 23902640" name="T21"/>
              <a:gd fmla="*/ 21826755 w 43671952" name="T22"/>
              <a:gd fmla="*/ 14271307 h 23902640" name="T23"/>
              <a:gd fmla="*/ 20417755 w 43671952" name="T24"/>
              <a:gd fmla="*/ 14188402 h 23902640" name="T25"/>
              <a:gd fmla="*/ 14663800 w 43671952" name="T26"/>
              <a:gd fmla="*/ 13587412 h 23902640" name="T27"/>
              <a:gd fmla="*/ 17766755 w 43671952" name="T28"/>
              <a:gd fmla="*/ 14277975 h 23902640" name="T29"/>
              <a:gd fmla="*/ 18683539 w 43671952" name="T30"/>
              <a:gd fmla="*/ 13732668 h 23902640" name="T31"/>
              <a:gd fmla="*/ 24382379 w 43671952" name="T32"/>
              <a:gd fmla="*/ 12948761 h 23902640" name="T33"/>
              <a:gd fmla="*/ 17153923 w 43671952" name="T34"/>
              <a:gd fmla="*/ 12532994 h 23902640" name="T35"/>
              <a:gd fmla="*/ 18016791 w 43671952" name="T36"/>
              <a:gd fmla="*/ 12034837 h 23902640" name="T37"/>
              <a:gd fmla="*/ 11607817 w 43671952" name="T38"/>
              <a:gd fmla="*/ 11636719 h 23902640" name="T39"/>
              <a:gd fmla="*/ 18092991 w 43671952" name="T40"/>
              <a:gd fmla="*/ 11107864 h 23902640" name="T41"/>
              <a:gd fmla="*/ 16623750 w 43671952" name="T42"/>
              <a:gd fmla="*/ 10827664 h 23902640" name="T43"/>
              <a:gd fmla="*/ 40176479 w 43671952" name="T44"/>
              <a:gd fmla="*/ 10527645 h 23902640" name="T45"/>
              <a:gd fmla="*/ 39457339 w 43671952" name="T46"/>
              <a:gd fmla="*/ 10199033 h 23902640" name="T47"/>
              <a:gd fmla="*/ 39262075 w 43671952" name="T48"/>
              <a:gd fmla="*/ 10096640 h 23902640" name="T49"/>
              <a:gd fmla="*/ 20657711 w 43671952" name="T50"/>
              <a:gd fmla="*/ 9626964 h 23902640" name="T51"/>
              <a:gd fmla="*/ 37852375 w 43671952" name="T52"/>
              <a:gd fmla="*/ 9129848 h 23902640" name="T53"/>
              <a:gd fmla="*/ 19563763 w 43671952" name="T54"/>
              <a:gd fmla="*/ 8230122 h 23902640" name="T55"/>
              <a:gd fmla="*/ 20202765 w 43671952" name="T56"/>
              <a:gd fmla="*/ 8239247 h 23902640" name="T57"/>
              <a:gd fmla="*/ 20898087 w 43671952" name="T58"/>
              <a:gd fmla="*/ 7439027 h 23902640" name="T59"/>
              <a:gd fmla="*/ 5896007 w 43671952" name="T60"/>
              <a:gd fmla="*/ 6134104 h 23902640" name="T61"/>
              <a:gd fmla="*/ 21060011 w 43671952" name="T62"/>
              <a:gd fmla="*/ 6329364 h 23902640" name="T63"/>
              <a:gd fmla="*/ 30622903 w 43671952" name="T64"/>
              <a:gd fmla="*/ 5600701 h 23902640" name="T65"/>
              <a:gd fmla="*/ 29820419 w 43671952" name="T66"/>
              <a:gd fmla="*/ 4938713 h 23902640" name="T67"/>
              <a:gd fmla="*/ 26008039 w 43671952" name="T68"/>
              <a:gd fmla="*/ 4421192 h 23902640" name="T69"/>
              <a:gd fmla="*/ 8075651 w 43671952" name="T70"/>
              <a:gd fmla="*/ 3948117 h 23902640" name="T71"/>
              <a:gd fmla="*/ 5765149 w 43671952" name="T72"/>
              <a:gd fmla="*/ 3998328 h 23902640" name="T73"/>
              <a:gd fmla="*/ 33730431 w 43671952" name="T74"/>
              <a:gd fmla="*/ 2731293 h 23902640" name="T75"/>
              <a:gd fmla="*/ 20707649 w 43671952" name="T76"/>
              <a:gd fmla="*/ 2166939 h 23902640" name="T77"/>
              <a:gd fmla="*/ 35211571 w 43671952" name="T78"/>
              <a:gd fmla="*/ 4591057 h 23902640" name="T79"/>
              <a:gd fmla="*/ 36611267 w 43671952" name="T80"/>
              <a:gd fmla="*/ 9943307 h 23902640" name="T81"/>
              <a:gd fmla="*/ 36196995 w 43671952" name="T82"/>
              <a:gd fmla="*/ 22686056 h 23902640" name="T83"/>
              <a:gd fmla="*/ 31342043 w 43671952" name="T84"/>
              <a:gd fmla="*/ 5853118 h 23902640" name="T85"/>
              <a:gd fmla="*/ 31808763 w 43671952" name="T86"/>
              <a:gd fmla="*/ 2414587 h 23902640" name="T87"/>
              <a:gd fmla="*/ 29461803 w 43671952" name="T88"/>
              <a:gd fmla="*/ 1820228 h 23902640" name="T89"/>
              <a:gd fmla="*/ 20158063 w 43671952" name="T90"/>
              <a:gd fmla="*/ 5538792 h 23902640" name="T91"/>
              <a:gd fmla="*/ 11901802 w 43671952" name="T92"/>
              <a:gd fmla="*/ 11920537 h 23902640" name="T93"/>
              <a:gd fmla="*/ 4314881 w 43671952" name="T94"/>
              <a:gd fmla="*/ 16430624 h 23902640" name="T95"/>
              <a:gd fmla="*/ 8944287 w 43671952" name="T96"/>
              <a:gd fmla="*/ 5972179 h 23902640" name="T97"/>
              <a:gd fmla="*/ 8164188 w 43671952" name="T98"/>
              <a:gd fmla="*/ 4014793 h 23902640" name="T99"/>
              <a:gd fmla="*/ 15304126 w 43671952" name="T100"/>
              <a:gd fmla="*/ 2490787 h 23902640" name="T101"/>
              <a:gd fmla="*/ 17995407 w 43671952" name="T102"/>
              <a:gd fmla="*/ 1478758 h 23902640" name="T103"/>
              <a:gd fmla="*/ 34759191 w 43671952" name="T104"/>
              <a:gd fmla="*/ 2704519 h 23902640" name="T105"/>
              <a:gd fmla="*/ 14200496 w 43671952" name="T106"/>
              <a:gd fmla="*/ 1627187 h 23902640" name="T107"/>
              <a:gd fmla="*/ 29787083 w 43671952" name="T108"/>
              <a:gd fmla="*/ 1414462 h 23902640" name="T109"/>
              <a:gd fmla="*/ 32485039 w 43671952" name="T110"/>
              <a:gd fmla="*/ 1402557 h 23902640" name="T111"/>
              <a:gd fmla="*/ 29453707 w 43671952" name="T112"/>
              <a:gd fmla="*/ 1140618 h 23902640" name="T113"/>
              <a:gd fmla="*/ 30641951 w 43671952" name="T114"/>
              <a:gd fmla="*/ 1059656 h 23902640" name="T115"/>
              <a:gd fmla="*/ 30868171 w 43671952" name="T116"/>
              <a:gd fmla="*/ 826293 h 23902640" name="T117"/>
              <a:gd fmla="*/ 36876063 w 43671952" name="T118"/>
              <a:gd fmla="*/ 1774508 h 23902640" name="T119"/>
              <a:gd fmla="*/ 32806983 w 43671952" name="T120"/>
              <a:gd fmla="*/ 730567 h 23902640" name="T121"/>
              <a:gd fmla="*/ 31595403 w 43671952" name="T122"/>
              <a:gd fmla="*/ 982028 h 23902640" name="T123"/>
              <a:gd fmla="*/ 7715573 w 43671952" name="T124"/>
              <a:gd fmla="*/ 581024 h 2390264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3671952" name="T189"/>
              <a:gd fmla="*/ 0 h 23902640" name="T190"/>
              <a:gd fmla="*/ 43671952 w 43671952" name="T191"/>
              <a:gd fmla="*/ 23902640 h 23902640"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3902640" w="43671952">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lnTo>
                  <a:pt x="36722091" y="2197620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lnTo>
                  <a:pt x="36876871" y="21571396"/>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lnTo>
                  <a:pt x="16059208" y="19464340"/>
                </a:ln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lnTo>
                  <a:pt x="25386535" y="16375856"/>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lnTo>
                  <a:pt x="18443023" y="15073312"/>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lnTo>
                  <a:pt x="1364511" y="14911387"/>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lnTo>
                  <a:pt x="16838067" y="14847093"/>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lnTo>
                  <a:pt x="15838447" y="14722411"/>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lnTo>
                  <a:pt x="18598763" y="14403704"/>
                </a:ln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lnTo>
                  <a:pt x="15749646" y="14094618"/>
                </a:ln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lnTo>
                  <a:pt x="19283899" y="13910424"/>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lnTo>
                  <a:pt x="37161815" y="13823156"/>
                </a:ln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lnTo>
                  <a:pt x="18757357" y="13530262"/>
                </a:ln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lnTo>
                  <a:pt x="14448557" y="12922872"/>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lnTo>
                  <a:pt x="17301483" y="12783883"/>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lnTo>
                  <a:pt x="12531976" y="12279134"/>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lnTo>
                  <a:pt x="40643203" y="11077709"/>
                </a:ln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lnTo>
                  <a:pt x="40364599" y="10841969"/>
                </a:ln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lnTo>
                  <a:pt x="40250295" y="1049430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lnTo>
                  <a:pt x="39684175" y="10240397"/>
                </a:lnTo>
                <a:close/>
                <a:moveTo>
                  <a:pt x="39694743" y="10239692"/>
                </a:moveTo>
                <a:lnTo>
                  <a:pt x="39693083" y="10241895"/>
                </a:lnTo>
                <a:lnTo>
                  <a:pt x="39688755" y="10241167"/>
                </a:lnTo>
                <a:lnTo>
                  <a:pt x="39694743" y="10239692"/>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lnTo>
                  <a:pt x="39476387" y="10129977"/>
                </a:ln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lnTo>
                  <a:pt x="38892983" y="9951385"/>
                </a:ln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lnTo>
                  <a:pt x="37935719" y="9220334"/>
                </a:ln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lnTo>
                  <a:pt x="37623775" y="8746465"/>
                </a:ln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lnTo>
                  <a:pt x="2619841" y="7119644"/>
                </a:ln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lnTo>
                  <a:pt x="6110316" y="5805492"/>
                </a:ln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lnTo>
                  <a:pt x="2115872" y="5741564"/>
                </a:ln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lnTo>
                  <a:pt x="35082983" y="4443417"/>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lnTo>
                  <a:pt x="35052027" y="4388648"/>
                </a:ln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lnTo>
                  <a:pt x="7600648" y="3833400"/>
                </a:ln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lnTo>
                  <a:pt x="8567809" y="3715879"/>
                </a:ln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lnTo>
                  <a:pt x="33089875" y="2569368"/>
                </a:ln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lnTo>
                  <a:pt x="21036259" y="2124075"/>
                </a:ln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lnTo>
                  <a:pt x="14861412" y="2050256"/>
                </a:ln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lnTo>
                  <a:pt x="13463900" y="1906588"/>
                </a:ln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lnTo>
                  <a:pt x="17841583" y="1690687"/>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lnTo>
                  <a:pt x="6474725" y="1445323"/>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lnTo>
                  <a:pt x="32328223" y="1388676"/>
                </a:ln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lnTo>
                  <a:pt x="31094391" y="1331118"/>
                </a:ln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lnTo>
                  <a:pt x="17433431" y="1295400"/>
                </a:ln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lnTo>
                  <a:pt x="30582419" y="121681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lnTo>
                  <a:pt x="17423907" y="107156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lnTo>
                  <a:pt x="30191895" y="923924"/>
                </a:ln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lnTo>
                  <a:pt x="30408591" y="509588"/>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lnTo>
                  <a:pt x="32675423" y="0"/>
                </a:ln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lnTo>
                  <a:pt x="31779779" y="0"/>
                </a:ln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lnTo>
                  <a:pt x="7930556" y="0"/>
                </a:lnTo>
                <a:close/>
              </a:path>
            </a:pathLst>
          </a:custGeom>
          <a:solidFill>
            <a:srgbClr val="BFBFBF"/>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09" name="任意多边形 7"/>
          <p:cNvSpPr>
            <a:spLocks noChangeAspect="1"/>
          </p:cNvSpPr>
          <p:nvPr/>
        </p:nvSpPr>
        <p:spPr bwMode="auto">
          <a:xfrm>
            <a:off x="2963863" y="3438525"/>
            <a:ext cx="269875" cy="269875"/>
          </a:xfrm>
          <a:custGeom>
            <a:gdLst>
              <a:gd fmla="*/ 135000 w 270000" name="T0"/>
              <a:gd fmla="*/ 67500 h 270000" name="T1"/>
              <a:gd fmla="*/ 202500 w 270000" name="T2"/>
              <a:gd fmla="*/ 135000 h 270000" name="T3"/>
              <a:gd fmla="*/ 135000 w 270000" name="T4"/>
              <a:gd fmla="*/ 202500 h 270000" name="T5"/>
              <a:gd fmla="*/ 67500 w 270000" name="T6"/>
              <a:gd fmla="*/ 135000 h 270000" name="T7"/>
              <a:gd fmla="*/ 135000 w 270000" name="T8"/>
              <a:gd fmla="*/ 67500 h 270000" name="T9"/>
              <a:gd fmla="*/ 135000 w 270000" name="T10"/>
              <a:gd fmla="*/ 16200 h 270000" name="T11"/>
              <a:gd fmla="*/ 16200 w 270000" name="T12"/>
              <a:gd fmla="*/ 135000 h 270000" name="T13"/>
              <a:gd fmla="*/ 135000 w 270000" name="T14"/>
              <a:gd fmla="*/ 253800 h 270000" name="T15"/>
              <a:gd fmla="*/ 253800 w 270000" name="T16"/>
              <a:gd fmla="*/ 135000 h 270000" name="T17"/>
              <a:gd fmla="*/ 135000 w 270000" name="T18"/>
              <a:gd fmla="*/ 16200 h 270000" name="T19"/>
              <a:gd fmla="*/ 135000 w 270000" name="T20"/>
              <a:gd fmla="*/ 0 h 270000" name="T21"/>
              <a:gd fmla="*/ 270000 w 270000" name="T22"/>
              <a:gd fmla="*/ 135000 h 270000" name="T23"/>
              <a:gd fmla="*/ 135000 w 270000" name="T24"/>
              <a:gd fmla="*/ 270000 h 270000" name="T25"/>
              <a:gd fmla="*/ 0 w 270000" name="T26"/>
              <a:gd fmla="*/ 135000 h 270000" name="T27"/>
              <a:gd fmla="*/ 135000 w 270000" name="T28"/>
              <a:gd fmla="*/ 0 h 2700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70000" name="T45"/>
              <a:gd fmla="*/ 0 h 270000" name="T46"/>
              <a:gd fmla="*/ 270000 w 270000" name="T47"/>
              <a:gd fmla="*/ 270000 h 27000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70000" w="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10" name="任意多边形 8"/>
          <p:cNvSpPr>
            <a:spLocks noChangeAspect="1"/>
          </p:cNvSpPr>
          <p:nvPr/>
        </p:nvSpPr>
        <p:spPr bwMode="auto">
          <a:xfrm>
            <a:off x="1562100" y="3997325"/>
            <a:ext cx="269875" cy="269875"/>
          </a:xfrm>
          <a:custGeom>
            <a:gdLst>
              <a:gd fmla="*/ 135000 w 270000" name="T0"/>
              <a:gd fmla="*/ 67500 h 270000" name="T1"/>
              <a:gd fmla="*/ 202500 w 270000" name="T2"/>
              <a:gd fmla="*/ 135000 h 270000" name="T3"/>
              <a:gd fmla="*/ 135000 w 270000" name="T4"/>
              <a:gd fmla="*/ 202500 h 270000" name="T5"/>
              <a:gd fmla="*/ 67500 w 270000" name="T6"/>
              <a:gd fmla="*/ 135000 h 270000" name="T7"/>
              <a:gd fmla="*/ 135000 w 270000" name="T8"/>
              <a:gd fmla="*/ 67500 h 270000" name="T9"/>
              <a:gd fmla="*/ 135000 w 270000" name="T10"/>
              <a:gd fmla="*/ 16200 h 270000" name="T11"/>
              <a:gd fmla="*/ 16200 w 270000" name="T12"/>
              <a:gd fmla="*/ 135000 h 270000" name="T13"/>
              <a:gd fmla="*/ 135000 w 270000" name="T14"/>
              <a:gd fmla="*/ 253800 h 270000" name="T15"/>
              <a:gd fmla="*/ 253800 w 270000" name="T16"/>
              <a:gd fmla="*/ 135000 h 270000" name="T17"/>
              <a:gd fmla="*/ 135000 w 270000" name="T18"/>
              <a:gd fmla="*/ 16200 h 270000" name="T19"/>
              <a:gd fmla="*/ 135000 w 270000" name="T20"/>
              <a:gd fmla="*/ 0 h 270000" name="T21"/>
              <a:gd fmla="*/ 270000 w 270000" name="T22"/>
              <a:gd fmla="*/ 135000 h 270000" name="T23"/>
              <a:gd fmla="*/ 135000 w 270000" name="T24"/>
              <a:gd fmla="*/ 270000 h 270000" name="T25"/>
              <a:gd fmla="*/ 0 w 270000" name="T26"/>
              <a:gd fmla="*/ 135000 h 270000" name="T27"/>
              <a:gd fmla="*/ 135000 w 270000" name="T28"/>
              <a:gd fmla="*/ 0 h 2700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70000" name="T45"/>
              <a:gd fmla="*/ 0 h 270000" name="T46"/>
              <a:gd fmla="*/ 270000 w 270000" name="T47"/>
              <a:gd fmla="*/ 270000 h 27000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70000" w="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11" name="任意多边形 9"/>
          <p:cNvSpPr>
            <a:spLocks noChangeAspect="1"/>
          </p:cNvSpPr>
          <p:nvPr/>
        </p:nvSpPr>
        <p:spPr bwMode="auto">
          <a:xfrm>
            <a:off x="5618163" y="3092450"/>
            <a:ext cx="269875" cy="269875"/>
          </a:xfrm>
          <a:custGeom>
            <a:gdLst>
              <a:gd fmla="*/ 135000 w 270000" name="T0"/>
              <a:gd fmla="*/ 67500 h 270000" name="T1"/>
              <a:gd fmla="*/ 202500 w 270000" name="T2"/>
              <a:gd fmla="*/ 135000 h 270000" name="T3"/>
              <a:gd fmla="*/ 135000 w 270000" name="T4"/>
              <a:gd fmla="*/ 202500 h 270000" name="T5"/>
              <a:gd fmla="*/ 67500 w 270000" name="T6"/>
              <a:gd fmla="*/ 135000 h 270000" name="T7"/>
              <a:gd fmla="*/ 135000 w 270000" name="T8"/>
              <a:gd fmla="*/ 67500 h 270000" name="T9"/>
              <a:gd fmla="*/ 135000 w 270000" name="T10"/>
              <a:gd fmla="*/ 16200 h 270000" name="T11"/>
              <a:gd fmla="*/ 16200 w 270000" name="T12"/>
              <a:gd fmla="*/ 135000 h 270000" name="T13"/>
              <a:gd fmla="*/ 135000 w 270000" name="T14"/>
              <a:gd fmla="*/ 253800 h 270000" name="T15"/>
              <a:gd fmla="*/ 253800 w 270000" name="T16"/>
              <a:gd fmla="*/ 135000 h 270000" name="T17"/>
              <a:gd fmla="*/ 135000 w 270000" name="T18"/>
              <a:gd fmla="*/ 16200 h 270000" name="T19"/>
              <a:gd fmla="*/ 135000 w 270000" name="T20"/>
              <a:gd fmla="*/ 0 h 270000" name="T21"/>
              <a:gd fmla="*/ 270000 w 270000" name="T22"/>
              <a:gd fmla="*/ 135000 h 270000" name="T23"/>
              <a:gd fmla="*/ 135000 w 270000" name="T24"/>
              <a:gd fmla="*/ 270000 h 270000" name="T25"/>
              <a:gd fmla="*/ 0 w 270000" name="T26"/>
              <a:gd fmla="*/ 135000 h 270000" name="T27"/>
              <a:gd fmla="*/ 135000 w 270000" name="T28"/>
              <a:gd fmla="*/ 0 h 2700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70000" name="T45"/>
              <a:gd fmla="*/ 0 h 270000" name="T46"/>
              <a:gd fmla="*/ 270000 w 270000" name="T47"/>
              <a:gd fmla="*/ 270000 h 27000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70000" w="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12" name="任意多边形 10"/>
          <p:cNvSpPr>
            <a:spLocks noChangeAspect="1"/>
          </p:cNvSpPr>
          <p:nvPr/>
        </p:nvSpPr>
        <p:spPr bwMode="auto">
          <a:xfrm>
            <a:off x="6397625" y="4397375"/>
            <a:ext cx="269875" cy="269875"/>
          </a:xfrm>
          <a:custGeom>
            <a:gdLst>
              <a:gd fmla="*/ 135000 w 270000" name="T0"/>
              <a:gd fmla="*/ 67500 h 270000" name="T1"/>
              <a:gd fmla="*/ 202500 w 270000" name="T2"/>
              <a:gd fmla="*/ 135000 h 270000" name="T3"/>
              <a:gd fmla="*/ 135000 w 270000" name="T4"/>
              <a:gd fmla="*/ 202500 h 270000" name="T5"/>
              <a:gd fmla="*/ 67500 w 270000" name="T6"/>
              <a:gd fmla="*/ 135000 h 270000" name="T7"/>
              <a:gd fmla="*/ 135000 w 270000" name="T8"/>
              <a:gd fmla="*/ 67500 h 270000" name="T9"/>
              <a:gd fmla="*/ 135000 w 270000" name="T10"/>
              <a:gd fmla="*/ 16200 h 270000" name="T11"/>
              <a:gd fmla="*/ 16200 w 270000" name="T12"/>
              <a:gd fmla="*/ 135000 h 270000" name="T13"/>
              <a:gd fmla="*/ 135000 w 270000" name="T14"/>
              <a:gd fmla="*/ 253800 h 270000" name="T15"/>
              <a:gd fmla="*/ 253800 w 270000" name="T16"/>
              <a:gd fmla="*/ 135000 h 270000" name="T17"/>
              <a:gd fmla="*/ 135000 w 270000" name="T18"/>
              <a:gd fmla="*/ 16200 h 270000" name="T19"/>
              <a:gd fmla="*/ 135000 w 270000" name="T20"/>
              <a:gd fmla="*/ 0 h 270000" name="T21"/>
              <a:gd fmla="*/ 270000 w 270000" name="T22"/>
              <a:gd fmla="*/ 135000 h 270000" name="T23"/>
              <a:gd fmla="*/ 135000 w 270000" name="T24"/>
              <a:gd fmla="*/ 270000 h 270000" name="T25"/>
              <a:gd fmla="*/ 0 w 270000" name="T26"/>
              <a:gd fmla="*/ 135000 h 270000" name="T27"/>
              <a:gd fmla="*/ 135000 w 270000" name="T28"/>
              <a:gd fmla="*/ 0 h 2700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70000" name="T45"/>
              <a:gd fmla="*/ 0 h 270000" name="T46"/>
              <a:gd fmla="*/ 270000 w 270000" name="T47"/>
              <a:gd fmla="*/ 270000 h 27000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70000" w="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13" name="椭圆 11"/>
          <p:cNvSpPr>
            <a:spLocks noChangeArrowheads="1" noChangeAspect="1"/>
          </p:cNvSpPr>
          <p:nvPr/>
        </p:nvSpPr>
        <p:spPr bwMode="auto">
          <a:xfrm>
            <a:off x="7580313" y="2127250"/>
            <a:ext cx="630237" cy="630238"/>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1514" name="椭圆 12"/>
          <p:cNvSpPr>
            <a:spLocks noChangeArrowheads="1" noChangeAspect="1"/>
          </p:cNvSpPr>
          <p:nvPr/>
        </p:nvSpPr>
        <p:spPr bwMode="auto">
          <a:xfrm>
            <a:off x="7580313" y="3101975"/>
            <a:ext cx="630237" cy="630238"/>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1515" name="椭圆 13"/>
          <p:cNvSpPr>
            <a:spLocks noChangeArrowheads="1" noChangeAspect="1"/>
          </p:cNvSpPr>
          <p:nvPr/>
        </p:nvSpPr>
        <p:spPr bwMode="auto">
          <a:xfrm>
            <a:off x="7580313" y="4078288"/>
            <a:ext cx="630237" cy="630237"/>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1516" name="椭圆 14"/>
          <p:cNvSpPr>
            <a:spLocks noChangeArrowheads="1" noChangeAspect="1"/>
          </p:cNvSpPr>
          <p:nvPr/>
        </p:nvSpPr>
        <p:spPr bwMode="auto">
          <a:xfrm>
            <a:off x="7580313" y="5051425"/>
            <a:ext cx="630237" cy="630238"/>
          </a:xfrm>
          <a:prstGeom prst="ellipse">
            <a:avLst/>
          </a:prstGeom>
          <a:solidFill>
            <a:srgbClr val="354B5E"/>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ctr" eaLnBrk="1" hangingPunct="1"/>
            <a:endParaRPr altLang="en-US" lang="zh-CN">
              <a:solidFill>
                <a:srgbClr val="FFFFFF"/>
              </a:solidFill>
            </a:endParaRPr>
          </a:p>
        </p:txBody>
      </p:sp>
      <p:sp>
        <p:nvSpPr>
          <p:cNvPr id="21517" name="文本框 15"/>
          <p:cNvSpPr txBox="1">
            <a:spLocks noChangeArrowheads="1"/>
          </p:cNvSpPr>
          <p:nvPr/>
        </p:nvSpPr>
        <p:spPr bwMode="auto">
          <a:xfrm>
            <a:off x="8210549" y="2127250"/>
            <a:ext cx="22815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t>YOUR TEXT GOES HERE</a:t>
            </a:r>
          </a:p>
        </p:txBody>
      </p:sp>
      <p:sp>
        <p:nvSpPr>
          <p:cNvPr id="21518" name="文本框 16"/>
          <p:cNvSpPr txBox="1">
            <a:spLocks noChangeArrowheads="1"/>
          </p:cNvSpPr>
          <p:nvPr/>
        </p:nvSpPr>
        <p:spPr bwMode="auto">
          <a:xfrm>
            <a:off x="8210549" y="3100388"/>
            <a:ext cx="22815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t>YOUR TEXT GOES HERE</a:t>
            </a:r>
          </a:p>
        </p:txBody>
      </p:sp>
      <p:sp>
        <p:nvSpPr>
          <p:cNvPr id="21519" name="文本框 17"/>
          <p:cNvSpPr txBox="1">
            <a:spLocks noChangeArrowheads="1"/>
          </p:cNvSpPr>
          <p:nvPr/>
        </p:nvSpPr>
        <p:spPr bwMode="auto">
          <a:xfrm>
            <a:off x="8210549" y="4073525"/>
            <a:ext cx="22815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t>YOUR TEXT GOES HERE</a:t>
            </a:r>
          </a:p>
        </p:txBody>
      </p:sp>
      <p:sp>
        <p:nvSpPr>
          <p:cNvPr id="21520" name="文本框 18"/>
          <p:cNvSpPr txBox="1">
            <a:spLocks noChangeArrowheads="1"/>
          </p:cNvSpPr>
          <p:nvPr/>
        </p:nvSpPr>
        <p:spPr bwMode="auto">
          <a:xfrm>
            <a:off x="8210549" y="5057775"/>
            <a:ext cx="22815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600"/>
              <a:t>YOUR TEXT GOES HERE</a:t>
            </a:r>
          </a:p>
        </p:txBody>
      </p:sp>
      <p:sp>
        <p:nvSpPr>
          <p:cNvPr id="21521" name="文本框 19"/>
          <p:cNvSpPr txBox="1">
            <a:spLocks noChangeArrowheads="1"/>
          </p:cNvSpPr>
          <p:nvPr/>
        </p:nvSpPr>
        <p:spPr bwMode="auto">
          <a:xfrm>
            <a:off x="8210549" y="2478088"/>
            <a:ext cx="3143250" cy="586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300">
                <a:solidFill>
                  <a:srgbClr val="BFBFBF"/>
                </a:solidFill>
              </a:rPr>
              <a:t>Humans are creative beings. If it is not real text, they will focus on the design.</a:t>
            </a:r>
          </a:p>
        </p:txBody>
      </p:sp>
      <p:sp>
        <p:nvSpPr>
          <p:cNvPr id="21522" name="文本框 20"/>
          <p:cNvSpPr txBox="1">
            <a:spLocks noChangeArrowheads="1"/>
          </p:cNvSpPr>
          <p:nvPr/>
        </p:nvSpPr>
        <p:spPr bwMode="auto">
          <a:xfrm>
            <a:off x="8210549" y="3417888"/>
            <a:ext cx="3143250" cy="586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300">
                <a:solidFill>
                  <a:srgbClr val="BFBFBF"/>
                </a:solidFill>
              </a:rPr>
              <a:t>Humans are creative beings. If it is not real text, they will focus on the design.</a:t>
            </a:r>
          </a:p>
        </p:txBody>
      </p:sp>
      <p:sp>
        <p:nvSpPr>
          <p:cNvPr id="21523" name="文本框 21"/>
          <p:cNvSpPr txBox="1">
            <a:spLocks noChangeArrowheads="1"/>
          </p:cNvSpPr>
          <p:nvPr/>
        </p:nvSpPr>
        <p:spPr bwMode="auto">
          <a:xfrm>
            <a:off x="8210549" y="4411663"/>
            <a:ext cx="3143250" cy="586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300">
                <a:solidFill>
                  <a:srgbClr val="BFBFBF"/>
                </a:solidFill>
              </a:rPr>
              <a:t>Humans are creative beings. If it is not real text, they will focus on the design.</a:t>
            </a:r>
          </a:p>
        </p:txBody>
      </p:sp>
      <p:sp>
        <p:nvSpPr>
          <p:cNvPr id="21524" name="文本框 22"/>
          <p:cNvSpPr txBox="1">
            <a:spLocks noChangeArrowheads="1"/>
          </p:cNvSpPr>
          <p:nvPr/>
        </p:nvSpPr>
        <p:spPr bwMode="auto">
          <a:xfrm>
            <a:off x="8210549" y="5397500"/>
            <a:ext cx="3143250" cy="586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eaLnBrk="1" hangingPunct="1">
              <a:lnSpc>
                <a:spcPct val="125000"/>
              </a:lnSpc>
              <a:spcAft>
                <a:spcPts val="800"/>
              </a:spcAft>
            </a:pPr>
            <a:r>
              <a:rPr altLang="zh-CN" lang="en-US" sz="1300">
                <a:solidFill>
                  <a:srgbClr val="BFBFBF"/>
                </a:solidFill>
              </a:rPr>
              <a:t>Humans are creative beings. If it is not real text, they will focus on the design.</a:t>
            </a:r>
          </a:p>
        </p:txBody>
      </p:sp>
      <p:sp>
        <p:nvSpPr>
          <p:cNvPr id="21525" name="KSO_Shape"/>
          <p:cNvSpPr>
            <a:spLocks noChangeAspect="1"/>
          </p:cNvSpPr>
          <p:nvPr/>
        </p:nvSpPr>
        <p:spPr bwMode="auto">
          <a:xfrm>
            <a:off x="7670800" y="5141913"/>
            <a:ext cx="450850" cy="447675"/>
          </a:xfrm>
          <a:custGeom>
            <a:gdLst>
              <a:gd fmla="*/ 1149350 w 1828800" name="T0"/>
              <a:gd fmla="*/ 1661149 h 1820863" name="T1"/>
              <a:gd fmla="*/ 1104838 w 1828800" name="T2"/>
              <a:gd fmla="*/ 1696464 h 1820863" name="T3"/>
              <a:gd fmla="*/ 939822 w 1828800" name="T4"/>
              <a:gd fmla="*/ 1430485 h 1820863" name="T5"/>
              <a:gd fmla="*/ 827911 w 1828800" name="T6"/>
              <a:gd fmla="*/ 1390059 h 1820863" name="T7"/>
              <a:gd fmla="*/ 840632 w 1828800" name="T8"/>
              <a:gd fmla="*/ 1630106 h 1820863" name="T9"/>
              <a:gd fmla="*/ 746819 w 1828800" name="T10"/>
              <a:gd fmla="*/ 1767140 h 1820863" name="T11"/>
              <a:gd fmla="*/ 737915 w 1828800" name="T12"/>
              <a:gd fmla="*/ 1469544 h 1820863" name="T13"/>
              <a:gd fmla="*/ 1335832 w 1828800" name="T14"/>
              <a:gd fmla="*/ 1392886 h 1820863" name="T15"/>
              <a:gd fmla="*/ 1440508 w 1828800" name="T16"/>
              <a:gd fmla="*/ 1646818 h 1820863" name="T17"/>
              <a:gd fmla="*/ 1241625 w 1828800" name="T18"/>
              <a:gd fmla="*/ 1436799 h 1820863" name="T19"/>
              <a:gd fmla="*/ 566102 w 1828800" name="T20"/>
              <a:gd fmla="*/ 1244600 h 1820863" name="T21"/>
              <a:gd fmla="*/ 643255 w 1828800" name="T22"/>
              <a:gd fmla="*/ 1392670 h 1820863" name="T23"/>
              <a:gd fmla="*/ 398144 w 1828800" name="T24"/>
              <a:gd fmla="*/ 1647822 h 1820863" name="T25"/>
              <a:gd fmla="*/ 519112 w 1828800" name="T26"/>
              <a:gd fmla="*/ 1454631 h 1820863" name="T27"/>
              <a:gd fmla="*/ 1400175 w 1828800" name="T28"/>
              <a:gd fmla="*/ 1127918 h 1820863" name="T29"/>
              <a:gd fmla="*/ 1681798 w 1828800" name="T30"/>
              <a:gd fmla="*/ 1323227 h 1820863" name="T31"/>
              <a:gd fmla="*/ 1517016 w 1828800" name="T32"/>
              <a:gd fmla="*/ 1260551 h 1820863" name="T33"/>
              <a:gd fmla="*/ 1330960 w 1828800" name="T34"/>
              <a:gd fmla="*/ 1158306 h 1820863" name="T35"/>
              <a:gd fmla="*/ 528937 w 1828800" name="T36"/>
              <a:gd fmla="*/ 1229518 h 1820863" name="T37"/>
              <a:gd fmla="*/ 233450 w 1828800" name="T38"/>
              <a:gd fmla="*/ 1379857 h 1820863" name="T39"/>
              <a:gd fmla="*/ 276661 w 1828800" name="T40"/>
              <a:gd fmla="*/ 1309445 h 1820863" name="T41"/>
              <a:gd fmla="*/ 1396748 w 1828800" name="T42"/>
              <a:gd fmla="*/ 881389 h 1820863" name="T43"/>
              <a:gd fmla="*/ 1713225 w 1828800" name="T44"/>
              <a:gd fmla="*/ 932914 h 1820863" name="T45"/>
              <a:gd fmla="*/ 1693485 w 1828800" name="T46"/>
              <a:gd fmla="*/ 977123 h 1820863" name="T47"/>
              <a:gd fmla="*/ 1379237 w 1828800" name="T48"/>
              <a:gd fmla="*/ 1058545 h 1820863" name="T49"/>
              <a:gd fmla="*/ 442932 w 1828800" name="T50"/>
              <a:gd fmla="*/ 1003300 h 1820863" name="T51"/>
              <a:gd fmla="*/ 193723 w 1828800" name="T52"/>
              <a:gd fmla="*/ 1071245 h 1820863" name="T53"/>
              <a:gd fmla="*/ 78631 w 1828800" name="T54"/>
              <a:gd fmla="*/ 1023620 h 1820863" name="T55"/>
              <a:gd fmla="*/ 359228 w 1828800" name="T56"/>
              <a:gd fmla="*/ 907098 h 1820863" name="T57"/>
              <a:gd fmla="*/ 246344 w 1828800" name="T58"/>
              <a:gd fmla="*/ 708896 h 1820863" name="T59"/>
              <a:gd fmla="*/ 463184 w 1828800" name="T60"/>
              <a:gd fmla="*/ 759194 h 1820863" name="T61"/>
              <a:gd fmla="*/ 277821 w 1828800" name="T62"/>
              <a:gd fmla="*/ 778612 h 1820863" name="T63"/>
              <a:gd fmla="*/ 1669645 w 1828800" name="T64"/>
              <a:gd fmla="*/ 608330 h 1820863" name="T65"/>
              <a:gd fmla="*/ 1631519 w 1828800" name="T66"/>
              <a:gd fmla="*/ 664457 h 1820863" name="T67"/>
              <a:gd fmla="*/ 1390370 w 1828800" name="T68"/>
              <a:gd fmla="*/ 849010 h 1820863" name="T69"/>
              <a:gd fmla="*/ 1422778 w 1828800" name="T70"/>
              <a:gd fmla="*/ 693948 h 1820863" name="T71"/>
              <a:gd fmla="*/ 1037070 w 1828800" name="T72"/>
              <a:gd fmla="*/ 497529 h 1820863" name="T73"/>
              <a:gd fmla="*/ 1278282 w 1828800" name="T74"/>
              <a:gd fmla="*/ 672536 h 1820863" name="T75"/>
              <a:gd fmla="*/ 1349059 w 1828800" name="T76"/>
              <a:gd fmla="*/ 970777 h 1820863" name="T77"/>
              <a:gd fmla="*/ 1210362 w 1828800" name="T78"/>
              <a:gd fmla="*/ 1236940 h 1820863" name="T79"/>
              <a:gd fmla="*/ 929477 w 1828800" name="T80"/>
              <a:gd fmla="*/ 1349376 h 1820863" name="T81"/>
              <a:gd fmla="*/ 642244 w 1828800" name="T82"/>
              <a:gd fmla="*/ 1250280 h 1820863" name="T83"/>
              <a:gd fmla="*/ 491169 w 1828800" name="T84"/>
              <a:gd fmla="*/ 992375 h 1820863" name="T85"/>
              <a:gd fmla="*/ 547346 w 1828800" name="T86"/>
              <a:gd fmla="*/ 690005 h 1820863" name="T87"/>
              <a:gd fmla="*/ 779354 w 1828800" name="T88"/>
              <a:gd fmla="*/ 503564 h 1820863" name="T89"/>
              <a:gd fmla="*/ 1495475 w 1828800" name="T90"/>
              <a:gd fmla="*/ 365714 h 1820863" name="T91"/>
              <a:gd fmla="*/ 1347809 w 1828800" name="T92"/>
              <a:gd fmla="*/ 641377 h 1820863" name="T93"/>
              <a:gd fmla="*/ 1264428 w 1828800" name="T94"/>
              <a:gd fmla="*/ 521468 h 1820863" name="T95"/>
              <a:gd fmla="*/ 1538756 w 1828800" name="T96"/>
              <a:gd fmla="*/ 314641 h 1820863" name="T97"/>
              <a:gd fmla="*/ 431643 w 1828800" name="T98"/>
              <a:gd fmla="*/ 469752 h 1820863" name="T99"/>
              <a:gd fmla="*/ 529035 w 1828800" name="T100"/>
              <a:gd fmla="*/ 633445 h 1820863" name="T101"/>
              <a:gd fmla="*/ 311093 w 1828800" name="T102"/>
              <a:gd fmla="*/ 477683 h 1820863" name="T103"/>
              <a:gd fmla="*/ 1242901 w 1828800" name="T104"/>
              <a:gd fmla="*/ 141484 h 1820863" name="T105"/>
              <a:gd fmla="*/ 1203348 w 1828800" name="T106"/>
              <a:gd fmla="*/ 442458 h 1820863" name="T107"/>
              <a:gd fmla="*/ 1055896 w 1828800" name="T108"/>
              <a:gd fmla="*/ 432003 h 1820863" name="T109"/>
              <a:gd fmla="*/ 1209993 w 1828800" name="T110"/>
              <a:gd fmla="*/ 132930 h 1820863" name="T111"/>
              <a:gd fmla="*/ 599515 w 1828800" name="T112"/>
              <a:gd fmla="*/ 251085 h 1820863" name="T113"/>
              <a:gd fmla="*/ 775129 w 1828800" name="T114"/>
              <a:gd fmla="*/ 459562 h 1820863" name="T115"/>
              <a:gd fmla="*/ 628309 w 1828800" name="T116"/>
              <a:gd fmla="*/ 411086 h 1820863" name="T117"/>
              <a:gd fmla="*/ 554267 w 1828800" name="T118"/>
              <a:gd fmla="*/ 78411 h 1820863" name="T119"/>
              <a:gd fmla="*/ 933571 w 1828800" name="T120"/>
              <a:gd fmla="*/ 272594 h 1820863" name="T121"/>
              <a:gd fmla="*/ 857481 w 1828800" name="T122"/>
              <a:gd fmla="*/ 441660 h 1820863" name="T123"/>
              <a:gd fmla="*/ 838938 w 1828800" name="T124"/>
              <a:gd fmla="*/ 163683 h 18208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828800" name="T189"/>
              <a:gd fmla="*/ 0 h 1820863" name="T190"/>
              <a:gd fmla="*/ 1828800 w 1828800" name="T191"/>
              <a:gd fmla="*/ 1820863 h 18208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820863" w="1828800">
                <a:moveTo>
                  <a:pt x="1103566" y="1358900"/>
                </a:moveTo>
                <a:lnTo>
                  <a:pt x="1100068" y="1364309"/>
                </a:lnTo>
                <a:lnTo>
                  <a:pt x="1097207" y="1370036"/>
                </a:lnTo>
                <a:lnTo>
                  <a:pt x="1094345" y="1375762"/>
                </a:lnTo>
                <a:lnTo>
                  <a:pt x="1092120" y="1381489"/>
                </a:lnTo>
                <a:lnTo>
                  <a:pt x="1090212" y="1387852"/>
                </a:lnTo>
                <a:lnTo>
                  <a:pt x="1088622" y="1393579"/>
                </a:lnTo>
                <a:lnTo>
                  <a:pt x="1087032" y="1399624"/>
                </a:lnTo>
                <a:lnTo>
                  <a:pt x="1086397" y="1405987"/>
                </a:lnTo>
                <a:lnTo>
                  <a:pt x="1085443" y="1412032"/>
                </a:lnTo>
                <a:lnTo>
                  <a:pt x="1085125" y="1418395"/>
                </a:lnTo>
                <a:lnTo>
                  <a:pt x="1085125" y="1425077"/>
                </a:lnTo>
                <a:lnTo>
                  <a:pt x="1085443" y="1431758"/>
                </a:lnTo>
                <a:lnTo>
                  <a:pt x="1086079" y="1438121"/>
                </a:lnTo>
                <a:lnTo>
                  <a:pt x="1086715" y="1445120"/>
                </a:lnTo>
                <a:lnTo>
                  <a:pt x="1088940" y="1459437"/>
                </a:lnTo>
                <a:lnTo>
                  <a:pt x="1092120" y="1474073"/>
                </a:lnTo>
                <a:lnTo>
                  <a:pt x="1096253" y="1489344"/>
                </a:lnTo>
                <a:lnTo>
                  <a:pt x="1101340" y="1505570"/>
                </a:lnTo>
                <a:lnTo>
                  <a:pt x="1107063" y="1522432"/>
                </a:lnTo>
                <a:lnTo>
                  <a:pt x="1113740" y="1540249"/>
                </a:lnTo>
                <a:lnTo>
                  <a:pt x="1121053" y="1559020"/>
                </a:lnTo>
                <a:lnTo>
                  <a:pt x="1136632" y="1598790"/>
                </a:lnTo>
                <a:lnTo>
                  <a:pt x="1140766" y="1609607"/>
                </a:lnTo>
                <a:lnTo>
                  <a:pt x="1143627" y="1620106"/>
                </a:lnTo>
                <a:lnTo>
                  <a:pt x="1145853" y="1630287"/>
                </a:lnTo>
                <a:lnTo>
                  <a:pt x="1148078" y="1640787"/>
                </a:lnTo>
                <a:lnTo>
                  <a:pt x="1148714" y="1650650"/>
                </a:lnTo>
                <a:lnTo>
                  <a:pt x="1149350" y="1661149"/>
                </a:lnTo>
                <a:lnTo>
                  <a:pt x="1149350" y="1671012"/>
                </a:lnTo>
                <a:lnTo>
                  <a:pt x="1148714" y="1680874"/>
                </a:lnTo>
                <a:lnTo>
                  <a:pt x="1148078" y="1690419"/>
                </a:lnTo>
                <a:lnTo>
                  <a:pt x="1146489" y="1699964"/>
                </a:lnTo>
                <a:lnTo>
                  <a:pt x="1144581" y="1709190"/>
                </a:lnTo>
                <a:lnTo>
                  <a:pt x="1142673" y="1718417"/>
                </a:lnTo>
                <a:lnTo>
                  <a:pt x="1139812" y="1727325"/>
                </a:lnTo>
                <a:lnTo>
                  <a:pt x="1137268" y="1735915"/>
                </a:lnTo>
                <a:lnTo>
                  <a:pt x="1134407" y="1743869"/>
                </a:lnTo>
                <a:lnTo>
                  <a:pt x="1131227" y="1752141"/>
                </a:lnTo>
                <a:lnTo>
                  <a:pt x="1128048" y="1759777"/>
                </a:lnTo>
                <a:lnTo>
                  <a:pt x="1124868" y="1766777"/>
                </a:lnTo>
                <a:lnTo>
                  <a:pt x="1117873" y="1780139"/>
                </a:lnTo>
                <a:lnTo>
                  <a:pt x="1111514" y="1792229"/>
                </a:lnTo>
                <a:lnTo>
                  <a:pt x="1105155" y="1802092"/>
                </a:lnTo>
                <a:lnTo>
                  <a:pt x="1099750" y="1810046"/>
                </a:lnTo>
                <a:lnTo>
                  <a:pt x="1095617" y="1816091"/>
                </a:lnTo>
                <a:lnTo>
                  <a:pt x="1091802" y="1820863"/>
                </a:lnTo>
                <a:lnTo>
                  <a:pt x="1096253" y="1809091"/>
                </a:lnTo>
                <a:lnTo>
                  <a:pt x="1099750" y="1797001"/>
                </a:lnTo>
                <a:lnTo>
                  <a:pt x="1102930" y="1785548"/>
                </a:lnTo>
                <a:lnTo>
                  <a:pt x="1105155" y="1774094"/>
                </a:lnTo>
                <a:lnTo>
                  <a:pt x="1106745" y="1762322"/>
                </a:lnTo>
                <a:lnTo>
                  <a:pt x="1108017" y="1751187"/>
                </a:lnTo>
                <a:lnTo>
                  <a:pt x="1108335" y="1739733"/>
                </a:lnTo>
                <a:lnTo>
                  <a:pt x="1108335" y="1728916"/>
                </a:lnTo>
                <a:lnTo>
                  <a:pt x="1107381" y="1717780"/>
                </a:lnTo>
                <a:lnTo>
                  <a:pt x="1106427" y="1706963"/>
                </a:lnTo>
                <a:lnTo>
                  <a:pt x="1104838" y="1696464"/>
                </a:lnTo>
                <a:lnTo>
                  <a:pt x="1102930" y="1686283"/>
                </a:lnTo>
                <a:lnTo>
                  <a:pt x="1100068" y="1675784"/>
                </a:lnTo>
                <a:lnTo>
                  <a:pt x="1097525" y="1665921"/>
                </a:lnTo>
                <a:lnTo>
                  <a:pt x="1094345" y="1656058"/>
                </a:lnTo>
                <a:lnTo>
                  <a:pt x="1090530" y="1646513"/>
                </a:lnTo>
                <a:lnTo>
                  <a:pt x="1086715" y="1637287"/>
                </a:lnTo>
                <a:lnTo>
                  <a:pt x="1082899" y="1628060"/>
                </a:lnTo>
                <a:lnTo>
                  <a:pt x="1078130" y="1619152"/>
                </a:lnTo>
                <a:lnTo>
                  <a:pt x="1073679" y="1610562"/>
                </a:lnTo>
                <a:lnTo>
                  <a:pt x="1068909" y="1602608"/>
                </a:lnTo>
                <a:lnTo>
                  <a:pt x="1064140" y="1594654"/>
                </a:lnTo>
                <a:lnTo>
                  <a:pt x="1059053" y="1586700"/>
                </a:lnTo>
                <a:lnTo>
                  <a:pt x="1053966" y="1579382"/>
                </a:lnTo>
                <a:lnTo>
                  <a:pt x="1048561" y="1572701"/>
                </a:lnTo>
                <a:lnTo>
                  <a:pt x="1043156" y="1565702"/>
                </a:lnTo>
                <a:lnTo>
                  <a:pt x="1032981" y="1553294"/>
                </a:lnTo>
                <a:lnTo>
                  <a:pt x="1022489" y="1542476"/>
                </a:lnTo>
                <a:lnTo>
                  <a:pt x="1012314" y="1533250"/>
                </a:lnTo>
                <a:lnTo>
                  <a:pt x="1007545" y="1529114"/>
                </a:lnTo>
                <a:lnTo>
                  <a:pt x="1002776" y="1524341"/>
                </a:lnTo>
                <a:lnTo>
                  <a:pt x="993873" y="1514797"/>
                </a:lnTo>
                <a:lnTo>
                  <a:pt x="985607" y="1504934"/>
                </a:lnTo>
                <a:lnTo>
                  <a:pt x="977340" y="1494117"/>
                </a:lnTo>
                <a:lnTo>
                  <a:pt x="969709" y="1482981"/>
                </a:lnTo>
                <a:lnTo>
                  <a:pt x="962714" y="1472164"/>
                </a:lnTo>
                <a:lnTo>
                  <a:pt x="956355" y="1461028"/>
                </a:lnTo>
                <a:lnTo>
                  <a:pt x="949996" y="1450529"/>
                </a:lnTo>
                <a:lnTo>
                  <a:pt x="944273" y="1440030"/>
                </a:lnTo>
                <a:lnTo>
                  <a:pt x="939822" y="1430485"/>
                </a:lnTo>
                <a:lnTo>
                  <a:pt x="931555" y="1413941"/>
                </a:lnTo>
                <a:lnTo>
                  <a:pt x="926150" y="1402487"/>
                </a:lnTo>
                <a:lnTo>
                  <a:pt x="923925" y="1396443"/>
                </a:lnTo>
                <a:lnTo>
                  <a:pt x="935371" y="1396443"/>
                </a:lnTo>
                <a:lnTo>
                  <a:pt x="946499" y="1396124"/>
                </a:lnTo>
                <a:lnTo>
                  <a:pt x="958263" y="1395488"/>
                </a:lnTo>
                <a:lnTo>
                  <a:pt x="969709" y="1394534"/>
                </a:lnTo>
                <a:lnTo>
                  <a:pt x="981155" y="1393261"/>
                </a:lnTo>
                <a:lnTo>
                  <a:pt x="992919" y="1391670"/>
                </a:lnTo>
                <a:lnTo>
                  <a:pt x="1004366" y="1389761"/>
                </a:lnTo>
                <a:lnTo>
                  <a:pt x="1015812" y="1387216"/>
                </a:lnTo>
                <a:lnTo>
                  <a:pt x="1027576" y="1384671"/>
                </a:lnTo>
                <a:lnTo>
                  <a:pt x="1038704" y="1381807"/>
                </a:lnTo>
                <a:lnTo>
                  <a:pt x="1049833" y="1378626"/>
                </a:lnTo>
                <a:lnTo>
                  <a:pt x="1060961" y="1375126"/>
                </a:lnTo>
                <a:lnTo>
                  <a:pt x="1071771" y="1371626"/>
                </a:lnTo>
                <a:lnTo>
                  <a:pt x="1082581" y="1367172"/>
                </a:lnTo>
                <a:lnTo>
                  <a:pt x="1093391" y="1363036"/>
                </a:lnTo>
                <a:lnTo>
                  <a:pt x="1103566" y="1358900"/>
                </a:lnTo>
                <a:close/>
                <a:moveTo>
                  <a:pt x="728374" y="1358900"/>
                </a:moveTo>
                <a:lnTo>
                  <a:pt x="739187" y="1363351"/>
                </a:lnTo>
                <a:lnTo>
                  <a:pt x="749363" y="1367485"/>
                </a:lnTo>
                <a:lnTo>
                  <a:pt x="760175" y="1371936"/>
                </a:lnTo>
                <a:lnTo>
                  <a:pt x="771306" y="1375433"/>
                </a:lnTo>
                <a:lnTo>
                  <a:pt x="782118" y="1378931"/>
                </a:lnTo>
                <a:lnTo>
                  <a:pt x="793248" y="1382110"/>
                </a:lnTo>
                <a:lnTo>
                  <a:pt x="805015" y="1384971"/>
                </a:lnTo>
                <a:lnTo>
                  <a:pt x="816463" y="1387515"/>
                </a:lnTo>
                <a:lnTo>
                  <a:pt x="827911" y="1390059"/>
                </a:lnTo>
                <a:lnTo>
                  <a:pt x="839678" y="1391966"/>
                </a:lnTo>
                <a:lnTo>
                  <a:pt x="850808" y="1393556"/>
                </a:lnTo>
                <a:lnTo>
                  <a:pt x="862256" y="1394828"/>
                </a:lnTo>
                <a:lnTo>
                  <a:pt x="873705" y="1395782"/>
                </a:lnTo>
                <a:lnTo>
                  <a:pt x="885471" y="1396417"/>
                </a:lnTo>
                <a:lnTo>
                  <a:pt x="896601" y="1396735"/>
                </a:lnTo>
                <a:lnTo>
                  <a:pt x="908050" y="1397371"/>
                </a:lnTo>
                <a:lnTo>
                  <a:pt x="902644" y="1401187"/>
                </a:lnTo>
                <a:lnTo>
                  <a:pt x="897873" y="1405002"/>
                </a:lnTo>
                <a:lnTo>
                  <a:pt x="892785" y="1409135"/>
                </a:lnTo>
                <a:lnTo>
                  <a:pt x="888333" y="1413586"/>
                </a:lnTo>
                <a:lnTo>
                  <a:pt x="884199" y="1418038"/>
                </a:lnTo>
                <a:lnTo>
                  <a:pt x="880065" y="1423125"/>
                </a:lnTo>
                <a:lnTo>
                  <a:pt x="876567" y="1428212"/>
                </a:lnTo>
                <a:lnTo>
                  <a:pt x="873069" y="1432981"/>
                </a:lnTo>
                <a:lnTo>
                  <a:pt x="869889" y="1438386"/>
                </a:lnTo>
                <a:lnTo>
                  <a:pt x="867027" y="1444109"/>
                </a:lnTo>
                <a:lnTo>
                  <a:pt x="864164" y="1449832"/>
                </a:lnTo>
                <a:lnTo>
                  <a:pt x="861938" y="1456191"/>
                </a:lnTo>
                <a:lnTo>
                  <a:pt x="859712" y="1462550"/>
                </a:lnTo>
                <a:lnTo>
                  <a:pt x="857168" y="1469226"/>
                </a:lnTo>
                <a:lnTo>
                  <a:pt x="853988" y="1483216"/>
                </a:lnTo>
                <a:lnTo>
                  <a:pt x="850808" y="1498159"/>
                </a:lnTo>
                <a:lnTo>
                  <a:pt x="848582" y="1513739"/>
                </a:lnTo>
                <a:lnTo>
                  <a:pt x="846674" y="1530272"/>
                </a:lnTo>
                <a:lnTo>
                  <a:pt x="844448" y="1548077"/>
                </a:lnTo>
                <a:lnTo>
                  <a:pt x="843494" y="1566835"/>
                </a:lnTo>
                <a:lnTo>
                  <a:pt x="842222" y="1586866"/>
                </a:lnTo>
                <a:lnTo>
                  <a:pt x="840632" y="1630106"/>
                </a:lnTo>
                <a:lnTo>
                  <a:pt x="839996" y="1641234"/>
                </a:lnTo>
                <a:lnTo>
                  <a:pt x="838406" y="1652044"/>
                </a:lnTo>
                <a:lnTo>
                  <a:pt x="836498" y="1662536"/>
                </a:lnTo>
                <a:lnTo>
                  <a:pt x="833954" y="1672392"/>
                </a:lnTo>
                <a:lnTo>
                  <a:pt x="830773" y="1682567"/>
                </a:lnTo>
                <a:lnTo>
                  <a:pt x="826957" y="1691787"/>
                </a:lnTo>
                <a:lnTo>
                  <a:pt x="823141" y="1701007"/>
                </a:lnTo>
                <a:lnTo>
                  <a:pt x="818371" y="1709910"/>
                </a:lnTo>
                <a:lnTo>
                  <a:pt x="813283" y="1718176"/>
                </a:lnTo>
                <a:lnTo>
                  <a:pt x="808513" y="1726443"/>
                </a:lnTo>
                <a:lnTo>
                  <a:pt x="803107" y="1734073"/>
                </a:lnTo>
                <a:lnTo>
                  <a:pt x="797382" y="1741386"/>
                </a:lnTo>
                <a:lnTo>
                  <a:pt x="791340" y="1748699"/>
                </a:lnTo>
                <a:lnTo>
                  <a:pt x="785298" y="1755058"/>
                </a:lnTo>
                <a:lnTo>
                  <a:pt x="779574" y="1761417"/>
                </a:lnTo>
                <a:lnTo>
                  <a:pt x="773532" y="1767458"/>
                </a:lnTo>
                <a:lnTo>
                  <a:pt x="767171" y="1773180"/>
                </a:lnTo>
                <a:lnTo>
                  <a:pt x="761447" y="1778268"/>
                </a:lnTo>
                <a:lnTo>
                  <a:pt x="749999" y="1787806"/>
                </a:lnTo>
                <a:lnTo>
                  <a:pt x="739187" y="1796072"/>
                </a:lnTo>
                <a:lnTo>
                  <a:pt x="729646" y="1802431"/>
                </a:lnTo>
                <a:lnTo>
                  <a:pt x="721060" y="1807836"/>
                </a:lnTo>
                <a:lnTo>
                  <a:pt x="715018" y="1811334"/>
                </a:lnTo>
                <a:lnTo>
                  <a:pt x="709612" y="1814513"/>
                </a:lnTo>
                <a:lnTo>
                  <a:pt x="718198" y="1805293"/>
                </a:lnTo>
                <a:lnTo>
                  <a:pt x="726466" y="1796072"/>
                </a:lnTo>
                <a:lnTo>
                  <a:pt x="733780" y="1786852"/>
                </a:lnTo>
                <a:lnTo>
                  <a:pt x="740777" y="1776996"/>
                </a:lnTo>
                <a:lnTo>
                  <a:pt x="746819" y="1767140"/>
                </a:lnTo>
                <a:lnTo>
                  <a:pt x="752543" y="1756965"/>
                </a:lnTo>
                <a:lnTo>
                  <a:pt x="757631" y="1747109"/>
                </a:lnTo>
                <a:lnTo>
                  <a:pt x="761765" y="1736935"/>
                </a:lnTo>
                <a:lnTo>
                  <a:pt x="765581" y="1726761"/>
                </a:lnTo>
                <a:lnTo>
                  <a:pt x="769080" y="1716269"/>
                </a:lnTo>
                <a:lnTo>
                  <a:pt x="771942" y="1706412"/>
                </a:lnTo>
                <a:lnTo>
                  <a:pt x="774168" y="1695920"/>
                </a:lnTo>
                <a:lnTo>
                  <a:pt x="776076" y="1685428"/>
                </a:lnTo>
                <a:lnTo>
                  <a:pt x="777666" y="1675254"/>
                </a:lnTo>
                <a:lnTo>
                  <a:pt x="778620" y="1664762"/>
                </a:lnTo>
                <a:lnTo>
                  <a:pt x="779256" y="1654588"/>
                </a:lnTo>
                <a:lnTo>
                  <a:pt x="779574" y="1644731"/>
                </a:lnTo>
                <a:lnTo>
                  <a:pt x="779574" y="1634557"/>
                </a:lnTo>
                <a:lnTo>
                  <a:pt x="779256" y="1625019"/>
                </a:lnTo>
                <a:lnTo>
                  <a:pt x="778302" y="1615163"/>
                </a:lnTo>
                <a:lnTo>
                  <a:pt x="777348" y="1605942"/>
                </a:lnTo>
                <a:lnTo>
                  <a:pt x="776076" y="1596722"/>
                </a:lnTo>
                <a:lnTo>
                  <a:pt x="774486" y="1587501"/>
                </a:lnTo>
                <a:lnTo>
                  <a:pt x="772896" y="1578599"/>
                </a:lnTo>
                <a:lnTo>
                  <a:pt x="770988" y="1570015"/>
                </a:lnTo>
                <a:lnTo>
                  <a:pt x="768762" y="1562066"/>
                </a:lnTo>
                <a:lnTo>
                  <a:pt x="763991" y="1546169"/>
                </a:lnTo>
                <a:lnTo>
                  <a:pt x="759221" y="1531861"/>
                </a:lnTo>
                <a:lnTo>
                  <a:pt x="753815" y="1519144"/>
                </a:lnTo>
                <a:lnTo>
                  <a:pt x="750953" y="1513421"/>
                </a:lnTo>
                <a:lnTo>
                  <a:pt x="748727" y="1507698"/>
                </a:lnTo>
                <a:lnTo>
                  <a:pt x="744593" y="1495298"/>
                </a:lnTo>
                <a:lnTo>
                  <a:pt x="741095" y="1482262"/>
                </a:lnTo>
                <a:lnTo>
                  <a:pt x="737915" y="1469544"/>
                </a:lnTo>
                <a:lnTo>
                  <a:pt x="735371" y="1456509"/>
                </a:lnTo>
                <a:lnTo>
                  <a:pt x="733462" y="1443473"/>
                </a:lnTo>
                <a:lnTo>
                  <a:pt x="731872" y="1430755"/>
                </a:lnTo>
                <a:lnTo>
                  <a:pt x="730282" y="1418355"/>
                </a:lnTo>
                <a:lnTo>
                  <a:pt x="729646" y="1406910"/>
                </a:lnTo>
                <a:lnTo>
                  <a:pt x="728692" y="1396099"/>
                </a:lnTo>
                <a:lnTo>
                  <a:pt x="728374" y="1377659"/>
                </a:lnTo>
                <a:lnTo>
                  <a:pt x="728374" y="1364941"/>
                </a:lnTo>
                <a:lnTo>
                  <a:pt x="728374" y="1358900"/>
                </a:lnTo>
                <a:close/>
                <a:moveTo>
                  <a:pt x="1266049" y="1244600"/>
                </a:moveTo>
                <a:lnTo>
                  <a:pt x="1265097" y="1251282"/>
                </a:lnTo>
                <a:lnTo>
                  <a:pt x="1264780" y="1257647"/>
                </a:lnTo>
                <a:lnTo>
                  <a:pt x="1264780" y="1264011"/>
                </a:lnTo>
                <a:lnTo>
                  <a:pt x="1264780" y="1270057"/>
                </a:lnTo>
                <a:lnTo>
                  <a:pt x="1265414" y="1276103"/>
                </a:lnTo>
                <a:lnTo>
                  <a:pt x="1266366" y="1282467"/>
                </a:lnTo>
                <a:lnTo>
                  <a:pt x="1267952" y="1288513"/>
                </a:lnTo>
                <a:lnTo>
                  <a:pt x="1269221" y="1294559"/>
                </a:lnTo>
                <a:lnTo>
                  <a:pt x="1271124" y="1300605"/>
                </a:lnTo>
                <a:lnTo>
                  <a:pt x="1273662" y="1306651"/>
                </a:lnTo>
                <a:lnTo>
                  <a:pt x="1276199" y="1312379"/>
                </a:lnTo>
                <a:lnTo>
                  <a:pt x="1279054" y="1318743"/>
                </a:lnTo>
                <a:lnTo>
                  <a:pt x="1281909" y="1324471"/>
                </a:lnTo>
                <a:lnTo>
                  <a:pt x="1285398" y="1330517"/>
                </a:lnTo>
                <a:lnTo>
                  <a:pt x="1293645" y="1342609"/>
                </a:lnTo>
                <a:lnTo>
                  <a:pt x="1302527" y="1354701"/>
                </a:lnTo>
                <a:lnTo>
                  <a:pt x="1312360" y="1367111"/>
                </a:lnTo>
                <a:lnTo>
                  <a:pt x="1323462" y="1379839"/>
                </a:lnTo>
                <a:lnTo>
                  <a:pt x="1335832" y="1392886"/>
                </a:lnTo>
                <a:lnTo>
                  <a:pt x="1348838" y="1406569"/>
                </a:lnTo>
                <a:lnTo>
                  <a:pt x="1363111" y="1420570"/>
                </a:lnTo>
                <a:lnTo>
                  <a:pt x="1393880" y="1450800"/>
                </a:lnTo>
                <a:lnTo>
                  <a:pt x="1401492" y="1458755"/>
                </a:lnTo>
                <a:lnTo>
                  <a:pt x="1408471" y="1467029"/>
                </a:lnTo>
                <a:lnTo>
                  <a:pt x="1414815" y="1475302"/>
                </a:lnTo>
                <a:lnTo>
                  <a:pt x="1420524" y="1484212"/>
                </a:lnTo>
                <a:lnTo>
                  <a:pt x="1425599" y="1493122"/>
                </a:lnTo>
                <a:lnTo>
                  <a:pt x="1430357" y="1502350"/>
                </a:lnTo>
                <a:lnTo>
                  <a:pt x="1434481" y="1511578"/>
                </a:lnTo>
                <a:lnTo>
                  <a:pt x="1437970" y="1520806"/>
                </a:lnTo>
                <a:lnTo>
                  <a:pt x="1440825" y="1530035"/>
                </a:lnTo>
                <a:lnTo>
                  <a:pt x="1443362" y="1539263"/>
                </a:lnTo>
                <a:lnTo>
                  <a:pt x="1445583" y="1548491"/>
                </a:lnTo>
                <a:lnTo>
                  <a:pt x="1447169" y="1557401"/>
                </a:lnTo>
                <a:lnTo>
                  <a:pt x="1448755" y="1566629"/>
                </a:lnTo>
                <a:lnTo>
                  <a:pt x="1449389" y="1575539"/>
                </a:lnTo>
                <a:lnTo>
                  <a:pt x="1450341" y="1584449"/>
                </a:lnTo>
                <a:lnTo>
                  <a:pt x="1450658" y="1592722"/>
                </a:lnTo>
                <a:lnTo>
                  <a:pt x="1450975" y="1600995"/>
                </a:lnTo>
                <a:lnTo>
                  <a:pt x="1450658" y="1608951"/>
                </a:lnTo>
                <a:lnTo>
                  <a:pt x="1450341" y="1623907"/>
                </a:lnTo>
                <a:lnTo>
                  <a:pt x="1448755" y="1637590"/>
                </a:lnTo>
                <a:lnTo>
                  <a:pt x="1447169" y="1649045"/>
                </a:lnTo>
                <a:lnTo>
                  <a:pt x="1445583" y="1658592"/>
                </a:lnTo>
                <a:lnTo>
                  <a:pt x="1443997" y="1665592"/>
                </a:lnTo>
                <a:lnTo>
                  <a:pt x="1443045" y="1671638"/>
                </a:lnTo>
                <a:lnTo>
                  <a:pt x="1442094" y="1659228"/>
                </a:lnTo>
                <a:lnTo>
                  <a:pt x="1440508" y="1646818"/>
                </a:lnTo>
                <a:lnTo>
                  <a:pt x="1438605" y="1634726"/>
                </a:lnTo>
                <a:lnTo>
                  <a:pt x="1436067" y="1623270"/>
                </a:lnTo>
                <a:lnTo>
                  <a:pt x="1432895" y="1612133"/>
                </a:lnTo>
                <a:lnTo>
                  <a:pt x="1429089" y="1601314"/>
                </a:lnTo>
                <a:lnTo>
                  <a:pt x="1424965" y="1590813"/>
                </a:lnTo>
                <a:lnTo>
                  <a:pt x="1420207" y="1580948"/>
                </a:lnTo>
                <a:lnTo>
                  <a:pt x="1415132" y="1571402"/>
                </a:lnTo>
                <a:lnTo>
                  <a:pt x="1409740" y="1561537"/>
                </a:lnTo>
                <a:lnTo>
                  <a:pt x="1404030" y="1552628"/>
                </a:lnTo>
                <a:lnTo>
                  <a:pt x="1398003" y="1544036"/>
                </a:lnTo>
                <a:lnTo>
                  <a:pt x="1391976" y="1535762"/>
                </a:lnTo>
                <a:lnTo>
                  <a:pt x="1384998" y="1527807"/>
                </a:lnTo>
                <a:lnTo>
                  <a:pt x="1378020" y="1520170"/>
                </a:lnTo>
                <a:lnTo>
                  <a:pt x="1371041" y="1512851"/>
                </a:lnTo>
                <a:lnTo>
                  <a:pt x="1363746" y="1505851"/>
                </a:lnTo>
                <a:lnTo>
                  <a:pt x="1356450" y="1499168"/>
                </a:lnTo>
                <a:lnTo>
                  <a:pt x="1348838" y="1493122"/>
                </a:lnTo>
                <a:lnTo>
                  <a:pt x="1341225" y="1486758"/>
                </a:lnTo>
                <a:lnTo>
                  <a:pt x="1333612" y="1481667"/>
                </a:lnTo>
                <a:lnTo>
                  <a:pt x="1325682" y="1476257"/>
                </a:lnTo>
                <a:lnTo>
                  <a:pt x="1318069" y="1471166"/>
                </a:lnTo>
                <a:lnTo>
                  <a:pt x="1310457" y="1466393"/>
                </a:lnTo>
                <a:lnTo>
                  <a:pt x="1302844" y="1462256"/>
                </a:lnTo>
                <a:lnTo>
                  <a:pt x="1295231" y="1458437"/>
                </a:lnTo>
                <a:lnTo>
                  <a:pt x="1280640" y="1451437"/>
                </a:lnTo>
                <a:lnTo>
                  <a:pt x="1266683" y="1445709"/>
                </a:lnTo>
                <a:lnTo>
                  <a:pt x="1253678" y="1440936"/>
                </a:lnTo>
                <a:lnTo>
                  <a:pt x="1247334" y="1439026"/>
                </a:lnTo>
                <a:lnTo>
                  <a:pt x="1241625" y="1436799"/>
                </a:lnTo>
                <a:lnTo>
                  <a:pt x="1229571" y="1431708"/>
                </a:lnTo>
                <a:lnTo>
                  <a:pt x="1217518" y="1425980"/>
                </a:lnTo>
                <a:lnTo>
                  <a:pt x="1206098" y="1419616"/>
                </a:lnTo>
                <a:lnTo>
                  <a:pt x="1194362" y="1412615"/>
                </a:lnTo>
                <a:lnTo>
                  <a:pt x="1183577" y="1405614"/>
                </a:lnTo>
                <a:lnTo>
                  <a:pt x="1173110" y="1398296"/>
                </a:lnTo>
                <a:lnTo>
                  <a:pt x="1163277" y="1390977"/>
                </a:lnTo>
                <a:lnTo>
                  <a:pt x="1154078" y="1383976"/>
                </a:lnTo>
                <a:lnTo>
                  <a:pt x="1145831" y="1377294"/>
                </a:lnTo>
                <a:lnTo>
                  <a:pt x="1131874" y="1365202"/>
                </a:lnTo>
                <a:lnTo>
                  <a:pt x="1122358" y="1356610"/>
                </a:lnTo>
                <a:lnTo>
                  <a:pt x="1117600" y="1352473"/>
                </a:lnTo>
                <a:lnTo>
                  <a:pt x="1128068" y="1348018"/>
                </a:lnTo>
                <a:lnTo>
                  <a:pt x="1138535" y="1342927"/>
                </a:lnTo>
                <a:lnTo>
                  <a:pt x="1148368" y="1337517"/>
                </a:lnTo>
                <a:lnTo>
                  <a:pt x="1158836" y="1331790"/>
                </a:lnTo>
                <a:lnTo>
                  <a:pt x="1168352" y="1326062"/>
                </a:lnTo>
                <a:lnTo>
                  <a:pt x="1178502" y="1319698"/>
                </a:lnTo>
                <a:lnTo>
                  <a:pt x="1188335" y="1313333"/>
                </a:lnTo>
                <a:lnTo>
                  <a:pt x="1197851" y="1306333"/>
                </a:lnTo>
                <a:lnTo>
                  <a:pt x="1207050" y="1299332"/>
                </a:lnTo>
                <a:lnTo>
                  <a:pt x="1216249" y="1292013"/>
                </a:lnTo>
                <a:lnTo>
                  <a:pt x="1225130" y="1284695"/>
                </a:lnTo>
                <a:lnTo>
                  <a:pt x="1233695" y="1277057"/>
                </a:lnTo>
                <a:lnTo>
                  <a:pt x="1241942" y="1269420"/>
                </a:lnTo>
                <a:lnTo>
                  <a:pt x="1250506" y="1261147"/>
                </a:lnTo>
                <a:lnTo>
                  <a:pt x="1258119" y="1253192"/>
                </a:lnTo>
                <a:lnTo>
                  <a:pt x="1266049" y="1244600"/>
                </a:lnTo>
                <a:close/>
                <a:moveTo>
                  <a:pt x="566102" y="1244600"/>
                </a:moveTo>
                <a:lnTo>
                  <a:pt x="573722" y="1253179"/>
                </a:lnTo>
                <a:lnTo>
                  <a:pt x="581660" y="1261123"/>
                </a:lnTo>
                <a:lnTo>
                  <a:pt x="589915" y="1269384"/>
                </a:lnTo>
                <a:lnTo>
                  <a:pt x="598170" y="1277010"/>
                </a:lnTo>
                <a:lnTo>
                  <a:pt x="607060" y="1284636"/>
                </a:lnTo>
                <a:lnTo>
                  <a:pt x="615950" y="1292262"/>
                </a:lnTo>
                <a:lnTo>
                  <a:pt x="625157" y="1299570"/>
                </a:lnTo>
                <a:lnTo>
                  <a:pt x="634365" y="1306561"/>
                </a:lnTo>
                <a:lnTo>
                  <a:pt x="643890" y="1313551"/>
                </a:lnTo>
                <a:lnTo>
                  <a:pt x="653732" y="1319589"/>
                </a:lnTo>
                <a:lnTo>
                  <a:pt x="663575" y="1326261"/>
                </a:lnTo>
                <a:lnTo>
                  <a:pt x="673735" y="1331981"/>
                </a:lnTo>
                <a:lnTo>
                  <a:pt x="683577" y="1337382"/>
                </a:lnTo>
                <a:lnTo>
                  <a:pt x="693737" y="1342784"/>
                </a:lnTo>
                <a:lnTo>
                  <a:pt x="703897" y="1347868"/>
                </a:lnTo>
                <a:lnTo>
                  <a:pt x="714375" y="1352317"/>
                </a:lnTo>
                <a:lnTo>
                  <a:pt x="707707" y="1353905"/>
                </a:lnTo>
                <a:lnTo>
                  <a:pt x="701675" y="1355494"/>
                </a:lnTo>
                <a:lnTo>
                  <a:pt x="695642" y="1357400"/>
                </a:lnTo>
                <a:lnTo>
                  <a:pt x="689610" y="1359307"/>
                </a:lnTo>
                <a:lnTo>
                  <a:pt x="683895" y="1361849"/>
                </a:lnTo>
                <a:lnTo>
                  <a:pt x="678180" y="1364709"/>
                </a:lnTo>
                <a:lnTo>
                  <a:pt x="672782" y="1367568"/>
                </a:lnTo>
                <a:lnTo>
                  <a:pt x="667702" y="1371064"/>
                </a:lnTo>
                <a:lnTo>
                  <a:pt x="662940" y="1374559"/>
                </a:lnTo>
                <a:lnTo>
                  <a:pt x="657860" y="1379007"/>
                </a:lnTo>
                <a:lnTo>
                  <a:pt x="652780" y="1383138"/>
                </a:lnTo>
                <a:lnTo>
                  <a:pt x="648335" y="1387587"/>
                </a:lnTo>
                <a:lnTo>
                  <a:pt x="643255" y="1392670"/>
                </a:lnTo>
                <a:lnTo>
                  <a:pt x="638492" y="1397754"/>
                </a:lnTo>
                <a:lnTo>
                  <a:pt x="629920" y="1408876"/>
                </a:lnTo>
                <a:lnTo>
                  <a:pt x="621030" y="1421268"/>
                </a:lnTo>
                <a:lnTo>
                  <a:pt x="612457" y="1434613"/>
                </a:lnTo>
                <a:lnTo>
                  <a:pt x="603567" y="1449230"/>
                </a:lnTo>
                <a:lnTo>
                  <a:pt x="595312" y="1464481"/>
                </a:lnTo>
                <a:lnTo>
                  <a:pt x="586422" y="1481640"/>
                </a:lnTo>
                <a:lnTo>
                  <a:pt x="577215" y="1499116"/>
                </a:lnTo>
                <a:lnTo>
                  <a:pt x="558165" y="1537563"/>
                </a:lnTo>
                <a:lnTo>
                  <a:pt x="553085" y="1547731"/>
                </a:lnTo>
                <a:lnTo>
                  <a:pt x="547052" y="1556946"/>
                </a:lnTo>
                <a:lnTo>
                  <a:pt x="541020" y="1565525"/>
                </a:lnTo>
                <a:lnTo>
                  <a:pt x="534352" y="1573787"/>
                </a:lnTo>
                <a:lnTo>
                  <a:pt x="527684" y="1581413"/>
                </a:lnTo>
                <a:lnTo>
                  <a:pt x="520699" y="1588403"/>
                </a:lnTo>
                <a:lnTo>
                  <a:pt x="513079" y="1595076"/>
                </a:lnTo>
                <a:lnTo>
                  <a:pt x="505142" y="1601431"/>
                </a:lnTo>
                <a:lnTo>
                  <a:pt x="497522" y="1606832"/>
                </a:lnTo>
                <a:lnTo>
                  <a:pt x="489584" y="1612234"/>
                </a:lnTo>
                <a:lnTo>
                  <a:pt x="481329" y="1617318"/>
                </a:lnTo>
                <a:lnTo>
                  <a:pt x="473392" y="1621449"/>
                </a:lnTo>
                <a:lnTo>
                  <a:pt x="465454" y="1625897"/>
                </a:lnTo>
                <a:lnTo>
                  <a:pt x="456882" y="1629710"/>
                </a:lnTo>
                <a:lnTo>
                  <a:pt x="448944" y="1632570"/>
                </a:lnTo>
                <a:lnTo>
                  <a:pt x="441007" y="1635748"/>
                </a:lnTo>
                <a:lnTo>
                  <a:pt x="433069" y="1638607"/>
                </a:lnTo>
                <a:lnTo>
                  <a:pt x="425767" y="1640831"/>
                </a:lnTo>
                <a:lnTo>
                  <a:pt x="411162" y="1644962"/>
                </a:lnTo>
                <a:lnTo>
                  <a:pt x="398144" y="1647822"/>
                </a:lnTo>
                <a:lnTo>
                  <a:pt x="386397" y="1650046"/>
                </a:lnTo>
                <a:lnTo>
                  <a:pt x="376872" y="1651635"/>
                </a:lnTo>
                <a:lnTo>
                  <a:pt x="369569" y="1652270"/>
                </a:lnTo>
                <a:lnTo>
                  <a:pt x="363537" y="1652588"/>
                </a:lnTo>
                <a:lnTo>
                  <a:pt x="375284" y="1648140"/>
                </a:lnTo>
                <a:lnTo>
                  <a:pt x="386397" y="1642738"/>
                </a:lnTo>
                <a:lnTo>
                  <a:pt x="397192" y="1637336"/>
                </a:lnTo>
                <a:lnTo>
                  <a:pt x="407352" y="1631299"/>
                </a:lnTo>
                <a:lnTo>
                  <a:pt x="416877" y="1624626"/>
                </a:lnTo>
                <a:lnTo>
                  <a:pt x="426084" y="1617954"/>
                </a:lnTo>
                <a:lnTo>
                  <a:pt x="434657" y="1610645"/>
                </a:lnTo>
                <a:lnTo>
                  <a:pt x="442912" y="1603337"/>
                </a:lnTo>
                <a:lnTo>
                  <a:pt x="450849" y="1595394"/>
                </a:lnTo>
                <a:lnTo>
                  <a:pt x="457517" y="1587450"/>
                </a:lnTo>
                <a:lnTo>
                  <a:pt x="464502" y="1579188"/>
                </a:lnTo>
                <a:lnTo>
                  <a:pt x="471169" y="1570927"/>
                </a:lnTo>
                <a:lnTo>
                  <a:pt x="476884" y="1562030"/>
                </a:lnTo>
                <a:lnTo>
                  <a:pt x="482282" y="1553133"/>
                </a:lnTo>
                <a:lnTo>
                  <a:pt x="487679" y="1544236"/>
                </a:lnTo>
                <a:lnTo>
                  <a:pt x="492124" y="1535339"/>
                </a:lnTo>
                <a:lnTo>
                  <a:pt x="496569" y="1526125"/>
                </a:lnTo>
                <a:lnTo>
                  <a:pt x="500697" y="1516910"/>
                </a:lnTo>
                <a:lnTo>
                  <a:pt x="504189" y="1508013"/>
                </a:lnTo>
                <a:lnTo>
                  <a:pt x="507047" y="1498798"/>
                </a:lnTo>
                <a:lnTo>
                  <a:pt x="510222" y="1489901"/>
                </a:lnTo>
                <a:lnTo>
                  <a:pt x="513079" y="1480687"/>
                </a:lnTo>
                <a:lnTo>
                  <a:pt x="515302" y="1471790"/>
                </a:lnTo>
                <a:lnTo>
                  <a:pt x="517207" y="1463210"/>
                </a:lnTo>
                <a:lnTo>
                  <a:pt x="519112" y="1454631"/>
                </a:lnTo>
                <a:lnTo>
                  <a:pt x="520382" y="1446052"/>
                </a:lnTo>
                <a:lnTo>
                  <a:pt x="522604" y="1430165"/>
                </a:lnTo>
                <a:lnTo>
                  <a:pt x="523874" y="1414913"/>
                </a:lnTo>
                <a:lnTo>
                  <a:pt x="523874" y="1401567"/>
                </a:lnTo>
                <a:lnTo>
                  <a:pt x="523874" y="1394895"/>
                </a:lnTo>
                <a:lnTo>
                  <a:pt x="524192" y="1388540"/>
                </a:lnTo>
                <a:lnTo>
                  <a:pt x="525144" y="1375830"/>
                </a:lnTo>
                <a:lnTo>
                  <a:pt x="527049" y="1362484"/>
                </a:lnTo>
                <a:lnTo>
                  <a:pt x="529589" y="1349139"/>
                </a:lnTo>
                <a:lnTo>
                  <a:pt x="532447" y="1336111"/>
                </a:lnTo>
                <a:lnTo>
                  <a:pt x="535940" y="1323401"/>
                </a:lnTo>
                <a:lnTo>
                  <a:pt x="539750" y="1311645"/>
                </a:lnTo>
                <a:lnTo>
                  <a:pt x="543560" y="1299570"/>
                </a:lnTo>
                <a:lnTo>
                  <a:pt x="547687" y="1288767"/>
                </a:lnTo>
                <a:lnTo>
                  <a:pt x="551497" y="1278917"/>
                </a:lnTo>
                <a:lnTo>
                  <a:pt x="558165" y="1262076"/>
                </a:lnTo>
                <a:lnTo>
                  <a:pt x="563245" y="1250002"/>
                </a:lnTo>
                <a:lnTo>
                  <a:pt x="566102" y="1244600"/>
                </a:lnTo>
                <a:close/>
                <a:moveTo>
                  <a:pt x="1368425" y="1074738"/>
                </a:moveTo>
                <a:lnTo>
                  <a:pt x="1370330" y="1080752"/>
                </a:lnTo>
                <a:lnTo>
                  <a:pt x="1372553" y="1086767"/>
                </a:lnTo>
                <a:lnTo>
                  <a:pt x="1374775" y="1092781"/>
                </a:lnTo>
                <a:lnTo>
                  <a:pt x="1377633" y="1098162"/>
                </a:lnTo>
                <a:lnTo>
                  <a:pt x="1380490" y="1103227"/>
                </a:lnTo>
                <a:lnTo>
                  <a:pt x="1383983" y="1108608"/>
                </a:lnTo>
                <a:lnTo>
                  <a:pt x="1387793" y="1113673"/>
                </a:lnTo>
                <a:lnTo>
                  <a:pt x="1391920" y="1118738"/>
                </a:lnTo>
                <a:lnTo>
                  <a:pt x="1396048" y="1123170"/>
                </a:lnTo>
                <a:lnTo>
                  <a:pt x="1400175" y="1127918"/>
                </a:lnTo>
                <a:lnTo>
                  <a:pt x="1405255" y="1132033"/>
                </a:lnTo>
                <a:lnTo>
                  <a:pt x="1410335" y="1136465"/>
                </a:lnTo>
                <a:lnTo>
                  <a:pt x="1415733" y="1140580"/>
                </a:lnTo>
                <a:lnTo>
                  <a:pt x="1421130" y="1144378"/>
                </a:lnTo>
                <a:lnTo>
                  <a:pt x="1433195" y="1151975"/>
                </a:lnTo>
                <a:lnTo>
                  <a:pt x="1446213" y="1159572"/>
                </a:lnTo>
                <a:lnTo>
                  <a:pt x="1460500" y="1166853"/>
                </a:lnTo>
                <a:lnTo>
                  <a:pt x="1476058" y="1173817"/>
                </a:lnTo>
                <a:lnTo>
                  <a:pt x="1492568" y="1180781"/>
                </a:lnTo>
                <a:lnTo>
                  <a:pt x="1509713" y="1188062"/>
                </a:lnTo>
                <a:lnTo>
                  <a:pt x="1528128" y="1195026"/>
                </a:lnTo>
                <a:lnTo>
                  <a:pt x="1568451" y="1209903"/>
                </a:lnTo>
                <a:lnTo>
                  <a:pt x="1578928" y="1214018"/>
                </a:lnTo>
                <a:lnTo>
                  <a:pt x="1589088" y="1218767"/>
                </a:lnTo>
                <a:lnTo>
                  <a:pt x="1598296" y="1223831"/>
                </a:lnTo>
                <a:lnTo>
                  <a:pt x="1606868" y="1229529"/>
                </a:lnTo>
                <a:lnTo>
                  <a:pt x="1615441" y="1235543"/>
                </a:lnTo>
                <a:lnTo>
                  <a:pt x="1623061" y="1242191"/>
                </a:lnTo>
                <a:lnTo>
                  <a:pt x="1630363" y="1248522"/>
                </a:lnTo>
                <a:lnTo>
                  <a:pt x="1637348" y="1255486"/>
                </a:lnTo>
                <a:lnTo>
                  <a:pt x="1644016" y="1262766"/>
                </a:lnTo>
                <a:lnTo>
                  <a:pt x="1650048" y="1270047"/>
                </a:lnTo>
                <a:lnTo>
                  <a:pt x="1655763" y="1277644"/>
                </a:lnTo>
                <a:lnTo>
                  <a:pt x="1661161" y="1285241"/>
                </a:lnTo>
                <a:lnTo>
                  <a:pt x="1665923" y="1293155"/>
                </a:lnTo>
                <a:lnTo>
                  <a:pt x="1670368" y="1300752"/>
                </a:lnTo>
                <a:lnTo>
                  <a:pt x="1674496" y="1308349"/>
                </a:lnTo>
                <a:lnTo>
                  <a:pt x="1678623" y="1315946"/>
                </a:lnTo>
                <a:lnTo>
                  <a:pt x="1681798" y="1323227"/>
                </a:lnTo>
                <a:lnTo>
                  <a:pt x="1684973" y="1330507"/>
                </a:lnTo>
                <a:lnTo>
                  <a:pt x="1690371" y="1344435"/>
                </a:lnTo>
                <a:lnTo>
                  <a:pt x="1695133" y="1357097"/>
                </a:lnTo>
                <a:lnTo>
                  <a:pt x="1697991" y="1368493"/>
                </a:lnTo>
                <a:lnTo>
                  <a:pt x="1700848" y="1377673"/>
                </a:lnTo>
                <a:lnTo>
                  <a:pt x="1702436" y="1384637"/>
                </a:lnTo>
                <a:lnTo>
                  <a:pt x="1703388" y="1390651"/>
                </a:lnTo>
                <a:lnTo>
                  <a:pt x="1697356" y="1379572"/>
                </a:lnTo>
                <a:lnTo>
                  <a:pt x="1691006" y="1369442"/>
                </a:lnTo>
                <a:lnTo>
                  <a:pt x="1684656" y="1359313"/>
                </a:lnTo>
                <a:lnTo>
                  <a:pt x="1677353" y="1349817"/>
                </a:lnTo>
                <a:lnTo>
                  <a:pt x="1670051" y="1340953"/>
                </a:lnTo>
                <a:lnTo>
                  <a:pt x="1662431" y="1332407"/>
                </a:lnTo>
                <a:lnTo>
                  <a:pt x="1654176" y="1324809"/>
                </a:lnTo>
                <a:lnTo>
                  <a:pt x="1645921" y="1317529"/>
                </a:lnTo>
                <a:lnTo>
                  <a:pt x="1637348" y="1310565"/>
                </a:lnTo>
                <a:lnTo>
                  <a:pt x="1628458" y="1304234"/>
                </a:lnTo>
                <a:lnTo>
                  <a:pt x="1619568" y="1298536"/>
                </a:lnTo>
                <a:lnTo>
                  <a:pt x="1610996" y="1293155"/>
                </a:lnTo>
                <a:lnTo>
                  <a:pt x="1601471" y="1288090"/>
                </a:lnTo>
                <a:lnTo>
                  <a:pt x="1591946" y="1283342"/>
                </a:lnTo>
                <a:lnTo>
                  <a:pt x="1582738" y="1279227"/>
                </a:lnTo>
                <a:lnTo>
                  <a:pt x="1573213" y="1275428"/>
                </a:lnTo>
                <a:lnTo>
                  <a:pt x="1564006" y="1272263"/>
                </a:lnTo>
                <a:lnTo>
                  <a:pt x="1554481" y="1269414"/>
                </a:lnTo>
                <a:lnTo>
                  <a:pt x="1544638" y="1266565"/>
                </a:lnTo>
                <a:lnTo>
                  <a:pt x="1535431" y="1264349"/>
                </a:lnTo>
                <a:lnTo>
                  <a:pt x="1526223" y="1262450"/>
                </a:lnTo>
                <a:lnTo>
                  <a:pt x="1517016" y="1260551"/>
                </a:lnTo>
                <a:lnTo>
                  <a:pt x="1507808" y="1259284"/>
                </a:lnTo>
                <a:lnTo>
                  <a:pt x="1498918" y="1258018"/>
                </a:lnTo>
                <a:lnTo>
                  <a:pt x="1490028" y="1257385"/>
                </a:lnTo>
                <a:lnTo>
                  <a:pt x="1481773" y="1257069"/>
                </a:lnTo>
                <a:lnTo>
                  <a:pt x="1465580" y="1256752"/>
                </a:lnTo>
                <a:lnTo>
                  <a:pt x="1450658" y="1257069"/>
                </a:lnTo>
                <a:lnTo>
                  <a:pt x="1436688" y="1258018"/>
                </a:lnTo>
                <a:lnTo>
                  <a:pt x="1430655" y="1258968"/>
                </a:lnTo>
                <a:lnTo>
                  <a:pt x="1423988" y="1259284"/>
                </a:lnTo>
                <a:lnTo>
                  <a:pt x="1410970" y="1259284"/>
                </a:lnTo>
                <a:lnTo>
                  <a:pt x="1397953" y="1258968"/>
                </a:lnTo>
                <a:lnTo>
                  <a:pt x="1384618" y="1257702"/>
                </a:lnTo>
                <a:lnTo>
                  <a:pt x="1371283" y="1256119"/>
                </a:lnTo>
                <a:lnTo>
                  <a:pt x="1358265" y="1253903"/>
                </a:lnTo>
                <a:lnTo>
                  <a:pt x="1345565" y="1251687"/>
                </a:lnTo>
                <a:lnTo>
                  <a:pt x="1333818" y="1248838"/>
                </a:lnTo>
                <a:lnTo>
                  <a:pt x="1322705" y="1246306"/>
                </a:lnTo>
                <a:lnTo>
                  <a:pt x="1312228" y="1243457"/>
                </a:lnTo>
                <a:lnTo>
                  <a:pt x="1294448" y="1238709"/>
                </a:lnTo>
                <a:lnTo>
                  <a:pt x="1282383" y="1234910"/>
                </a:lnTo>
                <a:lnTo>
                  <a:pt x="1276350" y="1232378"/>
                </a:lnTo>
                <a:lnTo>
                  <a:pt x="1284288" y="1224148"/>
                </a:lnTo>
                <a:lnTo>
                  <a:pt x="1291590" y="1215285"/>
                </a:lnTo>
                <a:lnTo>
                  <a:pt x="1298258" y="1206421"/>
                </a:lnTo>
                <a:lnTo>
                  <a:pt x="1305560" y="1197241"/>
                </a:lnTo>
                <a:lnTo>
                  <a:pt x="1312228" y="1187745"/>
                </a:lnTo>
                <a:lnTo>
                  <a:pt x="1318895" y="1178249"/>
                </a:lnTo>
                <a:lnTo>
                  <a:pt x="1324928" y="1168119"/>
                </a:lnTo>
                <a:lnTo>
                  <a:pt x="1330960" y="1158306"/>
                </a:lnTo>
                <a:lnTo>
                  <a:pt x="1336675" y="1147860"/>
                </a:lnTo>
                <a:lnTo>
                  <a:pt x="1342073" y="1137731"/>
                </a:lnTo>
                <a:lnTo>
                  <a:pt x="1347153" y="1127601"/>
                </a:lnTo>
                <a:lnTo>
                  <a:pt x="1352233" y="1116839"/>
                </a:lnTo>
                <a:lnTo>
                  <a:pt x="1356360" y="1106393"/>
                </a:lnTo>
                <a:lnTo>
                  <a:pt x="1360805" y="1095630"/>
                </a:lnTo>
                <a:lnTo>
                  <a:pt x="1364933" y="1084868"/>
                </a:lnTo>
                <a:lnTo>
                  <a:pt x="1368425" y="1074738"/>
                </a:lnTo>
                <a:close/>
                <a:moveTo>
                  <a:pt x="462532" y="1074738"/>
                </a:moveTo>
                <a:lnTo>
                  <a:pt x="466345" y="1085522"/>
                </a:lnTo>
                <a:lnTo>
                  <a:pt x="470158" y="1095671"/>
                </a:lnTo>
                <a:lnTo>
                  <a:pt x="474288" y="1106455"/>
                </a:lnTo>
                <a:lnTo>
                  <a:pt x="479054" y="1117239"/>
                </a:lnTo>
                <a:lnTo>
                  <a:pt x="483502" y="1127706"/>
                </a:lnTo>
                <a:lnTo>
                  <a:pt x="488904" y="1137855"/>
                </a:lnTo>
                <a:lnTo>
                  <a:pt x="494305" y="1148322"/>
                </a:lnTo>
                <a:lnTo>
                  <a:pt x="500024" y="1158789"/>
                </a:lnTo>
                <a:lnTo>
                  <a:pt x="505743" y="1168621"/>
                </a:lnTo>
                <a:lnTo>
                  <a:pt x="512098" y="1178770"/>
                </a:lnTo>
                <a:lnTo>
                  <a:pt x="518452" y="1188286"/>
                </a:lnTo>
                <a:lnTo>
                  <a:pt x="525442" y="1197484"/>
                </a:lnTo>
                <a:lnTo>
                  <a:pt x="532432" y="1206682"/>
                </a:lnTo>
                <a:lnTo>
                  <a:pt x="539422" y="1215880"/>
                </a:lnTo>
                <a:lnTo>
                  <a:pt x="546730" y="1224443"/>
                </a:lnTo>
                <a:lnTo>
                  <a:pt x="554038" y="1232690"/>
                </a:lnTo>
                <a:lnTo>
                  <a:pt x="547683" y="1231738"/>
                </a:lnTo>
                <a:lnTo>
                  <a:pt x="541329" y="1230469"/>
                </a:lnTo>
                <a:lnTo>
                  <a:pt x="534974" y="1229835"/>
                </a:lnTo>
                <a:lnTo>
                  <a:pt x="528937" y="1229518"/>
                </a:lnTo>
                <a:lnTo>
                  <a:pt x="522900" y="1229518"/>
                </a:lnTo>
                <a:lnTo>
                  <a:pt x="516228" y="1229518"/>
                </a:lnTo>
                <a:lnTo>
                  <a:pt x="510191" y="1230152"/>
                </a:lnTo>
                <a:lnTo>
                  <a:pt x="503837" y="1231421"/>
                </a:lnTo>
                <a:lnTo>
                  <a:pt x="497800" y="1232372"/>
                </a:lnTo>
                <a:lnTo>
                  <a:pt x="491445" y="1233958"/>
                </a:lnTo>
                <a:lnTo>
                  <a:pt x="485408" y="1235861"/>
                </a:lnTo>
                <a:lnTo>
                  <a:pt x="479372" y="1238082"/>
                </a:lnTo>
                <a:lnTo>
                  <a:pt x="473017" y="1240936"/>
                </a:lnTo>
                <a:lnTo>
                  <a:pt x="466663" y="1243473"/>
                </a:lnTo>
                <a:lnTo>
                  <a:pt x="453953" y="1250134"/>
                </a:lnTo>
                <a:lnTo>
                  <a:pt x="440927" y="1257746"/>
                </a:lnTo>
                <a:lnTo>
                  <a:pt x="427900" y="1266627"/>
                </a:lnTo>
                <a:lnTo>
                  <a:pt x="413920" y="1276142"/>
                </a:lnTo>
                <a:lnTo>
                  <a:pt x="399622" y="1286926"/>
                </a:lnTo>
                <a:lnTo>
                  <a:pt x="384689" y="1298344"/>
                </a:lnTo>
                <a:lnTo>
                  <a:pt x="369438" y="1311031"/>
                </a:lnTo>
                <a:lnTo>
                  <a:pt x="336076" y="1338308"/>
                </a:lnTo>
                <a:lnTo>
                  <a:pt x="327498" y="1345286"/>
                </a:lnTo>
                <a:lnTo>
                  <a:pt x="318601" y="1351312"/>
                </a:lnTo>
                <a:lnTo>
                  <a:pt x="309387" y="1356704"/>
                </a:lnTo>
                <a:lnTo>
                  <a:pt x="300173" y="1361779"/>
                </a:lnTo>
                <a:lnTo>
                  <a:pt x="290323" y="1365902"/>
                </a:lnTo>
                <a:lnTo>
                  <a:pt x="280792" y="1369391"/>
                </a:lnTo>
                <a:lnTo>
                  <a:pt x="271577" y="1372562"/>
                </a:lnTo>
                <a:lnTo>
                  <a:pt x="262046" y="1375100"/>
                </a:lnTo>
                <a:lnTo>
                  <a:pt x="252514" y="1377320"/>
                </a:lnTo>
                <a:lnTo>
                  <a:pt x="243300" y="1378589"/>
                </a:lnTo>
                <a:lnTo>
                  <a:pt x="233450" y="1379857"/>
                </a:lnTo>
                <a:lnTo>
                  <a:pt x="224236" y="1380492"/>
                </a:lnTo>
                <a:lnTo>
                  <a:pt x="215022" y="1381126"/>
                </a:lnTo>
                <a:lnTo>
                  <a:pt x="206125" y="1381126"/>
                </a:lnTo>
                <a:lnTo>
                  <a:pt x="197547" y="1381126"/>
                </a:lnTo>
                <a:lnTo>
                  <a:pt x="188968" y="1380175"/>
                </a:lnTo>
                <a:lnTo>
                  <a:pt x="180707" y="1379857"/>
                </a:lnTo>
                <a:lnTo>
                  <a:pt x="172764" y="1378589"/>
                </a:lnTo>
                <a:lnTo>
                  <a:pt x="158149" y="1376369"/>
                </a:lnTo>
                <a:lnTo>
                  <a:pt x="144804" y="1374148"/>
                </a:lnTo>
                <a:lnTo>
                  <a:pt x="133683" y="1370977"/>
                </a:lnTo>
                <a:lnTo>
                  <a:pt x="124469" y="1368756"/>
                </a:lnTo>
                <a:lnTo>
                  <a:pt x="117479" y="1366536"/>
                </a:lnTo>
                <a:lnTo>
                  <a:pt x="111125" y="1364633"/>
                </a:lnTo>
                <a:lnTo>
                  <a:pt x="123834" y="1364950"/>
                </a:lnTo>
                <a:lnTo>
                  <a:pt x="136225" y="1364950"/>
                </a:lnTo>
                <a:lnTo>
                  <a:pt x="148617" y="1363682"/>
                </a:lnTo>
                <a:lnTo>
                  <a:pt x="160055" y="1362730"/>
                </a:lnTo>
                <a:lnTo>
                  <a:pt x="171493" y="1360510"/>
                </a:lnTo>
                <a:lnTo>
                  <a:pt x="182931" y="1357973"/>
                </a:lnTo>
                <a:lnTo>
                  <a:pt x="193416" y="1354801"/>
                </a:lnTo>
                <a:lnTo>
                  <a:pt x="203901" y="1351312"/>
                </a:lnTo>
                <a:lnTo>
                  <a:pt x="214386" y="1347506"/>
                </a:lnTo>
                <a:lnTo>
                  <a:pt x="223918" y="1343065"/>
                </a:lnTo>
                <a:lnTo>
                  <a:pt x="233450" y="1338308"/>
                </a:lnTo>
                <a:lnTo>
                  <a:pt x="242664" y="1332916"/>
                </a:lnTo>
                <a:lnTo>
                  <a:pt x="251561" y="1327524"/>
                </a:lnTo>
                <a:lnTo>
                  <a:pt x="260457" y="1321815"/>
                </a:lnTo>
                <a:lnTo>
                  <a:pt x="268400" y="1315789"/>
                </a:lnTo>
                <a:lnTo>
                  <a:pt x="276661" y="1309445"/>
                </a:lnTo>
                <a:lnTo>
                  <a:pt x="284287" y="1303102"/>
                </a:lnTo>
                <a:lnTo>
                  <a:pt x="291594" y="1296124"/>
                </a:lnTo>
                <a:lnTo>
                  <a:pt x="298584" y="1289781"/>
                </a:lnTo>
                <a:lnTo>
                  <a:pt x="305574" y="1282486"/>
                </a:lnTo>
                <a:lnTo>
                  <a:pt x="311611" y="1275508"/>
                </a:lnTo>
                <a:lnTo>
                  <a:pt x="317648" y="1268213"/>
                </a:lnTo>
                <a:lnTo>
                  <a:pt x="323685" y="1261235"/>
                </a:lnTo>
                <a:lnTo>
                  <a:pt x="328769" y="1253940"/>
                </a:lnTo>
                <a:lnTo>
                  <a:pt x="333852" y="1246962"/>
                </a:lnTo>
                <a:lnTo>
                  <a:pt x="338936" y="1239667"/>
                </a:lnTo>
                <a:lnTo>
                  <a:pt x="347514" y="1226029"/>
                </a:lnTo>
                <a:lnTo>
                  <a:pt x="354187" y="1212708"/>
                </a:lnTo>
                <a:lnTo>
                  <a:pt x="360224" y="1200338"/>
                </a:lnTo>
                <a:lnTo>
                  <a:pt x="362765" y="1194312"/>
                </a:lnTo>
                <a:lnTo>
                  <a:pt x="365307" y="1188603"/>
                </a:lnTo>
                <a:lnTo>
                  <a:pt x="371980" y="1177185"/>
                </a:lnTo>
                <a:lnTo>
                  <a:pt x="378970" y="1166084"/>
                </a:lnTo>
                <a:lnTo>
                  <a:pt x="386595" y="1155300"/>
                </a:lnTo>
                <a:lnTo>
                  <a:pt x="394538" y="1144516"/>
                </a:lnTo>
                <a:lnTo>
                  <a:pt x="402799" y="1134684"/>
                </a:lnTo>
                <a:lnTo>
                  <a:pt x="411378" y="1124534"/>
                </a:lnTo>
                <a:lnTo>
                  <a:pt x="419639" y="1115653"/>
                </a:lnTo>
                <a:lnTo>
                  <a:pt x="427264" y="1107407"/>
                </a:lnTo>
                <a:lnTo>
                  <a:pt x="435207" y="1099477"/>
                </a:lnTo>
                <a:lnTo>
                  <a:pt x="448234" y="1086791"/>
                </a:lnTo>
                <a:lnTo>
                  <a:pt x="457766" y="1078544"/>
                </a:lnTo>
                <a:lnTo>
                  <a:pt x="462532" y="1074738"/>
                </a:lnTo>
                <a:close/>
                <a:moveTo>
                  <a:pt x="1392609" y="876300"/>
                </a:moveTo>
                <a:lnTo>
                  <a:pt x="1396748" y="881389"/>
                </a:lnTo>
                <a:lnTo>
                  <a:pt x="1401524" y="886160"/>
                </a:lnTo>
                <a:lnTo>
                  <a:pt x="1405981" y="890294"/>
                </a:lnTo>
                <a:lnTo>
                  <a:pt x="1410757" y="894111"/>
                </a:lnTo>
                <a:lnTo>
                  <a:pt x="1415851" y="897928"/>
                </a:lnTo>
                <a:lnTo>
                  <a:pt x="1421264" y="901426"/>
                </a:lnTo>
                <a:lnTo>
                  <a:pt x="1426358" y="904607"/>
                </a:lnTo>
                <a:lnTo>
                  <a:pt x="1431771" y="907151"/>
                </a:lnTo>
                <a:lnTo>
                  <a:pt x="1437820" y="910014"/>
                </a:lnTo>
                <a:lnTo>
                  <a:pt x="1443869" y="912240"/>
                </a:lnTo>
                <a:lnTo>
                  <a:pt x="1449919" y="914148"/>
                </a:lnTo>
                <a:lnTo>
                  <a:pt x="1456286" y="916057"/>
                </a:lnTo>
                <a:lnTo>
                  <a:pt x="1462654" y="917647"/>
                </a:lnTo>
                <a:lnTo>
                  <a:pt x="1469659" y="919237"/>
                </a:lnTo>
                <a:lnTo>
                  <a:pt x="1483986" y="921464"/>
                </a:lnTo>
                <a:lnTo>
                  <a:pt x="1498950" y="922736"/>
                </a:lnTo>
                <a:lnTo>
                  <a:pt x="1514870" y="923690"/>
                </a:lnTo>
                <a:lnTo>
                  <a:pt x="1531744" y="923690"/>
                </a:lnTo>
                <a:lnTo>
                  <a:pt x="1549892" y="923372"/>
                </a:lnTo>
                <a:lnTo>
                  <a:pt x="1568677" y="923054"/>
                </a:lnTo>
                <a:lnTo>
                  <a:pt x="1588417" y="921782"/>
                </a:lnTo>
                <a:lnTo>
                  <a:pt x="1631400" y="919237"/>
                </a:lnTo>
                <a:lnTo>
                  <a:pt x="1642862" y="918601"/>
                </a:lnTo>
                <a:lnTo>
                  <a:pt x="1653369" y="918601"/>
                </a:lnTo>
                <a:lnTo>
                  <a:pt x="1664194" y="919873"/>
                </a:lnTo>
                <a:lnTo>
                  <a:pt x="1674701" y="921464"/>
                </a:lnTo>
                <a:lnTo>
                  <a:pt x="1684571" y="923690"/>
                </a:lnTo>
                <a:lnTo>
                  <a:pt x="1694441" y="925916"/>
                </a:lnTo>
                <a:lnTo>
                  <a:pt x="1703992" y="929415"/>
                </a:lnTo>
                <a:lnTo>
                  <a:pt x="1713225" y="932914"/>
                </a:lnTo>
                <a:lnTo>
                  <a:pt x="1722140" y="936730"/>
                </a:lnTo>
                <a:lnTo>
                  <a:pt x="1730737" y="941183"/>
                </a:lnTo>
                <a:lnTo>
                  <a:pt x="1739015" y="945636"/>
                </a:lnTo>
                <a:lnTo>
                  <a:pt x="1747293" y="950725"/>
                </a:lnTo>
                <a:lnTo>
                  <a:pt x="1754616" y="955814"/>
                </a:lnTo>
                <a:lnTo>
                  <a:pt x="1761939" y="960584"/>
                </a:lnTo>
                <a:lnTo>
                  <a:pt x="1768625" y="965991"/>
                </a:lnTo>
                <a:lnTo>
                  <a:pt x="1775311" y="971398"/>
                </a:lnTo>
                <a:lnTo>
                  <a:pt x="1781997" y="976805"/>
                </a:lnTo>
                <a:lnTo>
                  <a:pt x="1787728" y="982212"/>
                </a:lnTo>
                <a:lnTo>
                  <a:pt x="1798553" y="993026"/>
                </a:lnTo>
                <a:lnTo>
                  <a:pt x="1807150" y="1002568"/>
                </a:lnTo>
                <a:lnTo>
                  <a:pt x="1815110" y="1011473"/>
                </a:lnTo>
                <a:lnTo>
                  <a:pt x="1821159" y="1019106"/>
                </a:lnTo>
                <a:lnTo>
                  <a:pt x="1825298" y="1025149"/>
                </a:lnTo>
                <a:lnTo>
                  <a:pt x="1828800" y="1030556"/>
                </a:lnTo>
                <a:lnTo>
                  <a:pt x="1818930" y="1022287"/>
                </a:lnTo>
                <a:lnTo>
                  <a:pt x="1808742" y="1015290"/>
                </a:lnTo>
                <a:lnTo>
                  <a:pt x="1798872" y="1008929"/>
                </a:lnTo>
                <a:lnTo>
                  <a:pt x="1788365" y="1003204"/>
                </a:lnTo>
                <a:lnTo>
                  <a:pt x="1777858" y="998115"/>
                </a:lnTo>
                <a:lnTo>
                  <a:pt x="1767670" y="993344"/>
                </a:lnTo>
                <a:lnTo>
                  <a:pt x="1756845" y="989527"/>
                </a:lnTo>
                <a:lnTo>
                  <a:pt x="1746338" y="986029"/>
                </a:lnTo>
                <a:lnTo>
                  <a:pt x="1735513" y="983484"/>
                </a:lnTo>
                <a:lnTo>
                  <a:pt x="1725324" y="981258"/>
                </a:lnTo>
                <a:lnTo>
                  <a:pt x="1714499" y="979668"/>
                </a:lnTo>
                <a:lnTo>
                  <a:pt x="1703992" y="978077"/>
                </a:lnTo>
                <a:lnTo>
                  <a:pt x="1693485" y="977123"/>
                </a:lnTo>
                <a:lnTo>
                  <a:pt x="1683297" y="976805"/>
                </a:lnTo>
                <a:lnTo>
                  <a:pt x="1672790" y="976805"/>
                </a:lnTo>
                <a:lnTo>
                  <a:pt x="1662283" y="977759"/>
                </a:lnTo>
                <a:lnTo>
                  <a:pt x="1652413" y="978395"/>
                </a:lnTo>
                <a:lnTo>
                  <a:pt x="1642862" y="979350"/>
                </a:lnTo>
                <a:lnTo>
                  <a:pt x="1632673" y="980622"/>
                </a:lnTo>
                <a:lnTo>
                  <a:pt x="1623440" y="982530"/>
                </a:lnTo>
                <a:lnTo>
                  <a:pt x="1613888" y="984438"/>
                </a:lnTo>
                <a:lnTo>
                  <a:pt x="1604974" y="986983"/>
                </a:lnTo>
                <a:lnTo>
                  <a:pt x="1596059" y="989209"/>
                </a:lnTo>
                <a:lnTo>
                  <a:pt x="1587144" y="991754"/>
                </a:lnTo>
                <a:lnTo>
                  <a:pt x="1579184" y="994616"/>
                </a:lnTo>
                <a:lnTo>
                  <a:pt x="1570906" y="997797"/>
                </a:lnTo>
                <a:lnTo>
                  <a:pt x="1555942" y="1003840"/>
                </a:lnTo>
                <a:lnTo>
                  <a:pt x="1542570" y="1010519"/>
                </a:lnTo>
                <a:lnTo>
                  <a:pt x="1530471" y="1016880"/>
                </a:lnTo>
                <a:lnTo>
                  <a:pt x="1524740" y="1020379"/>
                </a:lnTo>
                <a:lnTo>
                  <a:pt x="1519327" y="1023241"/>
                </a:lnTo>
                <a:lnTo>
                  <a:pt x="1507547" y="1028966"/>
                </a:lnTo>
                <a:lnTo>
                  <a:pt x="1495130" y="1033737"/>
                </a:lnTo>
                <a:lnTo>
                  <a:pt x="1482394" y="1038190"/>
                </a:lnTo>
                <a:lnTo>
                  <a:pt x="1469659" y="1042006"/>
                </a:lnTo>
                <a:lnTo>
                  <a:pt x="1456923" y="1045505"/>
                </a:lnTo>
                <a:lnTo>
                  <a:pt x="1444188" y="1048049"/>
                </a:lnTo>
                <a:lnTo>
                  <a:pt x="1432407" y="1050912"/>
                </a:lnTo>
                <a:lnTo>
                  <a:pt x="1420627" y="1052820"/>
                </a:lnTo>
                <a:lnTo>
                  <a:pt x="1410439" y="1054728"/>
                </a:lnTo>
                <a:lnTo>
                  <a:pt x="1392291" y="1056955"/>
                </a:lnTo>
                <a:lnTo>
                  <a:pt x="1379237" y="1058545"/>
                </a:lnTo>
                <a:lnTo>
                  <a:pt x="1373187" y="1058863"/>
                </a:lnTo>
                <a:lnTo>
                  <a:pt x="1376690" y="1048049"/>
                </a:lnTo>
                <a:lnTo>
                  <a:pt x="1379873" y="1036917"/>
                </a:lnTo>
                <a:lnTo>
                  <a:pt x="1382739" y="1025785"/>
                </a:lnTo>
                <a:lnTo>
                  <a:pt x="1385286" y="1014654"/>
                </a:lnTo>
                <a:lnTo>
                  <a:pt x="1387515" y="1003522"/>
                </a:lnTo>
                <a:lnTo>
                  <a:pt x="1389425" y="991754"/>
                </a:lnTo>
                <a:lnTo>
                  <a:pt x="1391335" y="980304"/>
                </a:lnTo>
                <a:lnTo>
                  <a:pt x="1392609" y="968536"/>
                </a:lnTo>
                <a:lnTo>
                  <a:pt x="1393882" y="956768"/>
                </a:lnTo>
                <a:lnTo>
                  <a:pt x="1394519" y="945318"/>
                </a:lnTo>
                <a:lnTo>
                  <a:pt x="1394838" y="933232"/>
                </a:lnTo>
                <a:lnTo>
                  <a:pt x="1394838" y="921782"/>
                </a:lnTo>
                <a:lnTo>
                  <a:pt x="1394838" y="910650"/>
                </a:lnTo>
                <a:lnTo>
                  <a:pt x="1394519" y="899200"/>
                </a:lnTo>
                <a:lnTo>
                  <a:pt x="1393882" y="887432"/>
                </a:lnTo>
                <a:lnTo>
                  <a:pt x="1392609" y="876300"/>
                </a:lnTo>
                <a:close/>
                <a:moveTo>
                  <a:pt x="437859" y="876300"/>
                </a:moveTo>
                <a:lnTo>
                  <a:pt x="436908" y="887413"/>
                </a:lnTo>
                <a:lnTo>
                  <a:pt x="435957" y="899160"/>
                </a:lnTo>
                <a:lnTo>
                  <a:pt x="435640" y="910590"/>
                </a:lnTo>
                <a:lnTo>
                  <a:pt x="435640" y="922020"/>
                </a:lnTo>
                <a:lnTo>
                  <a:pt x="435640" y="933768"/>
                </a:lnTo>
                <a:lnTo>
                  <a:pt x="435957" y="945198"/>
                </a:lnTo>
                <a:lnTo>
                  <a:pt x="436908" y="957263"/>
                </a:lnTo>
                <a:lnTo>
                  <a:pt x="437859" y="968693"/>
                </a:lnTo>
                <a:lnTo>
                  <a:pt x="439127" y="980440"/>
                </a:lnTo>
                <a:lnTo>
                  <a:pt x="441030" y="992188"/>
                </a:lnTo>
                <a:lnTo>
                  <a:pt x="442932" y="1003300"/>
                </a:lnTo>
                <a:lnTo>
                  <a:pt x="445151" y="1014730"/>
                </a:lnTo>
                <a:lnTo>
                  <a:pt x="448005" y="1025843"/>
                </a:lnTo>
                <a:lnTo>
                  <a:pt x="450542" y="1036955"/>
                </a:lnTo>
                <a:lnTo>
                  <a:pt x="453712" y="1047750"/>
                </a:lnTo>
                <a:lnTo>
                  <a:pt x="457200" y="1058545"/>
                </a:lnTo>
                <a:lnTo>
                  <a:pt x="451810" y="1054735"/>
                </a:lnTo>
                <a:lnTo>
                  <a:pt x="446420" y="1051243"/>
                </a:lnTo>
                <a:lnTo>
                  <a:pt x="441030" y="1047750"/>
                </a:lnTo>
                <a:lnTo>
                  <a:pt x="435640" y="1045210"/>
                </a:lnTo>
                <a:lnTo>
                  <a:pt x="429933" y="1042353"/>
                </a:lnTo>
                <a:lnTo>
                  <a:pt x="424226" y="1040130"/>
                </a:lnTo>
                <a:lnTo>
                  <a:pt x="418518" y="1038225"/>
                </a:lnTo>
                <a:lnTo>
                  <a:pt x="412177" y="1036638"/>
                </a:lnTo>
                <a:lnTo>
                  <a:pt x="406153" y="1035050"/>
                </a:lnTo>
                <a:lnTo>
                  <a:pt x="399812" y="1034415"/>
                </a:lnTo>
                <a:lnTo>
                  <a:pt x="393471" y="1033463"/>
                </a:lnTo>
                <a:lnTo>
                  <a:pt x="386813" y="1033145"/>
                </a:lnTo>
                <a:lnTo>
                  <a:pt x="379837" y="1032828"/>
                </a:lnTo>
                <a:lnTo>
                  <a:pt x="373179" y="1032828"/>
                </a:lnTo>
                <a:lnTo>
                  <a:pt x="358911" y="1033463"/>
                </a:lnTo>
                <a:lnTo>
                  <a:pt x="344009" y="1035368"/>
                </a:lnTo>
                <a:lnTo>
                  <a:pt x="328156" y="1037908"/>
                </a:lnTo>
                <a:lnTo>
                  <a:pt x="311669" y="1041400"/>
                </a:lnTo>
                <a:lnTo>
                  <a:pt x="294548" y="1045210"/>
                </a:lnTo>
                <a:lnTo>
                  <a:pt x="275842" y="1049655"/>
                </a:lnTo>
                <a:lnTo>
                  <a:pt x="256818" y="1055053"/>
                </a:lnTo>
                <a:lnTo>
                  <a:pt x="215283" y="1066483"/>
                </a:lnTo>
                <a:lnTo>
                  <a:pt x="204503" y="1069340"/>
                </a:lnTo>
                <a:lnTo>
                  <a:pt x="193723" y="1071245"/>
                </a:lnTo>
                <a:lnTo>
                  <a:pt x="183577" y="1072515"/>
                </a:lnTo>
                <a:lnTo>
                  <a:pt x="173114" y="1073150"/>
                </a:lnTo>
                <a:lnTo>
                  <a:pt x="162651" y="1073150"/>
                </a:lnTo>
                <a:lnTo>
                  <a:pt x="152823" y="1072833"/>
                </a:lnTo>
                <a:lnTo>
                  <a:pt x="142677" y="1071563"/>
                </a:lnTo>
                <a:lnTo>
                  <a:pt x="132848" y="1069975"/>
                </a:lnTo>
                <a:lnTo>
                  <a:pt x="123653" y="1067753"/>
                </a:lnTo>
                <a:lnTo>
                  <a:pt x="114141" y="1065530"/>
                </a:lnTo>
                <a:lnTo>
                  <a:pt x="105264" y="1062673"/>
                </a:lnTo>
                <a:lnTo>
                  <a:pt x="96386" y="1059815"/>
                </a:lnTo>
                <a:lnTo>
                  <a:pt x="87825" y="1056323"/>
                </a:lnTo>
                <a:lnTo>
                  <a:pt x="79899" y="1052830"/>
                </a:lnTo>
                <a:lnTo>
                  <a:pt x="71655" y="1049020"/>
                </a:lnTo>
                <a:lnTo>
                  <a:pt x="64363" y="1045210"/>
                </a:lnTo>
                <a:lnTo>
                  <a:pt x="57070" y="1041400"/>
                </a:lnTo>
                <a:lnTo>
                  <a:pt x="50412" y="1036955"/>
                </a:lnTo>
                <a:lnTo>
                  <a:pt x="37730" y="1029018"/>
                </a:lnTo>
                <a:lnTo>
                  <a:pt x="26950" y="1021398"/>
                </a:lnTo>
                <a:lnTo>
                  <a:pt x="17755" y="1014095"/>
                </a:lnTo>
                <a:lnTo>
                  <a:pt x="10146" y="1007745"/>
                </a:lnTo>
                <a:lnTo>
                  <a:pt x="4756" y="1003300"/>
                </a:lnTo>
                <a:lnTo>
                  <a:pt x="0" y="998855"/>
                </a:lnTo>
                <a:lnTo>
                  <a:pt x="11414" y="1004253"/>
                </a:lnTo>
                <a:lnTo>
                  <a:pt x="22828" y="1009333"/>
                </a:lnTo>
                <a:lnTo>
                  <a:pt x="34242" y="1013460"/>
                </a:lnTo>
                <a:lnTo>
                  <a:pt x="45339" y="1016953"/>
                </a:lnTo>
                <a:lnTo>
                  <a:pt x="56436" y="1019810"/>
                </a:lnTo>
                <a:lnTo>
                  <a:pt x="67533" y="1022033"/>
                </a:lnTo>
                <a:lnTo>
                  <a:pt x="78631" y="1023620"/>
                </a:lnTo>
                <a:lnTo>
                  <a:pt x="89728" y="1024890"/>
                </a:lnTo>
                <a:lnTo>
                  <a:pt x="100508" y="1025208"/>
                </a:lnTo>
                <a:lnTo>
                  <a:pt x="111288" y="1025208"/>
                </a:lnTo>
                <a:lnTo>
                  <a:pt x="122068" y="1024890"/>
                </a:lnTo>
                <a:lnTo>
                  <a:pt x="132848" y="1023938"/>
                </a:lnTo>
                <a:lnTo>
                  <a:pt x="143311" y="1022350"/>
                </a:lnTo>
                <a:lnTo>
                  <a:pt x="153140" y="1020445"/>
                </a:lnTo>
                <a:lnTo>
                  <a:pt x="163285" y="1018540"/>
                </a:lnTo>
                <a:lnTo>
                  <a:pt x="173114" y="1016000"/>
                </a:lnTo>
                <a:lnTo>
                  <a:pt x="182626" y="1013143"/>
                </a:lnTo>
                <a:lnTo>
                  <a:pt x="192455" y="1010285"/>
                </a:lnTo>
                <a:lnTo>
                  <a:pt x="201650" y="1006793"/>
                </a:lnTo>
                <a:lnTo>
                  <a:pt x="210210" y="1002983"/>
                </a:lnTo>
                <a:lnTo>
                  <a:pt x="218771" y="998855"/>
                </a:lnTo>
                <a:lnTo>
                  <a:pt x="227332" y="994728"/>
                </a:lnTo>
                <a:lnTo>
                  <a:pt x="235575" y="990600"/>
                </a:lnTo>
                <a:lnTo>
                  <a:pt x="243502" y="986473"/>
                </a:lnTo>
                <a:lnTo>
                  <a:pt x="251111" y="982028"/>
                </a:lnTo>
                <a:lnTo>
                  <a:pt x="258086" y="977583"/>
                </a:lnTo>
                <a:lnTo>
                  <a:pt x="271403" y="968375"/>
                </a:lnTo>
                <a:lnTo>
                  <a:pt x="283134" y="959168"/>
                </a:lnTo>
                <a:lnTo>
                  <a:pt x="293597" y="949960"/>
                </a:lnTo>
                <a:lnTo>
                  <a:pt x="298353" y="945515"/>
                </a:lnTo>
                <a:lnTo>
                  <a:pt x="303109" y="941705"/>
                </a:lnTo>
                <a:lnTo>
                  <a:pt x="313572" y="933768"/>
                </a:lnTo>
                <a:lnTo>
                  <a:pt x="324669" y="926465"/>
                </a:lnTo>
                <a:lnTo>
                  <a:pt x="336083" y="919480"/>
                </a:lnTo>
                <a:lnTo>
                  <a:pt x="347814" y="912813"/>
                </a:lnTo>
                <a:lnTo>
                  <a:pt x="359228" y="907098"/>
                </a:lnTo>
                <a:lnTo>
                  <a:pt x="370642" y="901383"/>
                </a:lnTo>
                <a:lnTo>
                  <a:pt x="382374" y="896620"/>
                </a:lnTo>
                <a:lnTo>
                  <a:pt x="393154" y="892175"/>
                </a:lnTo>
                <a:lnTo>
                  <a:pt x="402983" y="888365"/>
                </a:lnTo>
                <a:lnTo>
                  <a:pt x="419787" y="882015"/>
                </a:lnTo>
                <a:lnTo>
                  <a:pt x="432152" y="877888"/>
                </a:lnTo>
                <a:lnTo>
                  <a:pt x="437859" y="876300"/>
                </a:lnTo>
                <a:close/>
                <a:moveTo>
                  <a:pt x="46037" y="619125"/>
                </a:moveTo>
                <a:lnTo>
                  <a:pt x="53985" y="628994"/>
                </a:lnTo>
                <a:lnTo>
                  <a:pt x="62570" y="637907"/>
                </a:lnTo>
                <a:lnTo>
                  <a:pt x="70837" y="646502"/>
                </a:lnTo>
                <a:lnTo>
                  <a:pt x="79739" y="654142"/>
                </a:lnTo>
                <a:lnTo>
                  <a:pt x="88960" y="661464"/>
                </a:lnTo>
                <a:lnTo>
                  <a:pt x="98180" y="667831"/>
                </a:lnTo>
                <a:lnTo>
                  <a:pt x="107719" y="674197"/>
                </a:lnTo>
                <a:lnTo>
                  <a:pt x="117575" y="679609"/>
                </a:lnTo>
                <a:lnTo>
                  <a:pt x="127113" y="684384"/>
                </a:lnTo>
                <a:lnTo>
                  <a:pt x="136970" y="688841"/>
                </a:lnTo>
                <a:lnTo>
                  <a:pt x="147144" y="692661"/>
                </a:lnTo>
                <a:lnTo>
                  <a:pt x="157001" y="696163"/>
                </a:lnTo>
                <a:lnTo>
                  <a:pt x="167175" y="699028"/>
                </a:lnTo>
                <a:lnTo>
                  <a:pt x="177031" y="701575"/>
                </a:lnTo>
                <a:lnTo>
                  <a:pt x="187524" y="703803"/>
                </a:lnTo>
                <a:lnTo>
                  <a:pt x="197698" y="705395"/>
                </a:lnTo>
                <a:lnTo>
                  <a:pt x="207554" y="706986"/>
                </a:lnTo>
                <a:lnTo>
                  <a:pt x="217093" y="707623"/>
                </a:lnTo>
                <a:lnTo>
                  <a:pt x="227267" y="708260"/>
                </a:lnTo>
                <a:lnTo>
                  <a:pt x="236805" y="708896"/>
                </a:lnTo>
                <a:lnTo>
                  <a:pt x="246344" y="708896"/>
                </a:lnTo>
                <a:lnTo>
                  <a:pt x="255564" y="708260"/>
                </a:lnTo>
                <a:lnTo>
                  <a:pt x="264785" y="707941"/>
                </a:lnTo>
                <a:lnTo>
                  <a:pt x="273687" y="706986"/>
                </a:lnTo>
                <a:lnTo>
                  <a:pt x="282590" y="706031"/>
                </a:lnTo>
                <a:lnTo>
                  <a:pt x="291175" y="704758"/>
                </a:lnTo>
                <a:lnTo>
                  <a:pt x="306754" y="701893"/>
                </a:lnTo>
                <a:lnTo>
                  <a:pt x="321380" y="698391"/>
                </a:lnTo>
                <a:lnTo>
                  <a:pt x="334415" y="694253"/>
                </a:lnTo>
                <a:lnTo>
                  <a:pt x="340774" y="692343"/>
                </a:lnTo>
                <a:lnTo>
                  <a:pt x="346815" y="690751"/>
                </a:lnTo>
                <a:lnTo>
                  <a:pt x="359533" y="687568"/>
                </a:lnTo>
                <a:lnTo>
                  <a:pt x="372569" y="685339"/>
                </a:lnTo>
                <a:lnTo>
                  <a:pt x="386241" y="683748"/>
                </a:lnTo>
                <a:lnTo>
                  <a:pt x="399277" y="682474"/>
                </a:lnTo>
                <a:lnTo>
                  <a:pt x="412313" y="681838"/>
                </a:lnTo>
                <a:lnTo>
                  <a:pt x="425349" y="681519"/>
                </a:lnTo>
                <a:lnTo>
                  <a:pt x="437748" y="681519"/>
                </a:lnTo>
                <a:lnTo>
                  <a:pt x="449195" y="681838"/>
                </a:lnTo>
                <a:lnTo>
                  <a:pt x="460005" y="682156"/>
                </a:lnTo>
                <a:lnTo>
                  <a:pt x="478128" y="683748"/>
                </a:lnTo>
                <a:lnTo>
                  <a:pt x="490846" y="685021"/>
                </a:lnTo>
                <a:lnTo>
                  <a:pt x="496887" y="685658"/>
                </a:lnTo>
                <a:lnTo>
                  <a:pt x="491164" y="695526"/>
                </a:lnTo>
                <a:lnTo>
                  <a:pt x="486077" y="705713"/>
                </a:lnTo>
                <a:lnTo>
                  <a:pt x="480671" y="716218"/>
                </a:lnTo>
                <a:lnTo>
                  <a:pt x="476220" y="726405"/>
                </a:lnTo>
                <a:lnTo>
                  <a:pt x="471451" y="737228"/>
                </a:lnTo>
                <a:lnTo>
                  <a:pt x="467000" y="748052"/>
                </a:lnTo>
                <a:lnTo>
                  <a:pt x="463184" y="759194"/>
                </a:lnTo>
                <a:lnTo>
                  <a:pt x="459369" y="770335"/>
                </a:lnTo>
                <a:lnTo>
                  <a:pt x="455871" y="781477"/>
                </a:lnTo>
                <a:lnTo>
                  <a:pt x="452692" y="792619"/>
                </a:lnTo>
                <a:lnTo>
                  <a:pt x="449513" y="804079"/>
                </a:lnTo>
                <a:lnTo>
                  <a:pt x="447287" y="815539"/>
                </a:lnTo>
                <a:lnTo>
                  <a:pt x="445061" y="826681"/>
                </a:lnTo>
                <a:lnTo>
                  <a:pt x="443154" y="837823"/>
                </a:lnTo>
                <a:lnTo>
                  <a:pt x="441564" y="848965"/>
                </a:lnTo>
                <a:lnTo>
                  <a:pt x="439974" y="860425"/>
                </a:lnTo>
                <a:lnTo>
                  <a:pt x="436795" y="854695"/>
                </a:lnTo>
                <a:lnTo>
                  <a:pt x="433615" y="849283"/>
                </a:lnTo>
                <a:lnTo>
                  <a:pt x="430118" y="843872"/>
                </a:lnTo>
                <a:lnTo>
                  <a:pt x="426302" y="839096"/>
                </a:lnTo>
                <a:lnTo>
                  <a:pt x="421851" y="834321"/>
                </a:lnTo>
                <a:lnTo>
                  <a:pt x="417718" y="830183"/>
                </a:lnTo>
                <a:lnTo>
                  <a:pt x="412949" y="826045"/>
                </a:lnTo>
                <a:lnTo>
                  <a:pt x="408179" y="821906"/>
                </a:lnTo>
                <a:lnTo>
                  <a:pt x="403092" y="818086"/>
                </a:lnTo>
                <a:lnTo>
                  <a:pt x="397687" y="814584"/>
                </a:lnTo>
                <a:lnTo>
                  <a:pt x="391964" y="811401"/>
                </a:lnTo>
                <a:lnTo>
                  <a:pt x="386241" y="808218"/>
                </a:lnTo>
                <a:lnTo>
                  <a:pt x="379882" y="805353"/>
                </a:lnTo>
                <a:lnTo>
                  <a:pt x="373841" y="802806"/>
                </a:lnTo>
                <a:lnTo>
                  <a:pt x="360487" y="797394"/>
                </a:lnTo>
                <a:lnTo>
                  <a:pt x="346180" y="793256"/>
                </a:lnTo>
                <a:lnTo>
                  <a:pt x="330282" y="788799"/>
                </a:lnTo>
                <a:lnTo>
                  <a:pt x="314067" y="784979"/>
                </a:lnTo>
                <a:lnTo>
                  <a:pt x="296580" y="781477"/>
                </a:lnTo>
                <a:lnTo>
                  <a:pt x="277821" y="778612"/>
                </a:lnTo>
                <a:lnTo>
                  <a:pt x="258426" y="775429"/>
                </a:lnTo>
                <a:lnTo>
                  <a:pt x="215503" y="769380"/>
                </a:lnTo>
                <a:lnTo>
                  <a:pt x="204375" y="767470"/>
                </a:lnTo>
                <a:lnTo>
                  <a:pt x="194200" y="764605"/>
                </a:lnTo>
                <a:lnTo>
                  <a:pt x="183708" y="761422"/>
                </a:lnTo>
                <a:lnTo>
                  <a:pt x="174170" y="757602"/>
                </a:lnTo>
                <a:lnTo>
                  <a:pt x="164313" y="753464"/>
                </a:lnTo>
                <a:lnTo>
                  <a:pt x="155729" y="748689"/>
                </a:lnTo>
                <a:lnTo>
                  <a:pt x="147144" y="743913"/>
                </a:lnTo>
                <a:lnTo>
                  <a:pt x="138560" y="738502"/>
                </a:lnTo>
                <a:lnTo>
                  <a:pt x="130929" y="732772"/>
                </a:lnTo>
                <a:lnTo>
                  <a:pt x="123298" y="726723"/>
                </a:lnTo>
                <a:lnTo>
                  <a:pt x="116303" y="720675"/>
                </a:lnTo>
                <a:lnTo>
                  <a:pt x="109308" y="714308"/>
                </a:lnTo>
                <a:lnTo>
                  <a:pt x="102949" y="707623"/>
                </a:lnTo>
                <a:lnTo>
                  <a:pt x="97226" y="700938"/>
                </a:lnTo>
                <a:lnTo>
                  <a:pt x="91185" y="694571"/>
                </a:lnTo>
                <a:lnTo>
                  <a:pt x="85780" y="687568"/>
                </a:lnTo>
                <a:lnTo>
                  <a:pt x="81011" y="680883"/>
                </a:lnTo>
                <a:lnTo>
                  <a:pt x="76242" y="674516"/>
                </a:lnTo>
                <a:lnTo>
                  <a:pt x="68293" y="662101"/>
                </a:lnTo>
                <a:lnTo>
                  <a:pt x="61298" y="650640"/>
                </a:lnTo>
                <a:lnTo>
                  <a:pt x="55575" y="640135"/>
                </a:lnTo>
                <a:lnTo>
                  <a:pt x="51442" y="631222"/>
                </a:lnTo>
                <a:lnTo>
                  <a:pt x="48262" y="624855"/>
                </a:lnTo>
                <a:lnTo>
                  <a:pt x="46037" y="619125"/>
                </a:lnTo>
                <a:close/>
                <a:moveTo>
                  <a:pt x="1650582" y="608013"/>
                </a:moveTo>
                <a:lnTo>
                  <a:pt x="1660114" y="608013"/>
                </a:lnTo>
                <a:lnTo>
                  <a:pt x="1669645" y="608330"/>
                </a:lnTo>
                <a:lnTo>
                  <a:pt x="1679177" y="609281"/>
                </a:lnTo>
                <a:lnTo>
                  <a:pt x="1688391" y="610233"/>
                </a:lnTo>
                <a:lnTo>
                  <a:pt x="1697287" y="611818"/>
                </a:lnTo>
                <a:lnTo>
                  <a:pt x="1706183" y="613721"/>
                </a:lnTo>
                <a:lnTo>
                  <a:pt x="1714762" y="615624"/>
                </a:lnTo>
                <a:lnTo>
                  <a:pt x="1722705" y="618160"/>
                </a:lnTo>
                <a:lnTo>
                  <a:pt x="1730965" y="620380"/>
                </a:lnTo>
                <a:lnTo>
                  <a:pt x="1738273" y="622917"/>
                </a:lnTo>
                <a:lnTo>
                  <a:pt x="1752252" y="628308"/>
                </a:lnTo>
                <a:lnTo>
                  <a:pt x="1764643" y="633381"/>
                </a:lnTo>
                <a:lnTo>
                  <a:pt x="1775446" y="638772"/>
                </a:lnTo>
                <a:lnTo>
                  <a:pt x="1784024" y="642894"/>
                </a:lnTo>
                <a:lnTo>
                  <a:pt x="1790061" y="646382"/>
                </a:lnTo>
                <a:lnTo>
                  <a:pt x="1795462" y="649870"/>
                </a:lnTo>
                <a:lnTo>
                  <a:pt x="1783071" y="646699"/>
                </a:lnTo>
                <a:lnTo>
                  <a:pt x="1771316" y="644163"/>
                </a:lnTo>
                <a:lnTo>
                  <a:pt x="1759242" y="642577"/>
                </a:lnTo>
                <a:lnTo>
                  <a:pt x="1747487" y="641309"/>
                </a:lnTo>
                <a:lnTo>
                  <a:pt x="1735731" y="640992"/>
                </a:lnTo>
                <a:lnTo>
                  <a:pt x="1724293" y="640992"/>
                </a:lnTo>
                <a:lnTo>
                  <a:pt x="1713173" y="641943"/>
                </a:lnTo>
                <a:lnTo>
                  <a:pt x="1702371" y="643211"/>
                </a:lnTo>
                <a:lnTo>
                  <a:pt x="1691568" y="644797"/>
                </a:lnTo>
                <a:lnTo>
                  <a:pt x="1680766" y="647334"/>
                </a:lnTo>
                <a:lnTo>
                  <a:pt x="1670281" y="649870"/>
                </a:lnTo>
                <a:lnTo>
                  <a:pt x="1660432" y="653042"/>
                </a:lnTo>
                <a:lnTo>
                  <a:pt x="1650582" y="656530"/>
                </a:lnTo>
                <a:lnTo>
                  <a:pt x="1640733" y="660335"/>
                </a:lnTo>
                <a:lnTo>
                  <a:pt x="1631519" y="664457"/>
                </a:lnTo>
                <a:lnTo>
                  <a:pt x="1622305" y="668897"/>
                </a:lnTo>
                <a:lnTo>
                  <a:pt x="1613409" y="673970"/>
                </a:lnTo>
                <a:lnTo>
                  <a:pt x="1605148" y="679044"/>
                </a:lnTo>
                <a:lnTo>
                  <a:pt x="1596570" y="684117"/>
                </a:lnTo>
                <a:lnTo>
                  <a:pt x="1588627" y="689825"/>
                </a:lnTo>
                <a:lnTo>
                  <a:pt x="1580684" y="695216"/>
                </a:lnTo>
                <a:lnTo>
                  <a:pt x="1573377" y="700924"/>
                </a:lnTo>
                <a:lnTo>
                  <a:pt x="1566704" y="706632"/>
                </a:lnTo>
                <a:lnTo>
                  <a:pt x="1559715" y="712340"/>
                </a:lnTo>
                <a:lnTo>
                  <a:pt x="1553043" y="718682"/>
                </a:lnTo>
                <a:lnTo>
                  <a:pt x="1547006" y="724389"/>
                </a:lnTo>
                <a:lnTo>
                  <a:pt x="1535886" y="736122"/>
                </a:lnTo>
                <a:lnTo>
                  <a:pt x="1526354" y="747855"/>
                </a:lnTo>
                <a:lnTo>
                  <a:pt x="1518093" y="758954"/>
                </a:lnTo>
                <a:lnTo>
                  <a:pt x="1514281" y="763710"/>
                </a:lnTo>
                <a:lnTo>
                  <a:pt x="1510468" y="768784"/>
                </a:lnTo>
                <a:lnTo>
                  <a:pt x="1501572" y="778931"/>
                </a:lnTo>
                <a:lnTo>
                  <a:pt x="1492358" y="788127"/>
                </a:lnTo>
                <a:lnTo>
                  <a:pt x="1482827" y="797323"/>
                </a:lnTo>
                <a:lnTo>
                  <a:pt x="1472660" y="806202"/>
                </a:lnTo>
                <a:lnTo>
                  <a:pt x="1462493" y="814129"/>
                </a:lnTo>
                <a:lnTo>
                  <a:pt x="1452326" y="821740"/>
                </a:lnTo>
                <a:lnTo>
                  <a:pt x="1442476" y="829033"/>
                </a:lnTo>
                <a:lnTo>
                  <a:pt x="1432627" y="835692"/>
                </a:lnTo>
                <a:lnTo>
                  <a:pt x="1423413" y="841400"/>
                </a:lnTo>
                <a:lnTo>
                  <a:pt x="1408163" y="851230"/>
                </a:lnTo>
                <a:lnTo>
                  <a:pt x="1397042" y="857572"/>
                </a:lnTo>
                <a:lnTo>
                  <a:pt x="1391641" y="860426"/>
                </a:lnTo>
                <a:lnTo>
                  <a:pt x="1390370" y="849010"/>
                </a:lnTo>
                <a:lnTo>
                  <a:pt x="1388782" y="837912"/>
                </a:lnTo>
                <a:lnTo>
                  <a:pt x="1386875" y="826813"/>
                </a:lnTo>
                <a:lnTo>
                  <a:pt x="1384651" y="815398"/>
                </a:lnTo>
                <a:lnTo>
                  <a:pt x="1382110" y="804299"/>
                </a:lnTo>
                <a:lnTo>
                  <a:pt x="1379250" y="792566"/>
                </a:lnTo>
                <a:lnTo>
                  <a:pt x="1376391" y="781468"/>
                </a:lnTo>
                <a:lnTo>
                  <a:pt x="1372896" y="770369"/>
                </a:lnTo>
                <a:lnTo>
                  <a:pt x="1369083" y="759271"/>
                </a:lnTo>
                <a:lnTo>
                  <a:pt x="1364635" y="748172"/>
                </a:lnTo>
                <a:lnTo>
                  <a:pt x="1360505" y="737391"/>
                </a:lnTo>
                <a:lnTo>
                  <a:pt x="1355739" y="726926"/>
                </a:lnTo>
                <a:lnTo>
                  <a:pt x="1351291" y="716779"/>
                </a:lnTo>
                <a:lnTo>
                  <a:pt x="1345890" y="706315"/>
                </a:lnTo>
                <a:lnTo>
                  <a:pt x="1340806" y="696167"/>
                </a:lnTo>
                <a:lnTo>
                  <a:pt x="1335087" y="686337"/>
                </a:lnTo>
                <a:lnTo>
                  <a:pt x="1341124" y="688874"/>
                </a:lnTo>
                <a:lnTo>
                  <a:pt x="1347161" y="691728"/>
                </a:lnTo>
                <a:lnTo>
                  <a:pt x="1353197" y="693631"/>
                </a:lnTo>
                <a:lnTo>
                  <a:pt x="1358916" y="695216"/>
                </a:lnTo>
                <a:lnTo>
                  <a:pt x="1364953" y="696802"/>
                </a:lnTo>
                <a:lnTo>
                  <a:pt x="1371307" y="697436"/>
                </a:lnTo>
                <a:lnTo>
                  <a:pt x="1377344" y="698070"/>
                </a:lnTo>
                <a:lnTo>
                  <a:pt x="1383698" y="698704"/>
                </a:lnTo>
                <a:lnTo>
                  <a:pt x="1390053" y="698704"/>
                </a:lnTo>
                <a:lnTo>
                  <a:pt x="1396089" y="698070"/>
                </a:lnTo>
                <a:lnTo>
                  <a:pt x="1402761" y="697753"/>
                </a:lnTo>
                <a:lnTo>
                  <a:pt x="1409434" y="696802"/>
                </a:lnTo>
                <a:lnTo>
                  <a:pt x="1415788" y="695533"/>
                </a:lnTo>
                <a:lnTo>
                  <a:pt x="1422778" y="693948"/>
                </a:lnTo>
                <a:lnTo>
                  <a:pt x="1436757" y="690460"/>
                </a:lnTo>
                <a:lnTo>
                  <a:pt x="1450737" y="685703"/>
                </a:lnTo>
                <a:lnTo>
                  <a:pt x="1465988" y="679678"/>
                </a:lnTo>
                <a:lnTo>
                  <a:pt x="1481238" y="673336"/>
                </a:lnTo>
                <a:lnTo>
                  <a:pt x="1497442" y="665726"/>
                </a:lnTo>
                <a:lnTo>
                  <a:pt x="1514281" y="657481"/>
                </a:lnTo>
                <a:lnTo>
                  <a:pt x="1532391" y="648285"/>
                </a:lnTo>
                <a:lnTo>
                  <a:pt x="1570199" y="628308"/>
                </a:lnTo>
                <a:lnTo>
                  <a:pt x="1580366" y="623234"/>
                </a:lnTo>
                <a:lnTo>
                  <a:pt x="1590533" y="619429"/>
                </a:lnTo>
                <a:lnTo>
                  <a:pt x="1600383" y="615941"/>
                </a:lnTo>
                <a:lnTo>
                  <a:pt x="1610550" y="613087"/>
                </a:lnTo>
                <a:lnTo>
                  <a:pt x="1620399" y="611184"/>
                </a:lnTo>
                <a:lnTo>
                  <a:pt x="1630884" y="609599"/>
                </a:lnTo>
                <a:lnTo>
                  <a:pt x="1640415" y="608330"/>
                </a:lnTo>
                <a:lnTo>
                  <a:pt x="1650582" y="608013"/>
                </a:lnTo>
                <a:close/>
                <a:moveTo>
                  <a:pt x="907260" y="481013"/>
                </a:moveTo>
                <a:lnTo>
                  <a:pt x="918368" y="481013"/>
                </a:lnTo>
                <a:lnTo>
                  <a:pt x="929477" y="481013"/>
                </a:lnTo>
                <a:lnTo>
                  <a:pt x="940585" y="481648"/>
                </a:lnTo>
                <a:lnTo>
                  <a:pt x="951694" y="481966"/>
                </a:lnTo>
                <a:lnTo>
                  <a:pt x="962485" y="483236"/>
                </a:lnTo>
                <a:lnTo>
                  <a:pt x="973593" y="484507"/>
                </a:lnTo>
                <a:lnTo>
                  <a:pt x="984384" y="486095"/>
                </a:lnTo>
                <a:lnTo>
                  <a:pt x="995175" y="488001"/>
                </a:lnTo>
                <a:lnTo>
                  <a:pt x="1005966" y="489906"/>
                </a:lnTo>
                <a:lnTo>
                  <a:pt x="1016440" y="492130"/>
                </a:lnTo>
                <a:lnTo>
                  <a:pt x="1026597" y="494671"/>
                </a:lnTo>
                <a:lnTo>
                  <a:pt x="1037070" y="497529"/>
                </a:lnTo>
                <a:lnTo>
                  <a:pt x="1047544" y="500705"/>
                </a:lnTo>
                <a:lnTo>
                  <a:pt x="1057383" y="503564"/>
                </a:lnTo>
                <a:lnTo>
                  <a:pt x="1067539" y="507375"/>
                </a:lnTo>
                <a:lnTo>
                  <a:pt x="1077378" y="510869"/>
                </a:lnTo>
                <a:lnTo>
                  <a:pt x="1087534" y="515316"/>
                </a:lnTo>
                <a:lnTo>
                  <a:pt x="1097056" y="519445"/>
                </a:lnTo>
                <a:lnTo>
                  <a:pt x="1106578" y="523574"/>
                </a:lnTo>
                <a:lnTo>
                  <a:pt x="1115782" y="528656"/>
                </a:lnTo>
                <a:lnTo>
                  <a:pt x="1124986" y="533102"/>
                </a:lnTo>
                <a:lnTo>
                  <a:pt x="1134190" y="538502"/>
                </a:lnTo>
                <a:lnTo>
                  <a:pt x="1143394" y="543901"/>
                </a:lnTo>
                <a:lnTo>
                  <a:pt x="1152281" y="549301"/>
                </a:lnTo>
                <a:lnTo>
                  <a:pt x="1161168" y="555018"/>
                </a:lnTo>
                <a:lnTo>
                  <a:pt x="1169737" y="561052"/>
                </a:lnTo>
                <a:lnTo>
                  <a:pt x="1177989" y="567405"/>
                </a:lnTo>
                <a:lnTo>
                  <a:pt x="1186241" y="573757"/>
                </a:lnTo>
                <a:lnTo>
                  <a:pt x="1194493" y="580109"/>
                </a:lnTo>
                <a:lnTo>
                  <a:pt x="1202428" y="587097"/>
                </a:lnTo>
                <a:lnTo>
                  <a:pt x="1210362" y="594084"/>
                </a:lnTo>
                <a:lnTo>
                  <a:pt x="1217662" y="600754"/>
                </a:lnTo>
                <a:lnTo>
                  <a:pt x="1225279" y="608060"/>
                </a:lnTo>
                <a:lnTo>
                  <a:pt x="1232579" y="615365"/>
                </a:lnTo>
                <a:lnTo>
                  <a:pt x="1239561" y="623305"/>
                </a:lnTo>
                <a:lnTo>
                  <a:pt x="1246544" y="630928"/>
                </a:lnTo>
                <a:lnTo>
                  <a:pt x="1253526" y="638868"/>
                </a:lnTo>
                <a:lnTo>
                  <a:pt x="1259874" y="647126"/>
                </a:lnTo>
                <a:lnTo>
                  <a:pt x="1266222" y="655384"/>
                </a:lnTo>
                <a:lnTo>
                  <a:pt x="1272252" y="663960"/>
                </a:lnTo>
                <a:lnTo>
                  <a:pt x="1278282" y="672536"/>
                </a:lnTo>
                <a:lnTo>
                  <a:pt x="1283995" y="681111"/>
                </a:lnTo>
                <a:lnTo>
                  <a:pt x="1289391" y="690005"/>
                </a:lnTo>
                <a:lnTo>
                  <a:pt x="1294786" y="698898"/>
                </a:lnTo>
                <a:lnTo>
                  <a:pt x="1299864" y="708109"/>
                </a:lnTo>
                <a:lnTo>
                  <a:pt x="1304943" y="717320"/>
                </a:lnTo>
                <a:lnTo>
                  <a:pt x="1309386" y="726848"/>
                </a:lnTo>
                <a:lnTo>
                  <a:pt x="1314147" y="736694"/>
                </a:lnTo>
                <a:lnTo>
                  <a:pt x="1318273" y="746223"/>
                </a:lnTo>
                <a:lnTo>
                  <a:pt x="1322081" y="756069"/>
                </a:lnTo>
                <a:lnTo>
                  <a:pt x="1325890" y="765915"/>
                </a:lnTo>
                <a:lnTo>
                  <a:pt x="1329381" y="775761"/>
                </a:lnTo>
                <a:lnTo>
                  <a:pt x="1332872" y="786242"/>
                </a:lnTo>
                <a:lnTo>
                  <a:pt x="1336046" y="796724"/>
                </a:lnTo>
                <a:lnTo>
                  <a:pt x="1338585" y="806570"/>
                </a:lnTo>
                <a:lnTo>
                  <a:pt x="1341442" y="817369"/>
                </a:lnTo>
                <a:lnTo>
                  <a:pt x="1343663" y="827850"/>
                </a:lnTo>
                <a:lnTo>
                  <a:pt x="1345568" y="838649"/>
                </a:lnTo>
                <a:lnTo>
                  <a:pt x="1347472" y="849130"/>
                </a:lnTo>
                <a:lnTo>
                  <a:pt x="1349059" y="859929"/>
                </a:lnTo>
                <a:lnTo>
                  <a:pt x="1350329" y="870728"/>
                </a:lnTo>
                <a:lnTo>
                  <a:pt x="1350963" y="881845"/>
                </a:lnTo>
                <a:lnTo>
                  <a:pt x="1351598" y="892961"/>
                </a:lnTo>
                <a:lnTo>
                  <a:pt x="1352233" y="904078"/>
                </a:lnTo>
                <a:lnTo>
                  <a:pt x="1352550" y="915512"/>
                </a:lnTo>
                <a:lnTo>
                  <a:pt x="1352233" y="926629"/>
                </a:lnTo>
                <a:lnTo>
                  <a:pt x="1351598" y="937745"/>
                </a:lnTo>
                <a:lnTo>
                  <a:pt x="1350963" y="948862"/>
                </a:lnTo>
                <a:lnTo>
                  <a:pt x="1350329" y="959661"/>
                </a:lnTo>
                <a:lnTo>
                  <a:pt x="1349059" y="970777"/>
                </a:lnTo>
                <a:lnTo>
                  <a:pt x="1347472" y="981576"/>
                </a:lnTo>
                <a:lnTo>
                  <a:pt x="1345568" y="992375"/>
                </a:lnTo>
                <a:lnTo>
                  <a:pt x="1343663" y="1002539"/>
                </a:lnTo>
                <a:lnTo>
                  <a:pt x="1341442" y="1013338"/>
                </a:lnTo>
                <a:lnTo>
                  <a:pt x="1338585" y="1023819"/>
                </a:lnTo>
                <a:lnTo>
                  <a:pt x="1336046" y="1034301"/>
                </a:lnTo>
                <a:lnTo>
                  <a:pt x="1332872" y="1044464"/>
                </a:lnTo>
                <a:lnTo>
                  <a:pt x="1329381" y="1054628"/>
                </a:lnTo>
                <a:lnTo>
                  <a:pt x="1325890" y="1064474"/>
                </a:lnTo>
                <a:lnTo>
                  <a:pt x="1322081" y="1074638"/>
                </a:lnTo>
                <a:lnTo>
                  <a:pt x="1318273" y="1084166"/>
                </a:lnTo>
                <a:lnTo>
                  <a:pt x="1314147" y="1094013"/>
                </a:lnTo>
                <a:lnTo>
                  <a:pt x="1309386" y="1103223"/>
                </a:lnTo>
                <a:lnTo>
                  <a:pt x="1304943" y="1113070"/>
                </a:lnTo>
                <a:lnTo>
                  <a:pt x="1299864" y="1122280"/>
                </a:lnTo>
                <a:lnTo>
                  <a:pt x="1294786" y="1131491"/>
                </a:lnTo>
                <a:lnTo>
                  <a:pt x="1289391" y="1140385"/>
                </a:lnTo>
                <a:lnTo>
                  <a:pt x="1283995" y="1149595"/>
                </a:lnTo>
                <a:lnTo>
                  <a:pt x="1278282" y="1157853"/>
                </a:lnTo>
                <a:lnTo>
                  <a:pt x="1272252" y="1166747"/>
                </a:lnTo>
                <a:lnTo>
                  <a:pt x="1266222" y="1175322"/>
                </a:lnTo>
                <a:lnTo>
                  <a:pt x="1259874" y="1183263"/>
                </a:lnTo>
                <a:lnTo>
                  <a:pt x="1253526" y="1191521"/>
                </a:lnTo>
                <a:lnTo>
                  <a:pt x="1246544" y="1199461"/>
                </a:lnTo>
                <a:lnTo>
                  <a:pt x="1239561" y="1207084"/>
                </a:lnTo>
                <a:lnTo>
                  <a:pt x="1232579" y="1215024"/>
                </a:lnTo>
                <a:lnTo>
                  <a:pt x="1225279" y="1222330"/>
                </a:lnTo>
                <a:lnTo>
                  <a:pt x="1217662" y="1229635"/>
                </a:lnTo>
                <a:lnTo>
                  <a:pt x="1210362" y="1236940"/>
                </a:lnTo>
                <a:lnTo>
                  <a:pt x="1202428" y="1243610"/>
                </a:lnTo>
                <a:lnTo>
                  <a:pt x="1194493" y="1250280"/>
                </a:lnTo>
                <a:lnTo>
                  <a:pt x="1186241" y="1256632"/>
                </a:lnTo>
                <a:lnTo>
                  <a:pt x="1177989" y="1263302"/>
                </a:lnTo>
                <a:lnTo>
                  <a:pt x="1169737" y="1269337"/>
                </a:lnTo>
                <a:lnTo>
                  <a:pt x="1161168" y="1275371"/>
                </a:lnTo>
                <a:lnTo>
                  <a:pt x="1152281" y="1281089"/>
                </a:lnTo>
                <a:lnTo>
                  <a:pt x="1143394" y="1286806"/>
                </a:lnTo>
                <a:lnTo>
                  <a:pt x="1134190" y="1292205"/>
                </a:lnTo>
                <a:lnTo>
                  <a:pt x="1124986" y="1297287"/>
                </a:lnTo>
                <a:lnTo>
                  <a:pt x="1115782" y="1302051"/>
                </a:lnTo>
                <a:lnTo>
                  <a:pt x="1106578" y="1306816"/>
                </a:lnTo>
                <a:lnTo>
                  <a:pt x="1097056" y="1311262"/>
                </a:lnTo>
                <a:lnTo>
                  <a:pt x="1087534" y="1315709"/>
                </a:lnTo>
                <a:lnTo>
                  <a:pt x="1077378" y="1319520"/>
                </a:lnTo>
                <a:lnTo>
                  <a:pt x="1067539" y="1323332"/>
                </a:lnTo>
                <a:lnTo>
                  <a:pt x="1057383" y="1326825"/>
                </a:lnTo>
                <a:lnTo>
                  <a:pt x="1047544" y="1330319"/>
                </a:lnTo>
                <a:lnTo>
                  <a:pt x="1037070" y="1332860"/>
                </a:lnTo>
                <a:lnTo>
                  <a:pt x="1026597" y="1336036"/>
                </a:lnTo>
                <a:lnTo>
                  <a:pt x="1016440" y="1338260"/>
                </a:lnTo>
                <a:lnTo>
                  <a:pt x="1005966" y="1340483"/>
                </a:lnTo>
                <a:lnTo>
                  <a:pt x="995175" y="1343024"/>
                </a:lnTo>
                <a:lnTo>
                  <a:pt x="984384" y="1344294"/>
                </a:lnTo>
                <a:lnTo>
                  <a:pt x="973593" y="1345882"/>
                </a:lnTo>
                <a:lnTo>
                  <a:pt x="962485" y="1347470"/>
                </a:lnTo>
                <a:lnTo>
                  <a:pt x="951694" y="1348423"/>
                </a:lnTo>
                <a:lnTo>
                  <a:pt x="940585" y="1349058"/>
                </a:lnTo>
                <a:lnTo>
                  <a:pt x="929477" y="1349376"/>
                </a:lnTo>
                <a:lnTo>
                  <a:pt x="918368" y="1349376"/>
                </a:lnTo>
                <a:lnTo>
                  <a:pt x="907260" y="1349376"/>
                </a:lnTo>
                <a:lnTo>
                  <a:pt x="896151" y="1349058"/>
                </a:lnTo>
                <a:lnTo>
                  <a:pt x="885043" y="1348423"/>
                </a:lnTo>
                <a:lnTo>
                  <a:pt x="873934" y="1347470"/>
                </a:lnTo>
                <a:lnTo>
                  <a:pt x="863143" y="1345882"/>
                </a:lnTo>
                <a:lnTo>
                  <a:pt x="852352" y="1344294"/>
                </a:lnTo>
                <a:lnTo>
                  <a:pt x="841561" y="1343024"/>
                </a:lnTo>
                <a:lnTo>
                  <a:pt x="830770" y="1340483"/>
                </a:lnTo>
                <a:lnTo>
                  <a:pt x="820297" y="1338260"/>
                </a:lnTo>
                <a:lnTo>
                  <a:pt x="810140" y="1336036"/>
                </a:lnTo>
                <a:lnTo>
                  <a:pt x="799667" y="1332860"/>
                </a:lnTo>
                <a:lnTo>
                  <a:pt x="789193" y="1330319"/>
                </a:lnTo>
                <a:lnTo>
                  <a:pt x="779354" y="1326825"/>
                </a:lnTo>
                <a:lnTo>
                  <a:pt x="769198" y="1323332"/>
                </a:lnTo>
                <a:lnTo>
                  <a:pt x="759359" y="1319520"/>
                </a:lnTo>
                <a:lnTo>
                  <a:pt x="749203" y="1315709"/>
                </a:lnTo>
                <a:lnTo>
                  <a:pt x="739681" y="1311262"/>
                </a:lnTo>
                <a:lnTo>
                  <a:pt x="730159" y="1306816"/>
                </a:lnTo>
                <a:lnTo>
                  <a:pt x="720955" y="1302051"/>
                </a:lnTo>
                <a:lnTo>
                  <a:pt x="711751" y="1297287"/>
                </a:lnTo>
                <a:lnTo>
                  <a:pt x="702547" y="1292205"/>
                </a:lnTo>
                <a:lnTo>
                  <a:pt x="693343" y="1286806"/>
                </a:lnTo>
                <a:lnTo>
                  <a:pt x="684456" y="1281089"/>
                </a:lnTo>
                <a:lnTo>
                  <a:pt x="675569" y="1275371"/>
                </a:lnTo>
                <a:lnTo>
                  <a:pt x="667000" y="1269337"/>
                </a:lnTo>
                <a:lnTo>
                  <a:pt x="658748" y="1263302"/>
                </a:lnTo>
                <a:lnTo>
                  <a:pt x="650496" y="1256632"/>
                </a:lnTo>
                <a:lnTo>
                  <a:pt x="642244" y="1250280"/>
                </a:lnTo>
                <a:lnTo>
                  <a:pt x="634627" y="1243610"/>
                </a:lnTo>
                <a:lnTo>
                  <a:pt x="626375" y="1236940"/>
                </a:lnTo>
                <a:lnTo>
                  <a:pt x="619075" y="1229635"/>
                </a:lnTo>
                <a:lnTo>
                  <a:pt x="611458" y="1222330"/>
                </a:lnTo>
                <a:lnTo>
                  <a:pt x="604158" y="1215024"/>
                </a:lnTo>
                <a:lnTo>
                  <a:pt x="597176" y="1207084"/>
                </a:lnTo>
                <a:lnTo>
                  <a:pt x="590193" y="1199461"/>
                </a:lnTo>
                <a:lnTo>
                  <a:pt x="583528" y="1191521"/>
                </a:lnTo>
                <a:lnTo>
                  <a:pt x="576863" y="1183263"/>
                </a:lnTo>
                <a:lnTo>
                  <a:pt x="570833" y="1175322"/>
                </a:lnTo>
                <a:lnTo>
                  <a:pt x="564485" y="1166747"/>
                </a:lnTo>
                <a:lnTo>
                  <a:pt x="558455" y="1157853"/>
                </a:lnTo>
                <a:lnTo>
                  <a:pt x="552742" y="1149595"/>
                </a:lnTo>
                <a:lnTo>
                  <a:pt x="547346" y="1140385"/>
                </a:lnTo>
                <a:lnTo>
                  <a:pt x="541951" y="1131491"/>
                </a:lnTo>
                <a:lnTo>
                  <a:pt x="536873" y="1122280"/>
                </a:lnTo>
                <a:lnTo>
                  <a:pt x="531794" y="1113070"/>
                </a:lnTo>
                <a:lnTo>
                  <a:pt x="527351" y="1103223"/>
                </a:lnTo>
                <a:lnTo>
                  <a:pt x="522590" y="1094013"/>
                </a:lnTo>
                <a:lnTo>
                  <a:pt x="518464" y="1084166"/>
                </a:lnTo>
                <a:lnTo>
                  <a:pt x="514656" y="1074638"/>
                </a:lnTo>
                <a:lnTo>
                  <a:pt x="510847" y="1064474"/>
                </a:lnTo>
                <a:lnTo>
                  <a:pt x="507356" y="1054628"/>
                </a:lnTo>
                <a:lnTo>
                  <a:pt x="503865" y="1044464"/>
                </a:lnTo>
                <a:lnTo>
                  <a:pt x="500691" y="1034301"/>
                </a:lnTo>
                <a:lnTo>
                  <a:pt x="498152" y="1023819"/>
                </a:lnTo>
                <a:lnTo>
                  <a:pt x="495295" y="1013338"/>
                </a:lnTo>
                <a:lnTo>
                  <a:pt x="493074" y="1002539"/>
                </a:lnTo>
                <a:lnTo>
                  <a:pt x="491169" y="992375"/>
                </a:lnTo>
                <a:lnTo>
                  <a:pt x="489265" y="981576"/>
                </a:lnTo>
                <a:lnTo>
                  <a:pt x="487995" y="970777"/>
                </a:lnTo>
                <a:lnTo>
                  <a:pt x="486726" y="959661"/>
                </a:lnTo>
                <a:lnTo>
                  <a:pt x="485774" y="948862"/>
                </a:lnTo>
                <a:lnTo>
                  <a:pt x="485139" y="937745"/>
                </a:lnTo>
                <a:lnTo>
                  <a:pt x="484504" y="926629"/>
                </a:lnTo>
                <a:lnTo>
                  <a:pt x="484187" y="915512"/>
                </a:lnTo>
                <a:lnTo>
                  <a:pt x="484504" y="904078"/>
                </a:lnTo>
                <a:lnTo>
                  <a:pt x="485139" y="892961"/>
                </a:lnTo>
                <a:lnTo>
                  <a:pt x="485774" y="881845"/>
                </a:lnTo>
                <a:lnTo>
                  <a:pt x="486726" y="870728"/>
                </a:lnTo>
                <a:lnTo>
                  <a:pt x="487995" y="859929"/>
                </a:lnTo>
                <a:lnTo>
                  <a:pt x="489265" y="849130"/>
                </a:lnTo>
                <a:lnTo>
                  <a:pt x="491169" y="838649"/>
                </a:lnTo>
                <a:lnTo>
                  <a:pt x="493074" y="827850"/>
                </a:lnTo>
                <a:lnTo>
                  <a:pt x="495295" y="817369"/>
                </a:lnTo>
                <a:lnTo>
                  <a:pt x="498152" y="806570"/>
                </a:lnTo>
                <a:lnTo>
                  <a:pt x="500691" y="796724"/>
                </a:lnTo>
                <a:lnTo>
                  <a:pt x="503865" y="786242"/>
                </a:lnTo>
                <a:lnTo>
                  <a:pt x="507356" y="775761"/>
                </a:lnTo>
                <a:lnTo>
                  <a:pt x="510847" y="765915"/>
                </a:lnTo>
                <a:lnTo>
                  <a:pt x="514656" y="756069"/>
                </a:lnTo>
                <a:lnTo>
                  <a:pt x="518464" y="746223"/>
                </a:lnTo>
                <a:lnTo>
                  <a:pt x="522590" y="736694"/>
                </a:lnTo>
                <a:lnTo>
                  <a:pt x="527351" y="726848"/>
                </a:lnTo>
                <a:lnTo>
                  <a:pt x="531794" y="717320"/>
                </a:lnTo>
                <a:lnTo>
                  <a:pt x="536873" y="708109"/>
                </a:lnTo>
                <a:lnTo>
                  <a:pt x="541951" y="698898"/>
                </a:lnTo>
                <a:lnTo>
                  <a:pt x="547346" y="690005"/>
                </a:lnTo>
                <a:lnTo>
                  <a:pt x="552742" y="681111"/>
                </a:lnTo>
                <a:lnTo>
                  <a:pt x="558455" y="672536"/>
                </a:lnTo>
                <a:lnTo>
                  <a:pt x="564485" y="663960"/>
                </a:lnTo>
                <a:lnTo>
                  <a:pt x="570833" y="655384"/>
                </a:lnTo>
                <a:lnTo>
                  <a:pt x="576863" y="647126"/>
                </a:lnTo>
                <a:lnTo>
                  <a:pt x="583528" y="638868"/>
                </a:lnTo>
                <a:lnTo>
                  <a:pt x="590193" y="630928"/>
                </a:lnTo>
                <a:lnTo>
                  <a:pt x="597176" y="623305"/>
                </a:lnTo>
                <a:lnTo>
                  <a:pt x="604158" y="615365"/>
                </a:lnTo>
                <a:lnTo>
                  <a:pt x="611458" y="608060"/>
                </a:lnTo>
                <a:lnTo>
                  <a:pt x="619075" y="600754"/>
                </a:lnTo>
                <a:lnTo>
                  <a:pt x="626375" y="594084"/>
                </a:lnTo>
                <a:lnTo>
                  <a:pt x="634627" y="587097"/>
                </a:lnTo>
                <a:lnTo>
                  <a:pt x="642244" y="580109"/>
                </a:lnTo>
                <a:lnTo>
                  <a:pt x="650496" y="573757"/>
                </a:lnTo>
                <a:lnTo>
                  <a:pt x="658748" y="567405"/>
                </a:lnTo>
                <a:lnTo>
                  <a:pt x="667000" y="561052"/>
                </a:lnTo>
                <a:lnTo>
                  <a:pt x="675569" y="555018"/>
                </a:lnTo>
                <a:lnTo>
                  <a:pt x="684456" y="549301"/>
                </a:lnTo>
                <a:lnTo>
                  <a:pt x="693343" y="543901"/>
                </a:lnTo>
                <a:lnTo>
                  <a:pt x="702547" y="538502"/>
                </a:lnTo>
                <a:lnTo>
                  <a:pt x="711751" y="533102"/>
                </a:lnTo>
                <a:lnTo>
                  <a:pt x="720955" y="528656"/>
                </a:lnTo>
                <a:lnTo>
                  <a:pt x="730159" y="523574"/>
                </a:lnTo>
                <a:lnTo>
                  <a:pt x="739681" y="519445"/>
                </a:lnTo>
                <a:lnTo>
                  <a:pt x="749203" y="515316"/>
                </a:lnTo>
                <a:lnTo>
                  <a:pt x="759359" y="510869"/>
                </a:lnTo>
                <a:lnTo>
                  <a:pt x="769198" y="507375"/>
                </a:lnTo>
                <a:lnTo>
                  <a:pt x="779354" y="503564"/>
                </a:lnTo>
                <a:lnTo>
                  <a:pt x="789193" y="500705"/>
                </a:lnTo>
                <a:lnTo>
                  <a:pt x="799667" y="497529"/>
                </a:lnTo>
                <a:lnTo>
                  <a:pt x="810140" y="494671"/>
                </a:lnTo>
                <a:lnTo>
                  <a:pt x="820297" y="492130"/>
                </a:lnTo>
                <a:lnTo>
                  <a:pt x="830770" y="489906"/>
                </a:lnTo>
                <a:lnTo>
                  <a:pt x="841561" y="488001"/>
                </a:lnTo>
                <a:lnTo>
                  <a:pt x="852352" y="486095"/>
                </a:lnTo>
                <a:lnTo>
                  <a:pt x="863143" y="484507"/>
                </a:lnTo>
                <a:lnTo>
                  <a:pt x="873934" y="483236"/>
                </a:lnTo>
                <a:lnTo>
                  <a:pt x="885043" y="481966"/>
                </a:lnTo>
                <a:lnTo>
                  <a:pt x="896151" y="481648"/>
                </a:lnTo>
                <a:lnTo>
                  <a:pt x="907260" y="481013"/>
                </a:lnTo>
                <a:close/>
                <a:moveTo>
                  <a:pt x="1561352" y="312738"/>
                </a:moveTo>
                <a:lnTo>
                  <a:pt x="1574718" y="312738"/>
                </a:lnTo>
                <a:lnTo>
                  <a:pt x="1586812" y="313055"/>
                </a:lnTo>
                <a:lnTo>
                  <a:pt x="1596359" y="313372"/>
                </a:lnTo>
                <a:lnTo>
                  <a:pt x="1603360" y="314007"/>
                </a:lnTo>
                <a:lnTo>
                  <a:pt x="1609725" y="314959"/>
                </a:lnTo>
                <a:lnTo>
                  <a:pt x="1597314" y="317179"/>
                </a:lnTo>
                <a:lnTo>
                  <a:pt x="1585220" y="320034"/>
                </a:lnTo>
                <a:lnTo>
                  <a:pt x="1573763" y="322889"/>
                </a:lnTo>
                <a:lnTo>
                  <a:pt x="1562625" y="326696"/>
                </a:lnTo>
                <a:lnTo>
                  <a:pt x="1551804" y="331137"/>
                </a:lnTo>
                <a:lnTo>
                  <a:pt x="1541302" y="335895"/>
                </a:lnTo>
                <a:lnTo>
                  <a:pt x="1531437" y="340971"/>
                </a:lnTo>
                <a:lnTo>
                  <a:pt x="1521571" y="346680"/>
                </a:lnTo>
                <a:lnTo>
                  <a:pt x="1512342" y="353025"/>
                </a:lnTo>
                <a:lnTo>
                  <a:pt x="1504068" y="359052"/>
                </a:lnTo>
                <a:lnTo>
                  <a:pt x="1495475" y="365714"/>
                </a:lnTo>
                <a:lnTo>
                  <a:pt x="1487519" y="373010"/>
                </a:lnTo>
                <a:lnTo>
                  <a:pt x="1479563" y="379671"/>
                </a:lnTo>
                <a:lnTo>
                  <a:pt x="1472243" y="387602"/>
                </a:lnTo>
                <a:lnTo>
                  <a:pt x="1465878" y="395215"/>
                </a:lnTo>
                <a:lnTo>
                  <a:pt x="1459195" y="402828"/>
                </a:lnTo>
                <a:lnTo>
                  <a:pt x="1453148" y="411076"/>
                </a:lnTo>
                <a:lnTo>
                  <a:pt x="1447420" y="419007"/>
                </a:lnTo>
                <a:lnTo>
                  <a:pt x="1442010" y="426937"/>
                </a:lnTo>
                <a:lnTo>
                  <a:pt x="1436599" y="435502"/>
                </a:lnTo>
                <a:lnTo>
                  <a:pt x="1431826" y="443432"/>
                </a:lnTo>
                <a:lnTo>
                  <a:pt x="1427370" y="451680"/>
                </a:lnTo>
                <a:lnTo>
                  <a:pt x="1423551" y="459928"/>
                </a:lnTo>
                <a:lnTo>
                  <a:pt x="1419414" y="468175"/>
                </a:lnTo>
                <a:lnTo>
                  <a:pt x="1416232" y="476106"/>
                </a:lnTo>
                <a:lnTo>
                  <a:pt x="1413049" y="483719"/>
                </a:lnTo>
                <a:lnTo>
                  <a:pt x="1407639" y="499263"/>
                </a:lnTo>
                <a:lnTo>
                  <a:pt x="1403502" y="513855"/>
                </a:lnTo>
                <a:lnTo>
                  <a:pt x="1400319" y="527178"/>
                </a:lnTo>
                <a:lnTo>
                  <a:pt x="1398728" y="533523"/>
                </a:lnTo>
                <a:lnTo>
                  <a:pt x="1397137" y="539550"/>
                </a:lnTo>
                <a:lnTo>
                  <a:pt x="1393318" y="551921"/>
                </a:lnTo>
                <a:lnTo>
                  <a:pt x="1388863" y="564610"/>
                </a:lnTo>
                <a:lnTo>
                  <a:pt x="1383771" y="576665"/>
                </a:lnTo>
                <a:lnTo>
                  <a:pt x="1378042" y="588719"/>
                </a:lnTo>
                <a:lnTo>
                  <a:pt x="1372314" y="600456"/>
                </a:lnTo>
                <a:lnTo>
                  <a:pt x="1365949" y="611876"/>
                </a:lnTo>
                <a:lnTo>
                  <a:pt x="1359902" y="622027"/>
                </a:lnTo>
                <a:lnTo>
                  <a:pt x="1353856" y="632178"/>
                </a:lnTo>
                <a:lnTo>
                  <a:pt x="1347809" y="641377"/>
                </a:lnTo>
                <a:lnTo>
                  <a:pt x="1337625" y="656287"/>
                </a:lnTo>
                <a:lnTo>
                  <a:pt x="1329669" y="666755"/>
                </a:lnTo>
                <a:lnTo>
                  <a:pt x="1326486" y="671513"/>
                </a:lnTo>
                <a:lnTo>
                  <a:pt x="1320440" y="661679"/>
                </a:lnTo>
                <a:lnTo>
                  <a:pt x="1314393" y="652163"/>
                </a:lnTo>
                <a:lnTo>
                  <a:pt x="1307710" y="642329"/>
                </a:lnTo>
                <a:lnTo>
                  <a:pt x="1301345" y="633130"/>
                </a:lnTo>
                <a:lnTo>
                  <a:pt x="1294344" y="623613"/>
                </a:lnTo>
                <a:lnTo>
                  <a:pt x="1287024" y="614414"/>
                </a:lnTo>
                <a:lnTo>
                  <a:pt x="1279704" y="605531"/>
                </a:lnTo>
                <a:lnTo>
                  <a:pt x="1272066" y="596649"/>
                </a:lnTo>
                <a:lnTo>
                  <a:pt x="1263792" y="588402"/>
                </a:lnTo>
                <a:lnTo>
                  <a:pt x="1255836" y="579837"/>
                </a:lnTo>
                <a:lnTo>
                  <a:pt x="1247243" y="571906"/>
                </a:lnTo>
                <a:lnTo>
                  <a:pt x="1238969" y="563976"/>
                </a:lnTo>
                <a:lnTo>
                  <a:pt x="1230376" y="556362"/>
                </a:lnTo>
                <a:lnTo>
                  <a:pt x="1221465" y="549066"/>
                </a:lnTo>
                <a:lnTo>
                  <a:pt x="1212236" y="542088"/>
                </a:lnTo>
                <a:lnTo>
                  <a:pt x="1203325" y="535426"/>
                </a:lnTo>
                <a:lnTo>
                  <a:pt x="1210008" y="535426"/>
                </a:lnTo>
                <a:lnTo>
                  <a:pt x="1216692" y="535426"/>
                </a:lnTo>
                <a:lnTo>
                  <a:pt x="1222738" y="534474"/>
                </a:lnTo>
                <a:lnTo>
                  <a:pt x="1228785" y="533840"/>
                </a:lnTo>
                <a:lnTo>
                  <a:pt x="1235150" y="532571"/>
                </a:lnTo>
                <a:lnTo>
                  <a:pt x="1241197" y="530985"/>
                </a:lnTo>
                <a:lnTo>
                  <a:pt x="1246925" y="529082"/>
                </a:lnTo>
                <a:lnTo>
                  <a:pt x="1252653" y="526861"/>
                </a:lnTo>
                <a:lnTo>
                  <a:pt x="1258700" y="524323"/>
                </a:lnTo>
                <a:lnTo>
                  <a:pt x="1264428" y="521468"/>
                </a:lnTo>
                <a:lnTo>
                  <a:pt x="1269839" y="517979"/>
                </a:lnTo>
                <a:lnTo>
                  <a:pt x="1275567" y="514490"/>
                </a:lnTo>
                <a:lnTo>
                  <a:pt x="1281295" y="510683"/>
                </a:lnTo>
                <a:lnTo>
                  <a:pt x="1286706" y="506876"/>
                </a:lnTo>
                <a:lnTo>
                  <a:pt x="1297844" y="497677"/>
                </a:lnTo>
                <a:lnTo>
                  <a:pt x="1308983" y="487843"/>
                </a:lnTo>
                <a:lnTo>
                  <a:pt x="1320121" y="476106"/>
                </a:lnTo>
                <a:lnTo>
                  <a:pt x="1331897" y="464052"/>
                </a:lnTo>
                <a:lnTo>
                  <a:pt x="1343672" y="450411"/>
                </a:lnTo>
                <a:lnTo>
                  <a:pt x="1355765" y="435819"/>
                </a:lnTo>
                <a:lnTo>
                  <a:pt x="1368495" y="420593"/>
                </a:lnTo>
                <a:lnTo>
                  <a:pt x="1394909" y="386650"/>
                </a:lnTo>
                <a:lnTo>
                  <a:pt x="1402229" y="378402"/>
                </a:lnTo>
                <a:lnTo>
                  <a:pt x="1409549" y="370472"/>
                </a:lnTo>
                <a:lnTo>
                  <a:pt x="1417186" y="363176"/>
                </a:lnTo>
                <a:lnTo>
                  <a:pt x="1425461" y="356514"/>
                </a:lnTo>
                <a:lnTo>
                  <a:pt x="1433735" y="350487"/>
                </a:lnTo>
                <a:lnTo>
                  <a:pt x="1442328" y="344777"/>
                </a:lnTo>
                <a:lnTo>
                  <a:pt x="1451239" y="340336"/>
                </a:lnTo>
                <a:lnTo>
                  <a:pt x="1460150" y="335578"/>
                </a:lnTo>
                <a:lnTo>
                  <a:pt x="1468742" y="331771"/>
                </a:lnTo>
                <a:lnTo>
                  <a:pt x="1477653" y="328282"/>
                </a:lnTo>
                <a:lnTo>
                  <a:pt x="1486564" y="325427"/>
                </a:lnTo>
                <a:lnTo>
                  <a:pt x="1495475" y="322572"/>
                </a:lnTo>
                <a:lnTo>
                  <a:pt x="1504386" y="320351"/>
                </a:lnTo>
                <a:lnTo>
                  <a:pt x="1513297" y="318448"/>
                </a:lnTo>
                <a:lnTo>
                  <a:pt x="1521571" y="316862"/>
                </a:lnTo>
                <a:lnTo>
                  <a:pt x="1530164" y="315276"/>
                </a:lnTo>
                <a:lnTo>
                  <a:pt x="1538756" y="314641"/>
                </a:lnTo>
                <a:lnTo>
                  <a:pt x="1546394" y="313690"/>
                </a:lnTo>
                <a:lnTo>
                  <a:pt x="1561352" y="312738"/>
                </a:lnTo>
                <a:close/>
                <a:moveTo>
                  <a:pt x="242887" y="292100"/>
                </a:moveTo>
                <a:lnTo>
                  <a:pt x="246376" y="304155"/>
                </a:lnTo>
                <a:lnTo>
                  <a:pt x="250183" y="315893"/>
                </a:lnTo>
                <a:lnTo>
                  <a:pt x="254942" y="326996"/>
                </a:lnTo>
                <a:lnTo>
                  <a:pt x="260018" y="337782"/>
                </a:lnTo>
                <a:lnTo>
                  <a:pt x="265411" y="347933"/>
                </a:lnTo>
                <a:lnTo>
                  <a:pt x="271121" y="357768"/>
                </a:lnTo>
                <a:lnTo>
                  <a:pt x="277148" y="366968"/>
                </a:lnTo>
                <a:lnTo>
                  <a:pt x="283810" y="375850"/>
                </a:lnTo>
                <a:lnTo>
                  <a:pt x="290472" y="384415"/>
                </a:lnTo>
                <a:lnTo>
                  <a:pt x="297769" y="392346"/>
                </a:lnTo>
                <a:lnTo>
                  <a:pt x="305700" y="399960"/>
                </a:lnTo>
                <a:lnTo>
                  <a:pt x="313314" y="407256"/>
                </a:lnTo>
                <a:lnTo>
                  <a:pt x="321244" y="413918"/>
                </a:lnTo>
                <a:lnTo>
                  <a:pt x="329493" y="420580"/>
                </a:lnTo>
                <a:lnTo>
                  <a:pt x="337424" y="426608"/>
                </a:lnTo>
                <a:lnTo>
                  <a:pt x="345989" y="432001"/>
                </a:lnTo>
                <a:lnTo>
                  <a:pt x="354872" y="437394"/>
                </a:lnTo>
                <a:lnTo>
                  <a:pt x="363120" y="442469"/>
                </a:lnTo>
                <a:lnTo>
                  <a:pt x="372003" y="446911"/>
                </a:lnTo>
                <a:lnTo>
                  <a:pt x="380885" y="451035"/>
                </a:lnTo>
                <a:lnTo>
                  <a:pt x="389451" y="455159"/>
                </a:lnTo>
                <a:lnTo>
                  <a:pt x="398016" y="458331"/>
                </a:lnTo>
                <a:lnTo>
                  <a:pt x="406581" y="461504"/>
                </a:lnTo>
                <a:lnTo>
                  <a:pt x="415147" y="464676"/>
                </a:lnTo>
                <a:lnTo>
                  <a:pt x="423395" y="467214"/>
                </a:lnTo>
                <a:lnTo>
                  <a:pt x="431643" y="469752"/>
                </a:lnTo>
                <a:lnTo>
                  <a:pt x="447188" y="472924"/>
                </a:lnTo>
                <a:lnTo>
                  <a:pt x="462415" y="475779"/>
                </a:lnTo>
                <a:lnTo>
                  <a:pt x="475739" y="477683"/>
                </a:lnTo>
                <a:lnTo>
                  <a:pt x="482084" y="478000"/>
                </a:lnTo>
                <a:lnTo>
                  <a:pt x="488429" y="479269"/>
                </a:lnTo>
                <a:lnTo>
                  <a:pt x="501118" y="481489"/>
                </a:lnTo>
                <a:lnTo>
                  <a:pt x="514125" y="484979"/>
                </a:lnTo>
                <a:lnTo>
                  <a:pt x="526815" y="488786"/>
                </a:lnTo>
                <a:lnTo>
                  <a:pt x="539504" y="492910"/>
                </a:lnTo>
                <a:lnTo>
                  <a:pt x="551876" y="497668"/>
                </a:lnTo>
                <a:lnTo>
                  <a:pt x="563614" y="502744"/>
                </a:lnTo>
                <a:lnTo>
                  <a:pt x="574718" y="507503"/>
                </a:lnTo>
                <a:lnTo>
                  <a:pt x="585186" y="512578"/>
                </a:lnTo>
                <a:lnTo>
                  <a:pt x="594704" y="517654"/>
                </a:lnTo>
                <a:lnTo>
                  <a:pt x="610883" y="526537"/>
                </a:lnTo>
                <a:lnTo>
                  <a:pt x="621986" y="532564"/>
                </a:lnTo>
                <a:lnTo>
                  <a:pt x="627062" y="535737"/>
                </a:lnTo>
                <a:lnTo>
                  <a:pt x="617862" y="542398"/>
                </a:lnTo>
                <a:lnTo>
                  <a:pt x="608979" y="549378"/>
                </a:lnTo>
                <a:lnTo>
                  <a:pt x="600097" y="556674"/>
                </a:lnTo>
                <a:lnTo>
                  <a:pt x="591214" y="564288"/>
                </a:lnTo>
                <a:lnTo>
                  <a:pt x="582966" y="572219"/>
                </a:lnTo>
                <a:lnTo>
                  <a:pt x="574400" y="580467"/>
                </a:lnTo>
                <a:lnTo>
                  <a:pt x="566469" y="588715"/>
                </a:lnTo>
                <a:lnTo>
                  <a:pt x="558221" y="597597"/>
                </a:lnTo>
                <a:lnTo>
                  <a:pt x="550607" y="606163"/>
                </a:lnTo>
                <a:lnTo>
                  <a:pt x="543311" y="615045"/>
                </a:lnTo>
                <a:lnTo>
                  <a:pt x="536015" y="624245"/>
                </a:lnTo>
                <a:lnTo>
                  <a:pt x="529035" y="633445"/>
                </a:lnTo>
                <a:lnTo>
                  <a:pt x="522691" y="642645"/>
                </a:lnTo>
                <a:lnTo>
                  <a:pt x="516346" y="652479"/>
                </a:lnTo>
                <a:lnTo>
                  <a:pt x="510318" y="661996"/>
                </a:lnTo>
                <a:lnTo>
                  <a:pt x="504608" y="671513"/>
                </a:lnTo>
                <a:lnTo>
                  <a:pt x="503656" y="665168"/>
                </a:lnTo>
                <a:lnTo>
                  <a:pt x="503022" y="658824"/>
                </a:lnTo>
                <a:lnTo>
                  <a:pt x="501753" y="652796"/>
                </a:lnTo>
                <a:lnTo>
                  <a:pt x="500167" y="646769"/>
                </a:lnTo>
                <a:lnTo>
                  <a:pt x="498263" y="640741"/>
                </a:lnTo>
                <a:lnTo>
                  <a:pt x="496043" y="634714"/>
                </a:lnTo>
                <a:lnTo>
                  <a:pt x="493822" y="629321"/>
                </a:lnTo>
                <a:lnTo>
                  <a:pt x="490649" y="623611"/>
                </a:lnTo>
                <a:lnTo>
                  <a:pt x="487477" y="618218"/>
                </a:lnTo>
                <a:lnTo>
                  <a:pt x="483988" y="612825"/>
                </a:lnTo>
                <a:lnTo>
                  <a:pt x="480815" y="607432"/>
                </a:lnTo>
                <a:lnTo>
                  <a:pt x="476374" y="602356"/>
                </a:lnTo>
                <a:lnTo>
                  <a:pt x="472250" y="596963"/>
                </a:lnTo>
                <a:lnTo>
                  <a:pt x="467491" y="592204"/>
                </a:lnTo>
                <a:lnTo>
                  <a:pt x="457340" y="582053"/>
                </a:lnTo>
                <a:lnTo>
                  <a:pt x="446236" y="572219"/>
                </a:lnTo>
                <a:lnTo>
                  <a:pt x="433547" y="562067"/>
                </a:lnTo>
                <a:lnTo>
                  <a:pt x="419905" y="552233"/>
                </a:lnTo>
                <a:lnTo>
                  <a:pt x="405313" y="541764"/>
                </a:lnTo>
                <a:lnTo>
                  <a:pt x="389768" y="531295"/>
                </a:lnTo>
                <a:lnTo>
                  <a:pt x="373271" y="520192"/>
                </a:lnTo>
                <a:lnTo>
                  <a:pt x="337106" y="497668"/>
                </a:lnTo>
                <a:lnTo>
                  <a:pt x="327589" y="491006"/>
                </a:lnTo>
                <a:lnTo>
                  <a:pt x="319024" y="484662"/>
                </a:lnTo>
                <a:lnTo>
                  <a:pt x="311093" y="477683"/>
                </a:lnTo>
                <a:lnTo>
                  <a:pt x="303796" y="470386"/>
                </a:lnTo>
                <a:lnTo>
                  <a:pt x="296817" y="462773"/>
                </a:lnTo>
                <a:lnTo>
                  <a:pt x="290155" y="454524"/>
                </a:lnTo>
                <a:lnTo>
                  <a:pt x="284445" y="446593"/>
                </a:lnTo>
                <a:lnTo>
                  <a:pt x="279052" y="438345"/>
                </a:lnTo>
                <a:lnTo>
                  <a:pt x="273976" y="430097"/>
                </a:lnTo>
                <a:lnTo>
                  <a:pt x="269852" y="421532"/>
                </a:lnTo>
                <a:lnTo>
                  <a:pt x="266045" y="412649"/>
                </a:lnTo>
                <a:lnTo>
                  <a:pt x="262238" y="404401"/>
                </a:lnTo>
                <a:lnTo>
                  <a:pt x="259066" y="395836"/>
                </a:lnTo>
                <a:lnTo>
                  <a:pt x="256528" y="387271"/>
                </a:lnTo>
                <a:lnTo>
                  <a:pt x="253673" y="379022"/>
                </a:lnTo>
                <a:lnTo>
                  <a:pt x="251769" y="370774"/>
                </a:lnTo>
                <a:lnTo>
                  <a:pt x="249866" y="362843"/>
                </a:lnTo>
                <a:lnTo>
                  <a:pt x="248280" y="354913"/>
                </a:lnTo>
                <a:lnTo>
                  <a:pt x="245742" y="340320"/>
                </a:lnTo>
                <a:lnTo>
                  <a:pt x="244156" y="326679"/>
                </a:lnTo>
                <a:lnTo>
                  <a:pt x="243521" y="315258"/>
                </a:lnTo>
                <a:lnTo>
                  <a:pt x="242887" y="305741"/>
                </a:lnTo>
                <a:lnTo>
                  <a:pt x="242887" y="298445"/>
                </a:lnTo>
                <a:lnTo>
                  <a:pt x="242887" y="292100"/>
                </a:lnTo>
                <a:close/>
                <a:moveTo>
                  <a:pt x="1303337" y="85725"/>
                </a:moveTo>
                <a:lnTo>
                  <a:pt x="1292895" y="92695"/>
                </a:lnTo>
                <a:lnTo>
                  <a:pt x="1283086" y="99982"/>
                </a:lnTo>
                <a:lnTo>
                  <a:pt x="1273910" y="107585"/>
                </a:lnTo>
                <a:lnTo>
                  <a:pt x="1265050" y="115506"/>
                </a:lnTo>
                <a:lnTo>
                  <a:pt x="1257140" y="124060"/>
                </a:lnTo>
                <a:lnTo>
                  <a:pt x="1249862" y="132614"/>
                </a:lnTo>
                <a:lnTo>
                  <a:pt x="1242901" y="141484"/>
                </a:lnTo>
                <a:lnTo>
                  <a:pt x="1236256" y="150038"/>
                </a:lnTo>
                <a:lnTo>
                  <a:pt x="1230560" y="159226"/>
                </a:lnTo>
                <a:lnTo>
                  <a:pt x="1224865" y="169047"/>
                </a:lnTo>
                <a:lnTo>
                  <a:pt x="1220118" y="178235"/>
                </a:lnTo>
                <a:lnTo>
                  <a:pt x="1215689" y="187739"/>
                </a:lnTo>
                <a:lnTo>
                  <a:pt x="1211891" y="197877"/>
                </a:lnTo>
                <a:lnTo>
                  <a:pt x="1208094" y="207382"/>
                </a:lnTo>
                <a:lnTo>
                  <a:pt x="1204930" y="217203"/>
                </a:lnTo>
                <a:lnTo>
                  <a:pt x="1202399" y="227024"/>
                </a:lnTo>
                <a:lnTo>
                  <a:pt x="1199867" y="236529"/>
                </a:lnTo>
                <a:lnTo>
                  <a:pt x="1197969" y="246350"/>
                </a:lnTo>
                <a:lnTo>
                  <a:pt x="1196387" y="256171"/>
                </a:lnTo>
                <a:lnTo>
                  <a:pt x="1195121" y="265675"/>
                </a:lnTo>
                <a:lnTo>
                  <a:pt x="1194172" y="275180"/>
                </a:lnTo>
                <a:lnTo>
                  <a:pt x="1193539" y="284368"/>
                </a:lnTo>
                <a:lnTo>
                  <a:pt x="1193223" y="293555"/>
                </a:lnTo>
                <a:lnTo>
                  <a:pt x="1192590" y="302426"/>
                </a:lnTo>
                <a:lnTo>
                  <a:pt x="1193223" y="311297"/>
                </a:lnTo>
                <a:lnTo>
                  <a:pt x="1193223" y="319534"/>
                </a:lnTo>
                <a:lnTo>
                  <a:pt x="1194488" y="335692"/>
                </a:lnTo>
                <a:lnTo>
                  <a:pt x="1196387" y="350582"/>
                </a:lnTo>
                <a:lnTo>
                  <a:pt x="1199235" y="364205"/>
                </a:lnTo>
                <a:lnTo>
                  <a:pt x="1200500" y="370224"/>
                </a:lnTo>
                <a:lnTo>
                  <a:pt x="1201450" y="376560"/>
                </a:lnTo>
                <a:lnTo>
                  <a:pt x="1203032" y="389550"/>
                </a:lnTo>
                <a:lnTo>
                  <a:pt x="1204297" y="402856"/>
                </a:lnTo>
                <a:lnTo>
                  <a:pt x="1204297" y="415845"/>
                </a:lnTo>
                <a:lnTo>
                  <a:pt x="1204297" y="429468"/>
                </a:lnTo>
                <a:lnTo>
                  <a:pt x="1203348" y="442458"/>
                </a:lnTo>
                <a:lnTo>
                  <a:pt x="1202399" y="455130"/>
                </a:lnTo>
                <a:lnTo>
                  <a:pt x="1201133" y="467169"/>
                </a:lnTo>
                <a:lnTo>
                  <a:pt x="1199551" y="478891"/>
                </a:lnTo>
                <a:lnTo>
                  <a:pt x="1197653" y="489663"/>
                </a:lnTo>
                <a:lnTo>
                  <a:pt x="1194488" y="507088"/>
                </a:lnTo>
                <a:lnTo>
                  <a:pt x="1191957" y="519760"/>
                </a:lnTo>
                <a:lnTo>
                  <a:pt x="1190375" y="525463"/>
                </a:lnTo>
                <a:lnTo>
                  <a:pt x="1181199" y="519127"/>
                </a:lnTo>
                <a:lnTo>
                  <a:pt x="1172022" y="512791"/>
                </a:lnTo>
                <a:lnTo>
                  <a:pt x="1162213" y="506771"/>
                </a:lnTo>
                <a:lnTo>
                  <a:pt x="1152404" y="500752"/>
                </a:lnTo>
                <a:lnTo>
                  <a:pt x="1142279" y="495049"/>
                </a:lnTo>
                <a:lnTo>
                  <a:pt x="1132153" y="489663"/>
                </a:lnTo>
                <a:lnTo>
                  <a:pt x="1121395" y="484594"/>
                </a:lnTo>
                <a:lnTo>
                  <a:pt x="1110637" y="479525"/>
                </a:lnTo>
                <a:lnTo>
                  <a:pt x="1099878" y="475090"/>
                </a:lnTo>
                <a:lnTo>
                  <a:pt x="1089436" y="470654"/>
                </a:lnTo>
                <a:lnTo>
                  <a:pt x="1078678" y="466536"/>
                </a:lnTo>
                <a:lnTo>
                  <a:pt x="1067603" y="463051"/>
                </a:lnTo>
                <a:lnTo>
                  <a:pt x="1056845" y="459566"/>
                </a:lnTo>
                <a:lnTo>
                  <a:pt x="1045770" y="456714"/>
                </a:lnTo>
                <a:lnTo>
                  <a:pt x="1035012" y="453863"/>
                </a:lnTo>
                <a:lnTo>
                  <a:pt x="1023937" y="451329"/>
                </a:lnTo>
                <a:lnTo>
                  <a:pt x="1029949" y="448794"/>
                </a:lnTo>
                <a:lnTo>
                  <a:pt x="1035645" y="445943"/>
                </a:lnTo>
                <a:lnTo>
                  <a:pt x="1041024" y="442775"/>
                </a:lnTo>
                <a:lnTo>
                  <a:pt x="1046403" y="439606"/>
                </a:lnTo>
                <a:lnTo>
                  <a:pt x="1051466" y="435805"/>
                </a:lnTo>
                <a:lnTo>
                  <a:pt x="1055896" y="432003"/>
                </a:lnTo>
                <a:lnTo>
                  <a:pt x="1060642" y="427884"/>
                </a:lnTo>
                <a:lnTo>
                  <a:pt x="1065072" y="423449"/>
                </a:lnTo>
                <a:lnTo>
                  <a:pt x="1069502" y="419014"/>
                </a:lnTo>
                <a:lnTo>
                  <a:pt x="1073299" y="413944"/>
                </a:lnTo>
                <a:lnTo>
                  <a:pt x="1077096" y="408559"/>
                </a:lnTo>
                <a:lnTo>
                  <a:pt x="1080893" y="403173"/>
                </a:lnTo>
                <a:lnTo>
                  <a:pt x="1084374" y="397470"/>
                </a:lnTo>
                <a:lnTo>
                  <a:pt x="1087854" y="391451"/>
                </a:lnTo>
                <a:lnTo>
                  <a:pt x="1094183" y="378778"/>
                </a:lnTo>
                <a:lnTo>
                  <a:pt x="1100511" y="364838"/>
                </a:lnTo>
                <a:lnTo>
                  <a:pt x="1105890" y="349948"/>
                </a:lnTo>
                <a:lnTo>
                  <a:pt x="1111586" y="334107"/>
                </a:lnTo>
                <a:lnTo>
                  <a:pt x="1116332" y="316999"/>
                </a:lnTo>
                <a:lnTo>
                  <a:pt x="1121711" y="298941"/>
                </a:lnTo>
                <a:lnTo>
                  <a:pt x="1126774" y="279932"/>
                </a:lnTo>
                <a:lnTo>
                  <a:pt x="1137532" y="238430"/>
                </a:lnTo>
                <a:lnTo>
                  <a:pt x="1140697" y="227658"/>
                </a:lnTo>
                <a:lnTo>
                  <a:pt x="1144177" y="217203"/>
                </a:lnTo>
                <a:lnTo>
                  <a:pt x="1148291" y="207699"/>
                </a:lnTo>
                <a:lnTo>
                  <a:pt x="1152721" y="198194"/>
                </a:lnTo>
                <a:lnTo>
                  <a:pt x="1158100" y="189323"/>
                </a:lnTo>
                <a:lnTo>
                  <a:pt x="1163479" y="180769"/>
                </a:lnTo>
                <a:lnTo>
                  <a:pt x="1169491" y="172849"/>
                </a:lnTo>
                <a:lnTo>
                  <a:pt x="1175819" y="165246"/>
                </a:lnTo>
                <a:lnTo>
                  <a:pt x="1182464" y="157959"/>
                </a:lnTo>
                <a:lnTo>
                  <a:pt x="1188793" y="151306"/>
                </a:lnTo>
                <a:lnTo>
                  <a:pt x="1195754" y="144653"/>
                </a:lnTo>
                <a:lnTo>
                  <a:pt x="1202715" y="138633"/>
                </a:lnTo>
                <a:lnTo>
                  <a:pt x="1209993" y="132930"/>
                </a:lnTo>
                <a:lnTo>
                  <a:pt x="1217271" y="127861"/>
                </a:lnTo>
                <a:lnTo>
                  <a:pt x="1224232" y="122792"/>
                </a:lnTo>
                <a:lnTo>
                  <a:pt x="1231510" y="118357"/>
                </a:lnTo>
                <a:lnTo>
                  <a:pt x="1238154" y="114238"/>
                </a:lnTo>
                <a:lnTo>
                  <a:pt x="1245116" y="109803"/>
                </a:lnTo>
                <a:lnTo>
                  <a:pt x="1258722" y="103467"/>
                </a:lnTo>
                <a:lnTo>
                  <a:pt x="1270746" y="97764"/>
                </a:lnTo>
                <a:lnTo>
                  <a:pt x="1281504" y="93012"/>
                </a:lnTo>
                <a:lnTo>
                  <a:pt x="1290364" y="89844"/>
                </a:lnTo>
                <a:lnTo>
                  <a:pt x="1297325" y="87626"/>
                </a:lnTo>
                <a:lnTo>
                  <a:pt x="1303337" y="85725"/>
                </a:lnTo>
                <a:close/>
                <a:moveTo>
                  <a:pt x="556798" y="73025"/>
                </a:moveTo>
                <a:lnTo>
                  <a:pt x="555216" y="85382"/>
                </a:lnTo>
                <a:lnTo>
                  <a:pt x="553950" y="97738"/>
                </a:lnTo>
                <a:lnTo>
                  <a:pt x="553634" y="109778"/>
                </a:lnTo>
                <a:lnTo>
                  <a:pt x="553634" y="121501"/>
                </a:lnTo>
                <a:lnTo>
                  <a:pt x="554267" y="132907"/>
                </a:lnTo>
                <a:lnTo>
                  <a:pt x="555533" y="144313"/>
                </a:lnTo>
                <a:lnTo>
                  <a:pt x="557431" y="155402"/>
                </a:lnTo>
                <a:lnTo>
                  <a:pt x="560279" y="166174"/>
                </a:lnTo>
                <a:lnTo>
                  <a:pt x="562810" y="176630"/>
                </a:lnTo>
                <a:lnTo>
                  <a:pt x="566291" y="187085"/>
                </a:lnTo>
                <a:lnTo>
                  <a:pt x="570088" y="196907"/>
                </a:lnTo>
                <a:lnTo>
                  <a:pt x="573885" y="206412"/>
                </a:lnTo>
                <a:lnTo>
                  <a:pt x="578631" y="216234"/>
                </a:lnTo>
                <a:lnTo>
                  <a:pt x="583378" y="225422"/>
                </a:lnTo>
                <a:lnTo>
                  <a:pt x="588440" y="234293"/>
                </a:lnTo>
                <a:lnTo>
                  <a:pt x="593820" y="242531"/>
                </a:lnTo>
                <a:lnTo>
                  <a:pt x="599515" y="251085"/>
                </a:lnTo>
                <a:lnTo>
                  <a:pt x="605844" y="258689"/>
                </a:lnTo>
                <a:lnTo>
                  <a:pt x="611539" y="266610"/>
                </a:lnTo>
                <a:lnTo>
                  <a:pt x="617868" y="273897"/>
                </a:lnTo>
                <a:lnTo>
                  <a:pt x="624196" y="280868"/>
                </a:lnTo>
                <a:lnTo>
                  <a:pt x="630524" y="287838"/>
                </a:lnTo>
                <a:lnTo>
                  <a:pt x="637169" y="293858"/>
                </a:lnTo>
                <a:lnTo>
                  <a:pt x="643498" y="300195"/>
                </a:lnTo>
                <a:lnTo>
                  <a:pt x="650143" y="305898"/>
                </a:lnTo>
                <a:lnTo>
                  <a:pt x="656787" y="311601"/>
                </a:lnTo>
                <a:lnTo>
                  <a:pt x="669761" y="321106"/>
                </a:lnTo>
                <a:lnTo>
                  <a:pt x="681785" y="329660"/>
                </a:lnTo>
                <a:lnTo>
                  <a:pt x="693809" y="336947"/>
                </a:lnTo>
                <a:lnTo>
                  <a:pt x="699188" y="340116"/>
                </a:lnTo>
                <a:lnTo>
                  <a:pt x="704567" y="343284"/>
                </a:lnTo>
                <a:lnTo>
                  <a:pt x="715325" y="350571"/>
                </a:lnTo>
                <a:lnTo>
                  <a:pt x="725451" y="359126"/>
                </a:lnTo>
                <a:lnTo>
                  <a:pt x="735893" y="367680"/>
                </a:lnTo>
                <a:lnTo>
                  <a:pt x="745385" y="376868"/>
                </a:lnTo>
                <a:lnTo>
                  <a:pt x="754562" y="386056"/>
                </a:lnTo>
                <a:lnTo>
                  <a:pt x="763421" y="395245"/>
                </a:lnTo>
                <a:lnTo>
                  <a:pt x="771648" y="404433"/>
                </a:lnTo>
                <a:lnTo>
                  <a:pt x="779242" y="413304"/>
                </a:lnTo>
                <a:lnTo>
                  <a:pt x="785571" y="421542"/>
                </a:lnTo>
                <a:lnTo>
                  <a:pt x="796962" y="436116"/>
                </a:lnTo>
                <a:lnTo>
                  <a:pt x="804556" y="446572"/>
                </a:lnTo>
                <a:lnTo>
                  <a:pt x="808037" y="451324"/>
                </a:lnTo>
                <a:lnTo>
                  <a:pt x="796962" y="453859"/>
                </a:lnTo>
                <a:lnTo>
                  <a:pt x="785571" y="456710"/>
                </a:lnTo>
                <a:lnTo>
                  <a:pt x="775129" y="459562"/>
                </a:lnTo>
                <a:lnTo>
                  <a:pt x="763738" y="463047"/>
                </a:lnTo>
                <a:lnTo>
                  <a:pt x="752663" y="466849"/>
                </a:lnTo>
                <a:lnTo>
                  <a:pt x="741905" y="470651"/>
                </a:lnTo>
                <a:lnTo>
                  <a:pt x="731463" y="475087"/>
                </a:lnTo>
                <a:lnTo>
                  <a:pt x="720072" y="479522"/>
                </a:lnTo>
                <a:lnTo>
                  <a:pt x="709946" y="484592"/>
                </a:lnTo>
                <a:lnTo>
                  <a:pt x="699504" y="489978"/>
                </a:lnTo>
                <a:lnTo>
                  <a:pt x="689062" y="495364"/>
                </a:lnTo>
                <a:lnTo>
                  <a:pt x="679253" y="500750"/>
                </a:lnTo>
                <a:lnTo>
                  <a:pt x="669444" y="506770"/>
                </a:lnTo>
                <a:lnTo>
                  <a:pt x="659635" y="512790"/>
                </a:lnTo>
                <a:lnTo>
                  <a:pt x="650143" y="519126"/>
                </a:lnTo>
                <a:lnTo>
                  <a:pt x="640966" y="525463"/>
                </a:lnTo>
                <a:lnTo>
                  <a:pt x="643181" y="519443"/>
                </a:lnTo>
                <a:lnTo>
                  <a:pt x="645080" y="513423"/>
                </a:lnTo>
                <a:lnTo>
                  <a:pt x="646345" y="507087"/>
                </a:lnTo>
                <a:lnTo>
                  <a:pt x="647611" y="501067"/>
                </a:lnTo>
                <a:lnTo>
                  <a:pt x="648244" y="495047"/>
                </a:lnTo>
                <a:lnTo>
                  <a:pt x="648560" y="488710"/>
                </a:lnTo>
                <a:lnTo>
                  <a:pt x="648560" y="482691"/>
                </a:lnTo>
                <a:lnTo>
                  <a:pt x="648244" y="476037"/>
                </a:lnTo>
                <a:lnTo>
                  <a:pt x="647611" y="470017"/>
                </a:lnTo>
                <a:lnTo>
                  <a:pt x="646662" y="463997"/>
                </a:lnTo>
                <a:lnTo>
                  <a:pt x="645080" y="457344"/>
                </a:lnTo>
                <a:lnTo>
                  <a:pt x="643498" y="450691"/>
                </a:lnTo>
                <a:lnTo>
                  <a:pt x="641599" y="444671"/>
                </a:lnTo>
                <a:lnTo>
                  <a:pt x="639701" y="438017"/>
                </a:lnTo>
                <a:lnTo>
                  <a:pt x="634321" y="424710"/>
                </a:lnTo>
                <a:lnTo>
                  <a:pt x="628309" y="411086"/>
                </a:lnTo>
                <a:lnTo>
                  <a:pt x="621032" y="396829"/>
                </a:lnTo>
                <a:lnTo>
                  <a:pt x="612488" y="382254"/>
                </a:lnTo>
                <a:lnTo>
                  <a:pt x="603945" y="366730"/>
                </a:lnTo>
                <a:lnTo>
                  <a:pt x="593503" y="350571"/>
                </a:lnTo>
                <a:lnTo>
                  <a:pt x="582745" y="334096"/>
                </a:lnTo>
                <a:lnTo>
                  <a:pt x="559013" y="298610"/>
                </a:lnTo>
                <a:lnTo>
                  <a:pt x="553318" y="289105"/>
                </a:lnTo>
                <a:lnTo>
                  <a:pt x="547938" y="279284"/>
                </a:lnTo>
                <a:lnTo>
                  <a:pt x="543509" y="269779"/>
                </a:lnTo>
                <a:lnTo>
                  <a:pt x="539711" y="260274"/>
                </a:lnTo>
                <a:lnTo>
                  <a:pt x="536864" y="250135"/>
                </a:lnTo>
                <a:lnTo>
                  <a:pt x="534016" y="240630"/>
                </a:lnTo>
                <a:lnTo>
                  <a:pt x="531801" y="231125"/>
                </a:lnTo>
                <a:lnTo>
                  <a:pt x="530535" y="220986"/>
                </a:lnTo>
                <a:lnTo>
                  <a:pt x="529586" y="211481"/>
                </a:lnTo>
                <a:lnTo>
                  <a:pt x="528637" y="201976"/>
                </a:lnTo>
                <a:lnTo>
                  <a:pt x="528637" y="192788"/>
                </a:lnTo>
                <a:lnTo>
                  <a:pt x="528953" y="183283"/>
                </a:lnTo>
                <a:lnTo>
                  <a:pt x="529586" y="174412"/>
                </a:lnTo>
                <a:lnTo>
                  <a:pt x="530219" y="165540"/>
                </a:lnTo>
                <a:lnTo>
                  <a:pt x="531485" y="156669"/>
                </a:lnTo>
                <a:lnTo>
                  <a:pt x="533067" y="148115"/>
                </a:lnTo>
                <a:lnTo>
                  <a:pt x="534332" y="140194"/>
                </a:lnTo>
                <a:lnTo>
                  <a:pt x="535914" y="132590"/>
                </a:lnTo>
                <a:lnTo>
                  <a:pt x="539711" y="118015"/>
                </a:lnTo>
                <a:lnTo>
                  <a:pt x="544141" y="105342"/>
                </a:lnTo>
                <a:lnTo>
                  <a:pt x="547938" y="94253"/>
                </a:lnTo>
                <a:lnTo>
                  <a:pt x="551419" y="85382"/>
                </a:lnTo>
                <a:lnTo>
                  <a:pt x="554267" y="78411"/>
                </a:lnTo>
                <a:lnTo>
                  <a:pt x="556798" y="73025"/>
                </a:lnTo>
                <a:close/>
                <a:moveTo>
                  <a:pt x="931652" y="0"/>
                </a:moveTo>
                <a:lnTo>
                  <a:pt x="924619" y="10448"/>
                </a:lnTo>
                <a:lnTo>
                  <a:pt x="918544" y="21212"/>
                </a:lnTo>
                <a:lnTo>
                  <a:pt x="913429" y="32293"/>
                </a:lnTo>
                <a:lnTo>
                  <a:pt x="908634" y="43058"/>
                </a:lnTo>
                <a:lnTo>
                  <a:pt x="904797" y="53822"/>
                </a:lnTo>
                <a:lnTo>
                  <a:pt x="901280" y="64587"/>
                </a:lnTo>
                <a:lnTo>
                  <a:pt x="898403" y="75668"/>
                </a:lnTo>
                <a:lnTo>
                  <a:pt x="896165" y="86432"/>
                </a:lnTo>
                <a:lnTo>
                  <a:pt x="894567" y="96880"/>
                </a:lnTo>
                <a:lnTo>
                  <a:pt x="893288" y="107645"/>
                </a:lnTo>
                <a:lnTo>
                  <a:pt x="892648" y="118409"/>
                </a:lnTo>
                <a:lnTo>
                  <a:pt x="892648" y="128857"/>
                </a:lnTo>
                <a:lnTo>
                  <a:pt x="892968" y="139305"/>
                </a:lnTo>
                <a:lnTo>
                  <a:pt x="893927" y="149436"/>
                </a:lnTo>
                <a:lnTo>
                  <a:pt x="894886" y="159884"/>
                </a:lnTo>
                <a:lnTo>
                  <a:pt x="896165" y="169699"/>
                </a:lnTo>
                <a:lnTo>
                  <a:pt x="898083" y="179830"/>
                </a:lnTo>
                <a:lnTo>
                  <a:pt x="900321" y="189328"/>
                </a:lnTo>
                <a:lnTo>
                  <a:pt x="902559" y="198826"/>
                </a:lnTo>
                <a:lnTo>
                  <a:pt x="905436" y="208008"/>
                </a:lnTo>
                <a:lnTo>
                  <a:pt x="908634" y="217189"/>
                </a:lnTo>
                <a:lnTo>
                  <a:pt x="911511" y="225737"/>
                </a:lnTo>
                <a:lnTo>
                  <a:pt x="915028" y="234602"/>
                </a:lnTo>
                <a:lnTo>
                  <a:pt x="918544" y="242517"/>
                </a:lnTo>
                <a:lnTo>
                  <a:pt x="922061" y="250749"/>
                </a:lnTo>
                <a:lnTo>
                  <a:pt x="925898" y="258347"/>
                </a:lnTo>
                <a:lnTo>
                  <a:pt x="933571" y="272594"/>
                </a:lnTo>
                <a:lnTo>
                  <a:pt x="941883" y="285258"/>
                </a:lnTo>
                <a:lnTo>
                  <a:pt x="949556" y="296339"/>
                </a:lnTo>
                <a:lnTo>
                  <a:pt x="953392" y="301722"/>
                </a:lnTo>
                <a:lnTo>
                  <a:pt x="956909" y="307104"/>
                </a:lnTo>
                <a:lnTo>
                  <a:pt x="963942" y="318185"/>
                </a:lnTo>
                <a:lnTo>
                  <a:pt x="970017" y="329583"/>
                </a:lnTo>
                <a:lnTo>
                  <a:pt x="975772" y="341930"/>
                </a:lnTo>
                <a:lnTo>
                  <a:pt x="980887" y="354278"/>
                </a:lnTo>
                <a:lnTo>
                  <a:pt x="986002" y="366308"/>
                </a:lnTo>
                <a:lnTo>
                  <a:pt x="989839" y="378339"/>
                </a:lnTo>
                <a:lnTo>
                  <a:pt x="993675" y="389737"/>
                </a:lnTo>
                <a:lnTo>
                  <a:pt x="997192" y="400818"/>
                </a:lnTo>
                <a:lnTo>
                  <a:pt x="999749" y="411266"/>
                </a:lnTo>
                <a:lnTo>
                  <a:pt x="1004225" y="429312"/>
                </a:lnTo>
                <a:lnTo>
                  <a:pt x="1006783" y="441660"/>
                </a:lnTo>
                <a:lnTo>
                  <a:pt x="1008062" y="447675"/>
                </a:lnTo>
                <a:lnTo>
                  <a:pt x="996872" y="445459"/>
                </a:lnTo>
                <a:lnTo>
                  <a:pt x="985363" y="443559"/>
                </a:lnTo>
                <a:lnTo>
                  <a:pt x="973853" y="441660"/>
                </a:lnTo>
                <a:lnTo>
                  <a:pt x="962664" y="440393"/>
                </a:lnTo>
                <a:lnTo>
                  <a:pt x="951154" y="439127"/>
                </a:lnTo>
                <a:lnTo>
                  <a:pt x="939006" y="438494"/>
                </a:lnTo>
                <a:lnTo>
                  <a:pt x="927496" y="438177"/>
                </a:lnTo>
                <a:lnTo>
                  <a:pt x="915347" y="437544"/>
                </a:lnTo>
                <a:lnTo>
                  <a:pt x="903838" y="438177"/>
                </a:lnTo>
                <a:lnTo>
                  <a:pt x="892329" y="438494"/>
                </a:lnTo>
                <a:lnTo>
                  <a:pt x="880180" y="439127"/>
                </a:lnTo>
                <a:lnTo>
                  <a:pt x="868990" y="440393"/>
                </a:lnTo>
                <a:lnTo>
                  <a:pt x="857481" y="441660"/>
                </a:lnTo>
                <a:lnTo>
                  <a:pt x="846291" y="443559"/>
                </a:lnTo>
                <a:lnTo>
                  <a:pt x="834462" y="445459"/>
                </a:lnTo>
                <a:lnTo>
                  <a:pt x="823912" y="447359"/>
                </a:lnTo>
                <a:lnTo>
                  <a:pt x="828068" y="442610"/>
                </a:lnTo>
                <a:lnTo>
                  <a:pt x="832224" y="437544"/>
                </a:lnTo>
                <a:lnTo>
                  <a:pt x="836061" y="432795"/>
                </a:lnTo>
                <a:lnTo>
                  <a:pt x="839577" y="427413"/>
                </a:lnTo>
                <a:lnTo>
                  <a:pt x="842774" y="422030"/>
                </a:lnTo>
                <a:lnTo>
                  <a:pt x="845332" y="416648"/>
                </a:lnTo>
                <a:lnTo>
                  <a:pt x="848209" y="410949"/>
                </a:lnTo>
                <a:lnTo>
                  <a:pt x="850447" y="405250"/>
                </a:lnTo>
                <a:lnTo>
                  <a:pt x="852365" y="399235"/>
                </a:lnTo>
                <a:lnTo>
                  <a:pt x="853964" y="393220"/>
                </a:lnTo>
                <a:lnTo>
                  <a:pt x="855563" y="386571"/>
                </a:lnTo>
                <a:lnTo>
                  <a:pt x="856522" y="380239"/>
                </a:lnTo>
                <a:lnTo>
                  <a:pt x="857481" y="373590"/>
                </a:lnTo>
                <a:lnTo>
                  <a:pt x="858120" y="366942"/>
                </a:lnTo>
                <a:lnTo>
                  <a:pt x="859079" y="352694"/>
                </a:lnTo>
                <a:lnTo>
                  <a:pt x="859079" y="337181"/>
                </a:lnTo>
                <a:lnTo>
                  <a:pt x="857800" y="321668"/>
                </a:lnTo>
                <a:lnTo>
                  <a:pt x="856202" y="304571"/>
                </a:lnTo>
                <a:lnTo>
                  <a:pt x="854284" y="287158"/>
                </a:lnTo>
                <a:lnTo>
                  <a:pt x="851726" y="268795"/>
                </a:lnTo>
                <a:lnTo>
                  <a:pt x="848529" y="249166"/>
                </a:lnTo>
                <a:lnTo>
                  <a:pt x="841176" y="206741"/>
                </a:lnTo>
                <a:lnTo>
                  <a:pt x="839577" y="195977"/>
                </a:lnTo>
                <a:lnTo>
                  <a:pt x="838938" y="184896"/>
                </a:lnTo>
                <a:lnTo>
                  <a:pt x="838618" y="174448"/>
                </a:lnTo>
                <a:lnTo>
                  <a:pt x="838938" y="163683"/>
                </a:lnTo>
                <a:lnTo>
                  <a:pt x="839897" y="153869"/>
                </a:lnTo>
                <a:lnTo>
                  <a:pt x="841496" y="143737"/>
                </a:lnTo>
                <a:lnTo>
                  <a:pt x="843733" y="133923"/>
                </a:lnTo>
                <a:lnTo>
                  <a:pt x="846611" y="124741"/>
                </a:lnTo>
                <a:lnTo>
                  <a:pt x="849168" y="115243"/>
                </a:lnTo>
                <a:lnTo>
                  <a:pt x="852685" y="106062"/>
                </a:lnTo>
                <a:lnTo>
                  <a:pt x="856522" y="97830"/>
                </a:lnTo>
                <a:lnTo>
                  <a:pt x="860678" y="89282"/>
                </a:lnTo>
                <a:lnTo>
                  <a:pt x="864834" y="81367"/>
                </a:lnTo>
                <a:lnTo>
                  <a:pt x="869310" y="73135"/>
                </a:lnTo>
                <a:lnTo>
                  <a:pt x="873786" y="65853"/>
                </a:lnTo>
                <a:lnTo>
                  <a:pt x="878581" y="59205"/>
                </a:lnTo>
                <a:lnTo>
                  <a:pt x="883377" y="52239"/>
                </a:lnTo>
                <a:lnTo>
                  <a:pt x="887853" y="45591"/>
                </a:lnTo>
                <a:lnTo>
                  <a:pt x="897764" y="34193"/>
                </a:lnTo>
                <a:lnTo>
                  <a:pt x="906715" y="24062"/>
                </a:lnTo>
                <a:lnTo>
                  <a:pt x="914708" y="15830"/>
                </a:lnTo>
                <a:lnTo>
                  <a:pt x="921741" y="8865"/>
                </a:lnTo>
                <a:lnTo>
                  <a:pt x="926857" y="3799"/>
                </a:lnTo>
                <a:lnTo>
                  <a:pt x="93165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26" name="KSO_Shape"/>
          <p:cNvSpPr>
            <a:spLocks noChangeAspect="1"/>
          </p:cNvSpPr>
          <p:nvPr/>
        </p:nvSpPr>
        <p:spPr bwMode="auto">
          <a:xfrm>
            <a:off x="7670800" y="3203575"/>
            <a:ext cx="450850" cy="450850"/>
          </a:xfrm>
          <a:custGeom>
            <a:gdLst>
              <a:gd fmla="*/ 1410948 w 2667001" name="T0"/>
              <a:gd fmla="*/ 2158926 h 2665413" name="T1"/>
              <a:gd fmla="*/ 1410948 w 2667001" name="T2"/>
              <a:gd fmla="*/ 2622308 h 2665413" name="T3"/>
              <a:gd fmla="*/ 1325070 w 2667001" name="T4"/>
              <a:gd fmla="*/ 2665096 h 2665413" name="T5"/>
              <a:gd fmla="*/ 1250007 w 2667001" name="T6"/>
              <a:gd fmla="*/ 2606777 h 2665413" name="T7"/>
              <a:gd fmla="*/ 1267819 w 2667001" name="T8"/>
              <a:gd fmla="*/ 2145298 h 2665413" name="T9"/>
              <a:gd fmla="*/ 1963341 w 2667001" name="T10"/>
              <a:gd fmla="*/ 1853246 h 2665413" name="T11"/>
              <a:gd fmla="*/ 2291400 w 2667001" name="T12"/>
              <a:gd fmla="*/ 2181305 h 2665413" name="T13"/>
              <a:gd fmla="*/ 2260942 w 2667001" name="T14"/>
              <a:gd fmla="*/ 2272045 h 2665413" name="T15"/>
              <a:gd fmla="*/ 2166712 w 2667001" name="T16"/>
              <a:gd fmla="*/ 2283784 h 2665413" name="T17"/>
              <a:gd fmla="*/ 1852930 w 2667001" name="T18"/>
              <a:gd fmla="*/ 1944620 h 2665413" name="T19"/>
              <a:gd fmla="*/ 1900521 w 2667001" name="T20"/>
              <a:gd fmla="*/ 1861178 h 2665413" name="T21"/>
              <a:gd fmla="*/ 775394 w 2667001" name="T22"/>
              <a:gd fmla="*/ 1865937 h 2665413" name="T23"/>
              <a:gd fmla="*/ 815024 w 2667001" name="T24"/>
              <a:gd fmla="*/ 1953504 h 2665413" name="T25"/>
              <a:gd fmla="*/ 493858 w 2667001" name="T26"/>
              <a:gd fmla="*/ 2287274 h 2665413" name="T27"/>
              <a:gd fmla="*/ 400964 w 2667001" name="T28"/>
              <a:gd fmla="*/ 2266334 h 2665413" name="T29"/>
              <a:gd fmla="*/ 380039 w 2667001" name="T30"/>
              <a:gd fmla="*/ 2173056 h 2665413" name="T31"/>
              <a:gd fmla="*/ 713570 w 2667001" name="T32"/>
              <a:gd fmla="*/ 1851660 h 2665413" name="T33"/>
              <a:gd fmla="*/ 2649200 w 2667001" name="T34"/>
              <a:gd fmla="*/ 1279272 h 2665413" name="T35"/>
              <a:gd fmla="*/ 2656194 w 2667001" name="T36"/>
              <a:gd fmla="*/ 1375646 h 2665413" name="T37"/>
              <a:gd fmla="*/ 2205776 w 2667001" name="T38"/>
              <a:gd fmla="*/ 1422401 h 2665413" name="T39"/>
              <a:gd fmla="*/ 2125038 w 2667001" name="T40"/>
              <a:gd fmla="*/ 1371511 h 2665413" name="T41"/>
              <a:gd fmla="*/ 2136481 w 2667001" name="T42"/>
              <a:gd fmla="*/ 1275456 h 2665413" name="T43"/>
              <a:gd fmla="*/ 474893 w 2667001" name="T44"/>
              <a:gd fmla="*/ 1243967 h 2665413" name="T45"/>
              <a:gd fmla="*/ 547048 w 2667001" name="T46"/>
              <a:gd fmla="*/ 1305990 h 2665413" name="T47"/>
              <a:gd fmla="*/ 521619 w 2667001" name="T48"/>
              <a:gd fmla="*/ 1399182 h 2665413" name="T49"/>
              <a:gd fmla="*/ 58805 w 2667001" name="T50"/>
              <a:gd fmla="*/ 1416994 h 2665413" name="T51"/>
              <a:gd fmla="*/ 318 w 2667001" name="T52"/>
              <a:gd fmla="*/ 1341931 h 2665413" name="T53"/>
              <a:gd fmla="*/ 43230 w 2667001" name="T54"/>
              <a:gd fmla="*/ 1256054 h 2665413" name="T55"/>
              <a:gd fmla="*/ 1404666 w 2667001" name="T56"/>
              <a:gd fmla="*/ 790517 h 2665413" name="T57"/>
              <a:gd fmla="*/ 1674370 w 2667001" name="T58"/>
              <a:gd fmla="*/ 935931 h 2665413" name="T59"/>
              <a:gd fmla="*/ 1849726 w 2667001" name="T60"/>
              <a:gd fmla="*/ 1183356 h 2665413" name="T61"/>
              <a:gd fmla="*/ 1896742 w 2667001" name="T62"/>
              <a:gd fmla="*/ 1184623 h 2665413" name="T63"/>
              <a:gd fmla="*/ 1731552 w 2667001" name="T64"/>
              <a:gd fmla="*/ 893162 h 2665413" name="T65"/>
              <a:gd fmla="*/ 1423091 w 2667001" name="T66"/>
              <a:gd fmla="*/ 763905 h 2665413" name="T67"/>
              <a:gd fmla="*/ 1646873 w 2667001" name="T68"/>
              <a:gd fmla="*/ 755631 h 2665413" name="T69"/>
              <a:gd fmla="*/ 1903731 w 2667001" name="T70"/>
              <a:gd fmla="*/ 1006078 h 2665413" name="T71"/>
              <a:gd fmla="*/ 1990091 w 2667001" name="T72"/>
              <a:gd fmla="*/ 1366354 h 2665413" name="T73"/>
              <a:gd fmla="*/ 1869441 w 2667001" name="T74"/>
              <a:gd fmla="*/ 1712662 h 2665413" name="T75"/>
              <a:gd fmla="*/ 1589406 w 2667001" name="T76"/>
              <a:gd fmla="*/ 1937398 h 2665413" name="T77"/>
              <a:gd fmla="*/ 1217931 w 2667001" name="T78"/>
              <a:gd fmla="*/ 1978663 h 2665413" name="T79"/>
              <a:gd fmla="*/ 892811 w 2667001" name="T80"/>
              <a:gd fmla="*/ 1818682 h 2665413" name="T81"/>
              <a:gd fmla="*/ 702628 w 2667001" name="T82"/>
              <a:gd fmla="*/ 1512368 h 2665413" name="T83"/>
              <a:gd fmla="*/ 707073 w 2667001" name="T84"/>
              <a:gd fmla="*/ 1137809 h 2665413" name="T85"/>
              <a:gd fmla="*/ 904558 w 2667001" name="T86"/>
              <a:gd fmla="*/ 836574 h 2665413" name="T87"/>
              <a:gd fmla="*/ 1234123 w 2667001" name="T88"/>
              <a:gd fmla="*/ 683893 h 2665413" name="T89"/>
              <a:gd fmla="*/ 2264432 w 2667001" name="T90"/>
              <a:gd fmla="*/ 395906 h 2665413" name="T91"/>
              <a:gd fmla="*/ 2290131 w 2667001" name="T92"/>
              <a:gd fmla="*/ 488233 h 2665413" name="T93"/>
              <a:gd fmla="*/ 1959216 w 2667001" name="T94"/>
              <a:gd fmla="*/ 812802 h 2665413" name="T95"/>
              <a:gd fmla="*/ 1869746 w 2667001" name="T96"/>
              <a:gd fmla="*/ 777902 h 2665413" name="T97"/>
              <a:gd fmla="*/ 1863083 w 2667001" name="T98"/>
              <a:gd fmla="*/ 683355 h 2665413" name="T99"/>
              <a:gd fmla="*/ 459935 w 2667001" name="T100"/>
              <a:gd fmla="*/ 373063 h 2665413" name="T101"/>
              <a:gd fmla="*/ 803611 w 2667001" name="T102"/>
              <a:gd fmla="*/ 679548 h 2665413" name="T103"/>
              <a:gd fmla="*/ 800757 w 2667001" name="T104"/>
              <a:gd fmla="*/ 774412 h 2665413" name="T105"/>
              <a:gd fmla="*/ 713570 w 2667001" name="T106"/>
              <a:gd fmla="*/ 813436 h 2665413" name="T107"/>
              <a:gd fmla="*/ 380039 w 2667001" name="T108"/>
              <a:gd fmla="*/ 492357 h 2665413" name="T109"/>
              <a:gd fmla="*/ 400964 w 2667001" name="T110"/>
              <a:gd fmla="*/ 399396 h 2665413" name="T111"/>
              <a:gd fmla="*/ 1365146 w 2667001" name="T112"/>
              <a:gd fmla="*/ 5388 h 2665413" name="T113"/>
              <a:gd fmla="*/ 1423670 w 2667001" name="T114"/>
              <a:gd fmla="*/ 80188 h 2665413" name="T115"/>
              <a:gd fmla="*/ 1384548 w 2667001" name="T116"/>
              <a:gd fmla="*/ 534061 h 2665413" name="T117"/>
              <a:gd fmla="*/ 1287857 w 2667001" name="T118"/>
              <a:gd fmla="*/ 536280 h 2665413" name="T119"/>
              <a:gd fmla="*/ 1244600 w 2667001" name="T120"/>
              <a:gd fmla="*/ 84943 h 2665413" name="T121"/>
              <a:gd fmla="*/ 1299625 w 2667001" name="T122"/>
              <a:gd fmla="*/ 6973 h 26654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667001" name="T186"/>
              <a:gd fmla="*/ 0 h 2665413" name="T187"/>
              <a:gd fmla="*/ 2667001 w 2667001" name="T188"/>
              <a:gd fmla="*/ 2665413 h 266541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665413" w="2667001">
                <a:moveTo>
                  <a:pt x="1329523" y="2116138"/>
                </a:moveTo>
                <a:lnTo>
                  <a:pt x="1334294" y="2116138"/>
                </a:lnTo>
                <a:lnTo>
                  <a:pt x="1339065" y="2116138"/>
                </a:lnTo>
                <a:lnTo>
                  <a:pt x="1343518" y="2116455"/>
                </a:lnTo>
                <a:lnTo>
                  <a:pt x="1347971" y="2117089"/>
                </a:lnTo>
                <a:lnTo>
                  <a:pt x="1352424" y="2118040"/>
                </a:lnTo>
                <a:lnTo>
                  <a:pt x="1356877" y="2118991"/>
                </a:lnTo>
                <a:lnTo>
                  <a:pt x="1361012" y="2119942"/>
                </a:lnTo>
                <a:lnTo>
                  <a:pt x="1365146" y="2121526"/>
                </a:lnTo>
                <a:lnTo>
                  <a:pt x="1369281" y="2123111"/>
                </a:lnTo>
                <a:lnTo>
                  <a:pt x="1373098" y="2125013"/>
                </a:lnTo>
                <a:lnTo>
                  <a:pt x="1376915" y="2126914"/>
                </a:lnTo>
                <a:lnTo>
                  <a:pt x="1381050" y="2129133"/>
                </a:lnTo>
                <a:lnTo>
                  <a:pt x="1384548" y="2131352"/>
                </a:lnTo>
                <a:lnTo>
                  <a:pt x="1388047" y="2133887"/>
                </a:lnTo>
                <a:lnTo>
                  <a:pt x="1391546" y="2136740"/>
                </a:lnTo>
                <a:lnTo>
                  <a:pt x="1394726" y="2139276"/>
                </a:lnTo>
                <a:lnTo>
                  <a:pt x="1397907" y="2142128"/>
                </a:lnTo>
                <a:lnTo>
                  <a:pt x="1400770" y="2145298"/>
                </a:lnTo>
                <a:lnTo>
                  <a:pt x="1403632" y="2148784"/>
                </a:lnTo>
                <a:lnTo>
                  <a:pt x="1406177" y="2151954"/>
                </a:lnTo>
                <a:lnTo>
                  <a:pt x="1408721" y="2155440"/>
                </a:lnTo>
                <a:lnTo>
                  <a:pt x="1410948" y="2158926"/>
                </a:lnTo>
                <a:lnTo>
                  <a:pt x="1413174" y="2163047"/>
                </a:lnTo>
                <a:lnTo>
                  <a:pt x="1415401" y="2166850"/>
                </a:lnTo>
                <a:lnTo>
                  <a:pt x="1416991" y="2170654"/>
                </a:lnTo>
                <a:lnTo>
                  <a:pt x="1418581" y="2174774"/>
                </a:lnTo>
                <a:lnTo>
                  <a:pt x="1420171" y="2178894"/>
                </a:lnTo>
                <a:lnTo>
                  <a:pt x="1421126" y="2183332"/>
                </a:lnTo>
                <a:lnTo>
                  <a:pt x="1422080" y="2187452"/>
                </a:lnTo>
                <a:lnTo>
                  <a:pt x="1423034" y="2191889"/>
                </a:lnTo>
                <a:lnTo>
                  <a:pt x="1423670" y="2196644"/>
                </a:lnTo>
                <a:lnTo>
                  <a:pt x="1423988" y="2200764"/>
                </a:lnTo>
                <a:lnTo>
                  <a:pt x="1423988" y="2205518"/>
                </a:lnTo>
                <a:lnTo>
                  <a:pt x="1423988" y="2576033"/>
                </a:lnTo>
                <a:lnTo>
                  <a:pt x="1423988" y="2580471"/>
                </a:lnTo>
                <a:lnTo>
                  <a:pt x="1423670" y="2585225"/>
                </a:lnTo>
                <a:lnTo>
                  <a:pt x="1423034" y="2589662"/>
                </a:lnTo>
                <a:lnTo>
                  <a:pt x="1422080" y="2594099"/>
                </a:lnTo>
                <a:lnTo>
                  <a:pt x="1421126" y="2598220"/>
                </a:lnTo>
                <a:lnTo>
                  <a:pt x="1420171" y="2602340"/>
                </a:lnTo>
                <a:lnTo>
                  <a:pt x="1418581" y="2606777"/>
                </a:lnTo>
                <a:lnTo>
                  <a:pt x="1416991" y="2610898"/>
                </a:lnTo>
                <a:lnTo>
                  <a:pt x="1415401" y="2614701"/>
                </a:lnTo>
                <a:lnTo>
                  <a:pt x="1413174" y="2618822"/>
                </a:lnTo>
                <a:lnTo>
                  <a:pt x="1410948" y="2622308"/>
                </a:lnTo>
                <a:lnTo>
                  <a:pt x="1408721" y="2625794"/>
                </a:lnTo>
                <a:lnTo>
                  <a:pt x="1406177" y="2629598"/>
                </a:lnTo>
                <a:lnTo>
                  <a:pt x="1403632" y="2632767"/>
                </a:lnTo>
                <a:lnTo>
                  <a:pt x="1400770" y="2635937"/>
                </a:lnTo>
                <a:lnTo>
                  <a:pt x="1397907" y="2639106"/>
                </a:lnTo>
                <a:lnTo>
                  <a:pt x="1394726" y="2642276"/>
                </a:lnTo>
                <a:lnTo>
                  <a:pt x="1391546" y="2645128"/>
                </a:lnTo>
                <a:lnTo>
                  <a:pt x="1388047" y="2647664"/>
                </a:lnTo>
                <a:lnTo>
                  <a:pt x="1384548" y="2650200"/>
                </a:lnTo>
                <a:lnTo>
                  <a:pt x="1381050" y="2652735"/>
                </a:lnTo>
                <a:lnTo>
                  <a:pt x="1376915" y="2654637"/>
                </a:lnTo>
                <a:lnTo>
                  <a:pt x="1373098" y="2656539"/>
                </a:lnTo>
                <a:lnTo>
                  <a:pt x="1369281" y="2658440"/>
                </a:lnTo>
                <a:lnTo>
                  <a:pt x="1365146" y="2660025"/>
                </a:lnTo>
                <a:lnTo>
                  <a:pt x="1361012" y="2661293"/>
                </a:lnTo>
                <a:lnTo>
                  <a:pt x="1356877" y="2662561"/>
                </a:lnTo>
                <a:lnTo>
                  <a:pt x="1352424" y="2663828"/>
                </a:lnTo>
                <a:lnTo>
                  <a:pt x="1347971" y="2664462"/>
                </a:lnTo>
                <a:lnTo>
                  <a:pt x="1343518" y="2665096"/>
                </a:lnTo>
                <a:lnTo>
                  <a:pt x="1339065" y="2665413"/>
                </a:lnTo>
                <a:lnTo>
                  <a:pt x="1334294" y="2665413"/>
                </a:lnTo>
                <a:lnTo>
                  <a:pt x="1329523" y="2665413"/>
                </a:lnTo>
                <a:lnTo>
                  <a:pt x="1325070" y="2665096"/>
                </a:lnTo>
                <a:lnTo>
                  <a:pt x="1320936" y="2664462"/>
                </a:lnTo>
                <a:lnTo>
                  <a:pt x="1316165" y="2663828"/>
                </a:lnTo>
                <a:lnTo>
                  <a:pt x="1312030" y="2662561"/>
                </a:lnTo>
                <a:lnTo>
                  <a:pt x="1307895" y="2661293"/>
                </a:lnTo>
                <a:lnTo>
                  <a:pt x="1303442" y="2660025"/>
                </a:lnTo>
                <a:lnTo>
                  <a:pt x="1299625" y="2658440"/>
                </a:lnTo>
                <a:lnTo>
                  <a:pt x="1295172" y="2656539"/>
                </a:lnTo>
                <a:lnTo>
                  <a:pt x="1291356" y="2654637"/>
                </a:lnTo>
                <a:lnTo>
                  <a:pt x="1287857" y="2652735"/>
                </a:lnTo>
                <a:lnTo>
                  <a:pt x="1284358" y="2650200"/>
                </a:lnTo>
                <a:lnTo>
                  <a:pt x="1280541" y="2647664"/>
                </a:lnTo>
                <a:lnTo>
                  <a:pt x="1277361" y="2645128"/>
                </a:lnTo>
                <a:lnTo>
                  <a:pt x="1274180" y="2642276"/>
                </a:lnTo>
                <a:lnTo>
                  <a:pt x="1270681" y="2639106"/>
                </a:lnTo>
                <a:lnTo>
                  <a:pt x="1267819" y="2635937"/>
                </a:lnTo>
                <a:lnTo>
                  <a:pt x="1265274" y="2632767"/>
                </a:lnTo>
                <a:lnTo>
                  <a:pt x="1262412" y="2629598"/>
                </a:lnTo>
                <a:lnTo>
                  <a:pt x="1259867" y="2625794"/>
                </a:lnTo>
                <a:lnTo>
                  <a:pt x="1257641" y="2622308"/>
                </a:lnTo>
                <a:lnTo>
                  <a:pt x="1255414" y="2618822"/>
                </a:lnTo>
                <a:lnTo>
                  <a:pt x="1253506" y="2614701"/>
                </a:lnTo>
                <a:lnTo>
                  <a:pt x="1251598" y="2610898"/>
                </a:lnTo>
                <a:lnTo>
                  <a:pt x="1250007" y="2606777"/>
                </a:lnTo>
                <a:lnTo>
                  <a:pt x="1248417" y="2602340"/>
                </a:lnTo>
                <a:lnTo>
                  <a:pt x="1247145" y="2598220"/>
                </a:lnTo>
                <a:lnTo>
                  <a:pt x="1246191" y="2594099"/>
                </a:lnTo>
                <a:lnTo>
                  <a:pt x="1245554" y="2589662"/>
                </a:lnTo>
                <a:lnTo>
                  <a:pt x="1244918" y="2585225"/>
                </a:lnTo>
                <a:lnTo>
                  <a:pt x="1244600" y="2580471"/>
                </a:lnTo>
                <a:lnTo>
                  <a:pt x="1244600" y="2576033"/>
                </a:lnTo>
                <a:lnTo>
                  <a:pt x="1244600" y="2205518"/>
                </a:lnTo>
                <a:lnTo>
                  <a:pt x="1244600" y="2200764"/>
                </a:lnTo>
                <a:lnTo>
                  <a:pt x="1244918" y="2196644"/>
                </a:lnTo>
                <a:lnTo>
                  <a:pt x="1245554" y="2191889"/>
                </a:lnTo>
                <a:lnTo>
                  <a:pt x="1246191" y="2187452"/>
                </a:lnTo>
                <a:lnTo>
                  <a:pt x="1247145" y="2183332"/>
                </a:lnTo>
                <a:lnTo>
                  <a:pt x="1248417" y="2178894"/>
                </a:lnTo>
                <a:lnTo>
                  <a:pt x="1250007" y="2174774"/>
                </a:lnTo>
                <a:lnTo>
                  <a:pt x="1251598" y="2170654"/>
                </a:lnTo>
                <a:lnTo>
                  <a:pt x="1253506" y="2166850"/>
                </a:lnTo>
                <a:lnTo>
                  <a:pt x="1255414" y="2163047"/>
                </a:lnTo>
                <a:lnTo>
                  <a:pt x="1257641" y="2158926"/>
                </a:lnTo>
                <a:lnTo>
                  <a:pt x="1259867" y="2155440"/>
                </a:lnTo>
                <a:lnTo>
                  <a:pt x="1262412" y="2151954"/>
                </a:lnTo>
                <a:lnTo>
                  <a:pt x="1265274" y="2148784"/>
                </a:lnTo>
                <a:lnTo>
                  <a:pt x="1267819" y="2145298"/>
                </a:lnTo>
                <a:lnTo>
                  <a:pt x="1270681" y="2142128"/>
                </a:lnTo>
                <a:lnTo>
                  <a:pt x="1274180" y="2139276"/>
                </a:lnTo>
                <a:lnTo>
                  <a:pt x="1277361" y="2136740"/>
                </a:lnTo>
                <a:lnTo>
                  <a:pt x="1280541" y="2133887"/>
                </a:lnTo>
                <a:lnTo>
                  <a:pt x="1284358" y="2131352"/>
                </a:lnTo>
                <a:lnTo>
                  <a:pt x="1287857" y="2129133"/>
                </a:lnTo>
                <a:lnTo>
                  <a:pt x="1291356" y="2126914"/>
                </a:lnTo>
                <a:lnTo>
                  <a:pt x="1295172" y="2125013"/>
                </a:lnTo>
                <a:lnTo>
                  <a:pt x="1299625" y="2123111"/>
                </a:lnTo>
                <a:lnTo>
                  <a:pt x="1303442" y="2121526"/>
                </a:lnTo>
                <a:lnTo>
                  <a:pt x="1307895" y="2119942"/>
                </a:lnTo>
                <a:lnTo>
                  <a:pt x="1312030" y="2118991"/>
                </a:lnTo>
                <a:lnTo>
                  <a:pt x="1316165" y="2118040"/>
                </a:lnTo>
                <a:lnTo>
                  <a:pt x="1320936" y="2117089"/>
                </a:lnTo>
                <a:lnTo>
                  <a:pt x="1325070" y="2116455"/>
                </a:lnTo>
                <a:lnTo>
                  <a:pt x="1329523" y="2116138"/>
                </a:lnTo>
                <a:close/>
                <a:moveTo>
                  <a:pt x="1937959" y="1851025"/>
                </a:moveTo>
                <a:lnTo>
                  <a:pt x="1942084" y="1851025"/>
                </a:lnTo>
                <a:lnTo>
                  <a:pt x="1946525" y="1851025"/>
                </a:lnTo>
                <a:lnTo>
                  <a:pt x="1950650" y="1851342"/>
                </a:lnTo>
                <a:lnTo>
                  <a:pt x="1955092" y="1851660"/>
                </a:lnTo>
                <a:lnTo>
                  <a:pt x="1959216" y="1852611"/>
                </a:lnTo>
                <a:lnTo>
                  <a:pt x="1963341" y="1853246"/>
                </a:lnTo>
                <a:lnTo>
                  <a:pt x="1967783" y="1854832"/>
                </a:lnTo>
                <a:lnTo>
                  <a:pt x="1971907" y="1856101"/>
                </a:lnTo>
                <a:lnTo>
                  <a:pt x="1975714" y="1857688"/>
                </a:lnTo>
                <a:lnTo>
                  <a:pt x="1979839" y="1859274"/>
                </a:lnTo>
                <a:lnTo>
                  <a:pt x="1983964" y="1861178"/>
                </a:lnTo>
                <a:lnTo>
                  <a:pt x="1987454" y="1863399"/>
                </a:lnTo>
                <a:lnTo>
                  <a:pt x="1991578" y="1865937"/>
                </a:lnTo>
                <a:lnTo>
                  <a:pt x="1995068" y="1868475"/>
                </a:lnTo>
                <a:lnTo>
                  <a:pt x="1998558" y="1871013"/>
                </a:lnTo>
                <a:lnTo>
                  <a:pt x="2002365" y="1873869"/>
                </a:lnTo>
                <a:lnTo>
                  <a:pt x="2005538" y="1877359"/>
                </a:lnTo>
                <a:lnTo>
                  <a:pt x="2267604" y="2139425"/>
                </a:lnTo>
                <a:lnTo>
                  <a:pt x="2270777" y="2142598"/>
                </a:lnTo>
                <a:lnTo>
                  <a:pt x="2273950" y="2146088"/>
                </a:lnTo>
                <a:lnTo>
                  <a:pt x="2276488" y="2149895"/>
                </a:lnTo>
                <a:lnTo>
                  <a:pt x="2279026" y="2153385"/>
                </a:lnTo>
                <a:lnTo>
                  <a:pt x="2281247" y="2157192"/>
                </a:lnTo>
                <a:lnTo>
                  <a:pt x="2283785" y="2161317"/>
                </a:lnTo>
                <a:lnTo>
                  <a:pt x="2285689" y="2165124"/>
                </a:lnTo>
                <a:lnTo>
                  <a:pt x="2287275" y="2168931"/>
                </a:lnTo>
                <a:lnTo>
                  <a:pt x="2288862" y="2173056"/>
                </a:lnTo>
                <a:lnTo>
                  <a:pt x="2290131" y="2177180"/>
                </a:lnTo>
                <a:lnTo>
                  <a:pt x="2291400" y="2181305"/>
                </a:lnTo>
                <a:lnTo>
                  <a:pt x="2292352" y="2185747"/>
                </a:lnTo>
                <a:lnTo>
                  <a:pt x="2292986" y="2189871"/>
                </a:lnTo>
                <a:lnTo>
                  <a:pt x="2293303" y="2194313"/>
                </a:lnTo>
                <a:lnTo>
                  <a:pt x="2293621" y="2198438"/>
                </a:lnTo>
                <a:lnTo>
                  <a:pt x="2293938" y="2202562"/>
                </a:lnTo>
                <a:lnTo>
                  <a:pt x="2293621" y="2207004"/>
                </a:lnTo>
                <a:lnTo>
                  <a:pt x="2293303" y="2211446"/>
                </a:lnTo>
                <a:lnTo>
                  <a:pt x="2292986" y="2215570"/>
                </a:lnTo>
                <a:lnTo>
                  <a:pt x="2292352" y="2220012"/>
                </a:lnTo>
                <a:lnTo>
                  <a:pt x="2291400" y="2224137"/>
                </a:lnTo>
                <a:lnTo>
                  <a:pt x="2290131" y="2228261"/>
                </a:lnTo>
                <a:lnTo>
                  <a:pt x="2288862" y="2232386"/>
                </a:lnTo>
                <a:lnTo>
                  <a:pt x="2287275" y="2236510"/>
                </a:lnTo>
                <a:lnTo>
                  <a:pt x="2285689" y="2240318"/>
                </a:lnTo>
                <a:lnTo>
                  <a:pt x="2283785" y="2244442"/>
                </a:lnTo>
                <a:lnTo>
                  <a:pt x="2281564" y="2248249"/>
                </a:lnTo>
                <a:lnTo>
                  <a:pt x="2279026" y="2251739"/>
                </a:lnTo>
                <a:lnTo>
                  <a:pt x="2276488" y="2255864"/>
                </a:lnTo>
                <a:lnTo>
                  <a:pt x="2273950" y="2259354"/>
                </a:lnTo>
                <a:lnTo>
                  <a:pt x="2270777" y="2262527"/>
                </a:lnTo>
                <a:lnTo>
                  <a:pt x="2267604" y="2266334"/>
                </a:lnTo>
                <a:lnTo>
                  <a:pt x="2264432" y="2269189"/>
                </a:lnTo>
                <a:lnTo>
                  <a:pt x="2260942" y="2272045"/>
                </a:lnTo>
                <a:lnTo>
                  <a:pt x="2257134" y="2274900"/>
                </a:lnTo>
                <a:lnTo>
                  <a:pt x="2253644" y="2277756"/>
                </a:lnTo>
                <a:lnTo>
                  <a:pt x="2249837" y="2279977"/>
                </a:lnTo>
                <a:lnTo>
                  <a:pt x="2246030" y="2282198"/>
                </a:lnTo>
                <a:lnTo>
                  <a:pt x="2242223" y="2284101"/>
                </a:lnTo>
                <a:lnTo>
                  <a:pt x="2238098" y="2285688"/>
                </a:lnTo>
                <a:lnTo>
                  <a:pt x="2233974" y="2287274"/>
                </a:lnTo>
                <a:lnTo>
                  <a:pt x="2229849" y="2288860"/>
                </a:lnTo>
                <a:lnTo>
                  <a:pt x="2225725" y="2289812"/>
                </a:lnTo>
                <a:lnTo>
                  <a:pt x="2221283" y="2290764"/>
                </a:lnTo>
                <a:lnTo>
                  <a:pt x="2217158" y="2291398"/>
                </a:lnTo>
                <a:lnTo>
                  <a:pt x="2213034" y="2292033"/>
                </a:lnTo>
                <a:lnTo>
                  <a:pt x="2208592" y="2292350"/>
                </a:lnTo>
                <a:lnTo>
                  <a:pt x="2204467" y="2292350"/>
                </a:lnTo>
                <a:lnTo>
                  <a:pt x="2200026" y="2292350"/>
                </a:lnTo>
                <a:lnTo>
                  <a:pt x="2195901" y="2292033"/>
                </a:lnTo>
                <a:lnTo>
                  <a:pt x="2191459" y="2291398"/>
                </a:lnTo>
                <a:lnTo>
                  <a:pt x="2187017" y="2290764"/>
                </a:lnTo>
                <a:lnTo>
                  <a:pt x="2182893" y="2289812"/>
                </a:lnTo>
                <a:lnTo>
                  <a:pt x="2179086" y="2288860"/>
                </a:lnTo>
                <a:lnTo>
                  <a:pt x="2174644" y="2287274"/>
                </a:lnTo>
                <a:lnTo>
                  <a:pt x="2170837" y="2285688"/>
                </a:lnTo>
                <a:lnTo>
                  <a:pt x="2166712" y="2283784"/>
                </a:lnTo>
                <a:lnTo>
                  <a:pt x="2162588" y="2282198"/>
                </a:lnTo>
                <a:lnTo>
                  <a:pt x="2158780" y="2279977"/>
                </a:lnTo>
                <a:lnTo>
                  <a:pt x="2155290" y="2277756"/>
                </a:lnTo>
                <a:lnTo>
                  <a:pt x="2151166" y="2274900"/>
                </a:lnTo>
                <a:lnTo>
                  <a:pt x="2147993" y="2272045"/>
                </a:lnTo>
                <a:lnTo>
                  <a:pt x="2144503" y="2269189"/>
                </a:lnTo>
                <a:lnTo>
                  <a:pt x="2141013" y="2266017"/>
                </a:lnTo>
                <a:lnTo>
                  <a:pt x="1878947" y="2003633"/>
                </a:lnTo>
                <a:lnTo>
                  <a:pt x="1875774" y="2000460"/>
                </a:lnTo>
                <a:lnTo>
                  <a:pt x="1872918" y="1997287"/>
                </a:lnTo>
                <a:lnTo>
                  <a:pt x="1869746" y="1993480"/>
                </a:lnTo>
                <a:lnTo>
                  <a:pt x="1867208" y="1989673"/>
                </a:lnTo>
                <a:lnTo>
                  <a:pt x="1864987" y="1986183"/>
                </a:lnTo>
                <a:lnTo>
                  <a:pt x="1863083" y="1982058"/>
                </a:lnTo>
                <a:lnTo>
                  <a:pt x="1861179" y="1978251"/>
                </a:lnTo>
                <a:lnTo>
                  <a:pt x="1858958" y="1974444"/>
                </a:lnTo>
                <a:lnTo>
                  <a:pt x="1857689" y="1970002"/>
                </a:lnTo>
                <a:lnTo>
                  <a:pt x="1856420" y="1965878"/>
                </a:lnTo>
                <a:lnTo>
                  <a:pt x="1855151" y="1962070"/>
                </a:lnTo>
                <a:lnTo>
                  <a:pt x="1854199" y="1957628"/>
                </a:lnTo>
                <a:lnTo>
                  <a:pt x="1853565" y="1953504"/>
                </a:lnTo>
                <a:lnTo>
                  <a:pt x="1852930" y="1949379"/>
                </a:lnTo>
                <a:lnTo>
                  <a:pt x="1852930" y="1944620"/>
                </a:lnTo>
                <a:lnTo>
                  <a:pt x="1852613" y="1940496"/>
                </a:lnTo>
                <a:lnTo>
                  <a:pt x="1852930" y="1936371"/>
                </a:lnTo>
                <a:lnTo>
                  <a:pt x="1852930" y="1931929"/>
                </a:lnTo>
                <a:lnTo>
                  <a:pt x="1853565" y="1927805"/>
                </a:lnTo>
                <a:lnTo>
                  <a:pt x="1854199" y="1923363"/>
                </a:lnTo>
                <a:lnTo>
                  <a:pt x="1855151" y="1919239"/>
                </a:lnTo>
                <a:lnTo>
                  <a:pt x="1856420" y="1915114"/>
                </a:lnTo>
                <a:lnTo>
                  <a:pt x="1857689" y="1910672"/>
                </a:lnTo>
                <a:lnTo>
                  <a:pt x="1858958" y="1906865"/>
                </a:lnTo>
                <a:lnTo>
                  <a:pt x="1861179" y="1903058"/>
                </a:lnTo>
                <a:lnTo>
                  <a:pt x="1863083" y="1898933"/>
                </a:lnTo>
                <a:lnTo>
                  <a:pt x="1864987" y="1895126"/>
                </a:lnTo>
                <a:lnTo>
                  <a:pt x="1867208" y="1891319"/>
                </a:lnTo>
                <a:lnTo>
                  <a:pt x="1869746" y="1887511"/>
                </a:lnTo>
                <a:lnTo>
                  <a:pt x="1872918" y="1884021"/>
                </a:lnTo>
                <a:lnTo>
                  <a:pt x="1875774" y="1880531"/>
                </a:lnTo>
                <a:lnTo>
                  <a:pt x="1878947" y="1877359"/>
                </a:lnTo>
                <a:lnTo>
                  <a:pt x="1882119" y="1873869"/>
                </a:lnTo>
                <a:lnTo>
                  <a:pt x="1885609" y="1871013"/>
                </a:lnTo>
                <a:lnTo>
                  <a:pt x="1889099" y="1868475"/>
                </a:lnTo>
                <a:lnTo>
                  <a:pt x="1892907" y="1865937"/>
                </a:lnTo>
                <a:lnTo>
                  <a:pt x="1896714" y="1863399"/>
                </a:lnTo>
                <a:lnTo>
                  <a:pt x="1900521" y="1861178"/>
                </a:lnTo>
                <a:lnTo>
                  <a:pt x="1904328" y="1859274"/>
                </a:lnTo>
                <a:lnTo>
                  <a:pt x="1908453" y="1857688"/>
                </a:lnTo>
                <a:lnTo>
                  <a:pt x="1912577" y="1856101"/>
                </a:lnTo>
                <a:lnTo>
                  <a:pt x="1916702" y="1854832"/>
                </a:lnTo>
                <a:lnTo>
                  <a:pt x="1920826" y="1853246"/>
                </a:lnTo>
                <a:lnTo>
                  <a:pt x="1924951" y="1852611"/>
                </a:lnTo>
                <a:lnTo>
                  <a:pt x="1929075" y="1851660"/>
                </a:lnTo>
                <a:lnTo>
                  <a:pt x="1933517" y="1851342"/>
                </a:lnTo>
                <a:lnTo>
                  <a:pt x="1937959" y="1851025"/>
                </a:lnTo>
                <a:close/>
                <a:moveTo>
                  <a:pt x="722130" y="1851025"/>
                </a:moveTo>
                <a:lnTo>
                  <a:pt x="726252" y="1851025"/>
                </a:lnTo>
                <a:lnTo>
                  <a:pt x="730373" y="1851025"/>
                </a:lnTo>
                <a:lnTo>
                  <a:pt x="734812" y="1851342"/>
                </a:lnTo>
                <a:lnTo>
                  <a:pt x="738934" y="1851660"/>
                </a:lnTo>
                <a:lnTo>
                  <a:pt x="743055" y="1852611"/>
                </a:lnTo>
                <a:lnTo>
                  <a:pt x="747494" y="1853246"/>
                </a:lnTo>
                <a:lnTo>
                  <a:pt x="751615" y="1854832"/>
                </a:lnTo>
                <a:lnTo>
                  <a:pt x="756054" y="1856101"/>
                </a:lnTo>
                <a:lnTo>
                  <a:pt x="759858" y="1857688"/>
                </a:lnTo>
                <a:lnTo>
                  <a:pt x="763980" y="1859274"/>
                </a:lnTo>
                <a:lnTo>
                  <a:pt x="768102" y="1861178"/>
                </a:lnTo>
                <a:lnTo>
                  <a:pt x="771906" y="1863399"/>
                </a:lnTo>
                <a:lnTo>
                  <a:pt x="775394" y="1865937"/>
                </a:lnTo>
                <a:lnTo>
                  <a:pt x="779198" y="1868475"/>
                </a:lnTo>
                <a:lnTo>
                  <a:pt x="782686" y="1871013"/>
                </a:lnTo>
                <a:lnTo>
                  <a:pt x="786173" y="1873869"/>
                </a:lnTo>
                <a:lnTo>
                  <a:pt x="789344" y="1877359"/>
                </a:lnTo>
                <a:lnTo>
                  <a:pt x="792831" y="1880531"/>
                </a:lnTo>
                <a:lnTo>
                  <a:pt x="795684" y="1884021"/>
                </a:lnTo>
                <a:lnTo>
                  <a:pt x="798538" y="1887511"/>
                </a:lnTo>
                <a:lnTo>
                  <a:pt x="800757" y="1891319"/>
                </a:lnTo>
                <a:lnTo>
                  <a:pt x="803611" y="1895126"/>
                </a:lnTo>
                <a:lnTo>
                  <a:pt x="805513" y="1898933"/>
                </a:lnTo>
                <a:lnTo>
                  <a:pt x="807415" y="1903058"/>
                </a:lnTo>
                <a:lnTo>
                  <a:pt x="809317" y="1906865"/>
                </a:lnTo>
                <a:lnTo>
                  <a:pt x="810585" y="1910672"/>
                </a:lnTo>
                <a:lnTo>
                  <a:pt x="811854" y="1915114"/>
                </a:lnTo>
                <a:lnTo>
                  <a:pt x="813122" y="1919239"/>
                </a:lnTo>
                <a:lnTo>
                  <a:pt x="814390" y="1923363"/>
                </a:lnTo>
                <a:lnTo>
                  <a:pt x="815024" y="1927805"/>
                </a:lnTo>
                <a:lnTo>
                  <a:pt x="815341" y="1931929"/>
                </a:lnTo>
                <a:lnTo>
                  <a:pt x="815658" y="1936371"/>
                </a:lnTo>
                <a:lnTo>
                  <a:pt x="815975" y="1940496"/>
                </a:lnTo>
                <a:lnTo>
                  <a:pt x="815658" y="1944620"/>
                </a:lnTo>
                <a:lnTo>
                  <a:pt x="815341" y="1949379"/>
                </a:lnTo>
                <a:lnTo>
                  <a:pt x="815024" y="1953504"/>
                </a:lnTo>
                <a:lnTo>
                  <a:pt x="814390" y="1957628"/>
                </a:lnTo>
                <a:lnTo>
                  <a:pt x="813122" y="1962070"/>
                </a:lnTo>
                <a:lnTo>
                  <a:pt x="811854" y="1965878"/>
                </a:lnTo>
                <a:lnTo>
                  <a:pt x="810585" y="1970002"/>
                </a:lnTo>
                <a:lnTo>
                  <a:pt x="809000" y="1974444"/>
                </a:lnTo>
                <a:lnTo>
                  <a:pt x="807415" y="1978251"/>
                </a:lnTo>
                <a:lnTo>
                  <a:pt x="805513" y="1982058"/>
                </a:lnTo>
                <a:lnTo>
                  <a:pt x="803611" y="1986183"/>
                </a:lnTo>
                <a:lnTo>
                  <a:pt x="800757" y="1989673"/>
                </a:lnTo>
                <a:lnTo>
                  <a:pt x="798221" y="1993480"/>
                </a:lnTo>
                <a:lnTo>
                  <a:pt x="795684" y="1997287"/>
                </a:lnTo>
                <a:lnTo>
                  <a:pt x="792831" y="2000460"/>
                </a:lnTo>
                <a:lnTo>
                  <a:pt x="789344" y="2003633"/>
                </a:lnTo>
                <a:lnTo>
                  <a:pt x="527465" y="2266017"/>
                </a:lnTo>
                <a:lnTo>
                  <a:pt x="524294" y="2269189"/>
                </a:lnTo>
                <a:lnTo>
                  <a:pt x="520807" y="2272045"/>
                </a:lnTo>
                <a:lnTo>
                  <a:pt x="517002" y="2274900"/>
                </a:lnTo>
                <a:lnTo>
                  <a:pt x="513515" y="2277756"/>
                </a:lnTo>
                <a:lnTo>
                  <a:pt x="509710" y="2279977"/>
                </a:lnTo>
                <a:lnTo>
                  <a:pt x="505906" y="2282198"/>
                </a:lnTo>
                <a:lnTo>
                  <a:pt x="502101" y="2283784"/>
                </a:lnTo>
                <a:lnTo>
                  <a:pt x="497980" y="2285688"/>
                </a:lnTo>
                <a:lnTo>
                  <a:pt x="493858" y="2287274"/>
                </a:lnTo>
                <a:lnTo>
                  <a:pt x="489737" y="2288860"/>
                </a:lnTo>
                <a:lnTo>
                  <a:pt x="485615" y="2289812"/>
                </a:lnTo>
                <a:lnTo>
                  <a:pt x="481176" y="2290764"/>
                </a:lnTo>
                <a:lnTo>
                  <a:pt x="477055" y="2291398"/>
                </a:lnTo>
                <a:lnTo>
                  <a:pt x="472616" y="2292033"/>
                </a:lnTo>
                <a:lnTo>
                  <a:pt x="468495" y="2292350"/>
                </a:lnTo>
                <a:lnTo>
                  <a:pt x="464373" y="2292350"/>
                </a:lnTo>
                <a:lnTo>
                  <a:pt x="459935" y="2292350"/>
                </a:lnTo>
                <a:lnTo>
                  <a:pt x="455813" y="2292033"/>
                </a:lnTo>
                <a:lnTo>
                  <a:pt x="451691" y="2291398"/>
                </a:lnTo>
                <a:lnTo>
                  <a:pt x="446936" y="2290764"/>
                </a:lnTo>
                <a:lnTo>
                  <a:pt x="443131" y="2289812"/>
                </a:lnTo>
                <a:lnTo>
                  <a:pt x="439010" y="2288860"/>
                </a:lnTo>
                <a:lnTo>
                  <a:pt x="434571" y="2287274"/>
                </a:lnTo>
                <a:lnTo>
                  <a:pt x="430767" y="2285688"/>
                </a:lnTo>
                <a:lnTo>
                  <a:pt x="426645" y="2284101"/>
                </a:lnTo>
                <a:lnTo>
                  <a:pt x="422523" y="2282198"/>
                </a:lnTo>
                <a:lnTo>
                  <a:pt x="418719" y="2279977"/>
                </a:lnTo>
                <a:lnTo>
                  <a:pt x="415231" y="2277756"/>
                </a:lnTo>
                <a:lnTo>
                  <a:pt x="411427" y="2274900"/>
                </a:lnTo>
                <a:lnTo>
                  <a:pt x="407939" y="2272045"/>
                </a:lnTo>
                <a:lnTo>
                  <a:pt x="404452" y="2269189"/>
                </a:lnTo>
                <a:lnTo>
                  <a:pt x="400964" y="2266334"/>
                </a:lnTo>
                <a:lnTo>
                  <a:pt x="397794" y="2262527"/>
                </a:lnTo>
                <a:lnTo>
                  <a:pt x="394941" y="2259354"/>
                </a:lnTo>
                <a:lnTo>
                  <a:pt x="392087" y="2255864"/>
                </a:lnTo>
                <a:lnTo>
                  <a:pt x="389551" y="2251739"/>
                </a:lnTo>
                <a:lnTo>
                  <a:pt x="387014" y="2248249"/>
                </a:lnTo>
                <a:lnTo>
                  <a:pt x="385112" y="2244442"/>
                </a:lnTo>
                <a:lnTo>
                  <a:pt x="383210" y="2240318"/>
                </a:lnTo>
                <a:lnTo>
                  <a:pt x="381308" y="2236510"/>
                </a:lnTo>
                <a:lnTo>
                  <a:pt x="380039" y="2232386"/>
                </a:lnTo>
                <a:lnTo>
                  <a:pt x="378454" y="2228261"/>
                </a:lnTo>
                <a:lnTo>
                  <a:pt x="377186" y="2224137"/>
                </a:lnTo>
                <a:lnTo>
                  <a:pt x="376235" y="2220012"/>
                </a:lnTo>
                <a:lnTo>
                  <a:pt x="375601" y="2215570"/>
                </a:lnTo>
                <a:lnTo>
                  <a:pt x="375284" y="2211446"/>
                </a:lnTo>
                <a:lnTo>
                  <a:pt x="374967" y="2207004"/>
                </a:lnTo>
                <a:lnTo>
                  <a:pt x="374650" y="2202562"/>
                </a:lnTo>
                <a:lnTo>
                  <a:pt x="374967" y="2198438"/>
                </a:lnTo>
                <a:lnTo>
                  <a:pt x="375284" y="2194313"/>
                </a:lnTo>
                <a:lnTo>
                  <a:pt x="375601" y="2189871"/>
                </a:lnTo>
                <a:lnTo>
                  <a:pt x="376235" y="2185747"/>
                </a:lnTo>
                <a:lnTo>
                  <a:pt x="377186" y="2181305"/>
                </a:lnTo>
                <a:lnTo>
                  <a:pt x="378454" y="2177180"/>
                </a:lnTo>
                <a:lnTo>
                  <a:pt x="380039" y="2173056"/>
                </a:lnTo>
                <a:lnTo>
                  <a:pt x="381308" y="2168931"/>
                </a:lnTo>
                <a:lnTo>
                  <a:pt x="383210" y="2165124"/>
                </a:lnTo>
                <a:lnTo>
                  <a:pt x="385112" y="2161317"/>
                </a:lnTo>
                <a:lnTo>
                  <a:pt x="387014" y="2157192"/>
                </a:lnTo>
                <a:lnTo>
                  <a:pt x="389551" y="2153385"/>
                </a:lnTo>
                <a:lnTo>
                  <a:pt x="392087" y="2149895"/>
                </a:lnTo>
                <a:lnTo>
                  <a:pt x="394941" y="2146088"/>
                </a:lnTo>
                <a:lnTo>
                  <a:pt x="397794" y="2142598"/>
                </a:lnTo>
                <a:lnTo>
                  <a:pt x="400964" y="2139425"/>
                </a:lnTo>
                <a:lnTo>
                  <a:pt x="663160" y="1877359"/>
                </a:lnTo>
                <a:lnTo>
                  <a:pt x="666330" y="1873869"/>
                </a:lnTo>
                <a:lnTo>
                  <a:pt x="669818" y="1871013"/>
                </a:lnTo>
                <a:lnTo>
                  <a:pt x="673622" y="1868475"/>
                </a:lnTo>
                <a:lnTo>
                  <a:pt x="677110" y="1865937"/>
                </a:lnTo>
                <a:lnTo>
                  <a:pt x="680598" y="1863399"/>
                </a:lnTo>
                <a:lnTo>
                  <a:pt x="684402" y="1861178"/>
                </a:lnTo>
                <a:lnTo>
                  <a:pt x="688524" y="1859274"/>
                </a:lnTo>
                <a:lnTo>
                  <a:pt x="692645" y="1857688"/>
                </a:lnTo>
                <a:lnTo>
                  <a:pt x="696767" y="1856101"/>
                </a:lnTo>
                <a:lnTo>
                  <a:pt x="700888" y="1854832"/>
                </a:lnTo>
                <a:lnTo>
                  <a:pt x="705010" y="1853246"/>
                </a:lnTo>
                <a:lnTo>
                  <a:pt x="709449" y="1852611"/>
                </a:lnTo>
                <a:lnTo>
                  <a:pt x="713570" y="1851660"/>
                </a:lnTo>
                <a:lnTo>
                  <a:pt x="717692" y="1851342"/>
                </a:lnTo>
                <a:lnTo>
                  <a:pt x="722130" y="1851025"/>
                </a:lnTo>
                <a:close/>
                <a:moveTo>
                  <a:pt x="2205776" y="1243013"/>
                </a:moveTo>
                <a:lnTo>
                  <a:pt x="2577363" y="1243013"/>
                </a:lnTo>
                <a:lnTo>
                  <a:pt x="2581813" y="1243331"/>
                </a:lnTo>
                <a:lnTo>
                  <a:pt x="2586263" y="1243649"/>
                </a:lnTo>
                <a:lnTo>
                  <a:pt x="2591031" y="1243967"/>
                </a:lnTo>
                <a:lnTo>
                  <a:pt x="2595481" y="1244922"/>
                </a:lnTo>
                <a:lnTo>
                  <a:pt x="2599613" y="1245876"/>
                </a:lnTo>
                <a:lnTo>
                  <a:pt x="2604063" y="1247148"/>
                </a:lnTo>
                <a:lnTo>
                  <a:pt x="2608196" y="1248420"/>
                </a:lnTo>
                <a:lnTo>
                  <a:pt x="2612328" y="1250011"/>
                </a:lnTo>
                <a:lnTo>
                  <a:pt x="2616142" y="1251601"/>
                </a:lnTo>
                <a:lnTo>
                  <a:pt x="2619957" y="1253509"/>
                </a:lnTo>
                <a:lnTo>
                  <a:pt x="2624089" y="1256054"/>
                </a:lnTo>
                <a:lnTo>
                  <a:pt x="2627586" y="1258280"/>
                </a:lnTo>
                <a:lnTo>
                  <a:pt x="2631082" y="1260825"/>
                </a:lnTo>
                <a:lnTo>
                  <a:pt x="2634261" y="1263369"/>
                </a:lnTo>
                <a:lnTo>
                  <a:pt x="2637757" y="1266550"/>
                </a:lnTo>
                <a:lnTo>
                  <a:pt x="2640936" y="1269412"/>
                </a:lnTo>
                <a:lnTo>
                  <a:pt x="2643797" y="1272275"/>
                </a:lnTo>
                <a:lnTo>
                  <a:pt x="2646340" y="1275456"/>
                </a:lnTo>
                <a:lnTo>
                  <a:pt x="2649200" y="1279272"/>
                </a:lnTo>
                <a:lnTo>
                  <a:pt x="2651743" y="1282453"/>
                </a:lnTo>
                <a:lnTo>
                  <a:pt x="2653968" y="1285952"/>
                </a:lnTo>
                <a:lnTo>
                  <a:pt x="2656194" y="1290087"/>
                </a:lnTo>
                <a:lnTo>
                  <a:pt x="2658101" y="1293903"/>
                </a:lnTo>
                <a:lnTo>
                  <a:pt x="2660008" y="1297720"/>
                </a:lnTo>
                <a:lnTo>
                  <a:pt x="2661597" y="1301855"/>
                </a:lnTo>
                <a:lnTo>
                  <a:pt x="2663187" y="1305990"/>
                </a:lnTo>
                <a:lnTo>
                  <a:pt x="2664140" y="1310125"/>
                </a:lnTo>
                <a:lnTo>
                  <a:pt x="2665094" y="1314896"/>
                </a:lnTo>
                <a:lnTo>
                  <a:pt x="2666047" y="1319030"/>
                </a:lnTo>
                <a:lnTo>
                  <a:pt x="2666683" y="1323483"/>
                </a:lnTo>
                <a:lnTo>
                  <a:pt x="2667001" y="1328254"/>
                </a:lnTo>
                <a:lnTo>
                  <a:pt x="2667001" y="1332707"/>
                </a:lnTo>
                <a:lnTo>
                  <a:pt x="2667001" y="1337478"/>
                </a:lnTo>
                <a:lnTo>
                  <a:pt x="2666683" y="1341931"/>
                </a:lnTo>
                <a:lnTo>
                  <a:pt x="2666047" y="1346384"/>
                </a:lnTo>
                <a:lnTo>
                  <a:pt x="2665094" y="1350837"/>
                </a:lnTo>
                <a:lnTo>
                  <a:pt x="2664140" y="1355290"/>
                </a:lnTo>
                <a:lnTo>
                  <a:pt x="2663187" y="1359424"/>
                </a:lnTo>
                <a:lnTo>
                  <a:pt x="2661597" y="1363559"/>
                </a:lnTo>
                <a:lnTo>
                  <a:pt x="2660008" y="1367694"/>
                </a:lnTo>
                <a:lnTo>
                  <a:pt x="2658101" y="1371511"/>
                </a:lnTo>
                <a:lnTo>
                  <a:pt x="2656194" y="1375646"/>
                </a:lnTo>
                <a:lnTo>
                  <a:pt x="2653968" y="1379144"/>
                </a:lnTo>
                <a:lnTo>
                  <a:pt x="2651743" y="1382643"/>
                </a:lnTo>
                <a:lnTo>
                  <a:pt x="2649200" y="1386460"/>
                </a:lnTo>
                <a:lnTo>
                  <a:pt x="2646340" y="1389959"/>
                </a:lnTo>
                <a:lnTo>
                  <a:pt x="2643797" y="1393139"/>
                </a:lnTo>
                <a:lnTo>
                  <a:pt x="2640936" y="1396320"/>
                </a:lnTo>
                <a:lnTo>
                  <a:pt x="2637757" y="1399182"/>
                </a:lnTo>
                <a:lnTo>
                  <a:pt x="2634261" y="1402045"/>
                </a:lnTo>
                <a:lnTo>
                  <a:pt x="2631082" y="1404590"/>
                </a:lnTo>
                <a:lnTo>
                  <a:pt x="2627586" y="1407134"/>
                </a:lnTo>
                <a:lnTo>
                  <a:pt x="2624089" y="1409679"/>
                </a:lnTo>
                <a:lnTo>
                  <a:pt x="2619957" y="1411587"/>
                </a:lnTo>
                <a:lnTo>
                  <a:pt x="2616142" y="1413495"/>
                </a:lnTo>
                <a:lnTo>
                  <a:pt x="2612328" y="1415404"/>
                </a:lnTo>
                <a:lnTo>
                  <a:pt x="2608196" y="1416994"/>
                </a:lnTo>
                <a:lnTo>
                  <a:pt x="2604063" y="1418266"/>
                </a:lnTo>
                <a:lnTo>
                  <a:pt x="2599613" y="1419857"/>
                </a:lnTo>
                <a:lnTo>
                  <a:pt x="2595481" y="1420811"/>
                </a:lnTo>
                <a:lnTo>
                  <a:pt x="2591031" y="1421447"/>
                </a:lnTo>
                <a:lnTo>
                  <a:pt x="2586263" y="1422083"/>
                </a:lnTo>
                <a:lnTo>
                  <a:pt x="2581813" y="1422401"/>
                </a:lnTo>
                <a:lnTo>
                  <a:pt x="2577363" y="1422401"/>
                </a:lnTo>
                <a:lnTo>
                  <a:pt x="2205776" y="1422401"/>
                </a:lnTo>
                <a:lnTo>
                  <a:pt x="2201326" y="1422401"/>
                </a:lnTo>
                <a:lnTo>
                  <a:pt x="2196558" y="1422083"/>
                </a:lnTo>
                <a:lnTo>
                  <a:pt x="2192108" y="1421447"/>
                </a:lnTo>
                <a:lnTo>
                  <a:pt x="2187658" y="1420811"/>
                </a:lnTo>
                <a:lnTo>
                  <a:pt x="2183526" y="1419857"/>
                </a:lnTo>
                <a:lnTo>
                  <a:pt x="2179393" y="1418266"/>
                </a:lnTo>
                <a:lnTo>
                  <a:pt x="2174943" y="1416994"/>
                </a:lnTo>
                <a:lnTo>
                  <a:pt x="2170811" y="1415404"/>
                </a:lnTo>
                <a:lnTo>
                  <a:pt x="2166997" y="1413495"/>
                </a:lnTo>
                <a:lnTo>
                  <a:pt x="2162864" y="1411587"/>
                </a:lnTo>
                <a:lnTo>
                  <a:pt x="2159368" y="1409679"/>
                </a:lnTo>
                <a:lnTo>
                  <a:pt x="2155871" y="1407134"/>
                </a:lnTo>
                <a:lnTo>
                  <a:pt x="2152057" y="1404590"/>
                </a:lnTo>
                <a:lnTo>
                  <a:pt x="2148878" y="1402045"/>
                </a:lnTo>
                <a:lnTo>
                  <a:pt x="2145700" y="1399182"/>
                </a:lnTo>
                <a:lnTo>
                  <a:pt x="2142521" y="1396320"/>
                </a:lnTo>
                <a:lnTo>
                  <a:pt x="2139342" y="1393139"/>
                </a:lnTo>
                <a:lnTo>
                  <a:pt x="2136481" y="1389959"/>
                </a:lnTo>
                <a:lnTo>
                  <a:pt x="2133939" y="1386460"/>
                </a:lnTo>
                <a:lnTo>
                  <a:pt x="2131713" y="1382643"/>
                </a:lnTo>
                <a:lnTo>
                  <a:pt x="2128853" y="1379144"/>
                </a:lnTo>
                <a:lnTo>
                  <a:pt x="2126945" y="1375646"/>
                </a:lnTo>
                <a:lnTo>
                  <a:pt x="2125038" y="1371511"/>
                </a:lnTo>
                <a:lnTo>
                  <a:pt x="2123131" y="1367694"/>
                </a:lnTo>
                <a:lnTo>
                  <a:pt x="2121542" y="1363559"/>
                </a:lnTo>
                <a:lnTo>
                  <a:pt x="2120270" y="1359424"/>
                </a:lnTo>
                <a:lnTo>
                  <a:pt x="2118999" y="1355290"/>
                </a:lnTo>
                <a:lnTo>
                  <a:pt x="2118045" y="1350837"/>
                </a:lnTo>
                <a:lnTo>
                  <a:pt x="2117092" y="1346384"/>
                </a:lnTo>
                <a:lnTo>
                  <a:pt x="2116456" y="1341931"/>
                </a:lnTo>
                <a:lnTo>
                  <a:pt x="2116138" y="1337478"/>
                </a:lnTo>
                <a:lnTo>
                  <a:pt x="2116138" y="1332707"/>
                </a:lnTo>
                <a:lnTo>
                  <a:pt x="2116138" y="1328254"/>
                </a:lnTo>
                <a:lnTo>
                  <a:pt x="2116456" y="1323483"/>
                </a:lnTo>
                <a:lnTo>
                  <a:pt x="2117092" y="1319030"/>
                </a:lnTo>
                <a:lnTo>
                  <a:pt x="2118045" y="1314896"/>
                </a:lnTo>
                <a:lnTo>
                  <a:pt x="2118999" y="1310125"/>
                </a:lnTo>
                <a:lnTo>
                  <a:pt x="2120270" y="1305990"/>
                </a:lnTo>
                <a:lnTo>
                  <a:pt x="2121542" y="1301855"/>
                </a:lnTo>
                <a:lnTo>
                  <a:pt x="2123131" y="1297720"/>
                </a:lnTo>
                <a:lnTo>
                  <a:pt x="2125038" y="1293903"/>
                </a:lnTo>
                <a:lnTo>
                  <a:pt x="2126945" y="1290087"/>
                </a:lnTo>
                <a:lnTo>
                  <a:pt x="2128853" y="1285952"/>
                </a:lnTo>
                <a:lnTo>
                  <a:pt x="2131713" y="1282453"/>
                </a:lnTo>
                <a:lnTo>
                  <a:pt x="2133939" y="1279272"/>
                </a:lnTo>
                <a:lnTo>
                  <a:pt x="2136481" y="1275456"/>
                </a:lnTo>
                <a:lnTo>
                  <a:pt x="2139342" y="1272275"/>
                </a:lnTo>
                <a:lnTo>
                  <a:pt x="2142521" y="1269412"/>
                </a:lnTo>
                <a:lnTo>
                  <a:pt x="2145700" y="1266550"/>
                </a:lnTo>
                <a:lnTo>
                  <a:pt x="2148878" y="1263369"/>
                </a:lnTo>
                <a:lnTo>
                  <a:pt x="2152057" y="1260825"/>
                </a:lnTo>
                <a:lnTo>
                  <a:pt x="2155871" y="1258280"/>
                </a:lnTo>
                <a:lnTo>
                  <a:pt x="2159368" y="1256054"/>
                </a:lnTo>
                <a:lnTo>
                  <a:pt x="2162864" y="1253509"/>
                </a:lnTo>
                <a:lnTo>
                  <a:pt x="2166997" y="1251601"/>
                </a:lnTo>
                <a:lnTo>
                  <a:pt x="2170811" y="1250011"/>
                </a:lnTo>
                <a:lnTo>
                  <a:pt x="2174943" y="1248420"/>
                </a:lnTo>
                <a:lnTo>
                  <a:pt x="2179393" y="1247148"/>
                </a:lnTo>
                <a:lnTo>
                  <a:pt x="2183526" y="1245876"/>
                </a:lnTo>
                <a:lnTo>
                  <a:pt x="2187658" y="1244922"/>
                </a:lnTo>
                <a:lnTo>
                  <a:pt x="2192108" y="1243967"/>
                </a:lnTo>
                <a:lnTo>
                  <a:pt x="2196558" y="1243649"/>
                </a:lnTo>
                <a:lnTo>
                  <a:pt x="2201326" y="1243331"/>
                </a:lnTo>
                <a:lnTo>
                  <a:pt x="2205776" y="1243013"/>
                </a:lnTo>
                <a:close/>
                <a:moveTo>
                  <a:pt x="89956" y="1243013"/>
                </a:moveTo>
                <a:lnTo>
                  <a:pt x="461542" y="1243013"/>
                </a:lnTo>
                <a:lnTo>
                  <a:pt x="465992" y="1243331"/>
                </a:lnTo>
                <a:lnTo>
                  <a:pt x="470442" y="1243649"/>
                </a:lnTo>
                <a:lnTo>
                  <a:pt x="474893" y="1243967"/>
                </a:lnTo>
                <a:lnTo>
                  <a:pt x="479343" y="1244922"/>
                </a:lnTo>
                <a:lnTo>
                  <a:pt x="483475" y="1245876"/>
                </a:lnTo>
                <a:lnTo>
                  <a:pt x="487925" y="1247148"/>
                </a:lnTo>
                <a:lnTo>
                  <a:pt x="492057" y="1248420"/>
                </a:lnTo>
                <a:lnTo>
                  <a:pt x="496508" y="1250011"/>
                </a:lnTo>
                <a:lnTo>
                  <a:pt x="500322" y="1251601"/>
                </a:lnTo>
                <a:lnTo>
                  <a:pt x="504136" y="1253509"/>
                </a:lnTo>
                <a:lnTo>
                  <a:pt x="507633" y="1256054"/>
                </a:lnTo>
                <a:lnTo>
                  <a:pt x="511447" y="1258280"/>
                </a:lnTo>
                <a:lnTo>
                  <a:pt x="514944" y="1260825"/>
                </a:lnTo>
                <a:lnTo>
                  <a:pt x="518122" y="1263369"/>
                </a:lnTo>
                <a:lnTo>
                  <a:pt x="521619" y="1266550"/>
                </a:lnTo>
                <a:lnTo>
                  <a:pt x="524798" y="1269412"/>
                </a:lnTo>
                <a:lnTo>
                  <a:pt x="527659" y="1272275"/>
                </a:lnTo>
                <a:lnTo>
                  <a:pt x="530519" y="1275456"/>
                </a:lnTo>
                <a:lnTo>
                  <a:pt x="533380" y="1279272"/>
                </a:lnTo>
                <a:lnTo>
                  <a:pt x="535605" y="1282453"/>
                </a:lnTo>
                <a:lnTo>
                  <a:pt x="537830" y="1285952"/>
                </a:lnTo>
                <a:lnTo>
                  <a:pt x="540055" y="1290087"/>
                </a:lnTo>
                <a:lnTo>
                  <a:pt x="541963" y="1293903"/>
                </a:lnTo>
                <a:lnTo>
                  <a:pt x="544188" y="1297720"/>
                </a:lnTo>
                <a:lnTo>
                  <a:pt x="545777" y="1301855"/>
                </a:lnTo>
                <a:lnTo>
                  <a:pt x="547048" y="1305990"/>
                </a:lnTo>
                <a:lnTo>
                  <a:pt x="548320" y="1310125"/>
                </a:lnTo>
                <a:lnTo>
                  <a:pt x="549273" y="1314577"/>
                </a:lnTo>
                <a:lnTo>
                  <a:pt x="549909" y="1319030"/>
                </a:lnTo>
                <a:lnTo>
                  <a:pt x="550545" y="1323483"/>
                </a:lnTo>
                <a:lnTo>
                  <a:pt x="550863" y="1328254"/>
                </a:lnTo>
                <a:lnTo>
                  <a:pt x="550863" y="1332707"/>
                </a:lnTo>
                <a:lnTo>
                  <a:pt x="550863" y="1337478"/>
                </a:lnTo>
                <a:lnTo>
                  <a:pt x="550545" y="1341931"/>
                </a:lnTo>
                <a:lnTo>
                  <a:pt x="549909" y="1346384"/>
                </a:lnTo>
                <a:lnTo>
                  <a:pt x="549273" y="1350837"/>
                </a:lnTo>
                <a:lnTo>
                  <a:pt x="548320" y="1354972"/>
                </a:lnTo>
                <a:lnTo>
                  <a:pt x="547048" y="1359106"/>
                </a:lnTo>
                <a:lnTo>
                  <a:pt x="545777" y="1363559"/>
                </a:lnTo>
                <a:lnTo>
                  <a:pt x="544188" y="1367694"/>
                </a:lnTo>
                <a:lnTo>
                  <a:pt x="541963" y="1371511"/>
                </a:lnTo>
                <a:lnTo>
                  <a:pt x="540055" y="1375646"/>
                </a:lnTo>
                <a:lnTo>
                  <a:pt x="537830" y="1379144"/>
                </a:lnTo>
                <a:lnTo>
                  <a:pt x="535605" y="1382643"/>
                </a:lnTo>
                <a:lnTo>
                  <a:pt x="533380" y="1386460"/>
                </a:lnTo>
                <a:lnTo>
                  <a:pt x="530519" y="1389959"/>
                </a:lnTo>
                <a:lnTo>
                  <a:pt x="527659" y="1392821"/>
                </a:lnTo>
                <a:lnTo>
                  <a:pt x="524798" y="1396320"/>
                </a:lnTo>
                <a:lnTo>
                  <a:pt x="521619" y="1399182"/>
                </a:lnTo>
                <a:lnTo>
                  <a:pt x="518122" y="1402045"/>
                </a:lnTo>
                <a:lnTo>
                  <a:pt x="514944" y="1404590"/>
                </a:lnTo>
                <a:lnTo>
                  <a:pt x="511447" y="1407134"/>
                </a:lnTo>
                <a:lnTo>
                  <a:pt x="507633" y="1409679"/>
                </a:lnTo>
                <a:lnTo>
                  <a:pt x="504136" y="1411587"/>
                </a:lnTo>
                <a:lnTo>
                  <a:pt x="500322" y="1413495"/>
                </a:lnTo>
                <a:lnTo>
                  <a:pt x="496508" y="1415404"/>
                </a:lnTo>
                <a:lnTo>
                  <a:pt x="492057" y="1416994"/>
                </a:lnTo>
                <a:lnTo>
                  <a:pt x="487925" y="1418266"/>
                </a:lnTo>
                <a:lnTo>
                  <a:pt x="483475" y="1419857"/>
                </a:lnTo>
                <a:lnTo>
                  <a:pt x="479343" y="1420811"/>
                </a:lnTo>
                <a:lnTo>
                  <a:pt x="474893" y="1421447"/>
                </a:lnTo>
                <a:lnTo>
                  <a:pt x="470442" y="1422083"/>
                </a:lnTo>
                <a:lnTo>
                  <a:pt x="465992" y="1422401"/>
                </a:lnTo>
                <a:lnTo>
                  <a:pt x="461542" y="1422401"/>
                </a:lnTo>
                <a:lnTo>
                  <a:pt x="89956" y="1422401"/>
                </a:lnTo>
                <a:lnTo>
                  <a:pt x="85188" y="1422401"/>
                </a:lnTo>
                <a:lnTo>
                  <a:pt x="80420" y="1422083"/>
                </a:lnTo>
                <a:lnTo>
                  <a:pt x="76288" y="1421447"/>
                </a:lnTo>
                <a:lnTo>
                  <a:pt x="71520" y="1420811"/>
                </a:lnTo>
                <a:lnTo>
                  <a:pt x="67387" y="1419857"/>
                </a:lnTo>
                <a:lnTo>
                  <a:pt x="63255" y="1418266"/>
                </a:lnTo>
                <a:lnTo>
                  <a:pt x="58805" y="1416994"/>
                </a:lnTo>
                <a:lnTo>
                  <a:pt x="54991" y="1415404"/>
                </a:lnTo>
                <a:lnTo>
                  <a:pt x="50858" y="1413495"/>
                </a:lnTo>
                <a:lnTo>
                  <a:pt x="47044" y="1411587"/>
                </a:lnTo>
                <a:lnTo>
                  <a:pt x="43230" y="1409679"/>
                </a:lnTo>
                <a:lnTo>
                  <a:pt x="39733" y="1407134"/>
                </a:lnTo>
                <a:lnTo>
                  <a:pt x="35919" y="1404590"/>
                </a:lnTo>
                <a:lnTo>
                  <a:pt x="32740" y="1402045"/>
                </a:lnTo>
                <a:lnTo>
                  <a:pt x="29561" y="1399182"/>
                </a:lnTo>
                <a:lnTo>
                  <a:pt x="26383" y="1396320"/>
                </a:lnTo>
                <a:lnTo>
                  <a:pt x="23204" y="1393139"/>
                </a:lnTo>
                <a:lnTo>
                  <a:pt x="20661" y="1389959"/>
                </a:lnTo>
                <a:lnTo>
                  <a:pt x="17800" y="1386460"/>
                </a:lnTo>
                <a:lnTo>
                  <a:pt x="15575" y="1382643"/>
                </a:lnTo>
                <a:lnTo>
                  <a:pt x="13032" y="1379144"/>
                </a:lnTo>
                <a:lnTo>
                  <a:pt x="10807" y="1375646"/>
                </a:lnTo>
                <a:lnTo>
                  <a:pt x="8900" y="1371511"/>
                </a:lnTo>
                <a:lnTo>
                  <a:pt x="6993" y="1367694"/>
                </a:lnTo>
                <a:lnTo>
                  <a:pt x="5403" y="1363559"/>
                </a:lnTo>
                <a:lnTo>
                  <a:pt x="4132" y="1359424"/>
                </a:lnTo>
                <a:lnTo>
                  <a:pt x="2861" y="1355290"/>
                </a:lnTo>
                <a:lnTo>
                  <a:pt x="1589" y="1350837"/>
                </a:lnTo>
                <a:lnTo>
                  <a:pt x="953" y="1346384"/>
                </a:lnTo>
                <a:lnTo>
                  <a:pt x="318" y="1341931"/>
                </a:lnTo>
                <a:lnTo>
                  <a:pt x="0" y="1337478"/>
                </a:lnTo>
                <a:lnTo>
                  <a:pt x="0" y="1332707"/>
                </a:lnTo>
                <a:lnTo>
                  <a:pt x="0" y="1328254"/>
                </a:lnTo>
                <a:lnTo>
                  <a:pt x="318" y="1323483"/>
                </a:lnTo>
                <a:lnTo>
                  <a:pt x="953" y="1319030"/>
                </a:lnTo>
                <a:lnTo>
                  <a:pt x="1589" y="1314896"/>
                </a:lnTo>
                <a:lnTo>
                  <a:pt x="2861" y="1310125"/>
                </a:lnTo>
                <a:lnTo>
                  <a:pt x="4132" y="1305990"/>
                </a:lnTo>
                <a:lnTo>
                  <a:pt x="5403" y="1301855"/>
                </a:lnTo>
                <a:lnTo>
                  <a:pt x="6993" y="1297720"/>
                </a:lnTo>
                <a:lnTo>
                  <a:pt x="8900" y="1293903"/>
                </a:lnTo>
                <a:lnTo>
                  <a:pt x="10807" y="1290087"/>
                </a:lnTo>
                <a:lnTo>
                  <a:pt x="13032" y="1285952"/>
                </a:lnTo>
                <a:lnTo>
                  <a:pt x="15575" y="1282453"/>
                </a:lnTo>
                <a:lnTo>
                  <a:pt x="17800" y="1279272"/>
                </a:lnTo>
                <a:lnTo>
                  <a:pt x="20661" y="1275456"/>
                </a:lnTo>
                <a:lnTo>
                  <a:pt x="23204" y="1272275"/>
                </a:lnTo>
                <a:lnTo>
                  <a:pt x="26383" y="1269412"/>
                </a:lnTo>
                <a:lnTo>
                  <a:pt x="29561" y="1266550"/>
                </a:lnTo>
                <a:lnTo>
                  <a:pt x="32740" y="1263369"/>
                </a:lnTo>
                <a:lnTo>
                  <a:pt x="35919" y="1260825"/>
                </a:lnTo>
                <a:lnTo>
                  <a:pt x="39733" y="1258280"/>
                </a:lnTo>
                <a:lnTo>
                  <a:pt x="43230" y="1256054"/>
                </a:lnTo>
                <a:lnTo>
                  <a:pt x="47044" y="1253509"/>
                </a:lnTo>
                <a:lnTo>
                  <a:pt x="50858" y="1251601"/>
                </a:lnTo>
                <a:lnTo>
                  <a:pt x="54991" y="1250011"/>
                </a:lnTo>
                <a:lnTo>
                  <a:pt x="58805" y="1248420"/>
                </a:lnTo>
                <a:lnTo>
                  <a:pt x="63255" y="1247148"/>
                </a:lnTo>
                <a:lnTo>
                  <a:pt x="67387" y="1245876"/>
                </a:lnTo>
                <a:lnTo>
                  <a:pt x="71520" y="1244922"/>
                </a:lnTo>
                <a:lnTo>
                  <a:pt x="76288" y="1243967"/>
                </a:lnTo>
                <a:lnTo>
                  <a:pt x="80420" y="1243649"/>
                </a:lnTo>
                <a:lnTo>
                  <a:pt x="85188" y="1243331"/>
                </a:lnTo>
                <a:lnTo>
                  <a:pt x="89956" y="1243013"/>
                </a:lnTo>
                <a:close/>
                <a:moveTo>
                  <a:pt x="1394182" y="763588"/>
                </a:moveTo>
                <a:lnTo>
                  <a:pt x="1379887" y="763905"/>
                </a:lnTo>
                <a:lnTo>
                  <a:pt x="1364957" y="764855"/>
                </a:lnTo>
                <a:lnTo>
                  <a:pt x="1350979" y="766439"/>
                </a:lnTo>
                <a:lnTo>
                  <a:pt x="1336684" y="768340"/>
                </a:lnTo>
                <a:lnTo>
                  <a:pt x="1322388" y="770558"/>
                </a:lnTo>
                <a:lnTo>
                  <a:pt x="1336366" y="773726"/>
                </a:lnTo>
                <a:lnTo>
                  <a:pt x="1350344" y="776577"/>
                </a:lnTo>
                <a:lnTo>
                  <a:pt x="1364003" y="779745"/>
                </a:lnTo>
                <a:lnTo>
                  <a:pt x="1377981" y="783230"/>
                </a:lnTo>
                <a:lnTo>
                  <a:pt x="1391323" y="787032"/>
                </a:lnTo>
                <a:lnTo>
                  <a:pt x="1404666" y="790517"/>
                </a:lnTo>
                <a:lnTo>
                  <a:pt x="1418008" y="794318"/>
                </a:lnTo>
                <a:lnTo>
                  <a:pt x="1431033" y="798754"/>
                </a:lnTo>
                <a:lnTo>
                  <a:pt x="1444057" y="802872"/>
                </a:lnTo>
                <a:lnTo>
                  <a:pt x="1456764" y="807624"/>
                </a:lnTo>
                <a:lnTo>
                  <a:pt x="1469471" y="812376"/>
                </a:lnTo>
                <a:lnTo>
                  <a:pt x="1482178" y="817445"/>
                </a:lnTo>
                <a:lnTo>
                  <a:pt x="1494567" y="822831"/>
                </a:lnTo>
                <a:lnTo>
                  <a:pt x="1507274" y="828217"/>
                </a:lnTo>
                <a:lnTo>
                  <a:pt x="1519664" y="833919"/>
                </a:lnTo>
                <a:lnTo>
                  <a:pt x="1531735" y="839622"/>
                </a:lnTo>
                <a:lnTo>
                  <a:pt x="1543489" y="845958"/>
                </a:lnTo>
                <a:lnTo>
                  <a:pt x="1555243" y="852294"/>
                </a:lnTo>
                <a:lnTo>
                  <a:pt x="1566997" y="858947"/>
                </a:lnTo>
                <a:lnTo>
                  <a:pt x="1578433" y="865600"/>
                </a:lnTo>
                <a:lnTo>
                  <a:pt x="1589869" y="872569"/>
                </a:lnTo>
                <a:lnTo>
                  <a:pt x="1600670" y="879856"/>
                </a:lnTo>
                <a:lnTo>
                  <a:pt x="1611789" y="887142"/>
                </a:lnTo>
                <a:lnTo>
                  <a:pt x="1622590" y="895063"/>
                </a:lnTo>
                <a:lnTo>
                  <a:pt x="1633073" y="902983"/>
                </a:lnTo>
                <a:lnTo>
                  <a:pt x="1643874" y="910586"/>
                </a:lnTo>
                <a:lnTo>
                  <a:pt x="1654039" y="919140"/>
                </a:lnTo>
                <a:lnTo>
                  <a:pt x="1664522" y="927694"/>
                </a:lnTo>
                <a:lnTo>
                  <a:pt x="1674370" y="935931"/>
                </a:lnTo>
                <a:lnTo>
                  <a:pt x="1684218" y="944801"/>
                </a:lnTo>
                <a:lnTo>
                  <a:pt x="1693748" y="953988"/>
                </a:lnTo>
                <a:lnTo>
                  <a:pt x="1703279" y="963493"/>
                </a:lnTo>
                <a:lnTo>
                  <a:pt x="1712491" y="972363"/>
                </a:lnTo>
                <a:lnTo>
                  <a:pt x="1721704" y="982184"/>
                </a:lnTo>
                <a:lnTo>
                  <a:pt x="1730599" y="992005"/>
                </a:lnTo>
                <a:lnTo>
                  <a:pt x="1739176" y="1002143"/>
                </a:lnTo>
                <a:lnTo>
                  <a:pt x="1747753" y="1012281"/>
                </a:lnTo>
                <a:lnTo>
                  <a:pt x="1756012" y="1022419"/>
                </a:lnTo>
                <a:lnTo>
                  <a:pt x="1763954" y="1033190"/>
                </a:lnTo>
                <a:lnTo>
                  <a:pt x="1771896" y="1043645"/>
                </a:lnTo>
                <a:lnTo>
                  <a:pt x="1779520" y="1054416"/>
                </a:lnTo>
                <a:lnTo>
                  <a:pt x="1786827" y="1065187"/>
                </a:lnTo>
                <a:lnTo>
                  <a:pt x="1794133" y="1076276"/>
                </a:lnTo>
                <a:lnTo>
                  <a:pt x="1801440" y="1087681"/>
                </a:lnTo>
                <a:lnTo>
                  <a:pt x="1808111" y="1099086"/>
                </a:lnTo>
                <a:lnTo>
                  <a:pt x="1814782" y="1110807"/>
                </a:lnTo>
                <a:lnTo>
                  <a:pt x="1820818" y="1122529"/>
                </a:lnTo>
                <a:lnTo>
                  <a:pt x="1827171" y="1134568"/>
                </a:lnTo>
                <a:lnTo>
                  <a:pt x="1832889" y="1146606"/>
                </a:lnTo>
                <a:lnTo>
                  <a:pt x="1838925" y="1158645"/>
                </a:lnTo>
                <a:lnTo>
                  <a:pt x="1844326" y="1171001"/>
                </a:lnTo>
                <a:lnTo>
                  <a:pt x="1849726" y="1183356"/>
                </a:lnTo>
                <a:lnTo>
                  <a:pt x="1854491" y="1196345"/>
                </a:lnTo>
                <a:lnTo>
                  <a:pt x="1859256" y="1209017"/>
                </a:lnTo>
                <a:lnTo>
                  <a:pt x="1864022" y="1221689"/>
                </a:lnTo>
                <a:lnTo>
                  <a:pt x="1868151" y="1234679"/>
                </a:lnTo>
                <a:lnTo>
                  <a:pt x="1872599" y="1247668"/>
                </a:lnTo>
                <a:lnTo>
                  <a:pt x="1876411" y="1260973"/>
                </a:lnTo>
                <a:lnTo>
                  <a:pt x="1880223" y="1274279"/>
                </a:lnTo>
                <a:lnTo>
                  <a:pt x="1884035" y="1287585"/>
                </a:lnTo>
                <a:lnTo>
                  <a:pt x="1887212" y="1301525"/>
                </a:lnTo>
                <a:lnTo>
                  <a:pt x="1890388" y="1315147"/>
                </a:lnTo>
                <a:lnTo>
                  <a:pt x="1893247" y="1329087"/>
                </a:lnTo>
                <a:lnTo>
                  <a:pt x="1896424" y="1343026"/>
                </a:lnTo>
                <a:lnTo>
                  <a:pt x="1898648" y="1328770"/>
                </a:lnTo>
                <a:lnTo>
                  <a:pt x="1900554" y="1314830"/>
                </a:lnTo>
                <a:lnTo>
                  <a:pt x="1902142" y="1300257"/>
                </a:lnTo>
                <a:lnTo>
                  <a:pt x="1903095" y="1286001"/>
                </a:lnTo>
                <a:lnTo>
                  <a:pt x="1903413" y="1271428"/>
                </a:lnTo>
                <a:lnTo>
                  <a:pt x="1903413" y="1257172"/>
                </a:lnTo>
                <a:lnTo>
                  <a:pt x="1903095" y="1242599"/>
                </a:lnTo>
                <a:lnTo>
                  <a:pt x="1902142" y="1228026"/>
                </a:lnTo>
                <a:lnTo>
                  <a:pt x="1900872" y="1213453"/>
                </a:lnTo>
                <a:lnTo>
                  <a:pt x="1898966" y="1199196"/>
                </a:lnTo>
                <a:lnTo>
                  <a:pt x="1896742" y="1184623"/>
                </a:lnTo>
                <a:lnTo>
                  <a:pt x="1893565" y="1170050"/>
                </a:lnTo>
                <a:lnTo>
                  <a:pt x="1890388" y="1155794"/>
                </a:lnTo>
                <a:lnTo>
                  <a:pt x="1886894" y="1141538"/>
                </a:lnTo>
                <a:lnTo>
                  <a:pt x="1882447" y="1127598"/>
                </a:lnTo>
                <a:lnTo>
                  <a:pt x="1877999" y="1113659"/>
                </a:lnTo>
                <a:lnTo>
                  <a:pt x="1873234" y="1099402"/>
                </a:lnTo>
                <a:lnTo>
                  <a:pt x="1867834" y="1085780"/>
                </a:lnTo>
                <a:lnTo>
                  <a:pt x="1862115" y="1072157"/>
                </a:lnTo>
                <a:lnTo>
                  <a:pt x="1855762" y="1058534"/>
                </a:lnTo>
                <a:lnTo>
                  <a:pt x="1849408" y="1045545"/>
                </a:lnTo>
                <a:lnTo>
                  <a:pt x="1842420" y="1032240"/>
                </a:lnTo>
                <a:lnTo>
                  <a:pt x="1834796" y="1019250"/>
                </a:lnTo>
                <a:lnTo>
                  <a:pt x="1827489" y="1006578"/>
                </a:lnTo>
                <a:lnTo>
                  <a:pt x="1819230" y="993906"/>
                </a:lnTo>
                <a:lnTo>
                  <a:pt x="1810652" y="981867"/>
                </a:lnTo>
                <a:lnTo>
                  <a:pt x="1802075" y="969829"/>
                </a:lnTo>
                <a:lnTo>
                  <a:pt x="1792863" y="957790"/>
                </a:lnTo>
                <a:lnTo>
                  <a:pt x="1783332" y="946385"/>
                </a:lnTo>
                <a:lnTo>
                  <a:pt x="1773484" y="934980"/>
                </a:lnTo>
                <a:lnTo>
                  <a:pt x="1763319" y="924209"/>
                </a:lnTo>
                <a:lnTo>
                  <a:pt x="1752836" y="913437"/>
                </a:lnTo>
                <a:lnTo>
                  <a:pt x="1742670" y="903300"/>
                </a:lnTo>
                <a:lnTo>
                  <a:pt x="1731552" y="893162"/>
                </a:lnTo>
                <a:lnTo>
                  <a:pt x="1720115" y="883341"/>
                </a:lnTo>
                <a:lnTo>
                  <a:pt x="1708679" y="873837"/>
                </a:lnTo>
                <a:lnTo>
                  <a:pt x="1696925" y="864649"/>
                </a:lnTo>
                <a:lnTo>
                  <a:pt x="1684854" y="856095"/>
                </a:lnTo>
                <a:lnTo>
                  <a:pt x="1672464" y="847542"/>
                </a:lnTo>
                <a:lnTo>
                  <a:pt x="1660075" y="839305"/>
                </a:lnTo>
                <a:lnTo>
                  <a:pt x="1647050" y="831701"/>
                </a:lnTo>
                <a:lnTo>
                  <a:pt x="1634026" y="824415"/>
                </a:lnTo>
                <a:lnTo>
                  <a:pt x="1621001" y="817445"/>
                </a:lnTo>
                <a:lnTo>
                  <a:pt x="1607659" y="811109"/>
                </a:lnTo>
                <a:lnTo>
                  <a:pt x="1594317" y="804773"/>
                </a:lnTo>
                <a:lnTo>
                  <a:pt x="1580657" y="799070"/>
                </a:lnTo>
                <a:lnTo>
                  <a:pt x="1566679" y="793685"/>
                </a:lnTo>
                <a:lnTo>
                  <a:pt x="1552702" y="788616"/>
                </a:lnTo>
                <a:lnTo>
                  <a:pt x="1538724" y="784181"/>
                </a:lnTo>
                <a:lnTo>
                  <a:pt x="1524429" y="780062"/>
                </a:lnTo>
                <a:lnTo>
                  <a:pt x="1510133" y="776577"/>
                </a:lnTo>
                <a:lnTo>
                  <a:pt x="1495838" y="773092"/>
                </a:lnTo>
                <a:lnTo>
                  <a:pt x="1481225" y="770241"/>
                </a:lnTo>
                <a:lnTo>
                  <a:pt x="1466930" y="768023"/>
                </a:lnTo>
                <a:lnTo>
                  <a:pt x="1452317" y="766123"/>
                </a:lnTo>
                <a:lnTo>
                  <a:pt x="1438021" y="764855"/>
                </a:lnTo>
                <a:lnTo>
                  <a:pt x="1423091" y="763905"/>
                </a:lnTo>
                <a:lnTo>
                  <a:pt x="1408478" y="763588"/>
                </a:lnTo>
                <a:lnTo>
                  <a:pt x="1394182" y="763588"/>
                </a:lnTo>
                <a:close/>
                <a:moveTo>
                  <a:pt x="1334136" y="676275"/>
                </a:moveTo>
                <a:lnTo>
                  <a:pt x="1350963" y="676593"/>
                </a:lnTo>
                <a:lnTo>
                  <a:pt x="1368108" y="677227"/>
                </a:lnTo>
                <a:lnTo>
                  <a:pt x="1384618" y="678180"/>
                </a:lnTo>
                <a:lnTo>
                  <a:pt x="1401128" y="679767"/>
                </a:lnTo>
                <a:lnTo>
                  <a:pt x="1417956" y="681671"/>
                </a:lnTo>
                <a:lnTo>
                  <a:pt x="1434149" y="683893"/>
                </a:lnTo>
                <a:lnTo>
                  <a:pt x="1450341" y="686750"/>
                </a:lnTo>
                <a:lnTo>
                  <a:pt x="1466534" y="689607"/>
                </a:lnTo>
                <a:lnTo>
                  <a:pt x="1482409" y="693416"/>
                </a:lnTo>
                <a:lnTo>
                  <a:pt x="1498284" y="696908"/>
                </a:lnTo>
                <a:lnTo>
                  <a:pt x="1513841" y="701034"/>
                </a:lnTo>
                <a:lnTo>
                  <a:pt x="1529399" y="706113"/>
                </a:lnTo>
                <a:lnTo>
                  <a:pt x="1544956" y="710874"/>
                </a:lnTo>
                <a:lnTo>
                  <a:pt x="1559879" y="716270"/>
                </a:lnTo>
                <a:lnTo>
                  <a:pt x="1574801" y="721984"/>
                </a:lnTo>
                <a:lnTo>
                  <a:pt x="1589406" y="728015"/>
                </a:lnTo>
                <a:lnTo>
                  <a:pt x="1604328" y="734364"/>
                </a:lnTo>
                <a:lnTo>
                  <a:pt x="1618933" y="741029"/>
                </a:lnTo>
                <a:lnTo>
                  <a:pt x="1632903" y="748013"/>
                </a:lnTo>
                <a:lnTo>
                  <a:pt x="1646873" y="755631"/>
                </a:lnTo>
                <a:lnTo>
                  <a:pt x="1661161" y="763567"/>
                </a:lnTo>
                <a:lnTo>
                  <a:pt x="1674813" y="771185"/>
                </a:lnTo>
                <a:lnTo>
                  <a:pt x="1688148" y="779755"/>
                </a:lnTo>
                <a:lnTo>
                  <a:pt x="1701166" y="788643"/>
                </a:lnTo>
                <a:lnTo>
                  <a:pt x="1714183" y="797531"/>
                </a:lnTo>
                <a:lnTo>
                  <a:pt x="1726883" y="806736"/>
                </a:lnTo>
                <a:lnTo>
                  <a:pt x="1739266" y="816259"/>
                </a:lnTo>
                <a:lnTo>
                  <a:pt x="1751648" y="826416"/>
                </a:lnTo>
                <a:lnTo>
                  <a:pt x="1763713" y="836574"/>
                </a:lnTo>
                <a:lnTo>
                  <a:pt x="1775461" y="847049"/>
                </a:lnTo>
                <a:lnTo>
                  <a:pt x="1786891" y="857841"/>
                </a:lnTo>
                <a:lnTo>
                  <a:pt x="1798321" y="868634"/>
                </a:lnTo>
                <a:lnTo>
                  <a:pt x="1809433" y="880061"/>
                </a:lnTo>
                <a:lnTo>
                  <a:pt x="1820228" y="891488"/>
                </a:lnTo>
                <a:lnTo>
                  <a:pt x="1830706" y="903233"/>
                </a:lnTo>
                <a:lnTo>
                  <a:pt x="1840866" y="915295"/>
                </a:lnTo>
                <a:lnTo>
                  <a:pt x="1850708" y="927674"/>
                </a:lnTo>
                <a:lnTo>
                  <a:pt x="1860234" y="940054"/>
                </a:lnTo>
                <a:lnTo>
                  <a:pt x="1869441" y="952751"/>
                </a:lnTo>
                <a:lnTo>
                  <a:pt x="1878648" y="965765"/>
                </a:lnTo>
                <a:lnTo>
                  <a:pt x="1887221" y="979097"/>
                </a:lnTo>
                <a:lnTo>
                  <a:pt x="1895794" y="992429"/>
                </a:lnTo>
                <a:lnTo>
                  <a:pt x="1903731" y="1006078"/>
                </a:lnTo>
                <a:lnTo>
                  <a:pt x="1911351" y="1020045"/>
                </a:lnTo>
                <a:lnTo>
                  <a:pt x="1918971" y="1034011"/>
                </a:lnTo>
                <a:lnTo>
                  <a:pt x="1925956" y="1048295"/>
                </a:lnTo>
                <a:lnTo>
                  <a:pt x="1932624" y="1062579"/>
                </a:lnTo>
                <a:lnTo>
                  <a:pt x="1938974" y="1077181"/>
                </a:lnTo>
                <a:lnTo>
                  <a:pt x="1945324" y="1092100"/>
                </a:lnTo>
                <a:lnTo>
                  <a:pt x="1950721" y="1107019"/>
                </a:lnTo>
                <a:lnTo>
                  <a:pt x="1956118" y="1122255"/>
                </a:lnTo>
                <a:lnTo>
                  <a:pt x="1961198" y="1137809"/>
                </a:lnTo>
                <a:lnTo>
                  <a:pt x="1965961" y="1153045"/>
                </a:lnTo>
                <a:lnTo>
                  <a:pt x="1970088" y="1168599"/>
                </a:lnTo>
                <a:lnTo>
                  <a:pt x="1973898" y="1184787"/>
                </a:lnTo>
                <a:lnTo>
                  <a:pt x="1977074" y="1200341"/>
                </a:lnTo>
                <a:lnTo>
                  <a:pt x="1980566" y="1216530"/>
                </a:lnTo>
                <a:lnTo>
                  <a:pt x="1983106" y="1232718"/>
                </a:lnTo>
                <a:lnTo>
                  <a:pt x="1985328" y="1249224"/>
                </a:lnTo>
                <a:lnTo>
                  <a:pt x="1987234" y="1265413"/>
                </a:lnTo>
                <a:lnTo>
                  <a:pt x="1988504" y="1282236"/>
                </a:lnTo>
                <a:lnTo>
                  <a:pt x="1990091" y="1298742"/>
                </a:lnTo>
                <a:lnTo>
                  <a:pt x="1990726" y="1315883"/>
                </a:lnTo>
                <a:lnTo>
                  <a:pt x="1990726" y="1332707"/>
                </a:lnTo>
                <a:lnTo>
                  <a:pt x="1990726" y="1349848"/>
                </a:lnTo>
                <a:lnTo>
                  <a:pt x="1990091" y="1366354"/>
                </a:lnTo>
                <a:lnTo>
                  <a:pt x="1988504" y="1383177"/>
                </a:lnTo>
                <a:lnTo>
                  <a:pt x="1987234" y="1400000"/>
                </a:lnTo>
                <a:lnTo>
                  <a:pt x="1985328" y="1416189"/>
                </a:lnTo>
                <a:lnTo>
                  <a:pt x="1983106" y="1432695"/>
                </a:lnTo>
                <a:lnTo>
                  <a:pt x="1980566" y="1448884"/>
                </a:lnTo>
                <a:lnTo>
                  <a:pt x="1977074" y="1464755"/>
                </a:lnTo>
                <a:lnTo>
                  <a:pt x="1973898" y="1480943"/>
                </a:lnTo>
                <a:lnTo>
                  <a:pt x="1970088" y="1496815"/>
                </a:lnTo>
                <a:lnTo>
                  <a:pt x="1965961" y="1512368"/>
                </a:lnTo>
                <a:lnTo>
                  <a:pt x="1961198" y="1527922"/>
                </a:lnTo>
                <a:lnTo>
                  <a:pt x="1956118" y="1543158"/>
                </a:lnTo>
                <a:lnTo>
                  <a:pt x="1950721" y="1558395"/>
                </a:lnTo>
                <a:lnTo>
                  <a:pt x="1945324" y="1573314"/>
                </a:lnTo>
                <a:lnTo>
                  <a:pt x="1938974" y="1588232"/>
                </a:lnTo>
                <a:lnTo>
                  <a:pt x="1932624" y="1602834"/>
                </a:lnTo>
                <a:lnTo>
                  <a:pt x="1925956" y="1617118"/>
                </a:lnTo>
                <a:lnTo>
                  <a:pt x="1918971" y="1631719"/>
                </a:lnTo>
                <a:lnTo>
                  <a:pt x="1911351" y="1645686"/>
                </a:lnTo>
                <a:lnTo>
                  <a:pt x="1903731" y="1659335"/>
                </a:lnTo>
                <a:lnTo>
                  <a:pt x="1895794" y="1672984"/>
                </a:lnTo>
                <a:lnTo>
                  <a:pt x="1887221" y="1686316"/>
                </a:lnTo>
                <a:lnTo>
                  <a:pt x="1878648" y="1699648"/>
                </a:lnTo>
                <a:lnTo>
                  <a:pt x="1869441" y="1712662"/>
                </a:lnTo>
                <a:lnTo>
                  <a:pt x="1860234" y="1725359"/>
                </a:lnTo>
                <a:lnTo>
                  <a:pt x="1850708" y="1738056"/>
                </a:lnTo>
                <a:lnTo>
                  <a:pt x="1840866" y="1750118"/>
                </a:lnTo>
                <a:lnTo>
                  <a:pt x="1830706" y="1762180"/>
                </a:lnTo>
                <a:lnTo>
                  <a:pt x="1820228" y="1773925"/>
                </a:lnTo>
                <a:lnTo>
                  <a:pt x="1809433" y="1785670"/>
                </a:lnTo>
                <a:lnTo>
                  <a:pt x="1798321" y="1796780"/>
                </a:lnTo>
                <a:lnTo>
                  <a:pt x="1786891" y="1807889"/>
                </a:lnTo>
                <a:lnTo>
                  <a:pt x="1775461" y="1818682"/>
                </a:lnTo>
                <a:lnTo>
                  <a:pt x="1763713" y="1828839"/>
                </a:lnTo>
                <a:lnTo>
                  <a:pt x="1751648" y="1838997"/>
                </a:lnTo>
                <a:lnTo>
                  <a:pt x="1739266" y="1848837"/>
                </a:lnTo>
                <a:lnTo>
                  <a:pt x="1726883" y="1858677"/>
                </a:lnTo>
                <a:lnTo>
                  <a:pt x="1714183" y="1867882"/>
                </a:lnTo>
                <a:lnTo>
                  <a:pt x="1701166" y="1877088"/>
                </a:lnTo>
                <a:lnTo>
                  <a:pt x="1688148" y="1885658"/>
                </a:lnTo>
                <a:lnTo>
                  <a:pt x="1674813" y="1893911"/>
                </a:lnTo>
                <a:lnTo>
                  <a:pt x="1661161" y="1902164"/>
                </a:lnTo>
                <a:lnTo>
                  <a:pt x="1646873" y="1909782"/>
                </a:lnTo>
                <a:lnTo>
                  <a:pt x="1632903" y="1917083"/>
                </a:lnTo>
                <a:lnTo>
                  <a:pt x="1618933" y="1924384"/>
                </a:lnTo>
                <a:lnTo>
                  <a:pt x="1604328" y="1931050"/>
                </a:lnTo>
                <a:lnTo>
                  <a:pt x="1589406" y="1937398"/>
                </a:lnTo>
                <a:lnTo>
                  <a:pt x="1574801" y="1943429"/>
                </a:lnTo>
                <a:lnTo>
                  <a:pt x="1559879" y="1949143"/>
                </a:lnTo>
                <a:lnTo>
                  <a:pt x="1544956" y="1954539"/>
                </a:lnTo>
                <a:lnTo>
                  <a:pt x="1529399" y="1959618"/>
                </a:lnTo>
                <a:lnTo>
                  <a:pt x="1513841" y="1964062"/>
                </a:lnTo>
                <a:lnTo>
                  <a:pt x="1498284" y="1968188"/>
                </a:lnTo>
                <a:lnTo>
                  <a:pt x="1482409" y="1972315"/>
                </a:lnTo>
                <a:lnTo>
                  <a:pt x="1466534" y="1975806"/>
                </a:lnTo>
                <a:lnTo>
                  <a:pt x="1450341" y="1978663"/>
                </a:lnTo>
                <a:lnTo>
                  <a:pt x="1434149" y="1981203"/>
                </a:lnTo>
                <a:lnTo>
                  <a:pt x="1417956" y="1983742"/>
                </a:lnTo>
                <a:lnTo>
                  <a:pt x="1401128" y="1985647"/>
                </a:lnTo>
                <a:lnTo>
                  <a:pt x="1384618" y="1987234"/>
                </a:lnTo>
                <a:lnTo>
                  <a:pt x="1368108" y="1988186"/>
                </a:lnTo>
                <a:lnTo>
                  <a:pt x="1350963" y="1988821"/>
                </a:lnTo>
                <a:lnTo>
                  <a:pt x="1334136" y="1989138"/>
                </a:lnTo>
                <a:lnTo>
                  <a:pt x="1316991" y="1988821"/>
                </a:lnTo>
                <a:lnTo>
                  <a:pt x="1300481" y="1988186"/>
                </a:lnTo>
                <a:lnTo>
                  <a:pt x="1283653" y="1987234"/>
                </a:lnTo>
                <a:lnTo>
                  <a:pt x="1267143" y="1985647"/>
                </a:lnTo>
                <a:lnTo>
                  <a:pt x="1250633" y="1983742"/>
                </a:lnTo>
                <a:lnTo>
                  <a:pt x="1234123" y="1981203"/>
                </a:lnTo>
                <a:lnTo>
                  <a:pt x="1217931" y="1978663"/>
                </a:lnTo>
                <a:lnTo>
                  <a:pt x="1202056" y="1975806"/>
                </a:lnTo>
                <a:lnTo>
                  <a:pt x="1185863" y="1972315"/>
                </a:lnTo>
                <a:lnTo>
                  <a:pt x="1170306" y="1968188"/>
                </a:lnTo>
                <a:lnTo>
                  <a:pt x="1154431" y="1964062"/>
                </a:lnTo>
                <a:lnTo>
                  <a:pt x="1138873" y="1959618"/>
                </a:lnTo>
                <a:lnTo>
                  <a:pt x="1123633" y="1954539"/>
                </a:lnTo>
                <a:lnTo>
                  <a:pt x="1108711" y="1949143"/>
                </a:lnTo>
                <a:lnTo>
                  <a:pt x="1093471" y="1943429"/>
                </a:lnTo>
                <a:lnTo>
                  <a:pt x="1078548" y="1937398"/>
                </a:lnTo>
                <a:lnTo>
                  <a:pt x="1064261" y="1931050"/>
                </a:lnTo>
                <a:lnTo>
                  <a:pt x="1049656" y="1924384"/>
                </a:lnTo>
                <a:lnTo>
                  <a:pt x="1035368" y="1917083"/>
                </a:lnTo>
                <a:lnTo>
                  <a:pt x="1021398" y="1909782"/>
                </a:lnTo>
                <a:lnTo>
                  <a:pt x="1007428" y="1902164"/>
                </a:lnTo>
                <a:lnTo>
                  <a:pt x="993776" y="1893911"/>
                </a:lnTo>
                <a:lnTo>
                  <a:pt x="980441" y="1885658"/>
                </a:lnTo>
                <a:lnTo>
                  <a:pt x="967423" y="1877088"/>
                </a:lnTo>
                <a:lnTo>
                  <a:pt x="954088" y="1867882"/>
                </a:lnTo>
                <a:lnTo>
                  <a:pt x="941388" y="1858677"/>
                </a:lnTo>
                <a:lnTo>
                  <a:pt x="928688" y="1848837"/>
                </a:lnTo>
                <a:lnTo>
                  <a:pt x="916623" y="1838997"/>
                </a:lnTo>
                <a:lnTo>
                  <a:pt x="904558" y="1828839"/>
                </a:lnTo>
                <a:lnTo>
                  <a:pt x="892811" y="1818682"/>
                </a:lnTo>
                <a:lnTo>
                  <a:pt x="881063" y="1807889"/>
                </a:lnTo>
                <a:lnTo>
                  <a:pt x="869951" y="1796780"/>
                </a:lnTo>
                <a:lnTo>
                  <a:pt x="858838" y="1785670"/>
                </a:lnTo>
                <a:lnTo>
                  <a:pt x="848043" y="1773925"/>
                </a:lnTo>
                <a:lnTo>
                  <a:pt x="837883" y="1762180"/>
                </a:lnTo>
                <a:lnTo>
                  <a:pt x="827723" y="1750118"/>
                </a:lnTo>
                <a:lnTo>
                  <a:pt x="817881" y="1738056"/>
                </a:lnTo>
                <a:lnTo>
                  <a:pt x="808038" y="1725359"/>
                </a:lnTo>
                <a:lnTo>
                  <a:pt x="798831" y="1712662"/>
                </a:lnTo>
                <a:lnTo>
                  <a:pt x="789623" y="1699648"/>
                </a:lnTo>
                <a:lnTo>
                  <a:pt x="781368" y="1686316"/>
                </a:lnTo>
                <a:lnTo>
                  <a:pt x="772796" y="1672984"/>
                </a:lnTo>
                <a:lnTo>
                  <a:pt x="764541" y="1659335"/>
                </a:lnTo>
                <a:lnTo>
                  <a:pt x="756921" y="1645686"/>
                </a:lnTo>
                <a:lnTo>
                  <a:pt x="749618" y="1631719"/>
                </a:lnTo>
                <a:lnTo>
                  <a:pt x="742316" y="1617118"/>
                </a:lnTo>
                <a:lnTo>
                  <a:pt x="735648" y="1602834"/>
                </a:lnTo>
                <a:lnTo>
                  <a:pt x="729298" y="1588232"/>
                </a:lnTo>
                <a:lnTo>
                  <a:pt x="723266" y="1573314"/>
                </a:lnTo>
                <a:lnTo>
                  <a:pt x="717551" y="1558395"/>
                </a:lnTo>
                <a:lnTo>
                  <a:pt x="712153" y="1543158"/>
                </a:lnTo>
                <a:lnTo>
                  <a:pt x="707073" y="1527922"/>
                </a:lnTo>
                <a:lnTo>
                  <a:pt x="702628" y="1512368"/>
                </a:lnTo>
                <a:lnTo>
                  <a:pt x="698501" y="1496815"/>
                </a:lnTo>
                <a:lnTo>
                  <a:pt x="694373" y="1480943"/>
                </a:lnTo>
                <a:lnTo>
                  <a:pt x="691198" y="1464755"/>
                </a:lnTo>
                <a:lnTo>
                  <a:pt x="688023" y="1448884"/>
                </a:lnTo>
                <a:lnTo>
                  <a:pt x="685483" y="1432695"/>
                </a:lnTo>
                <a:lnTo>
                  <a:pt x="682943" y="1416189"/>
                </a:lnTo>
                <a:lnTo>
                  <a:pt x="681038" y="1400000"/>
                </a:lnTo>
                <a:lnTo>
                  <a:pt x="679768" y="1383177"/>
                </a:lnTo>
                <a:lnTo>
                  <a:pt x="678498" y="1366354"/>
                </a:lnTo>
                <a:lnTo>
                  <a:pt x="677863" y="1349848"/>
                </a:lnTo>
                <a:lnTo>
                  <a:pt x="677863" y="1332707"/>
                </a:lnTo>
                <a:lnTo>
                  <a:pt x="677863" y="1315883"/>
                </a:lnTo>
                <a:lnTo>
                  <a:pt x="678498" y="1298742"/>
                </a:lnTo>
                <a:lnTo>
                  <a:pt x="679768" y="1282236"/>
                </a:lnTo>
                <a:lnTo>
                  <a:pt x="681038" y="1265413"/>
                </a:lnTo>
                <a:lnTo>
                  <a:pt x="682943" y="1249224"/>
                </a:lnTo>
                <a:lnTo>
                  <a:pt x="685483" y="1232718"/>
                </a:lnTo>
                <a:lnTo>
                  <a:pt x="688023" y="1216530"/>
                </a:lnTo>
                <a:lnTo>
                  <a:pt x="691198" y="1200341"/>
                </a:lnTo>
                <a:lnTo>
                  <a:pt x="694373" y="1184787"/>
                </a:lnTo>
                <a:lnTo>
                  <a:pt x="698501" y="1168599"/>
                </a:lnTo>
                <a:lnTo>
                  <a:pt x="702628" y="1153045"/>
                </a:lnTo>
                <a:lnTo>
                  <a:pt x="707073" y="1137809"/>
                </a:lnTo>
                <a:lnTo>
                  <a:pt x="712153" y="1122255"/>
                </a:lnTo>
                <a:lnTo>
                  <a:pt x="717551" y="1107019"/>
                </a:lnTo>
                <a:lnTo>
                  <a:pt x="723266" y="1092100"/>
                </a:lnTo>
                <a:lnTo>
                  <a:pt x="729298" y="1077181"/>
                </a:lnTo>
                <a:lnTo>
                  <a:pt x="735648" y="1062579"/>
                </a:lnTo>
                <a:lnTo>
                  <a:pt x="742316" y="1048295"/>
                </a:lnTo>
                <a:lnTo>
                  <a:pt x="749618" y="1034011"/>
                </a:lnTo>
                <a:lnTo>
                  <a:pt x="756921" y="1020045"/>
                </a:lnTo>
                <a:lnTo>
                  <a:pt x="764541" y="1006078"/>
                </a:lnTo>
                <a:lnTo>
                  <a:pt x="772796" y="992429"/>
                </a:lnTo>
                <a:lnTo>
                  <a:pt x="781368" y="979097"/>
                </a:lnTo>
                <a:lnTo>
                  <a:pt x="789623" y="965765"/>
                </a:lnTo>
                <a:lnTo>
                  <a:pt x="798831" y="952751"/>
                </a:lnTo>
                <a:lnTo>
                  <a:pt x="808038" y="940054"/>
                </a:lnTo>
                <a:lnTo>
                  <a:pt x="817881" y="927674"/>
                </a:lnTo>
                <a:lnTo>
                  <a:pt x="827723" y="915295"/>
                </a:lnTo>
                <a:lnTo>
                  <a:pt x="837883" y="903233"/>
                </a:lnTo>
                <a:lnTo>
                  <a:pt x="848043" y="891488"/>
                </a:lnTo>
                <a:lnTo>
                  <a:pt x="858838" y="880061"/>
                </a:lnTo>
                <a:lnTo>
                  <a:pt x="869951" y="868634"/>
                </a:lnTo>
                <a:lnTo>
                  <a:pt x="881063" y="857841"/>
                </a:lnTo>
                <a:lnTo>
                  <a:pt x="892811" y="847049"/>
                </a:lnTo>
                <a:lnTo>
                  <a:pt x="904558" y="836574"/>
                </a:lnTo>
                <a:lnTo>
                  <a:pt x="916623" y="826416"/>
                </a:lnTo>
                <a:lnTo>
                  <a:pt x="928688" y="816259"/>
                </a:lnTo>
                <a:lnTo>
                  <a:pt x="941388" y="806736"/>
                </a:lnTo>
                <a:lnTo>
                  <a:pt x="954088" y="797531"/>
                </a:lnTo>
                <a:lnTo>
                  <a:pt x="967423" y="788643"/>
                </a:lnTo>
                <a:lnTo>
                  <a:pt x="980441" y="779755"/>
                </a:lnTo>
                <a:lnTo>
                  <a:pt x="993776" y="771185"/>
                </a:lnTo>
                <a:lnTo>
                  <a:pt x="1007428" y="763567"/>
                </a:lnTo>
                <a:lnTo>
                  <a:pt x="1021398" y="755631"/>
                </a:lnTo>
                <a:lnTo>
                  <a:pt x="1035368" y="748013"/>
                </a:lnTo>
                <a:lnTo>
                  <a:pt x="1049656" y="741029"/>
                </a:lnTo>
                <a:lnTo>
                  <a:pt x="1064261" y="734364"/>
                </a:lnTo>
                <a:lnTo>
                  <a:pt x="1078548" y="728015"/>
                </a:lnTo>
                <a:lnTo>
                  <a:pt x="1093471" y="721984"/>
                </a:lnTo>
                <a:lnTo>
                  <a:pt x="1108711" y="716270"/>
                </a:lnTo>
                <a:lnTo>
                  <a:pt x="1123633" y="710874"/>
                </a:lnTo>
                <a:lnTo>
                  <a:pt x="1138873" y="706113"/>
                </a:lnTo>
                <a:lnTo>
                  <a:pt x="1154431" y="701034"/>
                </a:lnTo>
                <a:lnTo>
                  <a:pt x="1170306" y="696908"/>
                </a:lnTo>
                <a:lnTo>
                  <a:pt x="1185863" y="693416"/>
                </a:lnTo>
                <a:lnTo>
                  <a:pt x="1202056" y="689607"/>
                </a:lnTo>
                <a:lnTo>
                  <a:pt x="1217931" y="686750"/>
                </a:lnTo>
                <a:lnTo>
                  <a:pt x="1234123" y="683893"/>
                </a:lnTo>
                <a:lnTo>
                  <a:pt x="1250633" y="681671"/>
                </a:lnTo>
                <a:lnTo>
                  <a:pt x="1267143" y="679767"/>
                </a:lnTo>
                <a:lnTo>
                  <a:pt x="1283653" y="678180"/>
                </a:lnTo>
                <a:lnTo>
                  <a:pt x="1300481" y="677227"/>
                </a:lnTo>
                <a:lnTo>
                  <a:pt x="1316991" y="676593"/>
                </a:lnTo>
                <a:lnTo>
                  <a:pt x="1334136" y="676275"/>
                </a:lnTo>
                <a:close/>
                <a:moveTo>
                  <a:pt x="2200026" y="373063"/>
                </a:moveTo>
                <a:lnTo>
                  <a:pt x="2204467" y="373063"/>
                </a:lnTo>
                <a:lnTo>
                  <a:pt x="2208592" y="373063"/>
                </a:lnTo>
                <a:lnTo>
                  <a:pt x="2213034" y="373380"/>
                </a:lnTo>
                <a:lnTo>
                  <a:pt x="2217158" y="374332"/>
                </a:lnTo>
                <a:lnTo>
                  <a:pt x="2221283" y="374967"/>
                </a:lnTo>
                <a:lnTo>
                  <a:pt x="2225725" y="375918"/>
                </a:lnTo>
                <a:lnTo>
                  <a:pt x="2229849" y="376870"/>
                </a:lnTo>
                <a:lnTo>
                  <a:pt x="2233974" y="378139"/>
                </a:lnTo>
                <a:lnTo>
                  <a:pt x="2238098" y="379726"/>
                </a:lnTo>
                <a:lnTo>
                  <a:pt x="2242223" y="381312"/>
                </a:lnTo>
                <a:lnTo>
                  <a:pt x="2246030" y="383216"/>
                </a:lnTo>
                <a:lnTo>
                  <a:pt x="2249837" y="385436"/>
                </a:lnTo>
                <a:lnTo>
                  <a:pt x="2253644" y="387975"/>
                </a:lnTo>
                <a:lnTo>
                  <a:pt x="2257134" y="390513"/>
                </a:lnTo>
                <a:lnTo>
                  <a:pt x="2260942" y="393051"/>
                </a:lnTo>
                <a:lnTo>
                  <a:pt x="2264432" y="395906"/>
                </a:lnTo>
                <a:lnTo>
                  <a:pt x="2267604" y="399396"/>
                </a:lnTo>
                <a:lnTo>
                  <a:pt x="2270777" y="402569"/>
                </a:lnTo>
                <a:lnTo>
                  <a:pt x="2273950" y="406059"/>
                </a:lnTo>
                <a:lnTo>
                  <a:pt x="2276488" y="409866"/>
                </a:lnTo>
                <a:lnTo>
                  <a:pt x="2279026" y="413356"/>
                </a:lnTo>
                <a:lnTo>
                  <a:pt x="2281564" y="417164"/>
                </a:lnTo>
                <a:lnTo>
                  <a:pt x="2283785" y="421288"/>
                </a:lnTo>
                <a:lnTo>
                  <a:pt x="2285689" y="425095"/>
                </a:lnTo>
                <a:lnTo>
                  <a:pt x="2287275" y="428903"/>
                </a:lnTo>
                <a:lnTo>
                  <a:pt x="2288862" y="433345"/>
                </a:lnTo>
                <a:lnTo>
                  <a:pt x="2290131" y="437152"/>
                </a:lnTo>
                <a:lnTo>
                  <a:pt x="2291400" y="441276"/>
                </a:lnTo>
                <a:lnTo>
                  <a:pt x="2292352" y="445718"/>
                </a:lnTo>
                <a:lnTo>
                  <a:pt x="2292986" y="449843"/>
                </a:lnTo>
                <a:lnTo>
                  <a:pt x="2293303" y="453967"/>
                </a:lnTo>
                <a:lnTo>
                  <a:pt x="2293621" y="458409"/>
                </a:lnTo>
                <a:lnTo>
                  <a:pt x="2293938" y="462534"/>
                </a:lnTo>
                <a:lnTo>
                  <a:pt x="2293621" y="466975"/>
                </a:lnTo>
                <a:lnTo>
                  <a:pt x="2293303" y="471417"/>
                </a:lnTo>
                <a:lnTo>
                  <a:pt x="2292986" y="475542"/>
                </a:lnTo>
                <a:lnTo>
                  <a:pt x="2292352" y="479983"/>
                </a:lnTo>
                <a:lnTo>
                  <a:pt x="2291400" y="484108"/>
                </a:lnTo>
                <a:lnTo>
                  <a:pt x="2290131" y="488233"/>
                </a:lnTo>
                <a:lnTo>
                  <a:pt x="2288862" y="492357"/>
                </a:lnTo>
                <a:lnTo>
                  <a:pt x="2287275" y="496482"/>
                </a:lnTo>
                <a:lnTo>
                  <a:pt x="2285689" y="500289"/>
                </a:lnTo>
                <a:lnTo>
                  <a:pt x="2283785" y="504413"/>
                </a:lnTo>
                <a:lnTo>
                  <a:pt x="2281247" y="508221"/>
                </a:lnTo>
                <a:lnTo>
                  <a:pt x="2279026" y="512028"/>
                </a:lnTo>
                <a:lnTo>
                  <a:pt x="2276488" y="515835"/>
                </a:lnTo>
                <a:lnTo>
                  <a:pt x="2273950" y="519325"/>
                </a:lnTo>
                <a:lnTo>
                  <a:pt x="2270777" y="522498"/>
                </a:lnTo>
                <a:lnTo>
                  <a:pt x="2267604" y="525988"/>
                </a:lnTo>
                <a:lnTo>
                  <a:pt x="2005538" y="788372"/>
                </a:lnTo>
                <a:lnTo>
                  <a:pt x="2002365" y="791227"/>
                </a:lnTo>
                <a:lnTo>
                  <a:pt x="1998558" y="794400"/>
                </a:lnTo>
                <a:lnTo>
                  <a:pt x="1995068" y="797255"/>
                </a:lnTo>
                <a:lnTo>
                  <a:pt x="1991578" y="799794"/>
                </a:lnTo>
                <a:lnTo>
                  <a:pt x="1987454" y="802015"/>
                </a:lnTo>
                <a:lnTo>
                  <a:pt x="1983964" y="804235"/>
                </a:lnTo>
                <a:lnTo>
                  <a:pt x="1979839" y="806139"/>
                </a:lnTo>
                <a:lnTo>
                  <a:pt x="1975714" y="807725"/>
                </a:lnTo>
                <a:lnTo>
                  <a:pt x="1971907" y="809629"/>
                </a:lnTo>
                <a:lnTo>
                  <a:pt x="1967783" y="810898"/>
                </a:lnTo>
                <a:lnTo>
                  <a:pt x="1963341" y="811850"/>
                </a:lnTo>
                <a:lnTo>
                  <a:pt x="1959216" y="812802"/>
                </a:lnTo>
                <a:lnTo>
                  <a:pt x="1955092" y="813436"/>
                </a:lnTo>
                <a:lnTo>
                  <a:pt x="1950650" y="814071"/>
                </a:lnTo>
                <a:lnTo>
                  <a:pt x="1946525" y="814388"/>
                </a:lnTo>
                <a:lnTo>
                  <a:pt x="1942084" y="814388"/>
                </a:lnTo>
                <a:lnTo>
                  <a:pt x="1937959" y="814388"/>
                </a:lnTo>
                <a:lnTo>
                  <a:pt x="1933835" y="814071"/>
                </a:lnTo>
                <a:lnTo>
                  <a:pt x="1929075" y="813436"/>
                </a:lnTo>
                <a:lnTo>
                  <a:pt x="1924951" y="812802"/>
                </a:lnTo>
                <a:lnTo>
                  <a:pt x="1920826" y="811850"/>
                </a:lnTo>
                <a:lnTo>
                  <a:pt x="1916702" y="810898"/>
                </a:lnTo>
                <a:lnTo>
                  <a:pt x="1912577" y="809629"/>
                </a:lnTo>
                <a:lnTo>
                  <a:pt x="1908770" y="807725"/>
                </a:lnTo>
                <a:lnTo>
                  <a:pt x="1904328" y="806139"/>
                </a:lnTo>
                <a:lnTo>
                  <a:pt x="1900521" y="804235"/>
                </a:lnTo>
                <a:lnTo>
                  <a:pt x="1896714" y="802015"/>
                </a:lnTo>
                <a:lnTo>
                  <a:pt x="1892907" y="799794"/>
                </a:lnTo>
                <a:lnTo>
                  <a:pt x="1889099" y="797255"/>
                </a:lnTo>
                <a:lnTo>
                  <a:pt x="1885927" y="794400"/>
                </a:lnTo>
                <a:lnTo>
                  <a:pt x="1882119" y="791227"/>
                </a:lnTo>
                <a:lnTo>
                  <a:pt x="1878947" y="788372"/>
                </a:lnTo>
                <a:lnTo>
                  <a:pt x="1875774" y="784882"/>
                </a:lnTo>
                <a:lnTo>
                  <a:pt x="1872918" y="781392"/>
                </a:lnTo>
                <a:lnTo>
                  <a:pt x="1869746" y="777902"/>
                </a:lnTo>
                <a:lnTo>
                  <a:pt x="1867208" y="774412"/>
                </a:lnTo>
                <a:lnTo>
                  <a:pt x="1864987" y="770287"/>
                </a:lnTo>
                <a:lnTo>
                  <a:pt x="1863083" y="766480"/>
                </a:lnTo>
                <a:lnTo>
                  <a:pt x="1861179" y="762673"/>
                </a:lnTo>
                <a:lnTo>
                  <a:pt x="1858958" y="758548"/>
                </a:lnTo>
                <a:lnTo>
                  <a:pt x="1857689" y="754424"/>
                </a:lnTo>
                <a:lnTo>
                  <a:pt x="1856420" y="750617"/>
                </a:lnTo>
                <a:lnTo>
                  <a:pt x="1855151" y="746175"/>
                </a:lnTo>
                <a:lnTo>
                  <a:pt x="1854199" y="742050"/>
                </a:lnTo>
                <a:lnTo>
                  <a:pt x="1853565" y="737926"/>
                </a:lnTo>
                <a:lnTo>
                  <a:pt x="1852930" y="733484"/>
                </a:lnTo>
                <a:lnTo>
                  <a:pt x="1852930" y="729359"/>
                </a:lnTo>
                <a:lnTo>
                  <a:pt x="1852613" y="724600"/>
                </a:lnTo>
                <a:lnTo>
                  <a:pt x="1852930" y="720476"/>
                </a:lnTo>
                <a:lnTo>
                  <a:pt x="1852930" y="716351"/>
                </a:lnTo>
                <a:lnTo>
                  <a:pt x="1853565" y="711909"/>
                </a:lnTo>
                <a:lnTo>
                  <a:pt x="1854199" y="707785"/>
                </a:lnTo>
                <a:lnTo>
                  <a:pt x="1855151" y="703660"/>
                </a:lnTo>
                <a:lnTo>
                  <a:pt x="1856420" y="699218"/>
                </a:lnTo>
                <a:lnTo>
                  <a:pt x="1857689" y="695411"/>
                </a:lnTo>
                <a:lnTo>
                  <a:pt x="1858958" y="691287"/>
                </a:lnTo>
                <a:lnTo>
                  <a:pt x="1861179" y="687162"/>
                </a:lnTo>
                <a:lnTo>
                  <a:pt x="1863083" y="683355"/>
                </a:lnTo>
                <a:lnTo>
                  <a:pt x="1864987" y="679548"/>
                </a:lnTo>
                <a:lnTo>
                  <a:pt x="1867208" y="675423"/>
                </a:lnTo>
                <a:lnTo>
                  <a:pt x="1869746" y="671933"/>
                </a:lnTo>
                <a:lnTo>
                  <a:pt x="1872918" y="668443"/>
                </a:lnTo>
                <a:lnTo>
                  <a:pt x="1875774" y="664953"/>
                </a:lnTo>
                <a:lnTo>
                  <a:pt x="1878947" y="661463"/>
                </a:lnTo>
                <a:lnTo>
                  <a:pt x="2141013" y="399396"/>
                </a:lnTo>
                <a:lnTo>
                  <a:pt x="2144503" y="395906"/>
                </a:lnTo>
                <a:lnTo>
                  <a:pt x="2147993" y="393051"/>
                </a:lnTo>
                <a:lnTo>
                  <a:pt x="2151483" y="390513"/>
                </a:lnTo>
                <a:lnTo>
                  <a:pt x="2155290" y="387975"/>
                </a:lnTo>
                <a:lnTo>
                  <a:pt x="2158780" y="385436"/>
                </a:lnTo>
                <a:lnTo>
                  <a:pt x="2162588" y="383216"/>
                </a:lnTo>
                <a:lnTo>
                  <a:pt x="2166712" y="381312"/>
                </a:lnTo>
                <a:lnTo>
                  <a:pt x="2170837" y="379726"/>
                </a:lnTo>
                <a:lnTo>
                  <a:pt x="2174644" y="378139"/>
                </a:lnTo>
                <a:lnTo>
                  <a:pt x="2179086" y="376870"/>
                </a:lnTo>
                <a:lnTo>
                  <a:pt x="2183210" y="375918"/>
                </a:lnTo>
                <a:lnTo>
                  <a:pt x="2187017" y="374967"/>
                </a:lnTo>
                <a:lnTo>
                  <a:pt x="2191459" y="374332"/>
                </a:lnTo>
                <a:lnTo>
                  <a:pt x="2195901" y="373380"/>
                </a:lnTo>
                <a:lnTo>
                  <a:pt x="2200026" y="373063"/>
                </a:lnTo>
                <a:close/>
                <a:moveTo>
                  <a:pt x="459935" y="373063"/>
                </a:moveTo>
                <a:lnTo>
                  <a:pt x="464373" y="373063"/>
                </a:lnTo>
                <a:lnTo>
                  <a:pt x="468495" y="373063"/>
                </a:lnTo>
                <a:lnTo>
                  <a:pt x="472616" y="373380"/>
                </a:lnTo>
                <a:lnTo>
                  <a:pt x="477055" y="374332"/>
                </a:lnTo>
                <a:lnTo>
                  <a:pt x="481176" y="374967"/>
                </a:lnTo>
                <a:lnTo>
                  <a:pt x="485615" y="375918"/>
                </a:lnTo>
                <a:lnTo>
                  <a:pt x="489737" y="376870"/>
                </a:lnTo>
                <a:lnTo>
                  <a:pt x="493858" y="378139"/>
                </a:lnTo>
                <a:lnTo>
                  <a:pt x="497980" y="379726"/>
                </a:lnTo>
                <a:lnTo>
                  <a:pt x="502101" y="381312"/>
                </a:lnTo>
                <a:lnTo>
                  <a:pt x="505906" y="383216"/>
                </a:lnTo>
                <a:lnTo>
                  <a:pt x="509710" y="385436"/>
                </a:lnTo>
                <a:lnTo>
                  <a:pt x="513515" y="387975"/>
                </a:lnTo>
                <a:lnTo>
                  <a:pt x="517002" y="390513"/>
                </a:lnTo>
                <a:lnTo>
                  <a:pt x="520807" y="393051"/>
                </a:lnTo>
                <a:lnTo>
                  <a:pt x="524294" y="395906"/>
                </a:lnTo>
                <a:lnTo>
                  <a:pt x="527465" y="399396"/>
                </a:lnTo>
                <a:lnTo>
                  <a:pt x="789344" y="661463"/>
                </a:lnTo>
                <a:lnTo>
                  <a:pt x="792831" y="664953"/>
                </a:lnTo>
                <a:lnTo>
                  <a:pt x="795684" y="668443"/>
                </a:lnTo>
                <a:lnTo>
                  <a:pt x="798538" y="671933"/>
                </a:lnTo>
                <a:lnTo>
                  <a:pt x="800757" y="675423"/>
                </a:lnTo>
                <a:lnTo>
                  <a:pt x="803611" y="679548"/>
                </a:lnTo>
                <a:lnTo>
                  <a:pt x="805513" y="683355"/>
                </a:lnTo>
                <a:lnTo>
                  <a:pt x="807415" y="687162"/>
                </a:lnTo>
                <a:lnTo>
                  <a:pt x="809317" y="691287"/>
                </a:lnTo>
                <a:lnTo>
                  <a:pt x="810585" y="695411"/>
                </a:lnTo>
                <a:lnTo>
                  <a:pt x="811854" y="699218"/>
                </a:lnTo>
                <a:lnTo>
                  <a:pt x="813122" y="703660"/>
                </a:lnTo>
                <a:lnTo>
                  <a:pt x="814390" y="707785"/>
                </a:lnTo>
                <a:lnTo>
                  <a:pt x="815024" y="711909"/>
                </a:lnTo>
                <a:lnTo>
                  <a:pt x="815341" y="716351"/>
                </a:lnTo>
                <a:lnTo>
                  <a:pt x="815658" y="720476"/>
                </a:lnTo>
                <a:lnTo>
                  <a:pt x="815975" y="724600"/>
                </a:lnTo>
                <a:lnTo>
                  <a:pt x="815658" y="729359"/>
                </a:lnTo>
                <a:lnTo>
                  <a:pt x="815341" y="733484"/>
                </a:lnTo>
                <a:lnTo>
                  <a:pt x="815024" y="737926"/>
                </a:lnTo>
                <a:lnTo>
                  <a:pt x="814390" y="742050"/>
                </a:lnTo>
                <a:lnTo>
                  <a:pt x="813122" y="746175"/>
                </a:lnTo>
                <a:lnTo>
                  <a:pt x="811854" y="750617"/>
                </a:lnTo>
                <a:lnTo>
                  <a:pt x="810585" y="754424"/>
                </a:lnTo>
                <a:lnTo>
                  <a:pt x="809317" y="758548"/>
                </a:lnTo>
                <a:lnTo>
                  <a:pt x="807415" y="762673"/>
                </a:lnTo>
                <a:lnTo>
                  <a:pt x="805513" y="766480"/>
                </a:lnTo>
                <a:lnTo>
                  <a:pt x="803611" y="770287"/>
                </a:lnTo>
                <a:lnTo>
                  <a:pt x="800757" y="774412"/>
                </a:lnTo>
                <a:lnTo>
                  <a:pt x="798538" y="777902"/>
                </a:lnTo>
                <a:lnTo>
                  <a:pt x="795684" y="781392"/>
                </a:lnTo>
                <a:lnTo>
                  <a:pt x="792831" y="784882"/>
                </a:lnTo>
                <a:lnTo>
                  <a:pt x="789344" y="788372"/>
                </a:lnTo>
                <a:lnTo>
                  <a:pt x="786173" y="791227"/>
                </a:lnTo>
                <a:lnTo>
                  <a:pt x="782686" y="794083"/>
                </a:lnTo>
                <a:lnTo>
                  <a:pt x="779198" y="797255"/>
                </a:lnTo>
                <a:lnTo>
                  <a:pt x="775394" y="799794"/>
                </a:lnTo>
                <a:lnTo>
                  <a:pt x="771906" y="802015"/>
                </a:lnTo>
                <a:lnTo>
                  <a:pt x="768102" y="804235"/>
                </a:lnTo>
                <a:lnTo>
                  <a:pt x="763980" y="806139"/>
                </a:lnTo>
                <a:lnTo>
                  <a:pt x="759858" y="807725"/>
                </a:lnTo>
                <a:lnTo>
                  <a:pt x="756054" y="809629"/>
                </a:lnTo>
                <a:lnTo>
                  <a:pt x="751615" y="810898"/>
                </a:lnTo>
                <a:lnTo>
                  <a:pt x="747494" y="811850"/>
                </a:lnTo>
                <a:lnTo>
                  <a:pt x="743689" y="812802"/>
                </a:lnTo>
                <a:lnTo>
                  <a:pt x="738934" y="813436"/>
                </a:lnTo>
                <a:lnTo>
                  <a:pt x="734812" y="814071"/>
                </a:lnTo>
                <a:lnTo>
                  <a:pt x="730373" y="814388"/>
                </a:lnTo>
                <a:lnTo>
                  <a:pt x="726252" y="814388"/>
                </a:lnTo>
                <a:lnTo>
                  <a:pt x="722130" y="814388"/>
                </a:lnTo>
                <a:lnTo>
                  <a:pt x="717692" y="814071"/>
                </a:lnTo>
                <a:lnTo>
                  <a:pt x="713570" y="813436"/>
                </a:lnTo>
                <a:lnTo>
                  <a:pt x="709449" y="812802"/>
                </a:lnTo>
                <a:lnTo>
                  <a:pt x="705010" y="811850"/>
                </a:lnTo>
                <a:lnTo>
                  <a:pt x="700888" y="810898"/>
                </a:lnTo>
                <a:lnTo>
                  <a:pt x="696767" y="809629"/>
                </a:lnTo>
                <a:lnTo>
                  <a:pt x="692645" y="807725"/>
                </a:lnTo>
                <a:lnTo>
                  <a:pt x="688524" y="806139"/>
                </a:lnTo>
                <a:lnTo>
                  <a:pt x="684402" y="804235"/>
                </a:lnTo>
                <a:lnTo>
                  <a:pt x="680915" y="802015"/>
                </a:lnTo>
                <a:lnTo>
                  <a:pt x="677110" y="799794"/>
                </a:lnTo>
                <a:lnTo>
                  <a:pt x="673622" y="797255"/>
                </a:lnTo>
                <a:lnTo>
                  <a:pt x="669818" y="794083"/>
                </a:lnTo>
                <a:lnTo>
                  <a:pt x="666330" y="791227"/>
                </a:lnTo>
                <a:lnTo>
                  <a:pt x="663160" y="788372"/>
                </a:lnTo>
                <a:lnTo>
                  <a:pt x="400964" y="525988"/>
                </a:lnTo>
                <a:lnTo>
                  <a:pt x="397794" y="522498"/>
                </a:lnTo>
                <a:lnTo>
                  <a:pt x="394941" y="519325"/>
                </a:lnTo>
                <a:lnTo>
                  <a:pt x="392087" y="515835"/>
                </a:lnTo>
                <a:lnTo>
                  <a:pt x="389551" y="512028"/>
                </a:lnTo>
                <a:lnTo>
                  <a:pt x="387014" y="508221"/>
                </a:lnTo>
                <a:lnTo>
                  <a:pt x="385112" y="504413"/>
                </a:lnTo>
                <a:lnTo>
                  <a:pt x="383210" y="500289"/>
                </a:lnTo>
                <a:lnTo>
                  <a:pt x="381308" y="496482"/>
                </a:lnTo>
                <a:lnTo>
                  <a:pt x="380039" y="492357"/>
                </a:lnTo>
                <a:lnTo>
                  <a:pt x="378454" y="488233"/>
                </a:lnTo>
                <a:lnTo>
                  <a:pt x="377186" y="484108"/>
                </a:lnTo>
                <a:lnTo>
                  <a:pt x="376235" y="479983"/>
                </a:lnTo>
                <a:lnTo>
                  <a:pt x="375601" y="475542"/>
                </a:lnTo>
                <a:lnTo>
                  <a:pt x="375284" y="471417"/>
                </a:lnTo>
                <a:lnTo>
                  <a:pt x="374967" y="466975"/>
                </a:lnTo>
                <a:lnTo>
                  <a:pt x="374650" y="462534"/>
                </a:lnTo>
                <a:lnTo>
                  <a:pt x="374967" y="458409"/>
                </a:lnTo>
                <a:lnTo>
                  <a:pt x="375284" y="453967"/>
                </a:lnTo>
                <a:lnTo>
                  <a:pt x="375601" y="449843"/>
                </a:lnTo>
                <a:lnTo>
                  <a:pt x="376235" y="445718"/>
                </a:lnTo>
                <a:lnTo>
                  <a:pt x="377186" y="441276"/>
                </a:lnTo>
                <a:lnTo>
                  <a:pt x="378454" y="437152"/>
                </a:lnTo>
                <a:lnTo>
                  <a:pt x="380039" y="433345"/>
                </a:lnTo>
                <a:lnTo>
                  <a:pt x="381308" y="428903"/>
                </a:lnTo>
                <a:lnTo>
                  <a:pt x="383210" y="425095"/>
                </a:lnTo>
                <a:lnTo>
                  <a:pt x="385112" y="421288"/>
                </a:lnTo>
                <a:lnTo>
                  <a:pt x="387014" y="417164"/>
                </a:lnTo>
                <a:lnTo>
                  <a:pt x="389551" y="413356"/>
                </a:lnTo>
                <a:lnTo>
                  <a:pt x="392087" y="409866"/>
                </a:lnTo>
                <a:lnTo>
                  <a:pt x="394941" y="406059"/>
                </a:lnTo>
                <a:lnTo>
                  <a:pt x="397794" y="402569"/>
                </a:lnTo>
                <a:lnTo>
                  <a:pt x="400964" y="399396"/>
                </a:lnTo>
                <a:lnTo>
                  <a:pt x="404452" y="395906"/>
                </a:lnTo>
                <a:lnTo>
                  <a:pt x="407939" y="393051"/>
                </a:lnTo>
                <a:lnTo>
                  <a:pt x="411427" y="390513"/>
                </a:lnTo>
                <a:lnTo>
                  <a:pt x="415231" y="387975"/>
                </a:lnTo>
                <a:lnTo>
                  <a:pt x="418719" y="385436"/>
                </a:lnTo>
                <a:lnTo>
                  <a:pt x="422523" y="383216"/>
                </a:lnTo>
                <a:lnTo>
                  <a:pt x="426645" y="381312"/>
                </a:lnTo>
                <a:lnTo>
                  <a:pt x="430767" y="379726"/>
                </a:lnTo>
                <a:lnTo>
                  <a:pt x="434571" y="378139"/>
                </a:lnTo>
                <a:lnTo>
                  <a:pt x="439010" y="376870"/>
                </a:lnTo>
                <a:lnTo>
                  <a:pt x="443131" y="375918"/>
                </a:lnTo>
                <a:lnTo>
                  <a:pt x="446936" y="374967"/>
                </a:lnTo>
                <a:lnTo>
                  <a:pt x="451691" y="374332"/>
                </a:lnTo>
                <a:lnTo>
                  <a:pt x="455813" y="373380"/>
                </a:lnTo>
                <a:lnTo>
                  <a:pt x="459935" y="373063"/>
                </a:lnTo>
                <a:close/>
                <a:moveTo>
                  <a:pt x="1334294" y="0"/>
                </a:moveTo>
                <a:lnTo>
                  <a:pt x="1339065" y="317"/>
                </a:lnTo>
                <a:lnTo>
                  <a:pt x="1343518" y="634"/>
                </a:lnTo>
                <a:lnTo>
                  <a:pt x="1347971" y="951"/>
                </a:lnTo>
                <a:lnTo>
                  <a:pt x="1352424" y="1902"/>
                </a:lnTo>
                <a:lnTo>
                  <a:pt x="1356877" y="2852"/>
                </a:lnTo>
                <a:lnTo>
                  <a:pt x="1361012" y="4120"/>
                </a:lnTo>
                <a:lnTo>
                  <a:pt x="1365146" y="5388"/>
                </a:lnTo>
                <a:lnTo>
                  <a:pt x="1369281" y="6973"/>
                </a:lnTo>
                <a:lnTo>
                  <a:pt x="1373098" y="8558"/>
                </a:lnTo>
                <a:lnTo>
                  <a:pt x="1376915" y="10776"/>
                </a:lnTo>
                <a:lnTo>
                  <a:pt x="1381050" y="12995"/>
                </a:lnTo>
                <a:lnTo>
                  <a:pt x="1384548" y="15214"/>
                </a:lnTo>
                <a:lnTo>
                  <a:pt x="1388047" y="17749"/>
                </a:lnTo>
                <a:lnTo>
                  <a:pt x="1391546" y="20285"/>
                </a:lnTo>
                <a:lnTo>
                  <a:pt x="1394726" y="23454"/>
                </a:lnTo>
                <a:lnTo>
                  <a:pt x="1397907" y="26307"/>
                </a:lnTo>
                <a:lnTo>
                  <a:pt x="1400770" y="29159"/>
                </a:lnTo>
                <a:lnTo>
                  <a:pt x="1403632" y="32329"/>
                </a:lnTo>
                <a:lnTo>
                  <a:pt x="1406177" y="36132"/>
                </a:lnTo>
                <a:lnTo>
                  <a:pt x="1408721" y="39302"/>
                </a:lnTo>
                <a:lnTo>
                  <a:pt x="1410948" y="43105"/>
                </a:lnTo>
                <a:lnTo>
                  <a:pt x="1413174" y="46909"/>
                </a:lnTo>
                <a:lnTo>
                  <a:pt x="1415401" y="50712"/>
                </a:lnTo>
                <a:lnTo>
                  <a:pt x="1416991" y="54515"/>
                </a:lnTo>
                <a:lnTo>
                  <a:pt x="1418581" y="58636"/>
                </a:lnTo>
                <a:lnTo>
                  <a:pt x="1420171" y="62756"/>
                </a:lnTo>
                <a:lnTo>
                  <a:pt x="1421126" y="66876"/>
                </a:lnTo>
                <a:lnTo>
                  <a:pt x="1422080" y="71631"/>
                </a:lnTo>
                <a:lnTo>
                  <a:pt x="1423034" y="75751"/>
                </a:lnTo>
                <a:lnTo>
                  <a:pt x="1423670" y="80188"/>
                </a:lnTo>
                <a:lnTo>
                  <a:pt x="1423988" y="84943"/>
                </a:lnTo>
                <a:lnTo>
                  <a:pt x="1423988" y="89380"/>
                </a:lnTo>
                <a:lnTo>
                  <a:pt x="1423988" y="459895"/>
                </a:lnTo>
                <a:lnTo>
                  <a:pt x="1423988" y="464332"/>
                </a:lnTo>
                <a:lnTo>
                  <a:pt x="1423670" y="469086"/>
                </a:lnTo>
                <a:lnTo>
                  <a:pt x="1423034" y="473524"/>
                </a:lnTo>
                <a:lnTo>
                  <a:pt x="1422080" y="477644"/>
                </a:lnTo>
                <a:lnTo>
                  <a:pt x="1421126" y="482398"/>
                </a:lnTo>
                <a:lnTo>
                  <a:pt x="1420171" y="486519"/>
                </a:lnTo>
                <a:lnTo>
                  <a:pt x="1418581" y="490639"/>
                </a:lnTo>
                <a:lnTo>
                  <a:pt x="1416991" y="494759"/>
                </a:lnTo>
                <a:lnTo>
                  <a:pt x="1415401" y="498563"/>
                </a:lnTo>
                <a:lnTo>
                  <a:pt x="1413174" y="502366"/>
                </a:lnTo>
                <a:lnTo>
                  <a:pt x="1410948" y="506170"/>
                </a:lnTo>
                <a:lnTo>
                  <a:pt x="1408721" y="509973"/>
                </a:lnTo>
                <a:lnTo>
                  <a:pt x="1406177" y="513143"/>
                </a:lnTo>
                <a:lnTo>
                  <a:pt x="1403632" y="516946"/>
                </a:lnTo>
                <a:lnTo>
                  <a:pt x="1400770" y="520115"/>
                </a:lnTo>
                <a:lnTo>
                  <a:pt x="1397907" y="522968"/>
                </a:lnTo>
                <a:lnTo>
                  <a:pt x="1394726" y="525821"/>
                </a:lnTo>
                <a:lnTo>
                  <a:pt x="1391546" y="528990"/>
                </a:lnTo>
                <a:lnTo>
                  <a:pt x="1388047" y="531526"/>
                </a:lnTo>
                <a:lnTo>
                  <a:pt x="1384548" y="534061"/>
                </a:lnTo>
                <a:lnTo>
                  <a:pt x="1381050" y="536280"/>
                </a:lnTo>
                <a:lnTo>
                  <a:pt x="1376915" y="538815"/>
                </a:lnTo>
                <a:lnTo>
                  <a:pt x="1373098" y="540717"/>
                </a:lnTo>
                <a:lnTo>
                  <a:pt x="1369281" y="542302"/>
                </a:lnTo>
                <a:lnTo>
                  <a:pt x="1365146" y="543887"/>
                </a:lnTo>
                <a:lnTo>
                  <a:pt x="1361012" y="545154"/>
                </a:lnTo>
                <a:lnTo>
                  <a:pt x="1356877" y="546422"/>
                </a:lnTo>
                <a:lnTo>
                  <a:pt x="1352424" y="547373"/>
                </a:lnTo>
                <a:lnTo>
                  <a:pt x="1347971" y="548324"/>
                </a:lnTo>
                <a:lnTo>
                  <a:pt x="1343518" y="548641"/>
                </a:lnTo>
                <a:lnTo>
                  <a:pt x="1339065" y="548958"/>
                </a:lnTo>
                <a:lnTo>
                  <a:pt x="1334294" y="549275"/>
                </a:lnTo>
                <a:lnTo>
                  <a:pt x="1329523" y="548958"/>
                </a:lnTo>
                <a:lnTo>
                  <a:pt x="1325070" y="548641"/>
                </a:lnTo>
                <a:lnTo>
                  <a:pt x="1320936" y="548324"/>
                </a:lnTo>
                <a:lnTo>
                  <a:pt x="1316165" y="547373"/>
                </a:lnTo>
                <a:lnTo>
                  <a:pt x="1312030" y="546422"/>
                </a:lnTo>
                <a:lnTo>
                  <a:pt x="1307895" y="545154"/>
                </a:lnTo>
                <a:lnTo>
                  <a:pt x="1303442" y="543887"/>
                </a:lnTo>
                <a:lnTo>
                  <a:pt x="1299625" y="542302"/>
                </a:lnTo>
                <a:lnTo>
                  <a:pt x="1295172" y="540717"/>
                </a:lnTo>
                <a:lnTo>
                  <a:pt x="1291356" y="538815"/>
                </a:lnTo>
                <a:lnTo>
                  <a:pt x="1287857" y="536280"/>
                </a:lnTo>
                <a:lnTo>
                  <a:pt x="1284358" y="534061"/>
                </a:lnTo>
                <a:lnTo>
                  <a:pt x="1280541" y="531526"/>
                </a:lnTo>
                <a:lnTo>
                  <a:pt x="1277361" y="528990"/>
                </a:lnTo>
                <a:lnTo>
                  <a:pt x="1274180" y="525821"/>
                </a:lnTo>
                <a:lnTo>
                  <a:pt x="1270681" y="522968"/>
                </a:lnTo>
                <a:lnTo>
                  <a:pt x="1267819" y="520115"/>
                </a:lnTo>
                <a:lnTo>
                  <a:pt x="1265274" y="516946"/>
                </a:lnTo>
                <a:lnTo>
                  <a:pt x="1262412" y="513143"/>
                </a:lnTo>
                <a:lnTo>
                  <a:pt x="1259867" y="509973"/>
                </a:lnTo>
                <a:lnTo>
                  <a:pt x="1257641" y="506170"/>
                </a:lnTo>
                <a:lnTo>
                  <a:pt x="1255414" y="502366"/>
                </a:lnTo>
                <a:lnTo>
                  <a:pt x="1253506" y="498563"/>
                </a:lnTo>
                <a:lnTo>
                  <a:pt x="1251598" y="494759"/>
                </a:lnTo>
                <a:lnTo>
                  <a:pt x="1250007" y="490639"/>
                </a:lnTo>
                <a:lnTo>
                  <a:pt x="1248417" y="486519"/>
                </a:lnTo>
                <a:lnTo>
                  <a:pt x="1247145" y="482398"/>
                </a:lnTo>
                <a:lnTo>
                  <a:pt x="1246191" y="477644"/>
                </a:lnTo>
                <a:lnTo>
                  <a:pt x="1245554" y="473524"/>
                </a:lnTo>
                <a:lnTo>
                  <a:pt x="1244918" y="469086"/>
                </a:lnTo>
                <a:lnTo>
                  <a:pt x="1244600" y="464332"/>
                </a:lnTo>
                <a:lnTo>
                  <a:pt x="1244600" y="459895"/>
                </a:lnTo>
                <a:lnTo>
                  <a:pt x="1244600" y="89380"/>
                </a:lnTo>
                <a:lnTo>
                  <a:pt x="1244600" y="84943"/>
                </a:lnTo>
                <a:lnTo>
                  <a:pt x="1244918" y="80188"/>
                </a:lnTo>
                <a:lnTo>
                  <a:pt x="1245554" y="75751"/>
                </a:lnTo>
                <a:lnTo>
                  <a:pt x="1246191" y="71631"/>
                </a:lnTo>
                <a:lnTo>
                  <a:pt x="1247145" y="66876"/>
                </a:lnTo>
                <a:lnTo>
                  <a:pt x="1248417" y="62756"/>
                </a:lnTo>
                <a:lnTo>
                  <a:pt x="1250007" y="58636"/>
                </a:lnTo>
                <a:lnTo>
                  <a:pt x="1251598" y="54515"/>
                </a:lnTo>
                <a:lnTo>
                  <a:pt x="1253506" y="50712"/>
                </a:lnTo>
                <a:lnTo>
                  <a:pt x="1255414" y="46909"/>
                </a:lnTo>
                <a:lnTo>
                  <a:pt x="1257641" y="43105"/>
                </a:lnTo>
                <a:lnTo>
                  <a:pt x="1259867" y="39302"/>
                </a:lnTo>
                <a:lnTo>
                  <a:pt x="1262412" y="36132"/>
                </a:lnTo>
                <a:lnTo>
                  <a:pt x="1265274" y="32329"/>
                </a:lnTo>
                <a:lnTo>
                  <a:pt x="1267819" y="29159"/>
                </a:lnTo>
                <a:lnTo>
                  <a:pt x="1270681" y="26307"/>
                </a:lnTo>
                <a:lnTo>
                  <a:pt x="1274180" y="23454"/>
                </a:lnTo>
                <a:lnTo>
                  <a:pt x="1277361" y="20285"/>
                </a:lnTo>
                <a:lnTo>
                  <a:pt x="1280541" y="17749"/>
                </a:lnTo>
                <a:lnTo>
                  <a:pt x="1284358" y="15214"/>
                </a:lnTo>
                <a:lnTo>
                  <a:pt x="1287857" y="12995"/>
                </a:lnTo>
                <a:lnTo>
                  <a:pt x="1291356" y="10776"/>
                </a:lnTo>
                <a:lnTo>
                  <a:pt x="1295172" y="8558"/>
                </a:lnTo>
                <a:lnTo>
                  <a:pt x="1299625" y="6973"/>
                </a:lnTo>
                <a:lnTo>
                  <a:pt x="1303442" y="5388"/>
                </a:lnTo>
                <a:lnTo>
                  <a:pt x="1307895" y="4120"/>
                </a:lnTo>
                <a:lnTo>
                  <a:pt x="1312030" y="2852"/>
                </a:lnTo>
                <a:lnTo>
                  <a:pt x="1316165" y="1902"/>
                </a:lnTo>
                <a:lnTo>
                  <a:pt x="1320936" y="951"/>
                </a:lnTo>
                <a:lnTo>
                  <a:pt x="1325070" y="634"/>
                </a:lnTo>
                <a:lnTo>
                  <a:pt x="1329523" y="317"/>
                </a:lnTo>
                <a:lnTo>
                  <a:pt x="1334294"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27" name="KSO_Shape"/>
          <p:cNvSpPr>
            <a:spLocks noChangeAspect="1"/>
          </p:cNvSpPr>
          <p:nvPr/>
        </p:nvSpPr>
        <p:spPr bwMode="auto">
          <a:xfrm>
            <a:off x="7664450" y="4240213"/>
            <a:ext cx="449263" cy="379412"/>
          </a:xfrm>
          <a:custGeom>
            <a:gdLst>
              <a:gd fmla="*/ 1602369 w 2689225" name="T0"/>
              <a:gd fmla="*/ 2211388 h 2270125" name="T1"/>
              <a:gd fmla="*/ 1515699 w 2689225" name="T2"/>
              <a:gd fmla="*/ 2270125 h 2270125" name="T3"/>
              <a:gd fmla="*/ 1440501 w 2689225" name="T4"/>
              <a:gd fmla="*/ 2196148 h 2270125" name="T5"/>
              <a:gd fmla="*/ 1524621 w 2689225" name="T6"/>
              <a:gd fmla="*/ 2044700 h 2270125" name="T7"/>
              <a:gd fmla="*/ 780423 w 2689225" name="T8"/>
              <a:gd fmla="*/ 1922944 h 2270125" name="T9"/>
              <a:gd fmla="*/ 720947 w 2689225" name="T10"/>
              <a:gd fmla="*/ 2026956 h 2270125" name="T11"/>
              <a:gd fmla="*/ 616232 w 2689225" name="T12"/>
              <a:gd fmla="*/ 1992496 h 2270125" name="T13"/>
              <a:gd fmla="*/ 629519 w 2689225" name="T14"/>
              <a:gd fmla="*/ 1882161 h 2270125" name="T15"/>
              <a:gd fmla="*/ 2167564 w 2689225" name="T16"/>
              <a:gd fmla="*/ 1745538 h 2270125" name="T17"/>
              <a:gd fmla="*/ 2135063 w 2689225" name="T18"/>
              <a:gd fmla="*/ 1943131 h 2270125" name="T19"/>
              <a:gd fmla="*/ 2032780 w 2689225" name="T20"/>
              <a:gd fmla="*/ 1961843 h 2270125" name="T21"/>
              <a:gd fmla="*/ 1995181 w 2689225" name="T22"/>
              <a:gd fmla="*/ 1864157 h 2270125" name="T23"/>
              <a:gd fmla="*/ 2153863 w 2689225" name="T24"/>
              <a:gd fmla="*/ 1677983 h 2270125" name="T25"/>
              <a:gd fmla="*/ 1204981 w 2689225" name="T26"/>
              <a:gd fmla="*/ 1711326 h 2270125" name="T27"/>
              <a:gd fmla="*/ 1124138 w 2689225" name="T28"/>
              <a:gd fmla="*/ 1776413 h 2270125" name="T29"/>
              <a:gd fmla="*/ 1042663 w 2689225" name="T30"/>
              <a:gd fmla="*/ 1707198 h 2270125" name="T31"/>
              <a:gd fmla="*/ 1111822 w 2689225" name="T32"/>
              <a:gd fmla="*/ 1564958 h 2270125" name="T33"/>
              <a:gd fmla="*/ 1741485 w 2689225" name="T34"/>
              <a:gd fmla="*/ 1505774 h 2270125" name="T35"/>
              <a:gd fmla="*/ 1685187 w 2689225" name="T36"/>
              <a:gd fmla="*/ 1617017 h 2270125" name="T37"/>
              <a:gd fmla="*/ 1577362 w 2689225" name="T38"/>
              <a:gd fmla="*/ 1588094 h 2270125" name="T39"/>
              <a:gd fmla="*/ 1584677 w 2689225" name="T40"/>
              <a:gd fmla="*/ 1480665 h 2270125" name="T41"/>
              <a:gd fmla="*/ 391457 w 2689225" name="T42"/>
              <a:gd fmla="*/ 1384042 h 2270125" name="T43"/>
              <a:gd fmla="*/ 364005 w 2689225" name="T44"/>
              <a:gd fmla="*/ 1594769 h 2270125" name="T45"/>
              <a:gd fmla="*/ 263454 w 2689225" name="T46"/>
              <a:gd fmla="*/ 1620514 h 2270125" name="T47"/>
              <a:gd fmla="*/ 219084 w 2689225" name="T48"/>
              <a:gd fmla="*/ 1526116 h 2270125" name="T49"/>
              <a:gd fmla="*/ 363686 w 2689225" name="T50"/>
              <a:gd fmla="*/ 1345584 h 2270125" name="T51"/>
              <a:gd fmla="*/ 836032 w 2689225" name="T52"/>
              <a:gd fmla="*/ 1309053 h 2270125" name="T53"/>
              <a:gd fmla="*/ 760558 w 2689225" name="T54"/>
              <a:gd fmla="*/ 1380173 h 2270125" name="T55"/>
              <a:gd fmla="*/ 672135 w 2689225" name="T56"/>
              <a:gd fmla="*/ 1316673 h 2270125" name="T57"/>
              <a:gd fmla="*/ 727399 w 2689225" name="T58"/>
              <a:gd fmla="*/ 1183640 h 2270125" name="T59"/>
              <a:gd fmla="*/ 1708656 w 2689225" name="T60"/>
              <a:gd fmla="*/ 485141 h 2270125" name="T61"/>
              <a:gd fmla="*/ 1603358 w 2689225" name="T62"/>
              <a:gd fmla="*/ 628333 h 2270125" name="T63"/>
              <a:gd fmla="*/ 1806976 w 2689225" name="T64"/>
              <a:gd fmla="*/ 478473 h 2270125" name="T65"/>
              <a:gd fmla="*/ 1938816 w 2689225" name="T66"/>
              <a:gd fmla="*/ 415599 h 2270125" name="T67"/>
              <a:gd fmla="*/ 2130863 w 2689225" name="T68"/>
              <a:gd fmla="*/ 545660 h 2270125" name="T69"/>
              <a:gd fmla="*/ 2329892 w 2689225" name="T70"/>
              <a:gd fmla="*/ 597050 h 2270125" name="T71"/>
              <a:gd fmla="*/ 2493052 w 2689225" name="T72"/>
              <a:gd fmla="*/ 750903 h 2270125" name="T73"/>
              <a:gd fmla="*/ 2613676 w 2689225" name="T74"/>
              <a:gd fmla="*/ 850828 h 2270125" name="T75"/>
              <a:gd fmla="*/ 2689225 w 2689225" name="T76"/>
              <a:gd fmla="*/ 982476 h 2270125" name="T77"/>
              <a:gd fmla="*/ 2607010 w 2689225" name="T78"/>
              <a:gd fmla="*/ 1103020 h 2270125" name="T79"/>
              <a:gd fmla="*/ 1415054 w 2689225" name="T80"/>
              <a:gd fmla="*/ 1125543 h 2270125" name="T81"/>
              <a:gd fmla="*/ 1229991 w 2689225" name="T82"/>
              <a:gd fmla="*/ 981841 h 2270125" name="T83"/>
              <a:gd fmla="*/ 1253481 w 2689225" name="T84"/>
              <a:gd fmla="*/ 751537 h 2270125" name="T85"/>
              <a:gd fmla="*/ 1466478 w 2689225" name="T86"/>
              <a:gd fmla="*/ 644633 h 2270125" name="T87"/>
              <a:gd fmla="*/ 1603291 w 2689225" name="T88"/>
              <a:gd fmla="*/ 502201 h 2270125" name="T89"/>
              <a:gd fmla="*/ 997522 w 2689225" name="T90"/>
              <a:gd fmla="*/ 74930 h 2270125" name="T91"/>
              <a:gd fmla="*/ 793786 w 2689225" name="T92"/>
              <a:gd fmla="*/ 194435 h 2270125" name="T93"/>
              <a:gd fmla="*/ 883100 w 2689225" name="T94"/>
              <a:gd fmla="*/ 155445 h 2270125" name="T95"/>
              <a:gd fmla="*/ 1009600 w 2689225" name="T96"/>
              <a:gd fmla="*/ 74613 h 2270125" name="T97"/>
              <a:gd fmla="*/ 1357631 w 2689225" name="T98"/>
              <a:gd fmla="*/ 90805 h 2270125" name="T99"/>
              <a:gd fmla="*/ 1487488 w 2689225" name="T100"/>
              <a:gd fmla="*/ 275273 h 2270125" name="T101"/>
              <a:gd fmla="*/ 1647191 w 2689225" name="T102"/>
              <a:gd fmla="*/ 316548 h 2270125" name="T103"/>
              <a:gd fmla="*/ 1618933 w 2689225" name="T104"/>
              <a:gd fmla="*/ 399733 h 2270125" name="T105"/>
              <a:gd fmla="*/ 1476058 w 2689225" name="T106"/>
              <a:gd fmla="*/ 563880 h 2270125" name="T107"/>
              <a:gd fmla="*/ 1269366 w 2689225" name="T108"/>
              <a:gd fmla="*/ 636270 h 2270125" name="T109"/>
              <a:gd fmla="*/ 1143001 w 2689225" name="T110"/>
              <a:gd fmla="*/ 832485 h 2270125" name="T111"/>
              <a:gd fmla="*/ 145098 w 2689225" name="T112"/>
              <a:gd fmla="*/ 915988 h 2270125" name="T113"/>
              <a:gd fmla="*/ 6985 w 2689225" name="T114"/>
              <a:gd fmla="*/ 780415 h 2270125" name="T115"/>
              <a:gd fmla="*/ 62865 w 2689225" name="T116"/>
              <a:gd fmla="*/ 599758 h 2270125" name="T117"/>
              <a:gd fmla="*/ 241935 w 2689225" name="T118"/>
              <a:gd fmla="*/ 508953 h 2270125" name="T119"/>
              <a:gd fmla="*/ 308610 w 2689225" name="T120"/>
              <a:gd fmla="*/ 344805 h 2270125" name="T121"/>
              <a:gd fmla="*/ 591503 w 2689225" name="T122"/>
              <a:gd fmla="*/ 229870 h 2270125" name="T123"/>
              <a:gd fmla="*/ 798195 w 2689225" name="T124"/>
              <a:gd fmla="*/ 94933 h 227012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689225" name="T189"/>
              <a:gd fmla="*/ 0 h 2270125" name="T190"/>
              <a:gd fmla="*/ 2689225 w 2689225" name="T191"/>
              <a:gd fmla="*/ 2270125 h 2270125"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270125" w="2689225">
                <a:moveTo>
                  <a:pt x="1606830" y="1971675"/>
                </a:moveTo>
                <a:lnTo>
                  <a:pt x="1607785" y="1978660"/>
                </a:lnTo>
                <a:lnTo>
                  <a:pt x="1610335" y="1998345"/>
                </a:lnTo>
                <a:lnTo>
                  <a:pt x="1611928" y="2011680"/>
                </a:lnTo>
                <a:lnTo>
                  <a:pt x="1613202" y="2026920"/>
                </a:lnTo>
                <a:lnTo>
                  <a:pt x="1615114" y="2044065"/>
                </a:lnTo>
                <a:lnTo>
                  <a:pt x="1616389" y="2062163"/>
                </a:lnTo>
                <a:lnTo>
                  <a:pt x="1617345" y="2081213"/>
                </a:lnTo>
                <a:lnTo>
                  <a:pt x="1617663" y="2100580"/>
                </a:lnTo>
                <a:lnTo>
                  <a:pt x="1617663" y="2119948"/>
                </a:lnTo>
                <a:lnTo>
                  <a:pt x="1617026" y="2138998"/>
                </a:lnTo>
                <a:lnTo>
                  <a:pt x="1616389" y="2148523"/>
                </a:lnTo>
                <a:lnTo>
                  <a:pt x="1615433" y="2157413"/>
                </a:lnTo>
                <a:lnTo>
                  <a:pt x="1614477" y="2166303"/>
                </a:lnTo>
                <a:lnTo>
                  <a:pt x="1612884" y="2174875"/>
                </a:lnTo>
                <a:lnTo>
                  <a:pt x="1611290" y="2183130"/>
                </a:lnTo>
                <a:lnTo>
                  <a:pt x="1609379" y="2190750"/>
                </a:lnTo>
                <a:lnTo>
                  <a:pt x="1607467" y="2198370"/>
                </a:lnTo>
                <a:lnTo>
                  <a:pt x="1604918" y="2205038"/>
                </a:lnTo>
                <a:lnTo>
                  <a:pt x="1602369" y="2211388"/>
                </a:lnTo>
                <a:lnTo>
                  <a:pt x="1599182" y="2217103"/>
                </a:lnTo>
                <a:lnTo>
                  <a:pt x="1596314" y="2222818"/>
                </a:lnTo>
                <a:lnTo>
                  <a:pt x="1593128" y="2227898"/>
                </a:lnTo>
                <a:lnTo>
                  <a:pt x="1589623" y="2232978"/>
                </a:lnTo>
                <a:lnTo>
                  <a:pt x="1586437" y="2237423"/>
                </a:lnTo>
                <a:lnTo>
                  <a:pt x="1582932" y="2241868"/>
                </a:lnTo>
                <a:lnTo>
                  <a:pt x="1579108" y="2245360"/>
                </a:lnTo>
                <a:lnTo>
                  <a:pt x="1575284" y="2248853"/>
                </a:lnTo>
                <a:lnTo>
                  <a:pt x="1571461" y="2252028"/>
                </a:lnTo>
                <a:lnTo>
                  <a:pt x="1567637" y="2255203"/>
                </a:lnTo>
                <a:lnTo>
                  <a:pt x="1563495" y="2257743"/>
                </a:lnTo>
                <a:lnTo>
                  <a:pt x="1559671" y="2259965"/>
                </a:lnTo>
                <a:lnTo>
                  <a:pt x="1555529" y="2261870"/>
                </a:lnTo>
                <a:lnTo>
                  <a:pt x="1551387" y="2263458"/>
                </a:lnTo>
                <a:lnTo>
                  <a:pt x="1547244" y="2265363"/>
                </a:lnTo>
                <a:lnTo>
                  <a:pt x="1543421" y="2266633"/>
                </a:lnTo>
                <a:lnTo>
                  <a:pt x="1538960" y="2267903"/>
                </a:lnTo>
                <a:lnTo>
                  <a:pt x="1531312" y="2269173"/>
                </a:lnTo>
                <a:lnTo>
                  <a:pt x="1523346" y="2270125"/>
                </a:lnTo>
                <a:lnTo>
                  <a:pt x="1515699" y="2270125"/>
                </a:lnTo>
                <a:lnTo>
                  <a:pt x="1508689" y="2269490"/>
                </a:lnTo>
                <a:lnTo>
                  <a:pt x="1501998" y="2268538"/>
                </a:lnTo>
                <a:lnTo>
                  <a:pt x="1496262" y="2267268"/>
                </a:lnTo>
                <a:lnTo>
                  <a:pt x="1490845" y="2265680"/>
                </a:lnTo>
                <a:lnTo>
                  <a:pt x="1486066" y="2263140"/>
                </a:lnTo>
                <a:lnTo>
                  <a:pt x="1480330" y="2260283"/>
                </a:lnTo>
                <a:lnTo>
                  <a:pt x="1475232" y="2256473"/>
                </a:lnTo>
                <a:lnTo>
                  <a:pt x="1469497" y="2252028"/>
                </a:lnTo>
                <a:lnTo>
                  <a:pt x="1464080" y="2246948"/>
                </a:lnTo>
                <a:lnTo>
                  <a:pt x="1458663" y="2241233"/>
                </a:lnTo>
                <a:lnTo>
                  <a:pt x="1454202" y="2234565"/>
                </a:lnTo>
                <a:lnTo>
                  <a:pt x="1451971" y="2231073"/>
                </a:lnTo>
                <a:lnTo>
                  <a:pt x="1450060" y="2226945"/>
                </a:lnTo>
                <a:lnTo>
                  <a:pt x="1447829" y="2223135"/>
                </a:lnTo>
                <a:lnTo>
                  <a:pt x="1445917" y="2219325"/>
                </a:lnTo>
                <a:lnTo>
                  <a:pt x="1444324" y="2214880"/>
                </a:lnTo>
                <a:lnTo>
                  <a:pt x="1443050" y="2210435"/>
                </a:lnTo>
                <a:lnTo>
                  <a:pt x="1442094" y="2205990"/>
                </a:lnTo>
                <a:lnTo>
                  <a:pt x="1441138" y="2200910"/>
                </a:lnTo>
                <a:lnTo>
                  <a:pt x="1440501" y="2196148"/>
                </a:lnTo>
                <a:lnTo>
                  <a:pt x="1440182" y="2190750"/>
                </a:lnTo>
                <a:lnTo>
                  <a:pt x="1439863" y="2185670"/>
                </a:lnTo>
                <a:lnTo>
                  <a:pt x="1440182" y="2179955"/>
                </a:lnTo>
                <a:lnTo>
                  <a:pt x="1440819" y="2174558"/>
                </a:lnTo>
                <a:lnTo>
                  <a:pt x="1441456" y="2168525"/>
                </a:lnTo>
                <a:lnTo>
                  <a:pt x="1442731" y="2162810"/>
                </a:lnTo>
                <a:lnTo>
                  <a:pt x="1444324" y="2156460"/>
                </a:lnTo>
                <a:lnTo>
                  <a:pt x="1446236" y="2150428"/>
                </a:lnTo>
                <a:lnTo>
                  <a:pt x="1448785" y="2143760"/>
                </a:lnTo>
                <a:lnTo>
                  <a:pt x="1451653" y="2137410"/>
                </a:lnTo>
                <a:lnTo>
                  <a:pt x="1455158" y="2130425"/>
                </a:lnTo>
                <a:lnTo>
                  <a:pt x="1458982" y="2123758"/>
                </a:lnTo>
                <a:lnTo>
                  <a:pt x="1463442" y="2116455"/>
                </a:lnTo>
                <a:lnTo>
                  <a:pt x="1468222" y="2109153"/>
                </a:lnTo>
                <a:lnTo>
                  <a:pt x="1473639" y="2102168"/>
                </a:lnTo>
                <a:lnTo>
                  <a:pt x="1479056" y="2094865"/>
                </a:lnTo>
                <a:lnTo>
                  <a:pt x="1485110" y="2087245"/>
                </a:lnTo>
                <a:lnTo>
                  <a:pt x="1497855" y="2072958"/>
                </a:lnTo>
                <a:lnTo>
                  <a:pt x="1510920" y="2058670"/>
                </a:lnTo>
                <a:lnTo>
                  <a:pt x="1524621" y="2044700"/>
                </a:lnTo>
                <a:lnTo>
                  <a:pt x="1538004" y="2031683"/>
                </a:lnTo>
                <a:lnTo>
                  <a:pt x="1551387" y="2019300"/>
                </a:lnTo>
                <a:lnTo>
                  <a:pt x="1564132" y="2007870"/>
                </a:lnTo>
                <a:lnTo>
                  <a:pt x="1575603" y="1997393"/>
                </a:lnTo>
                <a:lnTo>
                  <a:pt x="1586118" y="1988820"/>
                </a:lnTo>
                <a:lnTo>
                  <a:pt x="1601094" y="1976120"/>
                </a:lnTo>
                <a:lnTo>
                  <a:pt x="1606830" y="1971675"/>
                </a:lnTo>
                <a:close/>
                <a:moveTo>
                  <a:pt x="771881" y="1738313"/>
                </a:moveTo>
                <a:lnTo>
                  <a:pt x="772831" y="1744952"/>
                </a:lnTo>
                <a:lnTo>
                  <a:pt x="775361" y="1764554"/>
                </a:lnTo>
                <a:lnTo>
                  <a:pt x="776943" y="1777832"/>
                </a:lnTo>
                <a:lnTo>
                  <a:pt x="778841" y="1793007"/>
                </a:lnTo>
                <a:lnTo>
                  <a:pt x="780107" y="1810079"/>
                </a:lnTo>
                <a:lnTo>
                  <a:pt x="781372" y="1828099"/>
                </a:lnTo>
                <a:lnTo>
                  <a:pt x="782321" y="1847068"/>
                </a:lnTo>
                <a:lnTo>
                  <a:pt x="782638" y="1866669"/>
                </a:lnTo>
                <a:lnTo>
                  <a:pt x="782638" y="1885638"/>
                </a:lnTo>
                <a:lnTo>
                  <a:pt x="782005" y="1904923"/>
                </a:lnTo>
                <a:lnTo>
                  <a:pt x="781372" y="1914408"/>
                </a:lnTo>
                <a:lnTo>
                  <a:pt x="780423" y="1922944"/>
                </a:lnTo>
                <a:lnTo>
                  <a:pt x="779474" y="1932112"/>
                </a:lnTo>
                <a:lnTo>
                  <a:pt x="778209" y="1940648"/>
                </a:lnTo>
                <a:lnTo>
                  <a:pt x="776311" y="1948868"/>
                </a:lnTo>
                <a:lnTo>
                  <a:pt x="774412" y="1956455"/>
                </a:lnTo>
                <a:lnTo>
                  <a:pt x="772514" y="1963727"/>
                </a:lnTo>
                <a:lnTo>
                  <a:pt x="769983" y="1970682"/>
                </a:lnTo>
                <a:lnTo>
                  <a:pt x="767452" y="1977005"/>
                </a:lnTo>
                <a:lnTo>
                  <a:pt x="764289" y="1983012"/>
                </a:lnTo>
                <a:lnTo>
                  <a:pt x="761442" y="1988386"/>
                </a:lnTo>
                <a:lnTo>
                  <a:pt x="758278" y="1993445"/>
                </a:lnTo>
                <a:lnTo>
                  <a:pt x="755114" y="1998503"/>
                </a:lnTo>
                <a:lnTo>
                  <a:pt x="751634" y="2002613"/>
                </a:lnTo>
                <a:lnTo>
                  <a:pt x="748154" y="2007039"/>
                </a:lnTo>
                <a:lnTo>
                  <a:pt x="744358" y="2010833"/>
                </a:lnTo>
                <a:lnTo>
                  <a:pt x="740562" y="2013994"/>
                </a:lnTo>
                <a:lnTo>
                  <a:pt x="736765" y="2017472"/>
                </a:lnTo>
                <a:lnTo>
                  <a:pt x="732969" y="2020317"/>
                </a:lnTo>
                <a:lnTo>
                  <a:pt x="728856" y="2022846"/>
                </a:lnTo>
                <a:lnTo>
                  <a:pt x="725060" y="2025059"/>
                </a:lnTo>
                <a:lnTo>
                  <a:pt x="720947" y="2026956"/>
                </a:lnTo>
                <a:lnTo>
                  <a:pt x="716835" y="2029169"/>
                </a:lnTo>
                <a:lnTo>
                  <a:pt x="712722" y="2030750"/>
                </a:lnTo>
                <a:lnTo>
                  <a:pt x="708926" y="2032015"/>
                </a:lnTo>
                <a:lnTo>
                  <a:pt x="704497" y="2032963"/>
                </a:lnTo>
                <a:lnTo>
                  <a:pt x="696904" y="2034544"/>
                </a:lnTo>
                <a:lnTo>
                  <a:pt x="688995" y="2035176"/>
                </a:lnTo>
                <a:lnTo>
                  <a:pt x="681402" y="2035176"/>
                </a:lnTo>
                <a:lnTo>
                  <a:pt x="674442" y="2034860"/>
                </a:lnTo>
                <a:lnTo>
                  <a:pt x="667799" y="2033912"/>
                </a:lnTo>
                <a:lnTo>
                  <a:pt x="662104" y="2032331"/>
                </a:lnTo>
                <a:lnTo>
                  <a:pt x="656726" y="2030750"/>
                </a:lnTo>
                <a:lnTo>
                  <a:pt x="651981" y="2028221"/>
                </a:lnTo>
                <a:lnTo>
                  <a:pt x="646603" y="2025376"/>
                </a:lnTo>
                <a:lnTo>
                  <a:pt x="641224" y="2021898"/>
                </a:lnTo>
                <a:lnTo>
                  <a:pt x="635530" y="2017472"/>
                </a:lnTo>
                <a:lnTo>
                  <a:pt x="630152" y="2012097"/>
                </a:lnTo>
                <a:lnTo>
                  <a:pt x="625090" y="2006407"/>
                </a:lnTo>
                <a:lnTo>
                  <a:pt x="620345" y="1999768"/>
                </a:lnTo>
                <a:lnTo>
                  <a:pt x="618130" y="1996290"/>
                </a:lnTo>
                <a:lnTo>
                  <a:pt x="616232" y="1992496"/>
                </a:lnTo>
                <a:lnTo>
                  <a:pt x="614334" y="1988702"/>
                </a:lnTo>
                <a:lnTo>
                  <a:pt x="612119" y="1984593"/>
                </a:lnTo>
                <a:lnTo>
                  <a:pt x="610537" y="1980166"/>
                </a:lnTo>
                <a:lnTo>
                  <a:pt x="609272" y="1975740"/>
                </a:lnTo>
                <a:lnTo>
                  <a:pt x="608323" y="1971314"/>
                </a:lnTo>
                <a:lnTo>
                  <a:pt x="607374" y="1966572"/>
                </a:lnTo>
                <a:lnTo>
                  <a:pt x="606741" y="1961830"/>
                </a:lnTo>
                <a:lnTo>
                  <a:pt x="606425" y="1956455"/>
                </a:lnTo>
                <a:lnTo>
                  <a:pt x="606425" y="1951397"/>
                </a:lnTo>
                <a:lnTo>
                  <a:pt x="606425" y="1945706"/>
                </a:lnTo>
                <a:lnTo>
                  <a:pt x="607057" y="1940332"/>
                </a:lnTo>
                <a:lnTo>
                  <a:pt x="608007" y="1934325"/>
                </a:lnTo>
                <a:lnTo>
                  <a:pt x="608956" y="1928634"/>
                </a:lnTo>
                <a:lnTo>
                  <a:pt x="610537" y="1922311"/>
                </a:lnTo>
                <a:lnTo>
                  <a:pt x="612436" y="1916305"/>
                </a:lnTo>
                <a:lnTo>
                  <a:pt x="614966" y="1909665"/>
                </a:lnTo>
                <a:lnTo>
                  <a:pt x="617814" y="1903026"/>
                </a:lnTo>
                <a:lnTo>
                  <a:pt x="621294" y="1896071"/>
                </a:lnTo>
                <a:lnTo>
                  <a:pt x="625090" y="1889432"/>
                </a:lnTo>
                <a:lnTo>
                  <a:pt x="629519" y="1882161"/>
                </a:lnTo>
                <a:lnTo>
                  <a:pt x="634265" y="1875205"/>
                </a:lnTo>
                <a:lnTo>
                  <a:pt x="639643" y="1867934"/>
                </a:lnTo>
                <a:lnTo>
                  <a:pt x="645021" y="1860663"/>
                </a:lnTo>
                <a:lnTo>
                  <a:pt x="651032" y="1853707"/>
                </a:lnTo>
                <a:lnTo>
                  <a:pt x="663686" y="1838848"/>
                </a:lnTo>
                <a:lnTo>
                  <a:pt x="676657" y="1824622"/>
                </a:lnTo>
                <a:lnTo>
                  <a:pt x="690260" y="1811027"/>
                </a:lnTo>
                <a:lnTo>
                  <a:pt x="703548" y="1797749"/>
                </a:lnTo>
                <a:lnTo>
                  <a:pt x="716835" y="1785419"/>
                </a:lnTo>
                <a:lnTo>
                  <a:pt x="729489" y="1774038"/>
                </a:lnTo>
                <a:lnTo>
                  <a:pt x="740878" y="1763921"/>
                </a:lnTo>
                <a:lnTo>
                  <a:pt x="751318" y="1755069"/>
                </a:lnTo>
                <a:lnTo>
                  <a:pt x="766503" y="1742423"/>
                </a:lnTo>
                <a:lnTo>
                  <a:pt x="771881" y="1738313"/>
                </a:lnTo>
                <a:close/>
                <a:moveTo>
                  <a:pt x="2159280" y="1673225"/>
                </a:moveTo>
                <a:lnTo>
                  <a:pt x="2160235" y="1680520"/>
                </a:lnTo>
                <a:lnTo>
                  <a:pt x="2162785" y="1699867"/>
                </a:lnTo>
                <a:lnTo>
                  <a:pt x="2164378" y="1713505"/>
                </a:lnTo>
                <a:lnTo>
                  <a:pt x="2165971" y="1728729"/>
                </a:lnTo>
                <a:lnTo>
                  <a:pt x="2167564" y="1745538"/>
                </a:lnTo>
                <a:lnTo>
                  <a:pt x="2168839" y="1763934"/>
                </a:lnTo>
                <a:lnTo>
                  <a:pt x="2169476" y="1782646"/>
                </a:lnTo>
                <a:lnTo>
                  <a:pt x="2170113" y="1801993"/>
                </a:lnTo>
                <a:lnTo>
                  <a:pt x="2170113" y="1821657"/>
                </a:lnTo>
                <a:lnTo>
                  <a:pt x="2169157" y="1840687"/>
                </a:lnTo>
                <a:lnTo>
                  <a:pt x="2168520" y="1849885"/>
                </a:lnTo>
                <a:lnTo>
                  <a:pt x="2167883" y="1859083"/>
                </a:lnTo>
                <a:lnTo>
                  <a:pt x="2166608" y="1867963"/>
                </a:lnTo>
                <a:lnTo>
                  <a:pt x="2165015" y="1876526"/>
                </a:lnTo>
                <a:lnTo>
                  <a:pt x="2163740" y="1884773"/>
                </a:lnTo>
                <a:lnTo>
                  <a:pt x="2161829" y="1892385"/>
                </a:lnTo>
                <a:lnTo>
                  <a:pt x="2159598" y="1899679"/>
                </a:lnTo>
                <a:lnTo>
                  <a:pt x="2157368" y="1906657"/>
                </a:lnTo>
                <a:lnTo>
                  <a:pt x="2154819" y="1913000"/>
                </a:lnTo>
                <a:lnTo>
                  <a:pt x="2151632" y="1918709"/>
                </a:lnTo>
                <a:lnTo>
                  <a:pt x="2148764" y="1924735"/>
                </a:lnTo>
                <a:lnTo>
                  <a:pt x="2145578" y="1929493"/>
                </a:lnTo>
                <a:lnTo>
                  <a:pt x="2142392" y="1934250"/>
                </a:lnTo>
                <a:lnTo>
                  <a:pt x="2138568" y="1939007"/>
                </a:lnTo>
                <a:lnTo>
                  <a:pt x="2135063" y="1943131"/>
                </a:lnTo>
                <a:lnTo>
                  <a:pt x="2131558" y="1946619"/>
                </a:lnTo>
                <a:lnTo>
                  <a:pt x="2127734" y="1950425"/>
                </a:lnTo>
                <a:lnTo>
                  <a:pt x="2123911" y="1953597"/>
                </a:lnTo>
                <a:lnTo>
                  <a:pt x="2120087" y="1956451"/>
                </a:lnTo>
                <a:lnTo>
                  <a:pt x="2115945" y="1959306"/>
                </a:lnTo>
                <a:lnTo>
                  <a:pt x="2111802" y="1961526"/>
                </a:lnTo>
                <a:lnTo>
                  <a:pt x="2107979" y="1963429"/>
                </a:lnTo>
                <a:lnTo>
                  <a:pt x="2103518" y="1965015"/>
                </a:lnTo>
                <a:lnTo>
                  <a:pt x="2099694" y="1966601"/>
                </a:lnTo>
                <a:lnTo>
                  <a:pt x="2095552" y="1967869"/>
                </a:lnTo>
                <a:lnTo>
                  <a:pt x="2091410" y="1969138"/>
                </a:lnTo>
                <a:lnTo>
                  <a:pt x="2083762" y="1970407"/>
                </a:lnTo>
                <a:lnTo>
                  <a:pt x="2075796" y="1971675"/>
                </a:lnTo>
                <a:lnTo>
                  <a:pt x="2068149" y="1971675"/>
                </a:lnTo>
                <a:lnTo>
                  <a:pt x="2061139" y="1971358"/>
                </a:lnTo>
                <a:lnTo>
                  <a:pt x="2054448" y="1969772"/>
                </a:lnTo>
                <a:lnTo>
                  <a:pt x="2048712" y="1968504"/>
                </a:lnTo>
                <a:lnTo>
                  <a:pt x="2043295" y="1966918"/>
                </a:lnTo>
                <a:lnTo>
                  <a:pt x="2038197" y="1964698"/>
                </a:lnTo>
                <a:lnTo>
                  <a:pt x="2032780" y="1961843"/>
                </a:lnTo>
                <a:lnTo>
                  <a:pt x="2027363" y="1957720"/>
                </a:lnTo>
                <a:lnTo>
                  <a:pt x="2021947" y="1953597"/>
                </a:lnTo>
                <a:lnTo>
                  <a:pt x="2016530" y="1948522"/>
                </a:lnTo>
                <a:lnTo>
                  <a:pt x="2011113" y="1942496"/>
                </a:lnTo>
                <a:lnTo>
                  <a:pt x="2006333" y="1935836"/>
                </a:lnTo>
                <a:lnTo>
                  <a:pt x="2004421" y="1932347"/>
                </a:lnTo>
                <a:lnTo>
                  <a:pt x="2002191" y="1928541"/>
                </a:lnTo>
                <a:lnTo>
                  <a:pt x="1999961" y="1924735"/>
                </a:lnTo>
                <a:lnTo>
                  <a:pt x="1998367" y="1920612"/>
                </a:lnTo>
                <a:lnTo>
                  <a:pt x="1996774" y="1916489"/>
                </a:lnTo>
                <a:lnTo>
                  <a:pt x="1995500" y="1911732"/>
                </a:lnTo>
                <a:lnTo>
                  <a:pt x="1994544" y="1907291"/>
                </a:lnTo>
                <a:lnTo>
                  <a:pt x="1993588" y="1902534"/>
                </a:lnTo>
                <a:lnTo>
                  <a:pt x="1992951" y="1897459"/>
                </a:lnTo>
                <a:lnTo>
                  <a:pt x="1992632" y="1892385"/>
                </a:lnTo>
                <a:lnTo>
                  <a:pt x="1992313" y="1886993"/>
                </a:lnTo>
                <a:lnTo>
                  <a:pt x="1992632" y="1881601"/>
                </a:lnTo>
                <a:lnTo>
                  <a:pt x="1993269" y="1875892"/>
                </a:lnTo>
                <a:lnTo>
                  <a:pt x="1993906" y="1870183"/>
                </a:lnTo>
                <a:lnTo>
                  <a:pt x="1995181" y="1864157"/>
                </a:lnTo>
                <a:lnTo>
                  <a:pt x="1996774" y="1858131"/>
                </a:lnTo>
                <a:lnTo>
                  <a:pt x="1998686" y="1851788"/>
                </a:lnTo>
                <a:lnTo>
                  <a:pt x="2001235" y="1845445"/>
                </a:lnTo>
                <a:lnTo>
                  <a:pt x="2004103" y="1838784"/>
                </a:lnTo>
                <a:lnTo>
                  <a:pt x="2007289" y="1832124"/>
                </a:lnTo>
                <a:lnTo>
                  <a:pt x="2011432" y="1825146"/>
                </a:lnTo>
                <a:lnTo>
                  <a:pt x="2015892" y="1817851"/>
                </a:lnTo>
                <a:lnTo>
                  <a:pt x="2020672" y="1810874"/>
                </a:lnTo>
                <a:lnTo>
                  <a:pt x="2026089" y="1803579"/>
                </a:lnTo>
                <a:lnTo>
                  <a:pt x="2031506" y="1796601"/>
                </a:lnTo>
                <a:lnTo>
                  <a:pt x="2037560" y="1788990"/>
                </a:lnTo>
                <a:lnTo>
                  <a:pt x="2049987" y="1774717"/>
                </a:lnTo>
                <a:lnTo>
                  <a:pt x="2063370" y="1760445"/>
                </a:lnTo>
                <a:lnTo>
                  <a:pt x="2076752" y="1746490"/>
                </a:lnTo>
                <a:lnTo>
                  <a:pt x="2090454" y="1733169"/>
                </a:lnTo>
                <a:lnTo>
                  <a:pt x="2103837" y="1720800"/>
                </a:lnTo>
                <a:lnTo>
                  <a:pt x="2116263" y="1709382"/>
                </a:lnTo>
                <a:lnTo>
                  <a:pt x="2128053" y="1699233"/>
                </a:lnTo>
                <a:lnTo>
                  <a:pt x="2138249" y="1690669"/>
                </a:lnTo>
                <a:lnTo>
                  <a:pt x="2153863" y="1677983"/>
                </a:lnTo>
                <a:lnTo>
                  <a:pt x="2159280" y="1673225"/>
                </a:lnTo>
                <a:close/>
                <a:moveTo>
                  <a:pt x="1206876" y="1477963"/>
                </a:moveTo>
                <a:lnTo>
                  <a:pt x="1207823" y="1484948"/>
                </a:lnTo>
                <a:lnTo>
                  <a:pt x="1210350" y="1504633"/>
                </a:lnTo>
                <a:lnTo>
                  <a:pt x="1211929" y="1517968"/>
                </a:lnTo>
                <a:lnTo>
                  <a:pt x="1213508" y="1533208"/>
                </a:lnTo>
                <a:lnTo>
                  <a:pt x="1215087" y="1550353"/>
                </a:lnTo>
                <a:lnTo>
                  <a:pt x="1216350" y="1568133"/>
                </a:lnTo>
                <a:lnTo>
                  <a:pt x="1216982" y="1587501"/>
                </a:lnTo>
                <a:lnTo>
                  <a:pt x="1217613" y="1606868"/>
                </a:lnTo>
                <a:lnTo>
                  <a:pt x="1217613" y="1626236"/>
                </a:lnTo>
                <a:lnTo>
                  <a:pt x="1216666" y="1645286"/>
                </a:lnTo>
                <a:lnTo>
                  <a:pt x="1216034" y="1654811"/>
                </a:lnTo>
                <a:lnTo>
                  <a:pt x="1215403" y="1663701"/>
                </a:lnTo>
                <a:lnTo>
                  <a:pt x="1214455" y="1672591"/>
                </a:lnTo>
                <a:lnTo>
                  <a:pt x="1212876" y="1681163"/>
                </a:lnTo>
                <a:lnTo>
                  <a:pt x="1211297" y="1689418"/>
                </a:lnTo>
                <a:lnTo>
                  <a:pt x="1209402" y="1697038"/>
                </a:lnTo>
                <a:lnTo>
                  <a:pt x="1207192" y="1704658"/>
                </a:lnTo>
                <a:lnTo>
                  <a:pt x="1204981" y="1711326"/>
                </a:lnTo>
                <a:lnTo>
                  <a:pt x="1202455" y="1717676"/>
                </a:lnTo>
                <a:lnTo>
                  <a:pt x="1199297" y="1723708"/>
                </a:lnTo>
                <a:lnTo>
                  <a:pt x="1196455" y="1729106"/>
                </a:lnTo>
                <a:lnTo>
                  <a:pt x="1193297" y="1734186"/>
                </a:lnTo>
                <a:lnTo>
                  <a:pt x="1190139" y="1739266"/>
                </a:lnTo>
                <a:lnTo>
                  <a:pt x="1186349" y="1743711"/>
                </a:lnTo>
                <a:lnTo>
                  <a:pt x="1182875" y="1748156"/>
                </a:lnTo>
                <a:lnTo>
                  <a:pt x="1179402" y="1751648"/>
                </a:lnTo>
                <a:lnTo>
                  <a:pt x="1175612" y="1755141"/>
                </a:lnTo>
                <a:lnTo>
                  <a:pt x="1171823" y="1758316"/>
                </a:lnTo>
                <a:lnTo>
                  <a:pt x="1168033" y="1761173"/>
                </a:lnTo>
                <a:lnTo>
                  <a:pt x="1163928" y="1763713"/>
                </a:lnTo>
                <a:lnTo>
                  <a:pt x="1159822" y="1766253"/>
                </a:lnTo>
                <a:lnTo>
                  <a:pt x="1156033" y="1768158"/>
                </a:lnTo>
                <a:lnTo>
                  <a:pt x="1151928" y="1769746"/>
                </a:lnTo>
                <a:lnTo>
                  <a:pt x="1147822" y="1771651"/>
                </a:lnTo>
                <a:lnTo>
                  <a:pt x="1144033" y="1772921"/>
                </a:lnTo>
                <a:lnTo>
                  <a:pt x="1139612" y="1773873"/>
                </a:lnTo>
                <a:lnTo>
                  <a:pt x="1132033" y="1775461"/>
                </a:lnTo>
                <a:lnTo>
                  <a:pt x="1124138" y="1776413"/>
                </a:lnTo>
                <a:lnTo>
                  <a:pt x="1116559" y="1776413"/>
                </a:lnTo>
                <a:lnTo>
                  <a:pt x="1109611" y="1775778"/>
                </a:lnTo>
                <a:lnTo>
                  <a:pt x="1102980" y="1774826"/>
                </a:lnTo>
                <a:lnTo>
                  <a:pt x="1097295" y="1773556"/>
                </a:lnTo>
                <a:lnTo>
                  <a:pt x="1091927" y="1771968"/>
                </a:lnTo>
                <a:lnTo>
                  <a:pt x="1087190" y="1769428"/>
                </a:lnTo>
                <a:lnTo>
                  <a:pt x="1081506" y="1766253"/>
                </a:lnTo>
                <a:lnTo>
                  <a:pt x="1076453" y="1762761"/>
                </a:lnTo>
                <a:lnTo>
                  <a:pt x="1070769" y="1757998"/>
                </a:lnTo>
                <a:lnTo>
                  <a:pt x="1065400" y="1753236"/>
                </a:lnTo>
                <a:lnTo>
                  <a:pt x="1060032" y="1747521"/>
                </a:lnTo>
                <a:lnTo>
                  <a:pt x="1055610" y="1740536"/>
                </a:lnTo>
                <a:lnTo>
                  <a:pt x="1053400" y="1737043"/>
                </a:lnTo>
                <a:lnTo>
                  <a:pt x="1051189" y="1733233"/>
                </a:lnTo>
                <a:lnTo>
                  <a:pt x="1049295" y="1729423"/>
                </a:lnTo>
                <a:lnTo>
                  <a:pt x="1047400" y="1725613"/>
                </a:lnTo>
                <a:lnTo>
                  <a:pt x="1045821" y="1721168"/>
                </a:lnTo>
                <a:lnTo>
                  <a:pt x="1044558" y="1716723"/>
                </a:lnTo>
                <a:lnTo>
                  <a:pt x="1043610" y="1712278"/>
                </a:lnTo>
                <a:lnTo>
                  <a:pt x="1042663" y="1707198"/>
                </a:lnTo>
                <a:lnTo>
                  <a:pt x="1042031" y="1702436"/>
                </a:lnTo>
                <a:lnTo>
                  <a:pt x="1041716" y="1697038"/>
                </a:lnTo>
                <a:lnTo>
                  <a:pt x="1041400" y="1691958"/>
                </a:lnTo>
                <a:lnTo>
                  <a:pt x="1041716" y="1686243"/>
                </a:lnTo>
                <a:lnTo>
                  <a:pt x="1042347" y="1680846"/>
                </a:lnTo>
                <a:lnTo>
                  <a:pt x="1042979" y="1674813"/>
                </a:lnTo>
                <a:lnTo>
                  <a:pt x="1044242" y="1669098"/>
                </a:lnTo>
                <a:lnTo>
                  <a:pt x="1045821" y="1662748"/>
                </a:lnTo>
                <a:lnTo>
                  <a:pt x="1047716" y="1656716"/>
                </a:lnTo>
                <a:lnTo>
                  <a:pt x="1050242" y="1650048"/>
                </a:lnTo>
                <a:lnTo>
                  <a:pt x="1053084" y="1643698"/>
                </a:lnTo>
                <a:lnTo>
                  <a:pt x="1056242" y="1636713"/>
                </a:lnTo>
                <a:lnTo>
                  <a:pt x="1060347" y="1630046"/>
                </a:lnTo>
                <a:lnTo>
                  <a:pt x="1064769" y="1622743"/>
                </a:lnTo>
                <a:lnTo>
                  <a:pt x="1069505" y="1615441"/>
                </a:lnTo>
                <a:lnTo>
                  <a:pt x="1074874" y="1608456"/>
                </a:lnTo>
                <a:lnTo>
                  <a:pt x="1080242" y="1601153"/>
                </a:lnTo>
                <a:lnTo>
                  <a:pt x="1086242" y="1593533"/>
                </a:lnTo>
                <a:lnTo>
                  <a:pt x="1098558" y="1579246"/>
                </a:lnTo>
                <a:lnTo>
                  <a:pt x="1111822" y="1564958"/>
                </a:lnTo>
                <a:lnTo>
                  <a:pt x="1125401" y="1550988"/>
                </a:lnTo>
                <a:lnTo>
                  <a:pt x="1138664" y="1537971"/>
                </a:lnTo>
                <a:lnTo>
                  <a:pt x="1151928" y="1525588"/>
                </a:lnTo>
                <a:lnTo>
                  <a:pt x="1164244" y="1514158"/>
                </a:lnTo>
                <a:lnTo>
                  <a:pt x="1175928" y="1503681"/>
                </a:lnTo>
                <a:lnTo>
                  <a:pt x="1186033" y="1494791"/>
                </a:lnTo>
                <a:lnTo>
                  <a:pt x="1201507" y="1482408"/>
                </a:lnTo>
                <a:lnTo>
                  <a:pt x="1206876" y="1477963"/>
                </a:lnTo>
                <a:close/>
                <a:moveTo>
                  <a:pt x="1732261" y="1328738"/>
                </a:moveTo>
                <a:lnTo>
                  <a:pt x="1733215" y="1335731"/>
                </a:lnTo>
                <a:lnTo>
                  <a:pt x="1735760" y="1355119"/>
                </a:lnTo>
                <a:lnTo>
                  <a:pt x="1737350" y="1368468"/>
                </a:lnTo>
                <a:lnTo>
                  <a:pt x="1738622" y="1384042"/>
                </a:lnTo>
                <a:lnTo>
                  <a:pt x="1740213" y="1400888"/>
                </a:lnTo>
                <a:lnTo>
                  <a:pt x="1741485" y="1419322"/>
                </a:lnTo>
                <a:lnTo>
                  <a:pt x="1742757" y="1438075"/>
                </a:lnTo>
                <a:lnTo>
                  <a:pt x="1743075" y="1457463"/>
                </a:lnTo>
                <a:lnTo>
                  <a:pt x="1743075" y="1477169"/>
                </a:lnTo>
                <a:lnTo>
                  <a:pt x="1742121" y="1496239"/>
                </a:lnTo>
                <a:lnTo>
                  <a:pt x="1741485" y="1505774"/>
                </a:lnTo>
                <a:lnTo>
                  <a:pt x="1740531" y="1514674"/>
                </a:lnTo>
                <a:lnTo>
                  <a:pt x="1739576" y="1523573"/>
                </a:lnTo>
                <a:lnTo>
                  <a:pt x="1738304" y="1532155"/>
                </a:lnTo>
                <a:lnTo>
                  <a:pt x="1736714" y="1540418"/>
                </a:lnTo>
                <a:lnTo>
                  <a:pt x="1734805" y="1548364"/>
                </a:lnTo>
                <a:lnTo>
                  <a:pt x="1732897" y="1555357"/>
                </a:lnTo>
                <a:lnTo>
                  <a:pt x="1730034" y="1562349"/>
                </a:lnTo>
                <a:lnTo>
                  <a:pt x="1727490" y="1568706"/>
                </a:lnTo>
                <a:lnTo>
                  <a:pt x="1724627" y="1574745"/>
                </a:lnTo>
                <a:lnTo>
                  <a:pt x="1721765" y="1580148"/>
                </a:lnTo>
                <a:lnTo>
                  <a:pt x="1718266" y="1585551"/>
                </a:lnTo>
                <a:lnTo>
                  <a:pt x="1715085" y="1590319"/>
                </a:lnTo>
                <a:lnTo>
                  <a:pt x="1711905" y="1594769"/>
                </a:lnTo>
                <a:lnTo>
                  <a:pt x="1708406" y="1598901"/>
                </a:lnTo>
                <a:lnTo>
                  <a:pt x="1704271" y="1602715"/>
                </a:lnTo>
                <a:lnTo>
                  <a:pt x="1700772" y="1605893"/>
                </a:lnTo>
                <a:lnTo>
                  <a:pt x="1696955" y="1609389"/>
                </a:lnTo>
                <a:lnTo>
                  <a:pt x="1692821" y="1612250"/>
                </a:lnTo>
                <a:lnTo>
                  <a:pt x="1689004" y="1614793"/>
                </a:lnTo>
                <a:lnTo>
                  <a:pt x="1685187" y="1617017"/>
                </a:lnTo>
                <a:lnTo>
                  <a:pt x="1680734" y="1619242"/>
                </a:lnTo>
                <a:lnTo>
                  <a:pt x="1676917" y="1621149"/>
                </a:lnTo>
                <a:lnTo>
                  <a:pt x="1672782" y="1622739"/>
                </a:lnTo>
                <a:lnTo>
                  <a:pt x="1668647" y="1624010"/>
                </a:lnTo>
                <a:lnTo>
                  <a:pt x="1664512" y="1624963"/>
                </a:lnTo>
                <a:lnTo>
                  <a:pt x="1656561" y="1626553"/>
                </a:lnTo>
                <a:lnTo>
                  <a:pt x="1648927" y="1627188"/>
                </a:lnTo>
                <a:lnTo>
                  <a:pt x="1641293" y="1627188"/>
                </a:lnTo>
                <a:lnTo>
                  <a:pt x="1633978" y="1626870"/>
                </a:lnTo>
                <a:lnTo>
                  <a:pt x="1627617" y="1625917"/>
                </a:lnTo>
                <a:lnTo>
                  <a:pt x="1621573" y="1624328"/>
                </a:lnTo>
                <a:lnTo>
                  <a:pt x="1616484" y="1622739"/>
                </a:lnTo>
                <a:lnTo>
                  <a:pt x="1611395" y="1620514"/>
                </a:lnTo>
                <a:lnTo>
                  <a:pt x="1605988" y="1617335"/>
                </a:lnTo>
                <a:lnTo>
                  <a:pt x="1600581" y="1613839"/>
                </a:lnTo>
                <a:lnTo>
                  <a:pt x="1595174" y="1609389"/>
                </a:lnTo>
                <a:lnTo>
                  <a:pt x="1589766" y="1603986"/>
                </a:lnTo>
                <a:lnTo>
                  <a:pt x="1584359" y="1598265"/>
                </a:lnTo>
                <a:lnTo>
                  <a:pt x="1579906" y="1591590"/>
                </a:lnTo>
                <a:lnTo>
                  <a:pt x="1577362" y="1588094"/>
                </a:lnTo>
                <a:lnTo>
                  <a:pt x="1575135" y="1584598"/>
                </a:lnTo>
                <a:lnTo>
                  <a:pt x="1573545" y="1580466"/>
                </a:lnTo>
                <a:lnTo>
                  <a:pt x="1571637" y="1576334"/>
                </a:lnTo>
                <a:lnTo>
                  <a:pt x="1570046" y="1572202"/>
                </a:lnTo>
                <a:lnTo>
                  <a:pt x="1568774" y="1567435"/>
                </a:lnTo>
                <a:lnTo>
                  <a:pt x="1567820" y="1562985"/>
                </a:lnTo>
                <a:lnTo>
                  <a:pt x="1566866" y="1558217"/>
                </a:lnTo>
                <a:lnTo>
                  <a:pt x="1566229" y="1553450"/>
                </a:lnTo>
                <a:lnTo>
                  <a:pt x="1565593" y="1548364"/>
                </a:lnTo>
                <a:lnTo>
                  <a:pt x="1565275" y="1542961"/>
                </a:lnTo>
                <a:lnTo>
                  <a:pt x="1565593" y="1537558"/>
                </a:lnTo>
                <a:lnTo>
                  <a:pt x="1566548" y="1531837"/>
                </a:lnTo>
                <a:lnTo>
                  <a:pt x="1567184" y="1526116"/>
                </a:lnTo>
                <a:lnTo>
                  <a:pt x="1568456" y="1520077"/>
                </a:lnTo>
                <a:lnTo>
                  <a:pt x="1570046" y="1514038"/>
                </a:lnTo>
                <a:lnTo>
                  <a:pt x="1571955" y="1507363"/>
                </a:lnTo>
                <a:lnTo>
                  <a:pt x="1574181" y="1501324"/>
                </a:lnTo>
                <a:lnTo>
                  <a:pt x="1577044" y="1494332"/>
                </a:lnTo>
                <a:lnTo>
                  <a:pt x="1580861" y="1487339"/>
                </a:lnTo>
                <a:lnTo>
                  <a:pt x="1584677" y="1480665"/>
                </a:lnTo>
                <a:lnTo>
                  <a:pt x="1588812" y="1473355"/>
                </a:lnTo>
                <a:lnTo>
                  <a:pt x="1593901" y="1466362"/>
                </a:lnTo>
                <a:lnTo>
                  <a:pt x="1598990" y="1459052"/>
                </a:lnTo>
                <a:lnTo>
                  <a:pt x="1604716" y="1451742"/>
                </a:lnTo>
                <a:lnTo>
                  <a:pt x="1610441" y="1444749"/>
                </a:lnTo>
                <a:lnTo>
                  <a:pt x="1623164" y="1430129"/>
                </a:lnTo>
                <a:lnTo>
                  <a:pt x="1636204" y="1415508"/>
                </a:lnTo>
                <a:lnTo>
                  <a:pt x="1650199" y="1401841"/>
                </a:lnTo>
                <a:lnTo>
                  <a:pt x="1663558" y="1388492"/>
                </a:lnTo>
                <a:lnTo>
                  <a:pt x="1676917" y="1376096"/>
                </a:lnTo>
                <a:lnTo>
                  <a:pt x="1689640" y="1364654"/>
                </a:lnTo>
                <a:lnTo>
                  <a:pt x="1701090" y="1354483"/>
                </a:lnTo>
                <a:lnTo>
                  <a:pt x="1711587" y="1345584"/>
                </a:lnTo>
                <a:lnTo>
                  <a:pt x="1726536" y="1332870"/>
                </a:lnTo>
                <a:lnTo>
                  <a:pt x="1732261" y="1328738"/>
                </a:lnTo>
                <a:close/>
                <a:moveTo>
                  <a:pt x="384435" y="1328738"/>
                </a:moveTo>
                <a:lnTo>
                  <a:pt x="385392" y="1335731"/>
                </a:lnTo>
                <a:lnTo>
                  <a:pt x="387946" y="1355119"/>
                </a:lnTo>
                <a:lnTo>
                  <a:pt x="389542" y="1368468"/>
                </a:lnTo>
                <a:lnTo>
                  <a:pt x="391457" y="1384042"/>
                </a:lnTo>
                <a:lnTo>
                  <a:pt x="392734" y="1400888"/>
                </a:lnTo>
                <a:lnTo>
                  <a:pt x="394011" y="1419322"/>
                </a:lnTo>
                <a:lnTo>
                  <a:pt x="394969" y="1438075"/>
                </a:lnTo>
                <a:lnTo>
                  <a:pt x="395288" y="1457463"/>
                </a:lnTo>
                <a:lnTo>
                  <a:pt x="395288" y="1477169"/>
                </a:lnTo>
                <a:lnTo>
                  <a:pt x="394649" y="1496239"/>
                </a:lnTo>
                <a:lnTo>
                  <a:pt x="394011" y="1505774"/>
                </a:lnTo>
                <a:lnTo>
                  <a:pt x="393053" y="1514674"/>
                </a:lnTo>
                <a:lnTo>
                  <a:pt x="392096" y="1523573"/>
                </a:lnTo>
                <a:lnTo>
                  <a:pt x="390500" y="1532155"/>
                </a:lnTo>
                <a:lnTo>
                  <a:pt x="388904" y="1540418"/>
                </a:lnTo>
                <a:lnTo>
                  <a:pt x="386988" y="1548364"/>
                </a:lnTo>
                <a:lnTo>
                  <a:pt x="385073" y="1555357"/>
                </a:lnTo>
                <a:lnTo>
                  <a:pt x="382519" y="1562349"/>
                </a:lnTo>
                <a:lnTo>
                  <a:pt x="379966" y="1568706"/>
                </a:lnTo>
                <a:lnTo>
                  <a:pt x="376774" y="1574745"/>
                </a:lnTo>
                <a:lnTo>
                  <a:pt x="373901" y="1580148"/>
                </a:lnTo>
                <a:lnTo>
                  <a:pt x="370709" y="1585551"/>
                </a:lnTo>
                <a:lnTo>
                  <a:pt x="367516" y="1590319"/>
                </a:lnTo>
                <a:lnTo>
                  <a:pt x="364005" y="1594769"/>
                </a:lnTo>
                <a:lnTo>
                  <a:pt x="360494" y="1598901"/>
                </a:lnTo>
                <a:lnTo>
                  <a:pt x="356663" y="1602715"/>
                </a:lnTo>
                <a:lnTo>
                  <a:pt x="352833" y="1605893"/>
                </a:lnTo>
                <a:lnTo>
                  <a:pt x="349002" y="1609389"/>
                </a:lnTo>
                <a:lnTo>
                  <a:pt x="345172" y="1612250"/>
                </a:lnTo>
                <a:lnTo>
                  <a:pt x="341022" y="1614793"/>
                </a:lnTo>
                <a:lnTo>
                  <a:pt x="337192" y="1617017"/>
                </a:lnTo>
                <a:lnTo>
                  <a:pt x="333042" y="1619242"/>
                </a:lnTo>
                <a:lnTo>
                  <a:pt x="328892" y="1621149"/>
                </a:lnTo>
                <a:lnTo>
                  <a:pt x="324742" y="1622739"/>
                </a:lnTo>
                <a:lnTo>
                  <a:pt x="320912" y="1624010"/>
                </a:lnTo>
                <a:lnTo>
                  <a:pt x="316443" y="1624963"/>
                </a:lnTo>
                <a:lnTo>
                  <a:pt x="308782" y="1626553"/>
                </a:lnTo>
                <a:lnTo>
                  <a:pt x="300802" y="1627188"/>
                </a:lnTo>
                <a:lnTo>
                  <a:pt x="293141" y="1627188"/>
                </a:lnTo>
                <a:lnTo>
                  <a:pt x="286118" y="1626870"/>
                </a:lnTo>
                <a:lnTo>
                  <a:pt x="279415" y="1625917"/>
                </a:lnTo>
                <a:lnTo>
                  <a:pt x="273669" y="1624328"/>
                </a:lnTo>
                <a:lnTo>
                  <a:pt x="268242" y="1622739"/>
                </a:lnTo>
                <a:lnTo>
                  <a:pt x="263454" y="1620514"/>
                </a:lnTo>
                <a:lnTo>
                  <a:pt x="258027" y="1617335"/>
                </a:lnTo>
                <a:lnTo>
                  <a:pt x="252601" y="1613839"/>
                </a:lnTo>
                <a:lnTo>
                  <a:pt x="246855" y="1609389"/>
                </a:lnTo>
                <a:lnTo>
                  <a:pt x="241429" y="1603986"/>
                </a:lnTo>
                <a:lnTo>
                  <a:pt x="236321" y="1598265"/>
                </a:lnTo>
                <a:lnTo>
                  <a:pt x="231533" y="1591590"/>
                </a:lnTo>
                <a:lnTo>
                  <a:pt x="229299" y="1588094"/>
                </a:lnTo>
                <a:lnTo>
                  <a:pt x="227383" y="1584598"/>
                </a:lnTo>
                <a:lnTo>
                  <a:pt x="225149" y="1580466"/>
                </a:lnTo>
                <a:lnTo>
                  <a:pt x="223234" y="1576334"/>
                </a:lnTo>
                <a:lnTo>
                  <a:pt x="221957" y="1572202"/>
                </a:lnTo>
                <a:lnTo>
                  <a:pt x="220361" y="1567435"/>
                </a:lnTo>
                <a:lnTo>
                  <a:pt x="219403" y="1562985"/>
                </a:lnTo>
                <a:lnTo>
                  <a:pt x="218445" y="1558217"/>
                </a:lnTo>
                <a:lnTo>
                  <a:pt x="217807" y="1553450"/>
                </a:lnTo>
                <a:lnTo>
                  <a:pt x="217488" y="1548364"/>
                </a:lnTo>
                <a:lnTo>
                  <a:pt x="217488" y="1542961"/>
                </a:lnTo>
                <a:lnTo>
                  <a:pt x="217488" y="1537558"/>
                </a:lnTo>
                <a:lnTo>
                  <a:pt x="218126" y="1531837"/>
                </a:lnTo>
                <a:lnTo>
                  <a:pt x="219084" y="1526116"/>
                </a:lnTo>
                <a:lnTo>
                  <a:pt x="220041" y="1520077"/>
                </a:lnTo>
                <a:lnTo>
                  <a:pt x="221637" y="1514038"/>
                </a:lnTo>
                <a:lnTo>
                  <a:pt x="223553" y="1507363"/>
                </a:lnTo>
                <a:lnTo>
                  <a:pt x="226106" y="1501324"/>
                </a:lnTo>
                <a:lnTo>
                  <a:pt x="228979" y="1494332"/>
                </a:lnTo>
                <a:lnTo>
                  <a:pt x="232491" y="1487339"/>
                </a:lnTo>
                <a:lnTo>
                  <a:pt x="236321" y="1480665"/>
                </a:lnTo>
                <a:lnTo>
                  <a:pt x="240790" y="1473355"/>
                </a:lnTo>
                <a:lnTo>
                  <a:pt x="245578" y="1466362"/>
                </a:lnTo>
                <a:lnTo>
                  <a:pt x="251005" y="1459052"/>
                </a:lnTo>
                <a:lnTo>
                  <a:pt x="256431" y="1451742"/>
                </a:lnTo>
                <a:lnTo>
                  <a:pt x="262496" y="1444749"/>
                </a:lnTo>
                <a:lnTo>
                  <a:pt x="275265" y="1430129"/>
                </a:lnTo>
                <a:lnTo>
                  <a:pt x="288352" y="1415508"/>
                </a:lnTo>
                <a:lnTo>
                  <a:pt x="302078" y="1401841"/>
                </a:lnTo>
                <a:lnTo>
                  <a:pt x="315485" y="1388492"/>
                </a:lnTo>
                <a:lnTo>
                  <a:pt x="328892" y="1376096"/>
                </a:lnTo>
                <a:lnTo>
                  <a:pt x="341660" y="1364654"/>
                </a:lnTo>
                <a:lnTo>
                  <a:pt x="353152" y="1354483"/>
                </a:lnTo>
                <a:lnTo>
                  <a:pt x="363686" y="1345584"/>
                </a:lnTo>
                <a:lnTo>
                  <a:pt x="378689" y="1332870"/>
                </a:lnTo>
                <a:lnTo>
                  <a:pt x="384435" y="1328738"/>
                </a:lnTo>
                <a:close/>
                <a:moveTo>
                  <a:pt x="835401" y="1082675"/>
                </a:moveTo>
                <a:lnTo>
                  <a:pt x="836348" y="1089660"/>
                </a:lnTo>
                <a:lnTo>
                  <a:pt x="839190" y="1109028"/>
                </a:lnTo>
                <a:lnTo>
                  <a:pt x="840769" y="1122363"/>
                </a:lnTo>
                <a:lnTo>
                  <a:pt x="842032" y="1138238"/>
                </a:lnTo>
                <a:lnTo>
                  <a:pt x="843611" y="1154748"/>
                </a:lnTo>
                <a:lnTo>
                  <a:pt x="844875" y="1173163"/>
                </a:lnTo>
                <a:lnTo>
                  <a:pt x="845822" y="1191895"/>
                </a:lnTo>
                <a:lnTo>
                  <a:pt x="846138" y="1211580"/>
                </a:lnTo>
                <a:lnTo>
                  <a:pt x="846138" y="1230630"/>
                </a:lnTo>
                <a:lnTo>
                  <a:pt x="845506" y="1249998"/>
                </a:lnTo>
                <a:lnTo>
                  <a:pt x="844875" y="1259523"/>
                </a:lnTo>
                <a:lnTo>
                  <a:pt x="843927" y="1268730"/>
                </a:lnTo>
                <a:lnTo>
                  <a:pt x="842980" y="1277303"/>
                </a:lnTo>
                <a:lnTo>
                  <a:pt x="841717" y="1285875"/>
                </a:lnTo>
                <a:lnTo>
                  <a:pt x="840138" y="1294130"/>
                </a:lnTo>
                <a:lnTo>
                  <a:pt x="838243" y="1301750"/>
                </a:lnTo>
                <a:lnTo>
                  <a:pt x="836032" y="1309053"/>
                </a:lnTo>
                <a:lnTo>
                  <a:pt x="833506" y="1316038"/>
                </a:lnTo>
                <a:lnTo>
                  <a:pt x="830980" y="1322388"/>
                </a:lnTo>
                <a:lnTo>
                  <a:pt x="828138" y="1328420"/>
                </a:lnTo>
                <a:lnTo>
                  <a:pt x="825295" y="1333818"/>
                </a:lnTo>
                <a:lnTo>
                  <a:pt x="821822" y="1339215"/>
                </a:lnTo>
                <a:lnTo>
                  <a:pt x="818664" y="1343978"/>
                </a:lnTo>
                <a:lnTo>
                  <a:pt x="815506" y="1348423"/>
                </a:lnTo>
                <a:lnTo>
                  <a:pt x="811716" y="1352550"/>
                </a:lnTo>
                <a:lnTo>
                  <a:pt x="807927" y="1356360"/>
                </a:lnTo>
                <a:lnTo>
                  <a:pt x="804453" y="1359853"/>
                </a:lnTo>
                <a:lnTo>
                  <a:pt x="800348" y="1363028"/>
                </a:lnTo>
                <a:lnTo>
                  <a:pt x="796558" y="1365885"/>
                </a:lnTo>
                <a:lnTo>
                  <a:pt x="792769" y="1368425"/>
                </a:lnTo>
                <a:lnTo>
                  <a:pt x="788663" y="1370648"/>
                </a:lnTo>
                <a:lnTo>
                  <a:pt x="784558" y="1372870"/>
                </a:lnTo>
                <a:lnTo>
                  <a:pt x="780768" y="1374775"/>
                </a:lnTo>
                <a:lnTo>
                  <a:pt x="776347" y="1376363"/>
                </a:lnTo>
                <a:lnTo>
                  <a:pt x="772558" y="1377633"/>
                </a:lnTo>
                <a:lnTo>
                  <a:pt x="768452" y="1378585"/>
                </a:lnTo>
                <a:lnTo>
                  <a:pt x="760558" y="1380173"/>
                </a:lnTo>
                <a:lnTo>
                  <a:pt x="752663" y="1380808"/>
                </a:lnTo>
                <a:lnTo>
                  <a:pt x="745399" y="1381125"/>
                </a:lnTo>
                <a:lnTo>
                  <a:pt x="738136" y="1380490"/>
                </a:lnTo>
                <a:lnTo>
                  <a:pt x="731820" y="1379538"/>
                </a:lnTo>
                <a:lnTo>
                  <a:pt x="725820" y="1378268"/>
                </a:lnTo>
                <a:lnTo>
                  <a:pt x="720768" y="1376363"/>
                </a:lnTo>
                <a:lnTo>
                  <a:pt x="715715" y="1374140"/>
                </a:lnTo>
                <a:lnTo>
                  <a:pt x="710346" y="1370965"/>
                </a:lnTo>
                <a:lnTo>
                  <a:pt x="704978" y="1367473"/>
                </a:lnTo>
                <a:lnTo>
                  <a:pt x="699609" y="1363028"/>
                </a:lnTo>
                <a:lnTo>
                  <a:pt x="693925" y="1357630"/>
                </a:lnTo>
                <a:lnTo>
                  <a:pt x="688872" y="1351915"/>
                </a:lnTo>
                <a:lnTo>
                  <a:pt x="684135" y="1345248"/>
                </a:lnTo>
                <a:lnTo>
                  <a:pt x="681925" y="1341755"/>
                </a:lnTo>
                <a:lnTo>
                  <a:pt x="679714" y="1338263"/>
                </a:lnTo>
                <a:lnTo>
                  <a:pt x="678135" y="1334135"/>
                </a:lnTo>
                <a:lnTo>
                  <a:pt x="676241" y="1330008"/>
                </a:lnTo>
                <a:lnTo>
                  <a:pt x="674662" y="1325880"/>
                </a:lnTo>
                <a:lnTo>
                  <a:pt x="673398" y="1321435"/>
                </a:lnTo>
                <a:lnTo>
                  <a:pt x="672135" y="1316673"/>
                </a:lnTo>
                <a:lnTo>
                  <a:pt x="671188" y="1311910"/>
                </a:lnTo>
                <a:lnTo>
                  <a:pt x="670556" y="1307148"/>
                </a:lnTo>
                <a:lnTo>
                  <a:pt x="670241" y="1301750"/>
                </a:lnTo>
                <a:lnTo>
                  <a:pt x="669925" y="1296670"/>
                </a:lnTo>
                <a:lnTo>
                  <a:pt x="670241" y="1291273"/>
                </a:lnTo>
                <a:lnTo>
                  <a:pt x="670872" y="1285558"/>
                </a:lnTo>
                <a:lnTo>
                  <a:pt x="671504" y="1279843"/>
                </a:lnTo>
                <a:lnTo>
                  <a:pt x="672767" y="1273810"/>
                </a:lnTo>
                <a:lnTo>
                  <a:pt x="674662" y="1267778"/>
                </a:lnTo>
                <a:lnTo>
                  <a:pt x="676556" y="1261428"/>
                </a:lnTo>
                <a:lnTo>
                  <a:pt x="678767" y="1254760"/>
                </a:lnTo>
                <a:lnTo>
                  <a:pt x="681609" y="1248093"/>
                </a:lnTo>
                <a:lnTo>
                  <a:pt x="685399" y="1241425"/>
                </a:lnTo>
                <a:lnTo>
                  <a:pt x="689188" y="1234440"/>
                </a:lnTo>
                <a:lnTo>
                  <a:pt x="693294" y="1227455"/>
                </a:lnTo>
                <a:lnTo>
                  <a:pt x="698346" y="1220470"/>
                </a:lnTo>
                <a:lnTo>
                  <a:pt x="703399" y="1212850"/>
                </a:lnTo>
                <a:lnTo>
                  <a:pt x="709083" y="1205548"/>
                </a:lnTo>
                <a:lnTo>
                  <a:pt x="714767" y="1198563"/>
                </a:lnTo>
                <a:lnTo>
                  <a:pt x="727399" y="1183640"/>
                </a:lnTo>
                <a:lnTo>
                  <a:pt x="740347" y="1169670"/>
                </a:lnTo>
                <a:lnTo>
                  <a:pt x="753926" y="1155700"/>
                </a:lnTo>
                <a:lnTo>
                  <a:pt x="767505" y="1142365"/>
                </a:lnTo>
                <a:lnTo>
                  <a:pt x="780768" y="1129983"/>
                </a:lnTo>
                <a:lnTo>
                  <a:pt x="793400" y="1118553"/>
                </a:lnTo>
                <a:lnTo>
                  <a:pt x="804769" y="1108393"/>
                </a:lnTo>
                <a:lnTo>
                  <a:pt x="815190" y="1099503"/>
                </a:lnTo>
                <a:lnTo>
                  <a:pt x="830032" y="1087120"/>
                </a:lnTo>
                <a:lnTo>
                  <a:pt x="835401" y="1082675"/>
                </a:lnTo>
                <a:close/>
                <a:moveTo>
                  <a:pt x="1824103" y="449263"/>
                </a:moveTo>
                <a:lnTo>
                  <a:pt x="1812050" y="450216"/>
                </a:lnTo>
                <a:lnTo>
                  <a:pt x="1799998" y="451486"/>
                </a:lnTo>
                <a:lnTo>
                  <a:pt x="1787946" y="453708"/>
                </a:lnTo>
                <a:lnTo>
                  <a:pt x="1776211" y="456566"/>
                </a:lnTo>
                <a:lnTo>
                  <a:pt x="1764159" y="459741"/>
                </a:lnTo>
                <a:lnTo>
                  <a:pt x="1752741" y="463868"/>
                </a:lnTo>
                <a:lnTo>
                  <a:pt x="1741323" y="468313"/>
                </a:lnTo>
                <a:lnTo>
                  <a:pt x="1729906" y="473393"/>
                </a:lnTo>
                <a:lnTo>
                  <a:pt x="1719122" y="478791"/>
                </a:lnTo>
                <a:lnTo>
                  <a:pt x="1708656" y="485141"/>
                </a:lnTo>
                <a:lnTo>
                  <a:pt x="1698190" y="491808"/>
                </a:lnTo>
                <a:lnTo>
                  <a:pt x="1688040" y="498793"/>
                </a:lnTo>
                <a:lnTo>
                  <a:pt x="1678208" y="506413"/>
                </a:lnTo>
                <a:lnTo>
                  <a:pt x="1668694" y="514033"/>
                </a:lnTo>
                <a:lnTo>
                  <a:pt x="1659813" y="522606"/>
                </a:lnTo>
                <a:lnTo>
                  <a:pt x="1651250" y="531178"/>
                </a:lnTo>
                <a:lnTo>
                  <a:pt x="1643003" y="540386"/>
                </a:lnTo>
                <a:lnTo>
                  <a:pt x="1635074" y="549593"/>
                </a:lnTo>
                <a:lnTo>
                  <a:pt x="1628097" y="559118"/>
                </a:lnTo>
                <a:lnTo>
                  <a:pt x="1621119" y="569278"/>
                </a:lnTo>
                <a:lnTo>
                  <a:pt x="1614776" y="579438"/>
                </a:lnTo>
                <a:lnTo>
                  <a:pt x="1608750" y="589916"/>
                </a:lnTo>
                <a:lnTo>
                  <a:pt x="1603358" y="600711"/>
                </a:lnTo>
                <a:lnTo>
                  <a:pt x="1598284" y="611823"/>
                </a:lnTo>
                <a:lnTo>
                  <a:pt x="1594161" y="622936"/>
                </a:lnTo>
                <a:lnTo>
                  <a:pt x="1592258" y="628651"/>
                </a:lnTo>
                <a:lnTo>
                  <a:pt x="1590672" y="634683"/>
                </a:lnTo>
                <a:lnTo>
                  <a:pt x="1588769" y="640081"/>
                </a:lnTo>
                <a:lnTo>
                  <a:pt x="1587500" y="646113"/>
                </a:lnTo>
                <a:lnTo>
                  <a:pt x="1603358" y="628333"/>
                </a:lnTo>
                <a:lnTo>
                  <a:pt x="1618899" y="611506"/>
                </a:lnTo>
                <a:lnTo>
                  <a:pt x="1634440" y="594678"/>
                </a:lnTo>
                <a:lnTo>
                  <a:pt x="1650933" y="579121"/>
                </a:lnTo>
                <a:lnTo>
                  <a:pt x="1658862" y="571501"/>
                </a:lnTo>
                <a:lnTo>
                  <a:pt x="1667108" y="564198"/>
                </a:lnTo>
                <a:lnTo>
                  <a:pt x="1675671" y="556896"/>
                </a:lnTo>
                <a:lnTo>
                  <a:pt x="1684234" y="549593"/>
                </a:lnTo>
                <a:lnTo>
                  <a:pt x="1692798" y="542926"/>
                </a:lnTo>
                <a:lnTo>
                  <a:pt x="1701678" y="536258"/>
                </a:lnTo>
                <a:lnTo>
                  <a:pt x="1710559" y="530226"/>
                </a:lnTo>
                <a:lnTo>
                  <a:pt x="1719757" y="523876"/>
                </a:lnTo>
                <a:lnTo>
                  <a:pt x="1728637" y="517843"/>
                </a:lnTo>
                <a:lnTo>
                  <a:pt x="1737835" y="512128"/>
                </a:lnTo>
                <a:lnTo>
                  <a:pt x="1747350" y="506731"/>
                </a:lnTo>
                <a:lnTo>
                  <a:pt x="1756864" y="501333"/>
                </a:lnTo>
                <a:lnTo>
                  <a:pt x="1766696" y="496571"/>
                </a:lnTo>
                <a:lnTo>
                  <a:pt x="1776528" y="491808"/>
                </a:lnTo>
                <a:lnTo>
                  <a:pt x="1786360" y="487046"/>
                </a:lnTo>
                <a:lnTo>
                  <a:pt x="1796827" y="482918"/>
                </a:lnTo>
                <a:lnTo>
                  <a:pt x="1806976" y="478473"/>
                </a:lnTo>
                <a:lnTo>
                  <a:pt x="1817759" y="474981"/>
                </a:lnTo>
                <a:lnTo>
                  <a:pt x="1828226" y="471488"/>
                </a:lnTo>
                <a:lnTo>
                  <a:pt x="1839326" y="467678"/>
                </a:lnTo>
                <a:lnTo>
                  <a:pt x="1861528" y="461328"/>
                </a:lnTo>
                <a:lnTo>
                  <a:pt x="1884363" y="455296"/>
                </a:lnTo>
                <a:lnTo>
                  <a:pt x="1878337" y="453708"/>
                </a:lnTo>
                <a:lnTo>
                  <a:pt x="1872628" y="452438"/>
                </a:lnTo>
                <a:lnTo>
                  <a:pt x="1860576" y="450851"/>
                </a:lnTo>
                <a:lnTo>
                  <a:pt x="1848841" y="449581"/>
                </a:lnTo>
                <a:lnTo>
                  <a:pt x="1836789" y="449263"/>
                </a:lnTo>
                <a:lnTo>
                  <a:pt x="1824103" y="449263"/>
                </a:lnTo>
                <a:close/>
                <a:moveTo>
                  <a:pt x="1833429" y="404813"/>
                </a:moveTo>
                <a:lnTo>
                  <a:pt x="1848983" y="404813"/>
                </a:lnTo>
                <a:lnTo>
                  <a:pt x="1862315" y="404813"/>
                </a:lnTo>
                <a:lnTo>
                  <a:pt x="1875330" y="405448"/>
                </a:lnTo>
                <a:lnTo>
                  <a:pt x="1888345" y="406717"/>
                </a:lnTo>
                <a:lnTo>
                  <a:pt x="1901359" y="408303"/>
                </a:lnTo>
                <a:lnTo>
                  <a:pt x="1913739" y="410523"/>
                </a:lnTo>
                <a:lnTo>
                  <a:pt x="1926436" y="412744"/>
                </a:lnTo>
                <a:lnTo>
                  <a:pt x="1938816" y="415599"/>
                </a:lnTo>
                <a:lnTo>
                  <a:pt x="1950879" y="418771"/>
                </a:lnTo>
                <a:lnTo>
                  <a:pt x="1962624" y="422578"/>
                </a:lnTo>
                <a:lnTo>
                  <a:pt x="1974369" y="426384"/>
                </a:lnTo>
                <a:lnTo>
                  <a:pt x="1985796" y="430825"/>
                </a:lnTo>
                <a:lnTo>
                  <a:pt x="1997224" y="435901"/>
                </a:lnTo>
                <a:lnTo>
                  <a:pt x="2008016" y="440659"/>
                </a:lnTo>
                <a:lnTo>
                  <a:pt x="2018809" y="446369"/>
                </a:lnTo>
                <a:lnTo>
                  <a:pt x="2029284" y="452079"/>
                </a:lnTo>
                <a:lnTo>
                  <a:pt x="2039760" y="458424"/>
                </a:lnTo>
                <a:lnTo>
                  <a:pt x="2049600" y="464768"/>
                </a:lnTo>
                <a:lnTo>
                  <a:pt x="2059123" y="471747"/>
                </a:lnTo>
                <a:lnTo>
                  <a:pt x="2068328" y="478409"/>
                </a:lnTo>
                <a:lnTo>
                  <a:pt x="2077534" y="486022"/>
                </a:lnTo>
                <a:lnTo>
                  <a:pt x="2086105" y="493953"/>
                </a:lnTo>
                <a:lnTo>
                  <a:pt x="2094358" y="501566"/>
                </a:lnTo>
                <a:lnTo>
                  <a:pt x="2102294" y="510131"/>
                </a:lnTo>
                <a:lnTo>
                  <a:pt x="2110229" y="518696"/>
                </a:lnTo>
                <a:lnTo>
                  <a:pt x="2117213" y="527578"/>
                </a:lnTo>
                <a:lnTo>
                  <a:pt x="2124196" y="536143"/>
                </a:lnTo>
                <a:lnTo>
                  <a:pt x="2130863" y="545660"/>
                </a:lnTo>
                <a:lnTo>
                  <a:pt x="2136894" y="555177"/>
                </a:lnTo>
                <a:lnTo>
                  <a:pt x="2142925" y="564693"/>
                </a:lnTo>
                <a:lnTo>
                  <a:pt x="2148004" y="574845"/>
                </a:lnTo>
                <a:lnTo>
                  <a:pt x="2152765" y="584678"/>
                </a:lnTo>
                <a:lnTo>
                  <a:pt x="2157527" y="594830"/>
                </a:lnTo>
                <a:lnTo>
                  <a:pt x="2167367" y="592292"/>
                </a:lnTo>
                <a:lnTo>
                  <a:pt x="2177208" y="590071"/>
                </a:lnTo>
                <a:lnTo>
                  <a:pt x="2187365" y="588168"/>
                </a:lnTo>
                <a:lnTo>
                  <a:pt x="2197523" y="586582"/>
                </a:lnTo>
                <a:lnTo>
                  <a:pt x="2207998" y="585313"/>
                </a:lnTo>
                <a:lnTo>
                  <a:pt x="2218791" y="584044"/>
                </a:lnTo>
                <a:lnTo>
                  <a:pt x="2229584" y="583727"/>
                </a:lnTo>
                <a:lnTo>
                  <a:pt x="2240377" y="583410"/>
                </a:lnTo>
                <a:lnTo>
                  <a:pt x="2253709" y="583727"/>
                </a:lnTo>
                <a:lnTo>
                  <a:pt x="2267041" y="584361"/>
                </a:lnTo>
                <a:lnTo>
                  <a:pt x="2280055" y="586265"/>
                </a:lnTo>
                <a:lnTo>
                  <a:pt x="2292753" y="588168"/>
                </a:lnTo>
                <a:lnTo>
                  <a:pt x="2305450" y="590388"/>
                </a:lnTo>
                <a:lnTo>
                  <a:pt x="2317830" y="593561"/>
                </a:lnTo>
                <a:lnTo>
                  <a:pt x="2329892" y="597050"/>
                </a:lnTo>
                <a:lnTo>
                  <a:pt x="2341637" y="601174"/>
                </a:lnTo>
                <a:lnTo>
                  <a:pt x="2353382" y="605298"/>
                </a:lnTo>
                <a:lnTo>
                  <a:pt x="2364492" y="610373"/>
                </a:lnTo>
                <a:lnTo>
                  <a:pt x="2375602" y="615766"/>
                </a:lnTo>
                <a:lnTo>
                  <a:pt x="2386078" y="621793"/>
                </a:lnTo>
                <a:lnTo>
                  <a:pt x="2396553" y="627821"/>
                </a:lnTo>
                <a:lnTo>
                  <a:pt x="2406393" y="634482"/>
                </a:lnTo>
                <a:lnTo>
                  <a:pt x="2415916" y="641144"/>
                </a:lnTo>
                <a:lnTo>
                  <a:pt x="2425122" y="648757"/>
                </a:lnTo>
                <a:lnTo>
                  <a:pt x="2433375" y="656688"/>
                </a:lnTo>
                <a:lnTo>
                  <a:pt x="2441628" y="664619"/>
                </a:lnTo>
                <a:lnTo>
                  <a:pt x="2449564" y="672866"/>
                </a:lnTo>
                <a:lnTo>
                  <a:pt x="2456548" y="681749"/>
                </a:lnTo>
                <a:lnTo>
                  <a:pt x="2463531" y="690948"/>
                </a:lnTo>
                <a:lnTo>
                  <a:pt x="2469562" y="700147"/>
                </a:lnTo>
                <a:lnTo>
                  <a:pt x="2475594" y="709664"/>
                </a:lnTo>
                <a:lnTo>
                  <a:pt x="2480672" y="719498"/>
                </a:lnTo>
                <a:lnTo>
                  <a:pt x="2485434" y="729649"/>
                </a:lnTo>
                <a:lnTo>
                  <a:pt x="2489561" y="740117"/>
                </a:lnTo>
                <a:lnTo>
                  <a:pt x="2493052" y="750903"/>
                </a:lnTo>
                <a:lnTo>
                  <a:pt x="2496227" y="761689"/>
                </a:lnTo>
                <a:lnTo>
                  <a:pt x="2498449" y="772157"/>
                </a:lnTo>
                <a:lnTo>
                  <a:pt x="2500036" y="783260"/>
                </a:lnTo>
                <a:lnTo>
                  <a:pt x="2500988" y="794680"/>
                </a:lnTo>
                <a:lnTo>
                  <a:pt x="2501306" y="806100"/>
                </a:lnTo>
                <a:lnTo>
                  <a:pt x="2500988" y="813079"/>
                </a:lnTo>
                <a:lnTo>
                  <a:pt x="2500671" y="819423"/>
                </a:lnTo>
                <a:lnTo>
                  <a:pt x="2510511" y="820058"/>
                </a:lnTo>
                <a:lnTo>
                  <a:pt x="2520351" y="820692"/>
                </a:lnTo>
                <a:lnTo>
                  <a:pt x="2529557" y="821644"/>
                </a:lnTo>
                <a:lnTo>
                  <a:pt x="2538762" y="822913"/>
                </a:lnTo>
                <a:lnTo>
                  <a:pt x="2547968" y="824816"/>
                </a:lnTo>
                <a:lnTo>
                  <a:pt x="2556856" y="826719"/>
                </a:lnTo>
                <a:lnTo>
                  <a:pt x="2565744" y="829257"/>
                </a:lnTo>
                <a:lnTo>
                  <a:pt x="2574315" y="832429"/>
                </a:lnTo>
                <a:lnTo>
                  <a:pt x="2582568" y="835284"/>
                </a:lnTo>
                <a:lnTo>
                  <a:pt x="2590821" y="838774"/>
                </a:lnTo>
                <a:lnTo>
                  <a:pt x="2598440" y="842580"/>
                </a:lnTo>
                <a:lnTo>
                  <a:pt x="2606375" y="846704"/>
                </a:lnTo>
                <a:lnTo>
                  <a:pt x="2613676" y="850828"/>
                </a:lnTo>
                <a:lnTo>
                  <a:pt x="2620660" y="855586"/>
                </a:lnTo>
                <a:lnTo>
                  <a:pt x="2627643" y="860345"/>
                </a:lnTo>
                <a:lnTo>
                  <a:pt x="2633992" y="865420"/>
                </a:lnTo>
                <a:lnTo>
                  <a:pt x="2640341" y="871130"/>
                </a:lnTo>
                <a:lnTo>
                  <a:pt x="2646372" y="876523"/>
                </a:lnTo>
                <a:lnTo>
                  <a:pt x="2652086" y="882550"/>
                </a:lnTo>
                <a:lnTo>
                  <a:pt x="2657165" y="888578"/>
                </a:lnTo>
                <a:lnTo>
                  <a:pt x="2662243" y="894922"/>
                </a:lnTo>
                <a:lnTo>
                  <a:pt x="2666688" y="901267"/>
                </a:lnTo>
                <a:lnTo>
                  <a:pt x="2670497" y="907928"/>
                </a:lnTo>
                <a:lnTo>
                  <a:pt x="2674623" y="914907"/>
                </a:lnTo>
                <a:lnTo>
                  <a:pt x="2677798" y="921886"/>
                </a:lnTo>
                <a:lnTo>
                  <a:pt x="2680655" y="929182"/>
                </a:lnTo>
                <a:lnTo>
                  <a:pt x="2683511" y="936161"/>
                </a:lnTo>
                <a:lnTo>
                  <a:pt x="2685733" y="943774"/>
                </a:lnTo>
                <a:lnTo>
                  <a:pt x="2687321" y="951388"/>
                </a:lnTo>
                <a:lnTo>
                  <a:pt x="2688273" y="959001"/>
                </a:lnTo>
                <a:lnTo>
                  <a:pt x="2689225" y="966932"/>
                </a:lnTo>
                <a:lnTo>
                  <a:pt x="2689225" y="974862"/>
                </a:lnTo>
                <a:lnTo>
                  <a:pt x="2689225" y="982476"/>
                </a:lnTo>
                <a:lnTo>
                  <a:pt x="2688590" y="989772"/>
                </a:lnTo>
                <a:lnTo>
                  <a:pt x="2687321" y="997385"/>
                </a:lnTo>
                <a:lnTo>
                  <a:pt x="2686051" y="1004364"/>
                </a:lnTo>
                <a:lnTo>
                  <a:pt x="2684146" y="1011660"/>
                </a:lnTo>
                <a:lnTo>
                  <a:pt x="2681607" y="1018322"/>
                </a:lnTo>
                <a:lnTo>
                  <a:pt x="2679067" y="1025301"/>
                </a:lnTo>
                <a:lnTo>
                  <a:pt x="2675893" y="1032279"/>
                </a:lnTo>
                <a:lnTo>
                  <a:pt x="2672719" y="1038624"/>
                </a:lnTo>
                <a:lnTo>
                  <a:pt x="2668592" y="1045286"/>
                </a:lnTo>
                <a:lnTo>
                  <a:pt x="2664783" y="1051313"/>
                </a:lnTo>
                <a:lnTo>
                  <a:pt x="2660339" y="1057657"/>
                </a:lnTo>
                <a:lnTo>
                  <a:pt x="2655577" y="1063367"/>
                </a:lnTo>
                <a:lnTo>
                  <a:pt x="2650498" y="1069077"/>
                </a:lnTo>
                <a:lnTo>
                  <a:pt x="2644785" y="1074470"/>
                </a:lnTo>
                <a:lnTo>
                  <a:pt x="2639388" y="1079863"/>
                </a:lnTo>
                <a:lnTo>
                  <a:pt x="2633357" y="1084938"/>
                </a:lnTo>
                <a:lnTo>
                  <a:pt x="2627326" y="1090014"/>
                </a:lnTo>
                <a:lnTo>
                  <a:pt x="2620660" y="1094455"/>
                </a:lnTo>
                <a:lnTo>
                  <a:pt x="2613994" y="1098579"/>
                </a:lnTo>
                <a:lnTo>
                  <a:pt x="2607010" y="1103020"/>
                </a:lnTo>
                <a:lnTo>
                  <a:pt x="2599392" y="1106827"/>
                </a:lnTo>
                <a:lnTo>
                  <a:pt x="2592091" y="1110316"/>
                </a:lnTo>
                <a:lnTo>
                  <a:pt x="2584473" y="1113806"/>
                </a:lnTo>
                <a:lnTo>
                  <a:pt x="2576537" y="1116978"/>
                </a:lnTo>
                <a:lnTo>
                  <a:pt x="2568601" y="1119516"/>
                </a:lnTo>
                <a:lnTo>
                  <a:pt x="2560348" y="1122053"/>
                </a:lnTo>
                <a:lnTo>
                  <a:pt x="2551777" y="1123957"/>
                </a:lnTo>
                <a:lnTo>
                  <a:pt x="2543524" y="1126177"/>
                </a:lnTo>
                <a:lnTo>
                  <a:pt x="2534636" y="1127763"/>
                </a:lnTo>
                <a:lnTo>
                  <a:pt x="2525748" y="1128715"/>
                </a:lnTo>
                <a:lnTo>
                  <a:pt x="2516542" y="1129667"/>
                </a:lnTo>
                <a:lnTo>
                  <a:pt x="2516860" y="1130301"/>
                </a:lnTo>
                <a:lnTo>
                  <a:pt x="1480445" y="1130301"/>
                </a:lnTo>
                <a:lnTo>
                  <a:pt x="1481397" y="1129984"/>
                </a:lnTo>
                <a:lnTo>
                  <a:pt x="1474096" y="1130301"/>
                </a:lnTo>
                <a:lnTo>
                  <a:pt x="1466478" y="1130301"/>
                </a:lnTo>
                <a:lnTo>
                  <a:pt x="1453463" y="1129984"/>
                </a:lnTo>
                <a:lnTo>
                  <a:pt x="1440448" y="1129032"/>
                </a:lnTo>
                <a:lnTo>
                  <a:pt x="1427751" y="1127763"/>
                </a:lnTo>
                <a:lnTo>
                  <a:pt x="1415054" y="1125543"/>
                </a:lnTo>
                <a:lnTo>
                  <a:pt x="1402674" y="1122688"/>
                </a:lnTo>
                <a:lnTo>
                  <a:pt x="1389977" y="1119516"/>
                </a:lnTo>
                <a:lnTo>
                  <a:pt x="1378232" y="1115709"/>
                </a:lnTo>
                <a:lnTo>
                  <a:pt x="1366487" y="1111268"/>
                </a:lnTo>
                <a:lnTo>
                  <a:pt x="1355376" y="1106510"/>
                </a:lnTo>
                <a:lnTo>
                  <a:pt x="1344266" y="1100800"/>
                </a:lnTo>
                <a:lnTo>
                  <a:pt x="1333474" y="1095090"/>
                </a:lnTo>
                <a:lnTo>
                  <a:pt x="1322998" y="1088745"/>
                </a:lnTo>
                <a:lnTo>
                  <a:pt x="1312841" y="1082083"/>
                </a:lnTo>
                <a:lnTo>
                  <a:pt x="1303000" y="1074787"/>
                </a:lnTo>
                <a:lnTo>
                  <a:pt x="1293795" y="1067491"/>
                </a:lnTo>
                <a:lnTo>
                  <a:pt x="1284907" y="1059243"/>
                </a:lnTo>
                <a:lnTo>
                  <a:pt x="1276336" y="1050678"/>
                </a:lnTo>
                <a:lnTo>
                  <a:pt x="1268400" y="1041796"/>
                </a:lnTo>
                <a:lnTo>
                  <a:pt x="1260464" y="1032914"/>
                </a:lnTo>
                <a:lnTo>
                  <a:pt x="1253481" y="1023397"/>
                </a:lnTo>
                <a:lnTo>
                  <a:pt x="1246815" y="1013563"/>
                </a:lnTo>
                <a:lnTo>
                  <a:pt x="1240784" y="1003095"/>
                </a:lnTo>
                <a:lnTo>
                  <a:pt x="1234752" y="992627"/>
                </a:lnTo>
                <a:lnTo>
                  <a:pt x="1229991" y="981841"/>
                </a:lnTo>
                <a:lnTo>
                  <a:pt x="1225229" y="970738"/>
                </a:lnTo>
                <a:lnTo>
                  <a:pt x="1221103" y="959635"/>
                </a:lnTo>
                <a:lnTo>
                  <a:pt x="1217928" y="947898"/>
                </a:lnTo>
                <a:lnTo>
                  <a:pt x="1215072" y="936161"/>
                </a:lnTo>
                <a:lnTo>
                  <a:pt x="1212532" y="924424"/>
                </a:lnTo>
                <a:lnTo>
                  <a:pt x="1210945" y="912052"/>
                </a:lnTo>
                <a:lnTo>
                  <a:pt x="1209993" y="899680"/>
                </a:lnTo>
                <a:lnTo>
                  <a:pt x="1209675" y="887309"/>
                </a:lnTo>
                <a:lnTo>
                  <a:pt x="1209993" y="874937"/>
                </a:lnTo>
                <a:lnTo>
                  <a:pt x="1210945" y="862565"/>
                </a:lnTo>
                <a:lnTo>
                  <a:pt x="1212532" y="850511"/>
                </a:lnTo>
                <a:lnTo>
                  <a:pt x="1215072" y="838456"/>
                </a:lnTo>
                <a:lnTo>
                  <a:pt x="1217928" y="826719"/>
                </a:lnTo>
                <a:lnTo>
                  <a:pt x="1221103" y="814982"/>
                </a:lnTo>
                <a:lnTo>
                  <a:pt x="1225229" y="803879"/>
                </a:lnTo>
                <a:lnTo>
                  <a:pt x="1229991" y="792776"/>
                </a:lnTo>
                <a:lnTo>
                  <a:pt x="1234752" y="781991"/>
                </a:lnTo>
                <a:lnTo>
                  <a:pt x="1240784" y="771523"/>
                </a:lnTo>
                <a:lnTo>
                  <a:pt x="1246815" y="761689"/>
                </a:lnTo>
                <a:lnTo>
                  <a:pt x="1253481" y="751537"/>
                </a:lnTo>
                <a:lnTo>
                  <a:pt x="1260464" y="742021"/>
                </a:lnTo>
                <a:lnTo>
                  <a:pt x="1268400" y="732821"/>
                </a:lnTo>
                <a:lnTo>
                  <a:pt x="1276336" y="723939"/>
                </a:lnTo>
                <a:lnTo>
                  <a:pt x="1284907" y="715691"/>
                </a:lnTo>
                <a:lnTo>
                  <a:pt x="1293795" y="707444"/>
                </a:lnTo>
                <a:lnTo>
                  <a:pt x="1303000" y="699830"/>
                </a:lnTo>
                <a:lnTo>
                  <a:pt x="1312841" y="692851"/>
                </a:lnTo>
                <a:lnTo>
                  <a:pt x="1322998" y="685872"/>
                </a:lnTo>
                <a:lnTo>
                  <a:pt x="1333474" y="679845"/>
                </a:lnTo>
                <a:lnTo>
                  <a:pt x="1344266" y="673818"/>
                </a:lnTo>
                <a:lnTo>
                  <a:pt x="1355376" y="668425"/>
                </a:lnTo>
                <a:lnTo>
                  <a:pt x="1366487" y="663350"/>
                </a:lnTo>
                <a:lnTo>
                  <a:pt x="1378232" y="659226"/>
                </a:lnTo>
                <a:lnTo>
                  <a:pt x="1389977" y="655102"/>
                </a:lnTo>
                <a:lnTo>
                  <a:pt x="1402674" y="651930"/>
                </a:lnTo>
                <a:lnTo>
                  <a:pt x="1415054" y="649392"/>
                </a:lnTo>
                <a:lnTo>
                  <a:pt x="1427751" y="647171"/>
                </a:lnTo>
                <a:lnTo>
                  <a:pt x="1440448" y="645902"/>
                </a:lnTo>
                <a:lnTo>
                  <a:pt x="1453463" y="644951"/>
                </a:lnTo>
                <a:lnTo>
                  <a:pt x="1466478" y="644633"/>
                </a:lnTo>
                <a:lnTo>
                  <a:pt x="1474413" y="644633"/>
                </a:lnTo>
                <a:lnTo>
                  <a:pt x="1481397" y="644951"/>
                </a:lnTo>
                <a:lnTo>
                  <a:pt x="1489015" y="645585"/>
                </a:lnTo>
                <a:lnTo>
                  <a:pt x="1496634" y="646220"/>
                </a:lnTo>
                <a:lnTo>
                  <a:pt x="1503617" y="647171"/>
                </a:lnTo>
                <a:lnTo>
                  <a:pt x="1510918" y="648123"/>
                </a:lnTo>
                <a:lnTo>
                  <a:pt x="1525203" y="650661"/>
                </a:lnTo>
                <a:lnTo>
                  <a:pt x="1527425" y="637972"/>
                </a:lnTo>
                <a:lnTo>
                  <a:pt x="1530281" y="625283"/>
                </a:lnTo>
                <a:lnTo>
                  <a:pt x="1534408" y="612594"/>
                </a:lnTo>
                <a:lnTo>
                  <a:pt x="1538535" y="600222"/>
                </a:lnTo>
                <a:lnTo>
                  <a:pt x="1543614" y="588168"/>
                </a:lnTo>
                <a:lnTo>
                  <a:pt x="1549010" y="576431"/>
                </a:lnTo>
                <a:lnTo>
                  <a:pt x="1555359" y="565011"/>
                </a:lnTo>
                <a:lnTo>
                  <a:pt x="1561707" y="553591"/>
                </a:lnTo>
                <a:lnTo>
                  <a:pt x="1569326" y="542805"/>
                </a:lnTo>
                <a:lnTo>
                  <a:pt x="1576626" y="532019"/>
                </a:lnTo>
                <a:lnTo>
                  <a:pt x="1585197" y="521868"/>
                </a:lnTo>
                <a:lnTo>
                  <a:pt x="1593768" y="511717"/>
                </a:lnTo>
                <a:lnTo>
                  <a:pt x="1603291" y="502201"/>
                </a:lnTo>
                <a:lnTo>
                  <a:pt x="1612496" y="493001"/>
                </a:lnTo>
                <a:lnTo>
                  <a:pt x="1622654" y="484119"/>
                </a:lnTo>
                <a:lnTo>
                  <a:pt x="1633447" y="475554"/>
                </a:lnTo>
                <a:lnTo>
                  <a:pt x="1644557" y="467306"/>
                </a:lnTo>
                <a:lnTo>
                  <a:pt x="1655984" y="460010"/>
                </a:lnTo>
                <a:lnTo>
                  <a:pt x="1667729" y="452714"/>
                </a:lnTo>
                <a:lnTo>
                  <a:pt x="1679792" y="446052"/>
                </a:lnTo>
                <a:lnTo>
                  <a:pt x="1692172" y="439708"/>
                </a:lnTo>
                <a:lnTo>
                  <a:pt x="1705186" y="433998"/>
                </a:lnTo>
                <a:lnTo>
                  <a:pt x="1718201" y="428288"/>
                </a:lnTo>
                <a:lnTo>
                  <a:pt x="1731851" y="423529"/>
                </a:lnTo>
                <a:lnTo>
                  <a:pt x="1745818" y="419088"/>
                </a:lnTo>
                <a:lnTo>
                  <a:pt x="1759785" y="415599"/>
                </a:lnTo>
                <a:lnTo>
                  <a:pt x="1774069" y="412427"/>
                </a:lnTo>
                <a:lnTo>
                  <a:pt x="1788354" y="409572"/>
                </a:lnTo>
                <a:lnTo>
                  <a:pt x="1803590" y="407351"/>
                </a:lnTo>
                <a:lnTo>
                  <a:pt x="1818510" y="405765"/>
                </a:lnTo>
                <a:lnTo>
                  <a:pt x="1833429" y="404813"/>
                </a:lnTo>
                <a:close/>
                <a:moveTo>
                  <a:pt x="1009600" y="74613"/>
                </a:moveTo>
                <a:lnTo>
                  <a:pt x="997522" y="74930"/>
                </a:lnTo>
                <a:lnTo>
                  <a:pt x="985444" y="75564"/>
                </a:lnTo>
                <a:lnTo>
                  <a:pt x="973366" y="77149"/>
                </a:lnTo>
                <a:lnTo>
                  <a:pt x="961288" y="79051"/>
                </a:lnTo>
                <a:lnTo>
                  <a:pt x="949210" y="82221"/>
                </a:lnTo>
                <a:lnTo>
                  <a:pt x="937450" y="85391"/>
                </a:lnTo>
                <a:lnTo>
                  <a:pt x="925690" y="89195"/>
                </a:lnTo>
                <a:lnTo>
                  <a:pt x="914248" y="93950"/>
                </a:lnTo>
                <a:lnTo>
                  <a:pt x="903124" y="98704"/>
                </a:lnTo>
                <a:lnTo>
                  <a:pt x="891999" y="104727"/>
                </a:lnTo>
                <a:lnTo>
                  <a:pt x="881193" y="110433"/>
                </a:lnTo>
                <a:lnTo>
                  <a:pt x="870704" y="117407"/>
                </a:lnTo>
                <a:lnTo>
                  <a:pt x="860851" y="124063"/>
                </a:lnTo>
                <a:lnTo>
                  <a:pt x="851316" y="131671"/>
                </a:lnTo>
                <a:lnTo>
                  <a:pt x="841780" y="139913"/>
                </a:lnTo>
                <a:lnTo>
                  <a:pt x="832563" y="147838"/>
                </a:lnTo>
                <a:lnTo>
                  <a:pt x="823981" y="156713"/>
                </a:lnTo>
                <a:lnTo>
                  <a:pt x="816035" y="165589"/>
                </a:lnTo>
                <a:lnTo>
                  <a:pt x="808089" y="175099"/>
                </a:lnTo>
                <a:lnTo>
                  <a:pt x="800461" y="184608"/>
                </a:lnTo>
                <a:lnTo>
                  <a:pt x="793786" y="194435"/>
                </a:lnTo>
                <a:lnTo>
                  <a:pt x="787430" y="204896"/>
                </a:lnTo>
                <a:lnTo>
                  <a:pt x="781391" y="215356"/>
                </a:lnTo>
                <a:lnTo>
                  <a:pt x="775670" y="226134"/>
                </a:lnTo>
                <a:lnTo>
                  <a:pt x="770902" y="236911"/>
                </a:lnTo>
                <a:lnTo>
                  <a:pt x="766770" y="248323"/>
                </a:lnTo>
                <a:lnTo>
                  <a:pt x="764863" y="253712"/>
                </a:lnTo>
                <a:lnTo>
                  <a:pt x="762956" y="259735"/>
                </a:lnTo>
                <a:lnTo>
                  <a:pt x="761685" y="265440"/>
                </a:lnTo>
                <a:lnTo>
                  <a:pt x="760413" y="271463"/>
                </a:lnTo>
                <a:lnTo>
                  <a:pt x="775670" y="253395"/>
                </a:lnTo>
                <a:lnTo>
                  <a:pt x="791562" y="236594"/>
                </a:lnTo>
                <a:lnTo>
                  <a:pt x="807454" y="220111"/>
                </a:lnTo>
                <a:lnTo>
                  <a:pt x="823346" y="204579"/>
                </a:lnTo>
                <a:lnTo>
                  <a:pt x="831610" y="196654"/>
                </a:lnTo>
                <a:lnTo>
                  <a:pt x="840191" y="189680"/>
                </a:lnTo>
                <a:lnTo>
                  <a:pt x="848455" y="182072"/>
                </a:lnTo>
                <a:lnTo>
                  <a:pt x="857037" y="175416"/>
                </a:lnTo>
                <a:lnTo>
                  <a:pt x="865618" y="168442"/>
                </a:lnTo>
                <a:lnTo>
                  <a:pt x="874518" y="161785"/>
                </a:lnTo>
                <a:lnTo>
                  <a:pt x="883100" y="155445"/>
                </a:lnTo>
                <a:lnTo>
                  <a:pt x="892317" y="149106"/>
                </a:lnTo>
                <a:lnTo>
                  <a:pt x="901534" y="143400"/>
                </a:lnTo>
                <a:lnTo>
                  <a:pt x="911070" y="137377"/>
                </a:lnTo>
                <a:lnTo>
                  <a:pt x="920605" y="132305"/>
                </a:lnTo>
                <a:lnTo>
                  <a:pt x="929822" y="127233"/>
                </a:lnTo>
                <a:lnTo>
                  <a:pt x="939675" y="121845"/>
                </a:lnTo>
                <a:lnTo>
                  <a:pt x="949528" y="117407"/>
                </a:lnTo>
                <a:lnTo>
                  <a:pt x="959699" y="112652"/>
                </a:lnTo>
                <a:lnTo>
                  <a:pt x="969870" y="108531"/>
                </a:lnTo>
                <a:lnTo>
                  <a:pt x="980359" y="104410"/>
                </a:lnTo>
                <a:lnTo>
                  <a:pt x="990848" y="100289"/>
                </a:lnTo>
                <a:lnTo>
                  <a:pt x="1001336" y="96802"/>
                </a:lnTo>
                <a:lnTo>
                  <a:pt x="1012143" y="93633"/>
                </a:lnTo>
                <a:lnTo>
                  <a:pt x="1034392" y="86976"/>
                </a:lnTo>
                <a:lnTo>
                  <a:pt x="1057276" y="80953"/>
                </a:lnTo>
                <a:lnTo>
                  <a:pt x="1051555" y="79368"/>
                </a:lnTo>
                <a:lnTo>
                  <a:pt x="1045516" y="78100"/>
                </a:lnTo>
                <a:lnTo>
                  <a:pt x="1033756" y="76198"/>
                </a:lnTo>
                <a:lnTo>
                  <a:pt x="1021678" y="75247"/>
                </a:lnTo>
                <a:lnTo>
                  <a:pt x="1009600" y="74613"/>
                </a:lnTo>
                <a:close/>
                <a:moveTo>
                  <a:pt x="1080453" y="0"/>
                </a:moveTo>
                <a:lnTo>
                  <a:pt x="1090296" y="0"/>
                </a:lnTo>
                <a:lnTo>
                  <a:pt x="1100138" y="318"/>
                </a:lnTo>
                <a:lnTo>
                  <a:pt x="1109981" y="635"/>
                </a:lnTo>
                <a:lnTo>
                  <a:pt x="1119823" y="1588"/>
                </a:lnTo>
                <a:lnTo>
                  <a:pt x="1129348" y="2223"/>
                </a:lnTo>
                <a:lnTo>
                  <a:pt x="1138873" y="3493"/>
                </a:lnTo>
                <a:lnTo>
                  <a:pt x="1158241" y="6033"/>
                </a:lnTo>
                <a:lnTo>
                  <a:pt x="1176656" y="9208"/>
                </a:lnTo>
                <a:lnTo>
                  <a:pt x="1195388" y="13653"/>
                </a:lnTo>
                <a:lnTo>
                  <a:pt x="1213486" y="18415"/>
                </a:lnTo>
                <a:lnTo>
                  <a:pt x="1230948" y="24130"/>
                </a:lnTo>
                <a:lnTo>
                  <a:pt x="1248411" y="30163"/>
                </a:lnTo>
                <a:lnTo>
                  <a:pt x="1265238" y="37148"/>
                </a:lnTo>
                <a:lnTo>
                  <a:pt x="1281748" y="44450"/>
                </a:lnTo>
                <a:lnTo>
                  <a:pt x="1297941" y="52705"/>
                </a:lnTo>
                <a:lnTo>
                  <a:pt x="1313498" y="61595"/>
                </a:lnTo>
                <a:lnTo>
                  <a:pt x="1328738" y="70803"/>
                </a:lnTo>
                <a:lnTo>
                  <a:pt x="1343661" y="80645"/>
                </a:lnTo>
                <a:lnTo>
                  <a:pt x="1357631" y="90805"/>
                </a:lnTo>
                <a:lnTo>
                  <a:pt x="1371283" y="101918"/>
                </a:lnTo>
                <a:lnTo>
                  <a:pt x="1384301" y="113348"/>
                </a:lnTo>
                <a:lnTo>
                  <a:pt x="1396683" y="125095"/>
                </a:lnTo>
                <a:lnTo>
                  <a:pt x="1408431" y="137478"/>
                </a:lnTo>
                <a:lnTo>
                  <a:pt x="1419861" y="150178"/>
                </a:lnTo>
                <a:lnTo>
                  <a:pt x="1430338" y="163830"/>
                </a:lnTo>
                <a:lnTo>
                  <a:pt x="1440498" y="177483"/>
                </a:lnTo>
                <a:lnTo>
                  <a:pt x="1444943" y="184150"/>
                </a:lnTo>
                <a:lnTo>
                  <a:pt x="1449706" y="191453"/>
                </a:lnTo>
                <a:lnTo>
                  <a:pt x="1453833" y="198755"/>
                </a:lnTo>
                <a:lnTo>
                  <a:pt x="1457961" y="205740"/>
                </a:lnTo>
                <a:lnTo>
                  <a:pt x="1462406" y="213360"/>
                </a:lnTo>
                <a:lnTo>
                  <a:pt x="1465898" y="220663"/>
                </a:lnTo>
                <a:lnTo>
                  <a:pt x="1469708" y="228283"/>
                </a:lnTo>
                <a:lnTo>
                  <a:pt x="1473201" y="235903"/>
                </a:lnTo>
                <a:lnTo>
                  <a:pt x="1476376" y="243523"/>
                </a:lnTo>
                <a:lnTo>
                  <a:pt x="1479551" y="251460"/>
                </a:lnTo>
                <a:lnTo>
                  <a:pt x="1482091" y="259398"/>
                </a:lnTo>
                <a:lnTo>
                  <a:pt x="1485266" y="267018"/>
                </a:lnTo>
                <a:lnTo>
                  <a:pt x="1487488" y="275273"/>
                </a:lnTo>
                <a:lnTo>
                  <a:pt x="1489711" y="283528"/>
                </a:lnTo>
                <a:lnTo>
                  <a:pt x="1491933" y="291465"/>
                </a:lnTo>
                <a:lnTo>
                  <a:pt x="1493838" y="299720"/>
                </a:lnTo>
                <a:lnTo>
                  <a:pt x="1495743" y="307975"/>
                </a:lnTo>
                <a:lnTo>
                  <a:pt x="1497013" y="316548"/>
                </a:lnTo>
                <a:lnTo>
                  <a:pt x="1505903" y="314325"/>
                </a:lnTo>
                <a:lnTo>
                  <a:pt x="1515111" y="312738"/>
                </a:lnTo>
                <a:lnTo>
                  <a:pt x="1524636" y="311468"/>
                </a:lnTo>
                <a:lnTo>
                  <a:pt x="1533843" y="310198"/>
                </a:lnTo>
                <a:lnTo>
                  <a:pt x="1543368" y="309563"/>
                </a:lnTo>
                <a:lnTo>
                  <a:pt x="1552576" y="308928"/>
                </a:lnTo>
                <a:lnTo>
                  <a:pt x="1562418" y="308293"/>
                </a:lnTo>
                <a:lnTo>
                  <a:pt x="1571943" y="308293"/>
                </a:lnTo>
                <a:lnTo>
                  <a:pt x="1583056" y="308293"/>
                </a:lnTo>
                <a:lnTo>
                  <a:pt x="1594168" y="308928"/>
                </a:lnTo>
                <a:lnTo>
                  <a:pt x="1604963" y="309880"/>
                </a:lnTo>
                <a:lnTo>
                  <a:pt x="1615758" y="310833"/>
                </a:lnTo>
                <a:lnTo>
                  <a:pt x="1626553" y="312420"/>
                </a:lnTo>
                <a:lnTo>
                  <a:pt x="1637031" y="314008"/>
                </a:lnTo>
                <a:lnTo>
                  <a:pt x="1647191" y="316548"/>
                </a:lnTo>
                <a:lnTo>
                  <a:pt x="1657668" y="319088"/>
                </a:lnTo>
                <a:lnTo>
                  <a:pt x="1667828" y="321628"/>
                </a:lnTo>
                <a:lnTo>
                  <a:pt x="1677988" y="324485"/>
                </a:lnTo>
                <a:lnTo>
                  <a:pt x="1687831" y="328295"/>
                </a:lnTo>
                <a:lnTo>
                  <a:pt x="1697673" y="331788"/>
                </a:lnTo>
                <a:lnTo>
                  <a:pt x="1707516" y="335598"/>
                </a:lnTo>
                <a:lnTo>
                  <a:pt x="1716723" y="340043"/>
                </a:lnTo>
                <a:lnTo>
                  <a:pt x="1725931" y="344170"/>
                </a:lnTo>
                <a:lnTo>
                  <a:pt x="1735138" y="348933"/>
                </a:lnTo>
                <a:lnTo>
                  <a:pt x="1723708" y="352425"/>
                </a:lnTo>
                <a:lnTo>
                  <a:pt x="1712596" y="355600"/>
                </a:lnTo>
                <a:lnTo>
                  <a:pt x="1701483" y="359410"/>
                </a:lnTo>
                <a:lnTo>
                  <a:pt x="1690688" y="363855"/>
                </a:lnTo>
                <a:lnTo>
                  <a:pt x="1679893" y="367983"/>
                </a:lnTo>
                <a:lnTo>
                  <a:pt x="1669098" y="372428"/>
                </a:lnTo>
                <a:lnTo>
                  <a:pt x="1658621" y="377508"/>
                </a:lnTo>
                <a:lnTo>
                  <a:pt x="1648778" y="382588"/>
                </a:lnTo>
                <a:lnTo>
                  <a:pt x="1638618" y="388303"/>
                </a:lnTo>
                <a:lnTo>
                  <a:pt x="1628776" y="393700"/>
                </a:lnTo>
                <a:lnTo>
                  <a:pt x="1618933" y="399733"/>
                </a:lnTo>
                <a:lnTo>
                  <a:pt x="1609408" y="405765"/>
                </a:lnTo>
                <a:lnTo>
                  <a:pt x="1600201" y="412433"/>
                </a:lnTo>
                <a:lnTo>
                  <a:pt x="1591311" y="418783"/>
                </a:lnTo>
                <a:lnTo>
                  <a:pt x="1582421" y="425768"/>
                </a:lnTo>
                <a:lnTo>
                  <a:pt x="1573531" y="433070"/>
                </a:lnTo>
                <a:lnTo>
                  <a:pt x="1565593" y="440373"/>
                </a:lnTo>
                <a:lnTo>
                  <a:pt x="1557338" y="447993"/>
                </a:lnTo>
                <a:lnTo>
                  <a:pt x="1549401" y="455613"/>
                </a:lnTo>
                <a:lnTo>
                  <a:pt x="1541463" y="463550"/>
                </a:lnTo>
                <a:lnTo>
                  <a:pt x="1534478" y="471805"/>
                </a:lnTo>
                <a:lnTo>
                  <a:pt x="1527176" y="480378"/>
                </a:lnTo>
                <a:lnTo>
                  <a:pt x="1520508" y="488633"/>
                </a:lnTo>
                <a:lnTo>
                  <a:pt x="1513841" y="497523"/>
                </a:lnTo>
                <a:lnTo>
                  <a:pt x="1507491" y="506730"/>
                </a:lnTo>
                <a:lnTo>
                  <a:pt x="1501458" y="515938"/>
                </a:lnTo>
                <a:lnTo>
                  <a:pt x="1495743" y="524828"/>
                </a:lnTo>
                <a:lnTo>
                  <a:pt x="1490346" y="534353"/>
                </a:lnTo>
                <a:lnTo>
                  <a:pt x="1485266" y="544195"/>
                </a:lnTo>
                <a:lnTo>
                  <a:pt x="1480503" y="554038"/>
                </a:lnTo>
                <a:lnTo>
                  <a:pt x="1476058" y="563880"/>
                </a:lnTo>
                <a:lnTo>
                  <a:pt x="1471931" y="574040"/>
                </a:lnTo>
                <a:lnTo>
                  <a:pt x="1465263" y="574040"/>
                </a:lnTo>
                <a:lnTo>
                  <a:pt x="1457008" y="574040"/>
                </a:lnTo>
                <a:lnTo>
                  <a:pt x="1448753" y="574358"/>
                </a:lnTo>
                <a:lnTo>
                  <a:pt x="1440181" y="574993"/>
                </a:lnTo>
                <a:lnTo>
                  <a:pt x="1431926" y="575628"/>
                </a:lnTo>
                <a:lnTo>
                  <a:pt x="1423671" y="576580"/>
                </a:lnTo>
                <a:lnTo>
                  <a:pt x="1415733" y="577533"/>
                </a:lnTo>
                <a:lnTo>
                  <a:pt x="1407478" y="578803"/>
                </a:lnTo>
                <a:lnTo>
                  <a:pt x="1399223" y="580390"/>
                </a:lnTo>
                <a:lnTo>
                  <a:pt x="1391603" y="581978"/>
                </a:lnTo>
                <a:lnTo>
                  <a:pt x="1383666" y="583565"/>
                </a:lnTo>
                <a:lnTo>
                  <a:pt x="1368108" y="588010"/>
                </a:lnTo>
                <a:lnTo>
                  <a:pt x="1352551" y="592773"/>
                </a:lnTo>
                <a:lnTo>
                  <a:pt x="1337946" y="598805"/>
                </a:lnTo>
                <a:lnTo>
                  <a:pt x="1323341" y="604838"/>
                </a:lnTo>
                <a:lnTo>
                  <a:pt x="1309371" y="611823"/>
                </a:lnTo>
                <a:lnTo>
                  <a:pt x="1295718" y="619125"/>
                </a:lnTo>
                <a:lnTo>
                  <a:pt x="1282066" y="627698"/>
                </a:lnTo>
                <a:lnTo>
                  <a:pt x="1269366" y="636270"/>
                </a:lnTo>
                <a:lnTo>
                  <a:pt x="1256983" y="645795"/>
                </a:lnTo>
                <a:lnTo>
                  <a:pt x="1244918" y="655320"/>
                </a:lnTo>
                <a:lnTo>
                  <a:pt x="1233806" y="665798"/>
                </a:lnTo>
                <a:lnTo>
                  <a:pt x="1222693" y="676910"/>
                </a:lnTo>
                <a:lnTo>
                  <a:pt x="1212851" y="688023"/>
                </a:lnTo>
                <a:lnTo>
                  <a:pt x="1203008" y="700088"/>
                </a:lnTo>
                <a:lnTo>
                  <a:pt x="1193801" y="712470"/>
                </a:lnTo>
                <a:lnTo>
                  <a:pt x="1185228" y="725170"/>
                </a:lnTo>
                <a:lnTo>
                  <a:pt x="1176973" y="738505"/>
                </a:lnTo>
                <a:lnTo>
                  <a:pt x="1169988" y="751840"/>
                </a:lnTo>
                <a:lnTo>
                  <a:pt x="1163321" y="765810"/>
                </a:lnTo>
                <a:lnTo>
                  <a:pt x="1160463" y="772795"/>
                </a:lnTo>
                <a:lnTo>
                  <a:pt x="1157606" y="780098"/>
                </a:lnTo>
                <a:lnTo>
                  <a:pt x="1155066" y="787400"/>
                </a:lnTo>
                <a:lnTo>
                  <a:pt x="1152208" y="794385"/>
                </a:lnTo>
                <a:lnTo>
                  <a:pt x="1149986" y="802005"/>
                </a:lnTo>
                <a:lnTo>
                  <a:pt x="1148081" y="809625"/>
                </a:lnTo>
                <a:lnTo>
                  <a:pt x="1146176" y="816928"/>
                </a:lnTo>
                <a:lnTo>
                  <a:pt x="1144271" y="824548"/>
                </a:lnTo>
                <a:lnTo>
                  <a:pt x="1143001" y="832485"/>
                </a:lnTo>
                <a:lnTo>
                  <a:pt x="1141413" y="840105"/>
                </a:lnTo>
                <a:lnTo>
                  <a:pt x="1140143" y="848043"/>
                </a:lnTo>
                <a:lnTo>
                  <a:pt x="1139191" y="855980"/>
                </a:lnTo>
                <a:lnTo>
                  <a:pt x="1138556" y="863600"/>
                </a:lnTo>
                <a:lnTo>
                  <a:pt x="1137921" y="871855"/>
                </a:lnTo>
                <a:lnTo>
                  <a:pt x="1137603" y="879793"/>
                </a:lnTo>
                <a:lnTo>
                  <a:pt x="1137603" y="887730"/>
                </a:lnTo>
                <a:lnTo>
                  <a:pt x="1137921" y="899478"/>
                </a:lnTo>
                <a:lnTo>
                  <a:pt x="1138556" y="910908"/>
                </a:lnTo>
                <a:lnTo>
                  <a:pt x="1139508" y="922020"/>
                </a:lnTo>
                <a:lnTo>
                  <a:pt x="1141096" y="933450"/>
                </a:lnTo>
                <a:lnTo>
                  <a:pt x="221615" y="933450"/>
                </a:lnTo>
                <a:lnTo>
                  <a:pt x="221933" y="932498"/>
                </a:lnTo>
                <a:lnTo>
                  <a:pt x="210503" y="931545"/>
                </a:lnTo>
                <a:lnTo>
                  <a:pt x="198755" y="929958"/>
                </a:lnTo>
                <a:lnTo>
                  <a:pt x="187643" y="928053"/>
                </a:lnTo>
                <a:lnTo>
                  <a:pt x="176530" y="925195"/>
                </a:lnTo>
                <a:lnTo>
                  <a:pt x="165735" y="922655"/>
                </a:lnTo>
                <a:lnTo>
                  <a:pt x="155575" y="919480"/>
                </a:lnTo>
                <a:lnTo>
                  <a:pt x="145098" y="915988"/>
                </a:lnTo>
                <a:lnTo>
                  <a:pt x="134938" y="911860"/>
                </a:lnTo>
                <a:lnTo>
                  <a:pt x="124778" y="907733"/>
                </a:lnTo>
                <a:lnTo>
                  <a:pt x="115253" y="903288"/>
                </a:lnTo>
                <a:lnTo>
                  <a:pt x="106045" y="897890"/>
                </a:lnTo>
                <a:lnTo>
                  <a:pt x="97155" y="892810"/>
                </a:lnTo>
                <a:lnTo>
                  <a:pt x="88265" y="887095"/>
                </a:lnTo>
                <a:lnTo>
                  <a:pt x="80010" y="881380"/>
                </a:lnTo>
                <a:lnTo>
                  <a:pt x="71755" y="875030"/>
                </a:lnTo>
                <a:lnTo>
                  <a:pt x="64453" y="868680"/>
                </a:lnTo>
                <a:lnTo>
                  <a:pt x="56833" y="861695"/>
                </a:lnTo>
                <a:lnTo>
                  <a:pt x="50165" y="854393"/>
                </a:lnTo>
                <a:lnTo>
                  <a:pt x="43498" y="847408"/>
                </a:lnTo>
                <a:lnTo>
                  <a:pt x="37148" y="839470"/>
                </a:lnTo>
                <a:lnTo>
                  <a:pt x="31750" y="831533"/>
                </a:lnTo>
                <a:lnTo>
                  <a:pt x="26670" y="823913"/>
                </a:lnTo>
                <a:lnTo>
                  <a:pt x="21590" y="815340"/>
                </a:lnTo>
                <a:lnTo>
                  <a:pt x="17145" y="807085"/>
                </a:lnTo>
                <a:lnTo>
                  <a:pt x="13018" y="798513"/>
                </a:lnTo>
                <a:lnTo>
                  <a:pt x="9843" y="789623"/>
                </a:lnTo>
                <a:lnTo>
                  <a:pt x="6985" y="780415"/>
                </a:lnTo>
                <a:lnTo>
                  <a:pt x="4445" y="771208"/>
                </a:lnTo>
                <a:lnTo>
                  <a:pt x="2540" y="762318"/>
                </a:lnTo>
                <a:lnTo>
                  <a:pt x="953" y="752793"/>
                </a:lnTo>
                <a:lnTo>
                  <a:pt x="318" y="743268"/>
                </a:lnTo>
                <a:lnTo>
                  <a:pt x="0" y="733425"/>
                </a:lnTo>
                <a:lnTo>
                  <a:pt x="318" y="723265"/>
                </a:lnTo>
                <a:lnTo>
                  <a:pt x="1270" y="713105"/>
                </a:lnTo>
                <a:lnTo>
                  <a:pt x="2858" y="703263"/>
                </a:lnTo>
                <a:lnTo>
                  <a:pt x="5080" y="693420"/>
                </a:lnTo>
                <a:lnTo>
                  <a:pt x="7620" y="683895"/>
                </a:lnTo>
                <a:lnTo>
                  <a:pt x="10795" y="674370"/>
                </a:lnTo>
                <a:lnTo>
                  <a:pt x="14923" y="665163"/>
                </a:lnTo>
                <a:lnTo>
                  <a:pt x="19050" y="656273"/>
                </a:lnTo>
                <a:lnTo>
                  <a:pt x="23813" y="647383"/>
                </a:lnTo>
                <a:lnTo>
                  <a:pt x="29210" y="638810"/>
                </a:lnTo>
                <a:lnTo>
                  <a:pt x="34925" y="630238"/>
                </a:lnTo>
                <a:lnTo>
                  <a:pt x="41275" y="622300"/>
                </a:lnTo>
                <a:lnTo>
                  <a:pt x="47943" y="614363"/>
                </a:lnTo>
                <a:lnTo>
                  <a:pt x="55245" y="606743"/>
                </a:lnTo>
                <a:lnTo>
                  <a:pt x="62865" y="599758"/>
                </a:lnTo>
                <a:lnTo>
                  <a:pt x="70803" y="592773"/>
                </a:lnTo>
                <a:lnTo>
                  <a:pt x="79375" y="586423"/>
                </a:lnTo>
                <a:lnTo>
                  <a:pt x="88265" y="579755"/>
                </a:lnTo>
                <a:lnTo>
                  <a:pt x="97473" y="574040"/>
                </a:lnTo>
                <a:lnTo>
                  <a:pt x="106680" y="568325"/>
                </a:lnTo>
                <a:lnTo>
                  <a:pt x="116523" y="563245"/>
                </a:lnTo>
                <a:lnTo>
                  <a:pt x="126683" y="558165"/>
                </a:lnTo>
                <a:lnTo>
                  <a:pt x="137160" y="554038"/>
                </a:lnTo>
                <a:lnTo>
                  <a:pt x="147955" y="549593"/>
                </a:lnTo>
                <a:lnTo>
                  <a:pt x="159068" y="546100"/>
                </a:lnTo>
                <a:lnTo>
                  <a:pt x="170180" y="542925"/>
                </a:lnTo>
                <a:lnTo>
                  <a:pt x="181928" y="540385"/>
                </a:lnTo>
                <a:lnTo>
                  <a:pt x="193675" y="537845"/>
                </a:lnTo>
                <a:lnTo>
                  <a:pt x="205423" y="535940"/>
                </a:lnTo>
                <a:lnTo>
                  <a:pt x="217488" y="534670"/>
                </a:lnTo>
                <a:lnTo>
                  <a:pt x="229870" y="533718"/>
                </a:lnTo>
                <a:lnTo>
                  <a:pt x="242570" y="533400"/>
                </a:lnTo>
                <a:lnTo>
                  <a:pt x="241935" y="524828"/>
                </a:lnTo>
                <a:lnTo>
                  <a:pt x="241935" y="516573"/>
                </a:lnTo>
                <a:lnTo>
                  <a:pt x="241935" y="508953"/>
                </a:lnTo>
                <a:lnTo>
                  <a:pt x="242253" y="501650"/>
                </a:lnTo>
                <a:lnTo>
                  <a:pt x="242888" y="494348"/>
                </a:lnTo>
                <a:lnTo>
                  <a:pt x="243523" y="487045"/>
                </a:lnTo>
                <a:lnTo>
                  <a:pt x="244475" y="480060"/>
                </a:lnTo>
                <a:lnTo>
                  <a:pt x="245745" y="472758"/>
                </a:lnTo>
                <a:lnTo>
                  <a:pt x="247015" y="465773"/>
                </a:lnTo>
                <a:lnTo>
                  <a:pt x="248603" y="458788"/>
                </a:lnTo>
                <a:lnTo>
                  <a:pt x="250508" y="451803"/>
                </a:lnTo>
                <a:lnTo>
                  <a:pt x="252413" y="445135"/>
                </a:lnTo>
                <a:lnTo>
                  <a:pt x="254635" y="438150"/>
                </a:lnTo>
                <a:lnTo>
                  <a:pt x="256858" y="431165"/>
                </a:lnTo>
                <a:lnTo>
                  <a:pt x="259398" y="424498"/>
                </a:lnTo>
                <a:lnTo>
                  <a:pt x="262255" y="417830"/>
                </a:lnTo>
                <a:lnTo>
                  <a:pt x="265113" y="411480"/>
                </a:lnTo>
                <a:lnTo>
                  <a:pt x="267970" y="404813"/>
                </a:lnTo>
                <a:lnTo>
                  <a:pt x="274955" y="392113"/>
                </a:lnTo>
                <a:lnTo>
                  <a:pt x="282258" y="379730"/>
                </a:lnTo>
                <a:lnTo>
                  <a:pt x="290513" y="367983"/>
                </a:lnTo>
                <a:lnTo>
                  <a:pt x="299085" y="356235"/>
                </a:lnTo>
                <a:lnTo>
                  <a:pt x="308610" y="344805"/>
                </a:lnTo>
                <a:lnTo>
                  <a:pt x="318135" y="334010"/>
                </a:lnTo>
                <a:lnTo>
                  <a:pt x="328930" y="323533"/>
                </a:lnTo>
                <a:lnTo>
                  <a:pt x="340043" y="313690"/>
                </a:lnTo>
                <a:lnTo>
                  <a:pt x="351790" y="304483"/>
                </a:lnTo>
                <a:lnTo>
                  <a:pt x="363855" y="295275"/>
                </a:lnTo>
                <a:lnTo>
                  <a:pt x="376555" y="286703"/>
                </a:lnTo>
                <a:lnTo>
                  <a:pt x="389573" y="278765"/>
                </a:lnTo>
                <a:lnTo>
                  <a:pt x="403543" y="271463"/>
                </a:lnTo>
                <a:lnTo>
                  <a:pt x="417513" y="264478"/>
                </a:lnTo>
                <a:lnTo>
                  <a:pt x="431800" y="258128"/>
                </a:lnTo>
                <a:lnTo>
                  <a:pt x="446723" y="252413"/>
                </a:lnTo>
                <a:lnTo>
                  <a:pt x="461963" y="247333"/>
                </a:lnTo>
                <a:lnTo>
                  <a:pt x="477520" y="242570"/>
                </a:lnTo>
                <a:lnTo>
                  <a:pt x="493395" y="238760"/>
                </a:lnTo>
                <a:lnTo>
                  <a:pt x="509905" y="235585"/>
                </a:lnTo>
                <a:lnTo>
                  <a:pt x="526098" y="233363"/>
                </a:lnTo>
                <a:lnTo>
                  <a:pt x="543243" y="231140"/>
                </a:lnTo>
                <a:lnTo>
                  <a:pt x="560070" y="230188"/>
                </a:lnTo>
                <a:lnTo>
                  <a:pt x="577215" y="229870"/>
                </a:lnTo>
                <a:lnTo>
                  <a:pt x="591503" y="229870"/>
                </a:lnTo>
                <a:lnTo>
                  <a:pt x="605155" y="230823"/>
                </a:lnTo>
                <a:lnTo>
                  <a:pt x="618808" y="231775"/>
                </a:lnTo>
                <a:lnTo>
                  <a:pt x="632143" y="233680"/>
                </a:lnTo>
                <a:lnTo>
                  <a:pt x="645160" y="235903"/>
                </a:lnTo>
                <a:lnTo>
                  <a:pt x="658495" y="238443"/>
                </a:lnTo>
                <a:lnTo>
                  <a:pt x="671195" y="241300"/>
                </a:lnTo>
                <a:lnTo>
                  <a:pt x="684213" y="244475"/>
                </a:lnTo>
                <a:lnTo>
                  <a:pt x="689610" y="231458"/>
                </a:lnTo>
                <a:lnTo>
                  <a:pt x="696278" y="218440"/>
                </a:lnTo>
                <a:lnTo>
                  <a:pt x="702628" y="205740"/>
                </a:lnTo>
                <a:lnTo>
                  <a:pt x="710248" y="193040"/>
                </a:lnTo>
                <a:lnTo>
                  <a:pt x="717868" y="180975"/>
                </a:lnTo>
                <a:lnTo>
                  <a:pt x="726440" y="169228"/>
                </a:lnTo>
                <a:lnTo>
                  <a:pt x="735330" y="157480"/>
                </a:lnTo>
                <a:lnTo>
                  <a:pt x="744855" y="146050"/>
                </a:lnTo>
                <a:lnTo>
                  <a:pt x="754698" y="135255"/>
                </a:lnTo>
                <a:lnTo>
                  <a:pt x="764540" y="124460"/>
                </a:lnTo>
                <a:lnTo>
                  <a:pt x="775335" y="114300"/>
                </a:lnTo>
                <a:lnTo>
                  <a:pt x="786765" y="104775"/>
                </a:lnTo>
                <a:lnTo>
                  <a:pt x="798195" y="94933"/>
                </a:lnTo>
                <a:lnTo>
                  <a:pt x="810260" y="85725"/>
                </a:lnTo>
                <a:lnTo>
                  <a:pt x="822643" y="76835"/>
                </a:lnTo>
                <a:lnTo>
                  <a:pt x="835343" y="68898"/>
                </a:lnTo>
                <a:lnTo>
                  <a:pt x="848678" y="60960"/>
                </a:lnTo>
                <a:lnTo>
                  <a:pt x="862013" y="53340"/>
                </a:lnTo>
                <a:lnTo>
                  <a:pt x="875983" y="46355"/>
                </a:lnTo>
                <a:lnTo>
                  <a:pt x="889953" y="39688"/>
                </a:lnTo>
                <a:lnTo>
                  <a:pt x="904240" y="33655"/>
                </a:lnTo>
                <a:lnTo>
                  <a:pt x="919163" y="27940"/>
                </a:lnTo>
                <a:lnTo>
                  <a:pt x="934085" y="22860"/>
                </a:lnTo>
                <a:lnTo>
                  <a:pt x="949325" y="17780"/>
                </a:lnTo>
                <a:lnTo>
                  <a:pt x="964883" y="13970"/>
                </a:lnTo>
                <a:lnTo>
                  <a:pt x="981076" y="10160"/>
                </a:lnTo>
                <a:lnTo>
                  <a:pt x="996951" y="6985"/>
                </a:lnTo>
                <a:lnTo>
                  <a:pt x="1013461" y="4445"/>
                </a:lnTo>
                <a:lnTo>
                  <a:pt x="1029653" y="2540"/>
                </a:lnTo>
                <a:lnTo>
                  <a:pt x="1046481" y="953"/>
                </a:lnTo>
                <a:lnTo>
                  <a:pt x="1063308" y="318"/>
                </a:lnTo>
                <a:lnTo>
                  <a:pt x="108045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
        <p:nvSpPr>
          <p:cNvPr id="21528" name="KSO_Shape"/>
          <p:cNvSpPr>
            <a:spLocks noChangeAspect="1"/>
          </p:cNvSpPr>
          <p:nvPr/>
        </p:nvSpPr>
        <p:spPr bwMode="auto">
          <a:xfrm>
            <a:off x="7664450" y="2278063"/>
            <a:ext cx="449263" cy="312737"/>
          </a:xfrm>
          <a:custGeom>
            <a:gdLst>
              <a:gd fmla="*/ 2526982 w 2824162" name="T0"/>
              <a:gd fmla="*/ 1745720 h 2052637" name="T1"/>
              <a:gd fmla="*/ 2455669 w 2824162" name="T2"/>
              <a:gd fmla="*/ 1824037 h 2052637" name="T3"/>
              <a:gd fmla="*/ 2174875 w 2824162" name="T4"/>
              <a:gd fmla="*/ 1543243 h 2052637" name="T5"/>
              <a:gd fmla="*/ 1066950 w 2824162" name="T6"/>
              <a:gd fmla="*/ 1131887 h 2052637" name="T7"/>
              <a:gd fmla="*/ 1326306 w 2824162" name="T8"/>
              <a:gd fmla="*/ 1211470 h 2052637" name="T9"/>
              <a:gd fmla="*/ 1460905 w 2824162" name="T10"/>
              <a:gd fmla="*/ 1379830 h 2052637" name="T11"/>
              <a:gd fmla="*/ 1568521 w 2824162" name="T12"/>
              <a:gd fmla="*/ 1436267 h 2052637" name="T13"/>
              <a:gd fmla="*/ 1799307 w 2824162" name="T14"/>
              <a:gd fmla="*/ 1542800 h 2052637" name="T15"/>
              <a:gd fmla="*/ 1885336 w 2824162" name="T16"/>
              <a:gd fmla="*/ 1732404 h 2052637" name="T17"/>
              <a:gd fmla="*/ 1985015 w 2824162" name="T18"/>
              <a:gd fmla="*/ 1796133 h 2052637" name="T19"/>
              <a:gd fmla="*/ 2014538 w 2824162" name="T20"/>
              <a:gd fmla="*/ 1915666 h 2052637" name="T21"/>
              <a:gd fmla="*/ 1945016 w 2824162" name="T22"/>
              <a:gd fmla="*/ 2024736 h 2052637" name="T23"/>
              <a:gd fmla="*/ 1464715 w 2824162" name="T24"/>
              <a:gd fmla="*/ 2052637 h 2052637" name="T25"/>
              <a:gd fmla="*/ 71109 w 2824162" name="T26"/>
              <a:gd fmla="*/ 1994932 h 2052637" name="T27"/>
              <a:gd fmla="*/ 0 w 2824162" name="T28"/>
              <a:gd fmla="*/ 1855424 h 2052637" name="T29"/>
              <a:gd fmla="*/ 78410 w 2824162" name="T30"/>
              <a:gd fmla="*/ 1709892 h 2052637" name="T31"/>
              <a:gd fmla="*/ 239040 w 2824162" name="T32"/>
              <a:gd fmla="*/ 1641407 h 2052637" name="T33"/>
              <a:gd fmla="*/ 278721 w 2824162" name="T34"/>
              <a:gd fmla="*/ 1506655 h 2052637" name="T35"/>
              <a:gd fmla="*/ 487286 w 2824162" name="T36"/>
              <a:gd fmla="*/ 1367465 h 2052637" name="T37"/>
              <a:gd fmla="*/ 701247 w 2824162" name="T38"/>
              <a:gd fmla="*/ 1322442 h 2052637" name="T39"/>
              <a:gd fmla="*/ 892987 w 2824162" name="T40"/>
              <a:gd fmla="*/ 1165179 h 2052637" name="T41"/>
              <a:gd fmla="*/ 2780633 w 2824162" name="T42"/>
              <a:gd fmla="*/ 994421 h 2052637" name="T43"/>
              <a:gd fmla="*/ 2815584 w 2824162" name="T44"/>
              <a:gd fmla="*/ 1094338 h 2052637" name="T45"/>
              <a:gd fmla="*/ 2423504 w 2824162" name="T46"/>
              <a:gd fmla="*/ 1122977 h 2052637" name="T47"/>
              <a:gd fmla="*/ 2398086 w 2824162" name="T48"/>
              <a:gd fmla="*/ 1020514 h 2052637" name="T49"/>
              <a:gd fmla="*/ 1097633 w 2824162" name="T50"/>
              <a:gd fmla="*/ 994713 h 2052637" name="T51"/>
              <a:gd fmla="*/ 963851 w 2824162" name="T52"/>
              <a:gd fmla="*/ 1017199 h 2052637" name="T53"/>
              <a:gd fmla="*/ 785687 w 2824162" name="T54"/>
              <a:gd fmla="*/ 1080857 h 2052637" name="T55"/>
              <a:gd fmla="*/ 706115 w 2824162" name="T56"/>
              <a:gd fmla="*/ 1080541 h 2052637" name="T57"/>
              <a:gd fmla="*/ 747011 w 2824162" name="T58"/>
              <a:gd fmla="*/ 994396 h 2052637" name="T59"/>
              <a:gd fmla="*/ 1880262 w 2824162" name="T60"/>
              <a:gd fmla="*/ 653632 h 2052637" name="T61"/>
              <a:gd fmla="*/ 2030850 w 2824162" name="T62"/>
              <a:gd fmla="*/ 749003 h 2052637" name="T63"/>
              <a:gd fmla="*/ 2147374 w 2824162" name="T64"/>
              <a:gd fmla="*/ 894754 h 2052637" name="T65"/>
              <a:gd fmla="*/ 2219325 w 2824162" name="T66"/>
              <a:gd fmla="*/ 999631 h 2052637" name="T67"/>
              <a:gd fmla="*/ 2167113 w 2824162" name="T68"/>
              <a:gd fmla="*/ 808254 h 2052637" name="T69"/>
              <a:gd fmla="*/ 2026075 w 2824162" name="T70"/>
              <a:gd fmla="*/ 663137 h 2052637" name="T71"/>
              <a:gd fmla="*/ 1834416 w 2824162" name="T72"/>
              <a:gd fmla="*/ 604837 h 2052637" name="T73"/>
              <a:gd fmla="*/ 1955282 w 2824162" name="T74"/>
              <a:gd fmla="*/ 574629 h 2052637" name="T75"/>
              <a:gd fmla="*/ 2132872 w 2824162" name="T76"/>
              <a:gd fmla="*/ 691005 h 2052637" name="T77"/>
              <a:gd fmla="*/ 2249783 w 2824162" name="T78"/>
              <a:gd fmla="*/ 868581 h 2052637" name="T79"/>
              <a:gd fmla="*/ 2285683 w 2824162" name="T80"/>
              <a:gd fmla="*/ 1080404 h 2052637" name="T81"/>
              <a:gd fmla="*/ 2203400 w 2824162" name="T82"/>
              <a:gd fmla="*/ 1341378 h 2052637" name="T83"/>
              <a:gd fmla="*/ 1952740 w 2824162" name="T84"/>
              <a:gd fmla="*/ 1546225 h 2052637" name="T85"/>
              <a:gd fmla="*/ 1783092 w 2824162" name="T86"/>
              <a:gd fmla="*/ 1372771 h 2052637" name="T87"/>
              <a:gd fmla="*/ 1554988 w 2824162" name="T88"/>
              <a:gd fmla="*/ 1288422 h 2052637" name="T89"/>
              <a:gd fmla="*/ 1404720 w 2824162" name="T90"/>
              <a:gd fmla="*/ 1116237 h 2052637" name="T91"/>
              <a:gd fmla="*/ 1246191 w 2824162" name="T92"/>
              <a:gd fmla="*/ 983689 h 2052637" name="T93"/>
              <a:gd fmla="*/ 1318307 w 2824162" name="T94"/>
              <a:gd fmla="*/ 786452 h 2052637" name="T95"/>
              <a:gd fmla="*/ 1458410 w 2824162" name="T96"/>
              <a:gd fmla="*/ 636146 h 2052637" name="T97"/>
              <a:gd fmla="*/ 1648708 w 2824162" name="T98"/>
              <a:gd fmla="*/ 550846 h 2052637" name="T99"/>
              <a:gd fmla="*/ 1116225 w 2824162" name="T100"/>
              <a:gd fmla="*/ 312709 h 2052637" name="T101"/>
              <a:gd fmla="*/ 1335103 w 2824162" name="T102"/>
              <a:gd fmla="*/ 621395 h 2052637" name="T103"/>
              <a:gd fmla="*/ 1229471 w 2824162" name="T104"/>
              <a:gd fmla="*/ 626783 h 2052637" name="T105"/>
              <a:gd fmla="*/ 1021061 w 2824162" name="T106"/>
              <a:gd fmla="*/ 317779 h 2052637" name="T107"/>
              <a:gd fmla="*/ 2506607 w 2824162" name="T108"/>
              <a:gd fmla="*/ 317779 h 2052637" name="T109"/>
              <a:gd fmla="*/ 2297126 w 2824162" name="T110"/>
              <a:gd fmla="*/ 626783 h 2052637" name="T111"/>
              <a:gd fmla="*/ 2191112 w 2824162" name="T112"/>
              <a:gd fmla="*/ 621395 h 2052637" name="T113"/>
              <a:gd fmla="*/ 2410462 w 2824162" name="T114"/>
              <a:gd fmla="*/ 312708 h 2052637" name="T115"/>
              <a:gd fmla="*/ 1818922 w 2824162" name="T116"/>
              <a:gd fmla="*/ 25662 h 2052637" name="T117"/>
              <a:gd fmla="*/ 1809375 w 2824162" name="T118"/>
              <a:gd fmla="*/ 420406 h 2052637" name="T119"/>
              <a:gd fmla="*/ 1704685 w 2824162" name="T120"/>
              <a:gd fmla="*/ 405199 h 2052637" name="T121"/>
              <a:gd fmla="*/ 1724096 w 2824162" name="T122"/>
              <a:gd fmla="*/ 12039 h 205263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824162" name="T186"/>
              <a:gd fmla="*/ 0 h 2052637" name="T187"/>
              <a:gd fmla="*/ 2824162 w 2824162" name="T188"/>
              <a:gd fmla="*/ 2052637 h 2052637"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052636" w="2824162">
                <a:moveTo>
                  <a:pt x="2246506" y="1471612"/>
                </a:moveTo>
                <a:lnTo>
                  <a:pt x="2253192" y="1471930"/>
                </a:lnTo>
                <a:lnTo>
                  <a:pt x="2260196" y="1472886"/>
                </a:lnTo>
                <a:lnTo>
                  <a:pt x="2266881" y="1474477"/>
                </a:lnTo>
                <a:lnTo>
                  <a:pt x="2273567" y="1477024"/>
                </a:lnTo>
                <a:lnTo>
                  <a:pt x="2279616" y="1479889"/>
                </a:lnTo>
                <a:lnTo>
                  <a:pt x="2285983" y="1483391"/>
                </a:lnTo>
                <a:lnTo>
                  <a:pt x="2291395" y="1487530"/>
                </a:lnTo>
                <a:lnTo>
                  <a:pt x="2297126" y="1492624"/>
                </a:lnTo>
                <a:lnTo>
                  <a:pt x="2506607" y="1702105"/>
                </a:lnTo>
                <a:lnTo>
                  <a:pt x="2511382" y="1707517"/>
                </a:lnTo>
                <a:lnTo>
                  <a:pt x="2515521" y="1713248"/>
                </a:lnTo>
                <a:lnTo>
                  <a:pt x="2519341" y="1719297"/>
                </a:lnTo>
                <a:lnTo>
                  <a:pt x="2522206" y="1725664"/>
                </a:lnTo>
                <a:lnTo>
                  <a:pt x="2524435" y="1732031"/>
                </a:lnTo>
                <a:lnTo>
                  <a:pt x="2526027" y="1739035"/>
                </a:lnTo>
                <a:lnTo>
                  <a:pt x="2526982" y="1745720"/>
                </a:lnTo>
                <a:lnTo>
                  <a:pt x="2527300" y="1752724"/>
                </a:lnTo>
                <a:lnTo>
                  <a:pt x="2526982" y="1759728"/>
                </a:lnTo>
                <a:lnTo>
                  <a:pt x="2526027" y="1766096"/>
                </a:lnTo>
                <a:lnTo>
                  <a:pt x="2524435" y="1773099"/>
                </a:lnTo>
                <a:lnTo>
                  <a:pt x="2522206" y="1779467"/>
                </a:lnTo>
                <a:lnTo>
                  <a:pt x="2519341" y="1785834"/>
                </a:lnTo>
                <a:lnTo>
                  <a:pt x="2515521" y="1791883"/>
                </a:lnTo>
                <a:lnTo>
                  <a:pt x="2511382" y="1797932"/>
                </a:lnTo>
                <a:lnTo>
                  <a:pt x="2506607" y="1803025"/>
                </a:lnTo>
                <a:lnTo>
                  <a:pt x="2500876" y="1808119"/>
                </a:lnTo>
                <a:lnTo>
                  <a:pt x="2495146" y="1812258"/>
                </a:lnTo>
                <a:lnTo>
                  <a:pt x="2489097" y="1815760"/>
                </a:lnTo>
                <a:lnTo>
                  <a:pt x="2482730" y="1818943"/>
                </a:lnTo>
                <a:lnTo>
                  <a:pt x="2476044" y="1821172"/>
                </a:lnTo>
                <a:lnTo>
                  <a:pt x="2469359" y="1822764"/>
                </a:lnTo>
                <a:lnTo>
                  <a:pt x="2462673" y="1823719"/>
                </a:lnTo>
                <a:lnTo>
                  <a:pt x="2455669" y="1824037"/>
                </a:lnTo>
                <a:lnTo>
                  <a:pt x="2448984" y="1823719"/>
                </a:lnTo>
                <a:lnTo>
                  <a:pt x="2441980" y="1822764"/>
                </a:lnTo>
                <a:lnTo>
                  <a:pt x="2435612" y="1821172"/>
                </a:lnTo>
                <a:lnTo>
                  <a:pt x="2428927" y="1818943"/>
                </a:lnTo>
                <a:lnTo>
                  <a:pt x="2422560" y="1815760"/>
                </a:lnTo>
                <a:lnTo>
                  <a:pt x="2416511" y="1812258"/>
                </a:lnTo>
                <a:lnTo>
                  <a:pt x="2410462" y="1808119"/>
                </a:lnTo>
                <a:lnTo>
                  <a:pt x="2405368" y="1803025"/>
                </a:lnTo>
                <a:lnTo>
                  <a:pt x="2195887" y="1593863"/>
                </a:lnTo>
                <a:lnTo>
                  <a:pt x="2191112" y="1588450"/>
                </a:lnTo>
                <a:lnTo>
                  <a:pt x="2186655" y="1582720"/>
                </a:lnTo>
                <a:lnTo>
                  <a:pt x="2183153" y="1576671"/>
                </a:lnTo>
                <a:lnTo>
                  <a:pt x="2180287" y="1570304"/>
                </a:lnTo>
                <a:lnTo>
                  <a:pt x="2178059" y="1563618"/>
                </a:lnTo>
                <a:lnTo>
                  <a:pt x="2176467" y="1556933"/>
                </a:lnTo>
                <a:lnTo>
                  <a:pt x="2175194" y="1550247"/>
                </a:lnTo>
                <a:lnTo>
                  <a:pt x="2174875" y="1543243"/>
                </a:lnTo>
                <a:lnTo>
                  <a:pt x="2175194" y="1536558"/>
                </a:lnTo>
                <a:lnTo>
                  <a:pt x="2176467" y="1529554"/>
                </a:lnTo>
                <a:lnTo>
                  <a:pt x="2178059" y="1523187"/>
                </a:lnTo>
                <a:lnTo>
                  <a:pt x="2180287" y="1516501"/>
                </a:lnTo>
                <a:lnTo>
                  <a:pt x="2183153" y="1509815"/>
                </a:lnTo>
                <a:lnTo>
                  <a:pt x="2186655" y="1504085"/>
                </a:lnTo>
                <a:lnTo>
                  <a:pt x="2191112" y="1498036"/>
                </a:lnTo>
                <a:lnTo>
                  <a:pt x="2195887" y="1492624"/>
                </a:lnTo>
                <a:lnTo>
                  <a:pt x="2201618" y="1487530"/>
                </a:lnTo>
                <a:lnTo>
                  <a:pt x="2207030" y="1483391"/>
                </a:lnTo>
                <a:lnTo>
                  <a:pt x="2213397" y="1479889"/>
                </a:lnTo>
                <a:lnTo>
                  <a:pt x="2219446" y="1477024"/>
                </a:lnTo>
                <a:lnTo>
                  <a:pt x="2226131" y="1474477"/>
                </a:lnTo>
                <a:lnTo>
                  <a:pt x="2232817" y="1472886"/>
                </a:lnTo>
                <a:lnTo>
                  <a:pt x="2239502" y="1471930"/>
                </a:lnTo>
                <a:lnTo>
                  <a:pt x="2246506" y="1471612"/>
                </a:lnTo>
                <a:close/>
                <a:moveTo>
                  <a:pt x="1066950" y="1131887"/>
                </a:moveTo>
                <a:lnTo>
                  <a:pt x="1076791" y="1131887"/>
                </a:lnTo>
                <a:lnTo>
                  <a:pt x="1086632" y="1132204"/>
                </a:lnTo>
                <a:lnTo>
                  <a:pt x="1096155" y="1132521"/>
                </a:lnTo>
                <a:lnTo>
                  <a:pt x="1105679" y="1133155"/>
                </a:lnTo>
                <a:lnTo>
                  <a:pt x="1124726" y="1135058"/>
                </a:lnTo>
                <a:lnTo>
                  <a:pt x="1143773" y="1138228"/>
                </a:lnTo>
                <a:lnTo>
                  <a:pt x="1161867" y="1141399"/>
                </a:lnTo>
                <a:lnTo>
                  <a:pt x="1180279" y="1145521"/>
                </a:lnTo>
                <a:lnTo>
                  <a:pt x="1198057" y="1150277"/>
                </a:lnTo>
                <a:lnTo>
                  <a:pt x="1215516" y="1155667"/>
                </a:lnTo>
                <a:lnTo>
                  <a:pt x="1232659" y="1162008"/>
                </a:lnTo>
                <a:lnTo>
                  <a:pt x="1249483" y="1168666"/>
                </a:lnTo>
                <a:lnTo>
                  <a:pt x="1265673" y="1175959"/>
                </a:lnTo>
                <a:lnTo>
                  <a:pt x="1281546" y="1184202"/>
                </a:lnTo>
                <a:lnTo>
                  <a:pt x="1297101" y="1192446"/>
                </a:lnTo>
                <a:lnTo>
                  <a:pt x="1312021" y="1201641"/>
                </a:lnTo>
                <a:lnTo>
                  <a:pt x="1326306" y="1211470"/>
                </a:lnTo>
                <a:lnTo>
                  <a:pt x="1340274" y="1221933"/>
                </a:lnTo>
                <a:lnTo>
                  <a:pt x="1353924" y="1232713"/>
                </a:lnTo>
                <a:lnTo>
                  <a:pt x="1366940" y="1243810"/>
                </a:lnTo>
                <a:lnTo>
                  <a:pt x="1379320" y="1255542"/>
                </a:lnTo>
                <a:lnTo>
                  <a:pt x="1390749" y="1267907"/>
                </a:lnTo>
                <a:lnTo>
                  <a:pt x="1402177" y="1280589"/>
                </a:lnTo>
                <a:lnTo>
                  <a:pt x="1412653" y="1293589"/>
                </a:lnTo>
                <a:lnTo>
                  <a:pt x="1422176" y="1306906"/>
                </a:lnTo>
                <a:lnTo>
                  <a:pt x="1431382" y="1320856"/>
                </a:lnTo>
                <a:lnTo>
                  <a:pt x="1435827" y="1327832"/>
                </a:lnTo>
                <a:lnTo>
                  <a:pt x="1439953" y="1334807"/>
                </a:lnTo>
                <a:lnTo>
                  <a:pt x="1443763" y="1342417"/>
                </a:lnTo>
                <a:lnTo>
                  <a:pt x="1447890" y="1349709"/>
                </a:lnTo>
                <a:lnTo>
                  <a:pt x="1451382" y="1357002"/>
                </a:lnTo>
                <a:lnTo>
                  <a:pt x="1454556" y="1364611"/>
                </a:lnTo>
                <a:lnTo>
                  <a:pt x="1457731" y="1372538"/>
                </a:lnTo>
                <a:lnTo>
                  <a:pt x="1460905" y="1379830"/>
                </a:lnTo>
                <a:lnTo>
                  <a:pt x="1463762" y="1387757"/>
                </a:lnTo>
                <a:lnTo>
                  <a:pt x="1466302" y="1395683"/>
                </a:lnTo>
                <a:lnTo>
                  <a:pt x="1468841" y="1403293"/>
                </a:lnTo>
                <a:lnTo>
                  <a:pt x="1471381" y="1411536"/>
                </a:lnTo>
                <a:lnTo>
                  <a:pt x="1473286" y="1419780"/>
                </a:lnTo>
                <a:lnTo>
                  <a:pt x="1475190" y="1427389"/>
                </a:lnTo>
                <a:lnTo>
                  <a:pt x="1476778" y="1435950"/>
                </a:lnTo>
                <a:lnTo>
                  <a:pt x="1478047" y="1444194"/>
                </a:lnTo>
                <a:lnTo>
                  <a:pt x="1487253" y="1442291"/>
                </a:lnTo>
                <a:lnTo>
                  <a:pt x="1496142" y="1440389"/>
                </a:lnTo>
                <a:lnTo>
                  <a:pt x="1505031" y="1439121"/>
                </a:lnTo>
                <a:lnTo>
                  <a:pt x="1514554" y="1437853"/>
                </a:lnTo>
                <a:lnTo>
                  <a:pt x="1523760" y="1437218"/>
                </a:lnTo>
                <a:lnTo>
                  <a:pt x="1533284" y="1436584"/>
                </a:lnTo>
                <a:lnTo>
                  <a:pt x="1542807" y="1435950"/>
                </a:lnTo>
                <a:lnTo>
                  <a:pt x="1552013" y="1435950"/>
                </a:lnTo>
                <a:lnTo>
                  <a:pt x="1568521" y="1436267"/>
                </a:lnTo>
                <a:lnTo>
                  <a:pt x="1584711" y="1437535"/>
                </a:lnTo>
                <a:lnTo>
                  <a:pt x="1600901" y="1439121"/>
                </a:lnTo>
                <a:lnTo>
                  <a:pt x="1616456" y="1441974"/>
                </a:lnTo>
                <a:lnTo>
                  <a:pt x="1631693" y="1445145"/>
                </a:lnTo>
                <a:lnTo>
                  <a:pt x="1646613" y="1448950"/>
                </a:lnTo>
                <a:lnTo>
                  <a:pt x="1661851" y="1454023"/>
                </a:lnTo>
                <a:lnTo>
                  <a:pt x="1676136" y="1459096"/>
                </a:lnTo>
                <a:lnTo>
                  <a:pt x="1690421" y="1465120"/>
                </a:lnTo>
                <a:lnTo>
                  <a:pt x="1704072" y="1471461"/>
                </a:lnTo>
                <a:lnTo>
                  <a:pt x="1717722" y="1478437"/>
                </a:lnTo>
                <a:lnTo>
                  <a:pt x="1730738" y="1486046"/>
                </a:lnTo>
                <a:lnTo>
                  <a:pt x="1743436" y="1494290"/>
                </a:lnTo>
                <a:lnTo>
                  <a:pt x="1755499" y="1503167"/>
                </a:lnTo>
                <a:lnTo>
                  <a:pt x="1767244" y="1512362"/>
                </a:lnTo>
                <a:lnTo>
                  <a:pt x="1778355" y="1521874"/>
                </a:lnTo>
                <a:lnTo>
                  <a:pt x="1789148" y="1532337"/>
                </a:lnTo>
                <a:lnTo>
                  <a:pt x="1799307" y="1542800"/>
                </a:lnTo>
                <a:lnTo>
                  <a:pt x="1808830" y="1554215"/>
                </a:lnTo>
                <a:lnTo>
                  <a:pt x="1818036" y="1565629"/>
                </a:lnTo>
                <a:lnTo>
                  <a:pt x="1826925" y="1577677"/>
                </a:lnTo>
                <a:lnTo>
                  <a:pt x="1834544" y="1590043"/>
                </a:lnTo>
                <a:lnTo>
                  <a:pt x="1842163" y="1602725"/>
                </a:lnTo>
                <a:lnTo>
                  <a:pt x="1849146" y="1615725"/>
                </a:lnTo>
                <a:lnTo>
                  <a:pt x="1854861" y="1629358"/>
                </a:lnTo>
                <a:lnTo>
                  <a:pt x="1860575" y="1643309"/>
                </a:lnTo>
                <a:lnTo>
                  <a:pt x="1865336" y="1657260"/>
                </a:lnTo>
                <a:lnTo>
                  <a:pt x="1869146" y="1671528"/>
                </a:lnTo>
                <a:lnTo>
                  <a:pt x="1872638" y="1686113"/>
                </a:lnTo>
                <a:lnTo>
                  <a:pt x="1875177" y="1701015"/>
                </a:lnTo>
                <a:lnTo>
                  <a:pt x="1876130" y="1708307"/>
                </a:lnTo>
                <a:lnTo>
                  <a:pt x="1877082" y="1716234"/>
                </a:lnTo>
                <a:lnTo>
                  <a:pt x="1877717" y="1723843"/>
                </a:lnTo>
                <a:lnTo>
                  <a:pt x="1878034" y="1731453"/>
                </a:lnTo>
                <a:lnTo>
                  <a:pt x="1885336" y="1732404"/>
                </a:lnTo>
                <a:lnTo>
                  <a:pt x="1892320" y="1733989"/>
                </a:lnTo>
                <a:lnTo>
                  <a:pt x="1899621" y="1736209"/>
                </a:lnTo>
                <a:lnTo>
                  <a:pt x="1906605" y="1738428"/>
                </a:lnTo>
                <a:lnTo>
                  <a:pt x="1913271" y="1740647"/>
                </a:lnTo>
                <a:lnTo>
                  <a:pt x="1919938" y="1743501"/>
                </a:lnTo>
                <a:lnTo>
                  <a:pt x="1926287" y="1746672"/>
                </a:lnTo>
                <a:lnTo>
                  <a:pt x="1932636" y="1749842"/>
                </a:lnTo>
                <a:lnTo>
                  <a:pt x="1938667" y="1753330"/>
                </a:lnTo>
                <a:lnTo>
                  <a:pt x="1944699" y="1757135"/>
                </a:lnTo>
                <a:lnTo>
                  <a:pt x="1950413" y="1761257"/>
                </a:lnTo>
                <a:lnTo>
                  <a:pt x="1956127" y="1765378"/>
                </a:lnTo>
                <a:lnTo>
                  <a:pt x="1961524" y="1770134"/>
                </a:lnTo>
                <a:lnTo>
                  <a:pt x="1966920" y="1774890"/>
                </a:lnTo>
                <a:lnTo>
                  <a:pt x="1971682" y="1779646"/>
                </a:lnTo>
                <a:lnTo>
                  <a:pt x="1976444" y="1785036"/>
                </a:lnTo>
                <a:lnTo>
                  <a:pt x="1980888" y="1790426"/>
                </a:lnTo>
                <a:lnTo>
                  <a:pt x="1985015" y="1796133"/>
                </a:lnTo>
                <a:lnTo>
                  <a:pt x="1989459" y="1801841"/>
                </a:lnTo>
                <a:lnTo>
                  <a:pt x="1993269" y="1807865"/>
                </a:lnTo>
                <a:lnTo>
                  <a:pt x="1996443" y="1813889"/>
                </a:lnTo>
                <a:lnTo>
                  <a:pt x="1999935" y="1820547"/>
                </a:lnTo>
                <a:lnTo>
                  <a:pt x="2003110" y="1826571"/>
                </a:lnTo>
                <a:lnTo>
                  <a:pt x="2005649" y="1833547"/>
                </a:lnTo>
                <a:lnTo>
                  <a:pt x="2007871" y="1840522"/>
                </a:lnTo>
                <a:lnTo>
                  <a:pt x="2010094" y="1847181"/>
                </a:lnTo>
                <a:lnTo>
                  <a:pt x="2011998" y="1854156"/>
                </a:lnTo>
                <a:lnTo>
                  <a:pt x="2013586" y="1861131"/>
                </a:lnTo>
                <a:lnTo>
                  <a:pt x="2014855" y="1868741"/>
                </a:lnTo>
                <a:lnTo>
                  <a:pt x="2015490" y="1876033"/>
                </a:lnTo>
                <a:lnTo>
                  <a:pt x="2016125" y="1883326"/>
                </a:lnTo>
                <a:lnTo>
                  <a:pt x="2016125" y="1890935"/>
                </a:lnTo>
                <a:lnTo>
                  <a:pt x="2016125" y="1899496"/>
                </a:lnTo>
                <a:lnTo>
                  <a:pt x="2015490" y="1907422"/>
                </a:lnTo>
                <a:lnTo>
                  <a:pt x="2014538" y="1915666"/>
                </a:lnTo>
                <a:lnTo>
                  <a:pt x="2012951" y="1923593"/>
                </a:lnTo>
                <a:lnTo>
                  <a:pt x="2011363" y="1931202"/>
                </a:lnTo>
                <a:lnTo>
                  <a:pt x="2008824" y="1939129"/>
                </a:lnTo>
                <a:lnTo>
                  <a:pt x="2006284" y="1946738"/>
                </a:lnTo>
                <a:lnTo>
                  <a:pt x="2003427" y="1953714"/>
                </a:lnTo>
                <a:lnTo>
                  <a:pt x="2000253" y="1961006"/>
                </a:lnTo>
                <a:lnTo>
                  <a:pt x="1996443" y="1967981"/>
                </a:lnTo>
                <a:lnTo>
                  <a:pt x="1992951" y="1974640"/>
                </a:lnTo>
                <a:lnTo>
                  <a:pt x="1988824" y="1981615"/>
                </a:lnTo>
                <a:lnTo>
                  <a:pt x="1984063" y="1987639"/>
                </a:lnTo>
                <a:lnTo>
                  <a:pt x="1979301" y="1993981"/>
                </a:lnTo>
                <a:lnTo>
                  <a:pt x="1974222" y="1999688"/>
                </a:lnTo>
                <a:lnTo>
                  <a:pt x="1968825" y="2005395"/>
                </a:lnTo>
                <a:lnTo>
                  <a:pt x="1963111" y="2010468"/>
                </a:lnTo>
                <a:lnTo>
                  <a:pt x="1957397" y="2015541"/>
                </a:lnTo>
                <a:lnTo>
                  <a:pt x="1951048" y="2020614"/>
                </a:lnTo>
                <a:lnTo>
                  <a:pt x="1945016" y="2024736"/>
                </a:lnTo>
                <a:lnTo>
                  <a:pt x="1938350" y="2029175"/>
                </a:lnTo>
                <a:lnTo>
                  <a:pt x="1931683" y="2032979"/>
                </a:lnTo>
                <a:lnTo>
                  <a:pt x="1924700" y="2036467"/>
                </a:lnTo>
                <a:lnTo>
                  <a:pt x="1917716" y="2039955"/>
                </a:lnTo>
                <a:lnTo>
                  <a:pt x="1910097" y="2042808"/>
                </a:lnTo>
                <a:lnTo>
                  <a:pt x="1902478" y="2045345"/>
                </a:lnTo>
                <a:lnTo>
                  <a:pt x="1894859" y="2047247"/>
                </a:lnTo>
                <a:lnTo>
                  <a:pt x="1887240" y="2049149"/>
                </a:lnTo>
                <a:lnTo>
                  <a:pt x="1878987" y="2050418"/>
                </a:lnTo>
                <a:lnTo>
                  <a:pt x="1871051" y="2052003"/>
                </a:lnTo>
                <a:lnTo>
                  <a:pt x="1862797" y="2052320"/>
                </a:lnTo>
                <a:lnTo>
                  <a:pt x="1854543" y="2052637"/>
                </a:lnTo>
                <a:lnTo>
                  <a:pt x="1850416" y="2052637"/>
                </a:lnTo>
                <a:lnTo>
                  <a:pt x="1845972" y="2052320"/>
                </a:lnTo>
                <a:lnTo>
                  <a:pt x="1845972" y="2052637"/>
                </a:lnTo>
                <a:lnTo>
                  <a:pt x="1534554" y="2052637"/>
                </a:lnTo>
                <a:lnTo>
                  <a:pt x="1464715" y="2052637"/>
                </a:lnTo>
                <a:lnTo>
                  <a:pt x="219041" y="2052637"/>
                </a:lnTo>
                <a:lnTo>
                  <a:pt x="219358" y="2051686"/>
                </a:lnTo>
                <a:lnTo>
                  <a:pt x="207930" y="2050418"/>
                </a:lnTo>
                <a:lnTo>
                  <a:pt x="196502" y="2048832"/>
                </a:lnTo>
                <a:lnTo>
                  <a:pt x="185391" y="2046930"/>
                </a:lnTo>
                <a:lnTo>
                  <a:pt x="174598" y="2044711"/>
                </a:lnTo>
                <a:lnTo>
                  <a:pt x="163804" y="2042174"/>
                </a:lnTo>
                <a:lnTo>
                  <a:pt x="153328" y="2038686"/>
                </a:lnTo>
                <a:lnTo>
                  <a:pt x="143170" y="2035199"/>
                </a:lnTo>
                <a:lnTo>
                  <a:pt x="133329" y="2031394"/>
                </a:lnTo>
                <a:lnTo>
                  <a:pt x="123488" y="2026955"/>
                </a:lnTo>
                <a:lnTo>
                  <a:pt x="113965" y="2022516"/>
                </a:lnTo>
                <a:lnTo>
                  <a:pt x="104759" y="2017760"/>
                </a:lnTo>
                <a:lnTo>
                  <a:pt x="96187" y="2012370"/>
                </a:lnTo>
                <a:lnTo>
                  <a:pt x="87299" y="2006980"/>
                </a:lnTo>
                <a:lnTo>
                  <a:pt x="79045" y="2000956"/>
                </a:lnTo>
                <a:lnTo>
                  <a:pt x="71109" y="1994932"/>
                </a:lnTo>
                <a:lnTo>
                  <a:pt x="63808" y="1988273"/>
                </a:lnTo>
                <a:lnTo>
                  <a:pt x="56189" y="1981932"/>
                </a:lnTo>
                <a:lnTo>
                  <a:pt x="49840" y="1974640"/>
                </a:lnTo>
                <a:lnTo>
                  <a:pt x="43173" y="1967347"/>
                </a:lnTo>
                <a:lnTo>
                  <a:pt x="37142" y="1960055"/>
                </a:lnTo>
                <a:lnTo>
                  <a:pt x="31428" y="1952445"/>
                </a:lnTo>
                <a:lnTo>
                  <a:pt x="26348" y="1944202"/>
                </a:lnTo>
                <a:lnTo>
                  <a:pt x="21269" y="1936275"/>
                </a:lnTo>
                <a:lnTo>
                  <a:pt x="17142" y="1928032"/>
                </a:lnTo>
                <a:lnTo>
                  <a:pt x="13016" y="1919471"/>
                </a:lnTo>
                <a:lnTo>
                  <a:pt x="9841" y="1910910"/>
                </a:lnTo>
                <a:lnTo>
                  <a:pt x="6984" y="1902032"/>
                </a:lnTo>
                <a:lnTo>
                  <a:pt x="4444" y="1892838"/>
                </a:lnTo>
                <a:lnTo>
                  <a:pt x="2857" y="1883643"/>
                </a:lnTo>
                <a:lnTo>
                  <a:pt x="952" y="1874131"/>
                </a:lnTo>
                <a:lnTo>
                  <a:pt x="318" y="1864936"/>
                </a:lnTo>
                <a:lnTo>
                  <a:pt x="0" y="1855424"/>
                </a:lnTo>
                <a:lnTo>
                  <a:pt x="318" y="1845278"/>
                </a:lnTo>
                <a:lnTo>
                  <a:pt x="1270" y="1835132"/>
                </a:lnTo>
                <a:lnTo>
                  <a:pt x="2857" y="1825303"/>
                </a:lnTo>
                <a:lnTo>
                  <a:pt x="5079" y="1815791"/>
                </a:lnTo>
                <a:lnTo>
                  <a:pt x="7619" y="1806597"/>
                </a:lnTo>
                <a:lnTo>
                  <a:pt x="10793" y="1797085"/>
                </a:lnTo>
                <a:lnTo>
                  <a:pt x="14603" y="1787890"/>
                </a:lnTo>
                <a:lnTo>
                  <a:pt x="19047" y="1779012"/>
                </a:lnTo>
                <a:lnTo>
                  <a:pt x="23491" y="1770451"/>
                </a:lnTo>
                <a:lnTo>
                  <a:pt x="28888" y="1761891"/>
                </a:lnTo>
                <a:lnTo>
                  <a:pt x="34602" y="1753647"/>
                </a:lnTo>
                <a:lnTo>
                  <a:pt x="40951" y="1745403"/>
                </a:lnTo>
                <a:lnTo>
                  <a:pt x="47618" y="1738111"/>
                </a:lnTo>
                <a:lnTo>
                  <a:pt x="54602" y="1730501"/>
                </a:lnTo>
                <a:lnTo>
                  <a:pt x="62220" y="1723526"/>
                </a:lnTo>
                <a:lnTo>
                  <a:pt x="70157" y="1716551"/>
                </a:lnTo>
                <a:lnTo>
                  <a:pt x="78410" y="1709892"/>
                </a:lnTo>
                <a:lnTo>
                  <a:pt x="87299" y="1703868"/>
                </a:lnTo>
                <a:lnTo>
                  <a:pt x="96187" y="1697844"/>
                </a:lnTo>
                <a:lnTo>
                  <a:pt x="105394" y="1692454"/>
                </a:lnTo>
                <a:lnTo>
                  <a:pt x="115234" y="1687064"/>
                </a:lnTo>
                <a:lnTo>
                  <a:pt x="125393" y="1682625"/>
                </a:lnTo>
                <a:lnTo>
                  <a:pt x="135551" y="1678186"/>
                </a:lnTo>
                <a:lnTo>
                  <a:pt x="146345" y="1674064"/>
                </a:lnTo>
                <a:lnTo>
                  <a:pt x="157138" y="1670577"/>
                </a:lnTo>
                <a:lnTo>
                  <a:pt x="168249" y="1667406"/>
                </a:lnTo>
                <a:lnTo>
                  <a:pt x="179677" y="1664870"/>
                </a:lnTo>
                <a:lnTo>
                  <a:pt x="191422" y="1662333"/>
                </a:lnTo>
                <a:lnTo>
                  <a:pt x="203168" y="1660748"/>
                </a:lnTo>
                <a:lnTo>
                  <a:pt x="214914" y="1659162"/>
                </a:lnTo>
                <a:lnTo>
                  <a:pt x="227294" y="1658528"/>
                </a:lnTo>
                <a:lnTo>
                  <a:pt x="239675" y="1658211"/>
                </a:lnTo>
                <a:lnTo>
                  <a:pt x="239040" y="1649650"/>
                </a:lnTo>
                <a:lnTo>
                  <a:pt x="239040" y="1641407"/>
                </a:lnTo>
                <a:lnTo>
                  <a:pt x="239040" y="1634114"/>
                </a:lnTo>
                <a:lnTo>
                  <a:pt x="239357" y="1626822"/>
                </a:lnTo>
                <a:lnTo>
                  <a:pt x="239992" y="1619847"/>
                </a:lnTo>
                <a:lnTo>
                  <a:pt x="240627" y="1612554"/>
                </a:lnTo>
                <a:lnTo>
                  <a:pt x="241580" y="1605579"/>
                </a:lnTo>
                <a:lnTo>
                  <a:pt x="242532" y="1598286"/>
                </a:lnTo>
                <a:lnTo>
                  <a:pt x="244119" y="1591311"/>
                </a:lnTo>
                <a:lnTo>
                  <a:pt x="245389" y="1584336"/>
                </a:lnTo>
                <a:lnTo>
                  <a:pt x="247294" y="1577360"/>
                </a:lnTo>
                <a:lnTo>
                  <a:pt x="249516" y="1570702"/>
                </a:lnTo>
                <a:lnTo>
                  <a:pt x="251421" y="1564044"/>
                </a:lnTo>
                <a:lnTo>
                  <a:pt x="253643" y="1557068"/>
                </a:lnTo>
                <a:lnTo>
                  <a:pt x="256182" y="1550727"/>
                </a:lnTo>
                <a:lnTo>
                  <a:pt x="258722" y="1544069"/>
                </a:lnTo>
                <a:lnTo>
                  <a:pt x="265071" y="1531386"/>
                </a:lnTo>
                <a:lnTo>
                  <a:pt x="271420" y="1518704"/>
                </a:lnTo>
                <a:lnTo>
                  <a:pt x="278721" y="1506655"/>
                </a:lnTo>
                <a:lnTo>
                  <a:pt x="286975" y="1494607"/>
                </a:lnTo>
                <a:lnTo>
                  <a:pt x="295229" y="1483193"/>
                </a:lnTo>
                <a:lnTo>
                  <a:pt x="304435" y="1472095"/>
                </a:lnTo>
                <a:lnTo>
                  <a:pt x="314593" y="1461315"/>
                </a:lnTo>
                <a:lnTo>
                  <a:pt x="325069" y="1451169"/>
                </a:lnTo>
                <a:lnTo>
                  <a:pt x="335862" y="1441657"/>
                </a:lnTo>
                <a:lnTo>
                  <a:pt x="347290" y="1432145"/>
                </a:lnTo>
                <a:lnTo>
                  <a:pt x="359354" y="1423268"/>
                </a:lnTo>
                <a:lnTo>
                  <a:pt x="372052" y="1414707"/>
                </a:lnTo>
                <a:lnTo>
                  <a:pt x="384750" y="1407097"/>
                </a:lnTo>
                <a:lnTo>
                  <a:pt x="398400" y="1399488"/>
                </a:lnTo>
                <a:lnTo>
                  <a:pt x="412050" y="1392830"/>
                </a:lnTo>
                <a:lnTo>
                  <a:pt x="426653" y="1386488"/>
                </a:lnTo>
                <a:lnTo>
                  <a:pt x="441256" y="1380781"/>
                </a:lnTo>
                <a:lnTo>
                  <a:pt x="456176" y="1375708"/>
                </a:lnTo>
                <a:lnTo>
                  <a:pt x="471413" y="1371586"/>
                </a:lnTo>
                <a:lnTo>
                  <a:pt x="487286" y="1367465"/>
                </a:lnTo>
                <a:lnTo>
                  <a:pt x="503476" y="1364294"/>
                </a:lnTo>
                <a:lnTo>
                  <a:pt x="519983" y="1362075"/>
                </a:lnTo>
                <a:lnTo>
                  <a:pt x="536173" y="1360172"/>
                </a:lnTo>
                <a:lnTo>
                  <a:pt x="552998" y="1358904"/>
                </a:lnTo>
                <a:lnTo>
                  <a:pt x="570140" y="1358587"/>
                </a:lnTo>
                <a:lnTo>
                  <a:pt x="583791" y="1358904"/>
                </a:lnTo>
                <a:lnTo>
                  <a:pt x="597441" y="1359855"/>
                </a:lnTo>
                <a:lnTo>
                  <a:pt x="610774" y="1360806"/>
                </a:lnTo>
                <a:lnTo>
                  <a:pt x="624107" y="1362392"/>
                </a:lnTo>
                <a:lnTo>
                  <a:pt x="637440" y="1364611"/>
                </a:lnTo>
                <a:lnTo>
                  <a:pt x="650455" y="1366831"/>
                </a:lnTo>
                <a:lnTo>
                  <a:pt x="663153" y="1369684"/>
                </a:lnTo>
                <a:lnTo>
                  <a:pt x="675534" y="1373489"/>
                </a:lnTo>
                <a:lnTo>
                  <a:pt x="680930" y="1360489"/>
                </a:lnTo>
                <a:lnTo>
                  <a:pt x="687279" y="1347173"/>
                </a:lnTo>
                <a:lnTo>
                  <a:pt x="693946" y="1334807"/>
                </a:lnTo>
                <a:lnTo>
                  <a:pt x="701247" y="1322442"/>
                </a:lnTo>
                <a:lnTo>
                  <a:pt x="709183" y="1310393"/>
                </a:lnTo>
                <a:lnTo>
                  <a:pt x="717120" y="1298662"/>
                </a:lnTo>
                <a:lnTo>
                  <a:pt x="726008" y="1287248"/>
                </a:lnTo>
                <a:lnTo>
                  <a:pt x="735532" y="1276151"/>
                </a:lnTo>
                <a:lnTo>
                  <a:pt x="745055" y="1265688"/>
                </a:lnTo>
                <a:lnTo>
                  <a:pt x="755214" y="1254907"/>
                </a:lnTo>
                <a:lnTo>
                  <a:pt x="766007" y="1244761"/>
                </a:lnTo>
                <a:lnTo>
                  <a:pt x="776800" y="1234932"/>
                </a:lnTo>
                <a:lnTo>
                  <a:pt x="788229" y="1225738"/>
                </a:lnTo>
                <a:lnTo>
                  <a:pt x="799974" y="1216543"/>
                </a:lnTo>
                <a:lnTo>
                  <a:pt x="812037" y="1207982"/>
                </a:lnTo>
                <a:lnTo>
                  <a:pt x="825053" y="1199738"/>
                </a:lnTo>
                <a:lnTo>
                  <a:pt x="838068" y="1191812"/>
                </a:lnTo>
                <a:lnTo>
                  <a:pt x="851401" y="1184837"/>
                </a:lnTo>
                <a:lnTo>
                  <a:pt x="864734" y="1177544"/>
                </a:lnTo>
                <a:lnTo>
                  <a:pt x="878702" y="1170886"/>
                </a:lnTo>
                <a:lnTo>
                  <a:pt x="892987" y="1165179"/>
                </a:lnTo>
                <a:lnTo>
                  <a:pt x="907907" y="1159472"/>
                </a:lnTo>
                <a:lnTo>
                  <a:pt x="922510" y="1154399"/>
                </a:lnTo>
                <a:lnTo>
                  <a:pt x="937430" y="1149960"/>
                </a:lnTo>
                <a:lnTo>
                  <a:pt x="952985" y="1145521"/>
                </a:lnTo>
                <a:lnTo>
                  <a:pt x="968540" y="1142033"/>
                </a:lnTo>
                <a:lnTo>
                  <a:pt x="984413" y="1139180"/>
                </a:lnTo>
                <a:lnTo>
                  <a:pt x="1000285" y="1136643"/>
                </a:lnTo>
                <a:lnTo>
                  <a:pt x="1016793" y="1134424"/>
                </a:lnTo>
                <a:lnTo>
                  <a:pt x="1033300" y="1132838"/>
                </a:lnTo>
                <a:lnTo>
                  <a:pt x="1050125" y="1132204"/>
                </a:lnTo>
                <a:lnTo>
                  <a:pt x="1066950" y="1131887"/>
                </a:lnTo>
                <a:close/>
                <a:moveTo>
                  <a:pt x="2457184" y="989012"/>
                </a:moveTo>
                <a:lnTo>
                  <a:pt x="2752991" y="989012"/>
                </a:lnTo>
                <a:lnTo>
                  <a:pt x="2759981" y="989330"/>
                </a:lnTo>
                <a:lnTo>
                  <a:pt x="2767289" y="990285"/>
                </a:lnTo>
                <a:lnTo>
                  <a:pt x="2773961" y="991876"/>
                </a:lnTo>
                <a:lnTo>
                  <a:pt x="2780633" y="994421"/>
                </a:lnTo>
                <a:lnTo>
                  <a:pt x="2786670" y="997604"/>
                </a:lnTo>
                <a:lnTo>
                  <a:pt x="2792707" y="1001104"/>
                </a:lnTo>
                <a:lnTo>
                  <a:pt x="2798108" y="1005241"/>
                </a:lnTo>
                <a:lnTo>
                  <a:pt x="2803192" y="1010014"/>
                </a:lnTo>
                <a:lnTo>
                  <a:pt x="2807640" y="1014787"/>
                </a:lnTo>
                <a:lnTo>
                  <a:pt x="2812088" y="1020514"/>
                </a:lnTo>
                <a:lnTo>
                  <a:pt x="2815584" y="1026242"/>
                </a:lnTo>
                <a:lnTo>
                  <a:pt x="2818443" y="1032606"/>
                </a:lnTo>
                <a:lnTo>
                  <a:pt x="2820985" y="1038970"/>
                </a:lnTo>
                <a:lnTo>
                  <a:pt x="2822891" y="1045971"/>
                </a:lnTo>
                <a:lnTo>
                  <a:pt x="2823845" y="1052972"/>
                </a:lnTo>
                <a:lnTo>
                  <a:pt x="2824162" y="1060290"/>
                </a:lnTo>
                <a:lnTo>
                  <a:pt x="2823845" y="1067609"/>
                </a:lnTo>
                <a:lnTo>
                  <a:pt x="2822891" y="1074610"/>
                </a:lnTo>
                <a:lnTo>
                  <a:pt x="2820985" y="1081610"/>
                </a:lnTo>
                <a:lnTo>
                  <a:pt x="2818443" y="1087974"/>
                </a:lnTo>
                <a:lnTo>
                  <a:pt x="2815584" y="1094338"/>
                </a:lnTo>
                <a:lnTo>
                  <a:pt x="2812088" y="1100066"/>
                </a:lnTo>
                <a:lnTo>
                  <a:pt x="2807640" y="1105794"/>
                </a:lnTo>
                <a:lnTo>
                  <a:pt x="2803192" y="1110885"/>
                </a:lnTo>
                <a:lnTo>
                  <a:pt x="2798108" y="1115658"/>
                </a:lnTo>
                <a:lnTo>
                  <a:pt x="2792707" y="1119477"/>
                </a:lnTo>
                <a:lnTo>
                  <a:pt x="2786670" y="1122977"/>
                </a:lnTo>
                <a:lnTo>
                  <a:pt x="2780633" y="1126159"/>
                </a:lnTo>
                <a:lnTo>
                  <a:pt x="2773961" y="1128705"/>
                </a:lnTo>
                <a:lnTo>
                  <a:pt x="2767289" y="1130296"/>
                </a:lnTo>
                <a:lnTo>
                  <a:pt x="2759981" y="1131251"/>
                </a:lnTo>
                <a:lnTo>
                  <a:pt x="2752991" y="1131887"/>
                </a:lnTo>
                <a:lnTo>
                  <a:pt x="2457184" y="1131887"/>
                </a:lnTo>
                <a:lnTo>
                  <a:pt x="2450194" y="1131251"/>
                </a:lnTo>
                <a:lnTo>
                  <a:pt x="2442886" y="1130296"/>
                </a:lnTo>
                <a:lnTo>
                  <a:pt x="2436214" y="1128705"/>
                </a:lnTo>
                <a:lnTo>
                  <a:pt x="2429541" y="1126159"/>
                </a:lnTo>
                <a:lnTo>
                  <a:pt x="2423504" y="1122977"/>
                </a:lnTo>
                <a:lnTo>
                  <a:pt x="2417468" y="1119477"/>
                </a:lnTo>
                <a:lnTo>
                  <a:pt x="2412066" y="1115658"/>
                </a:lnTo>
                <a:lnTo>
                  <a:pt x="2406982" y="1110885"/>
                </a:lnTo>
                <a:lnTo>
                  <a:pt x="2402216" y="1105794"/>
                </a:lnTo>
                <a:lnTo>
                  <a:pt x="2398086" y="1100066"/>
                </a:lnTo>
                <a:lnTo>
                  <a:pt x="2394591" y="1094338"/>
                </a:lnTo>
                <a:lnTo>
                  <a:pt x="2391731" y="1087974"/>
                </a:lnTo>
                <a:lnTo>
                  <a:pt x="2389190" y="1081610"/>
                </a:lnTo>
                <a:lnTo>
                  <a:pt x="2387283" y="1074610"/>
                </a:lnTo>
                <a:lnTo>
                  <a:pt x="2386330" y="1067609"/>
                </a:lnTo>
                <a:lnTo>
                  <a:pt x="2386012" y="1060290"/>
                </a:lnTo>
                <a:lnTo>
                  <a:pt x="2386330" y="1052972"/>
                </a:lnTo>
                <a:lnTo>
                  <a:pt x="2387283" y="1045971"/>
                </a:lnTo>
                <a:lnTo>
                  <a:pt x="2389190" y="1038970"/>
                </a:lnTo>
                <a:lnTo>
                  <a:pt x="2391731" y="1032606"/>
                </a:lnTo>
                <a:lnTo>
                  <a:pt x="2394591" y="1026242"/>
                </a:lnTo>
                <a:lnTo>
                  <a:pt x="2398086" y="1020514"/>
                </a:lnTo>
                <a:lnTo>
                  <a:pt x="2402216" y="1014787"/>
                </a:lnTo>
                <a:lnTo>
                  <a:pt x="2406982" y="1010014"/>
                </a:lnTo>
                <a:lnTo>
                  <a:pt x="2412066" y="1005241"/>
                </a:lnTo>
                <a:lnTo>
                  <a:pt x="2417468" y="1001104"/>
                </a:lnTo>
                <a:lnTo>
                  <a:pt x="2423504" y="997604"/>
                </a:lnTo>
                <a:lnTo>
                  <a:pt x="2429541" y="994421"/>
                </a:lnTo>
                <a:lnTo>
                  <a:pt x="2436214" y="991876"/>
                </a:lnTo>
                <a:lnTo>
                  <a:pt x="2442886" y="990285"/>
                </a:lnTo>
                <a:lnTo>
                  <a:pt x="2450194" y="989330"/>
                </a:lnTo>
                <a:lnTo>
                  <a:pt x="2457184" y="989012"/>
                </a:lnTo>
                <a:close/>
                <a:moveTo>
                  <a:pt x="774591" y="989012"/>
                </a:moveTo>
                <a:lnTo>
                  <a:pt x="1069101" y="989012"/>
                </a:lnTo>
                <a:lnTo>
                  <a:pt x="1073222" y="989012"/>
                </a:lnTo>
                <a:lnTo>
                  <a:pt x="1076710" y="989329"/>
                </a:lnTo>
                <a:lnTo>
                  <a:pt x="1084001" y="990279"/>
                </a:lnTo>
                <a:lnTo>
                  <a:pt x="1090975" y="992179"/>
                </a:lnTo>
                <a:lnTo>
                  <a:pt x="1097633" y="994713"/>
                </a:lnTo>
                <a:lnTo>
                  <a:pt x="1103973" y="997880"/>
                </a:lnTo>
                <a:lnTo>
                  <a:pt x="1109997" y="1001680"/>
                </a:lnTo>
                <a:lnTo>
                  <a:pt x="1115386" y="1005797"/>
                </a:lnTo>
                <a:lnTo>
                  <a:pt x="1120775" y="1010865"/>
                </a:lnTo>
                <a:lnTo>
                  <a:pt x="1107460" y="1009915"/>
                </a:lnTo>
                <a:lnTo>
                  <a:pt x="1094146" y="1008965"/>
                </a:lnTo>
                <a:lnTo>
                  <a:pt x="1080831" y="1008648"/>
                </a:lnTo>
                <a:lnTo>
                  <a:pt x="1067516" y="1008331"/>
                </a:lnTo>
                <a:lnTo>
                  <a:pt x="1055786" y="1008648"/>
                </a:lnTo>
                <a:lnTo>
                  <a:pt x="1044057" y="1008965"/>
                </a:lnTo>
                <a:lnTo>
                  <a:pt x="1032327" y="1009281"/>
                </a:lnTo>
                <a:lnTo>
                  <a:pt x="1020914" y="1010231"/>
                </a:lnTo>
                <a:lnTo>
                  <a:pt x="1009502" y="1011182"/>
                </a:lnTo>
                <a:lnTo>
                  <a:pt x="997772" y="1012448"/>
                </a:lnTo>
                <a:lnTo>
                  <a:pt x="986359" y="1013715"/>
                </a:lnTo>
                <a:lnTo>
                  <a:pt x="975264" y="1015299"/>
                </a:lnTo>
                <a:lnTo>
                  <a:pt x="963851" y="1017199"/>
                </a:lnTo>
                <a:lnTo>
                  <a:pt x="952755" y="1019733"/>
                </a:lnTo>
                <a:lnTo>
                  <a:pt x="941660" y="1021950"/>
                </a:lnTo>
                <a:lnTo>
                  <a:pt x="930881" y="1024483"/>
                </a:lnTo>
                <a:lnTo>
                  <a:pt x="919786" y="1027017"/>
                </a:lnTo>
                <a:lnTo>
                  <a:pt x="909007" y="1029867"/>
                </a:lnTo>
                <a:lnTo>
                  <a:pt x="897911" y="1033351"/>
                </a:lnTo>
                <a:lnTo>
                  <a:pt x="887450" y="1036518"/>
                </a:lnTo>
                <a:lnTo>
                  <a:pt x="876671" y="1040002"/>
                </a:lnTo>
                <a:lnTo>
                  <a:pt x="866209" y="1044119"/>
                </a:lnTo>
                <a:lnTo>
                  <a:pt x="855748" y="1047920"/>
                </a:lnTo>
                <a:lnTo>
                  <a:pt x="845286" y="1052037"/>
                </a:lnTo>
                <a:lnTo>
                  <a:pt x="835142" y="1056471"/>
                </a:lnTo>
                <a:lnTo>
                  <a:pt x="825314" y="1060905"/>
                </a:lnTo>
                <a:lnTo>
                  <a:pt x="815170" y="1065655"/>
                </a:lnTo>
                <a:lnTo>
                  <a:pt x="805342" y="1070406"/>
                </a:lnTo>
                <a:lnTo>
                  <a:pt x="795514" y="1075473"/>
                </a:lnTo>
                <a:lnTo>
                  <a:pt x="785687" y="1080857"/>
                </a:lnTo>
                <a:lnTo>
                  <a:pt x="776176" y="1085925"/>
                </a:lnTo>
                <a:lnTo>
                  <a:pt x="766983" y="1091942"/>
                </a:lnTo>
                <a:lnTo>
                  <a:pt x="757472" y="1097326"/>
                </a:lnTo>
                <a:lnTo>
                  <a:pt x="748279" y="1103660"/>
                </a:lnTo>
                <a:lnTo>
                  <a:pt x="739402" y="1109361"/>
                </a:lnTo>
                <a:lnTo>
                  <a:pt x="730526" y="1116012"/>
                </a:lnTo>
                <a:lnTo>
                  <a:pt x="727356" y="1113478"/>
                </a:lnTo>
                <a:lnTo>
                  <a:pt x="724819" y="1110628"/>
                </a:lnTo>
                <a:lnTo>
                  <a:pt x="721966" y="1107778"/>
                </a:lnTo>
                <a:lnTo>
                  <a:pt x="719113" y="1104927"/>
                </a:lnTo>
                <a:lnTo>
                  <a:pt x="716894" y="1101760"/>
                </a:lnTo>
                <a:lnTo>
                  <a:pt x="714675" y="1098276"/>
                </a:lnTo>
                <a:lnTo>
                  <a:pt x="712773" y="1095109"/>
                </a:lnTo>
                <a:lnTo>
                  <a:pt x="710871" y="1091625"/>
                </a:lnTo>
                <a:lnTo>
                  <a:pt x="709285" y="1087825"/>
                </a:lnTo>
                <a:lnTo>
                  <a:pt x="707383" y="1084341"/>
                </a:lnTo>
                <a:lnTo>
                  <a:pt x="706115" y="1080541"/>
                </a:lnTo>
                <a:lnTo>
                  <a:pt x="705164" y="1076423"/>
                </a:lnTo>
                <a:lnTo>
                  <a:pt x="704213" y="1072306"/>
                </a:lnTo>
                <a:lnTo>
                  <a:pt x="703896" y="1068506"/>
                </a:lnTo>
                <a:lnTo>
                  <a:pt x="703262" y="1064072"/>
                </a:lnTo>
                <a:lnTo>
                  <a:pt x="703262" y="1059955"/>
                </a:lnTo>
                <a:lnTo>
                  <a:pt x="703579" y="1052670"/>
                </a:lnTo>
                <a:lnTo>
                  <a:pt x="704847" y="1045703"/>
                </a:lnTo>
                <a:lnTo>
                  <a:pt x="706432" y="1038735"/>
                </a:lnTo>
                <a:lnTo>
                  <a:pt x="708968" y="1032401"/>
                </a:lnTo>
                <a:lnTo>
                  <a:pt x="711822" y="1026067"/>
                </a:lnTo>
                <a:lnTo>
                  <a:pt x="715309" y="1020366"/>
                </a:lnTo>
                <a:lnTo>
                  <a:pt x="719747" y="1014665"/>
                </a:lnTo>
                <a:lnTo>
                  <a:pt x="724185" y="1009915"/>
                </a:lnTo>
                <a:lnTo>
                  <a:pt x="729258" y="1004847"/>
                </a:lnTo>
                <a:lnTo>
                  <a:pt x="734647" y="1001047"/>
                </a:lnTo>
                <a:lnTo>
                  <a:pt x="740353" y="997563"/>
                </a:lnTo>
                <a:lnTo>
                  <a:pt x="747011" y="994396"/>
                </a:lnTo>
                <a:lnTo>
                  <a:pt x="753351" y="991862"/>
                </a:lnTo>
                <a:lnTo>
                  <a:pt x="760325" y="990279"/>
                </a:lnTo>
                <a:lnTo>
                  <a:pt x="767300" y="989329"/>
                </a:lnTo>
                <a:lnTo>
                  <a:pt x="774591" y="989012"/>
                </a:lnTo>
                <a:close/>
                <a:moveTo>
                  <a:pt x="1822955" y="604837"/>
                </a:moveTo>
                <a:lnTo>
                  <a:pt x="1811175" y="605154"/>
                </a:lnTo>
                <a:lnTo>
                  <a:pt x="1800032" y="605788"/>
                </a:lnTo>
                <a:lnTo>
                  <a:pt x="1788253" y="607055"/>
                </a:lnTo>
                <a:lnTo>
                  <a:pt x="1776791" y="608639"/>
                </a:lnTo>
                <a:lnTo>
                  <a:pt x="1765330" y="610857"/>
                </a:lnTo>
                <a:lnTo>
                  <a:pt x="1754187" y="613075"/>
                </a:lnTo>
                <a:lnTo>
                  <a:pt x="1775836" y="618462"/>
                </a:lnTo>
                <a:lnTo>
                  <a:pt x="1797804" y="624482"/>
                </a:lnTo>
                <a:lnTo>
                  <a:pt x="1819135" y="630819"/>
                </a:lnTo>
                <a:lnTo>
                  <a:pt x="1840147" y="637789"/>
                </a:lnTo>
                <a:lnTo>
                  <a:pt x="1860523" y="645394"/>
                </a:lnTo>
                <a:lnTo>
                  <a:pt x="1880262" y="653632"/>
                </a:lnTo>
                <a:lnTo>
                  <a:pt x="1890131" y="658068"/>
                </a:lnTo>
                <a:lnTo>
                  <a:pt x="1900001" y="662504"/>
                </a:lnTo>
                <a:lnTo>
                  <a:pt x="1909552" y="667256"/>
                </a:lnTo>
                <a:lnTo>
                  <a:pt x="1919103" y="672009"/>
                </a:lnTo>
                <a:lnTo>
                  <a:pt x="1928017" y="676762"/>
                </a:lnTo>
                <a:lnTo>
                  <a:pt x="1937568" y="682148"/>
                </a:lnTo>
                <a:lnTo>
                  <a:pt x="1946482" y="687218"/>
                </a:lnTo>
                <a:lnTo>
                  <a:pt x="1955715" y="692921"/>
                </a:lnTo>
                <a:lnTo>
                  <a:pt x="1964311" y="698308"/>
                </a:lnTo>
                <a:lnTo>
                  <a:pt x="1973226" y="704328"/>
                </a:lnTo>
                <a:lnTo>
                  <a:pt x="1981822" y="710031"/>
                </a:lnTo>
                <a:lnTo>
                  <a:pt x="1990417" y="716368"/>
                </a:lnTo>
                <a:lnTo>
                  <a:pt x="1998695" y="722388"/>
                </a:lnTo>
                <a:lnTo>
                  <a:pt x="2006973" y="728725"/>
                </a:lnTo>
                <a:lnTo>
                  <a:pt x="2015250" y="735062"/>
                </a:lnTo>
                <a:lnTo>
                  <a:pt x="2022891" y="742033"/>
                </a:lnTo>
                <a:lnTo>
                  <a:pt x="2030850" y="749003"/>
                </a:lnTo>
                <a:lnTo>
                  <a:pt x="2038810" y="755657"/>
                </a:lnTo>
                <a:lnTo>
                  <a:pt x="2053773" y="769915"/>
                </a:lnTo>
                <a:lnTo>
                  <a:pt x="2061096" y="777520"/>
                </a:lnTo>
                <a:lnTo>
                  <a:pt x="2068100" y="785124"/>
                </a:lnTo>
                <a:lnTo>
                  <a:pt x="2075104" y="792728"/>
                </a:lnTo>
                <a:lnTo>
                  <a:pt x="2081790" y="800650"/>
                </a:lnTo>
                <a:lnTo>
                  <a:pt x="2088794" y="808571"/>
                </a:lnTo>
                <a:lnTo>
                  <a:pt x="2095479" y="816492"/>
                </a:lnTo>
                <a:lnTo>
                  <a:pt x="2101528" y="824730"/>
                </a:lnTo>
                <a:lnTo>
                  <a:pt x="2107896" y="832968"/>
                </a:lnTo>
                <a:lnTo>
                  <a:pt x="2113945" y="841206"/>
                </a:lnTo>
                <a:lnTo>
                  <a:pt x="2119994" y="850078"/>
                </a:lnTo>
                <a:lnTo>
                  <a:pt x="2125725" y="858950"/>
                </a:lnTo>
                <a:lnTo>
                  <a:pt x="2131455" y="867822"/>
                </a:lnTo>
                <a:lnTo>
                  <a:pt x="2136868" y="876377"/>
                </a:lnTo>
                <a:lnTo>
                  <a:pt x="2142280" y="885565"/>
                </a:lnTo>
                <a:lnTo>
                  <a:pt x="2147374" y="894754"/>
                </a:lnTo>
                <a:lnTo>
                  <a:pt x="2152149" y="904259"/>
                </a:lnTo>
                <a:lnTo>
                  <a:pt x="2157243" y="913765"/>
                </a:lnTo>
                <a:lnTo>
                  <a:pt x="2161700" y="922953"/>
                </a:lnTo>
                <a:lnTo>
                  <a:pt x="2166476" y="932776"/>
                </a:lnTo>
                <a:lnTo>
                  <a:pt x="2170615" y="942598"/>
                </a:lnTo>
                <a:lnTo>
                  <a:pt x="2179211" y="962560"/>
                </a:lnTo>
                <a:lnTo>
                  <a:pt x="2186533" y="982521"/>
                </a:lnTo>
                <a:lnTo>
                  <a:pt x="2193537" y="1003433"/>
                </a:lnTo>
                <a:lnTo>
                  <a:pt x="2199905" y="1024662"/>
                </a:lnTo>
                <a:lnTo>
                  <a:pt x="2205954" y="1046208"/>
                </a:lnTo>
                <a:lnTo>
                  <a:pt x="2211366" y="1068387"/>
                </a:lnTo>
                <a:lnTo>
                  <a:pt x="2213913" y="1057297"/>
                </a:lnTo>
                <a:lnTo>
                  <a:pt x="2215823" y="1045891"/>
                </a:lnTo>
                <a:lnTo>
                  <a:pt x="2217415" y="1034484"/>
                </a:lnTo>
                <a:lnTo>
                  <a:pt x="2218370" y="1022761"/>
                </a:lnTo>
                <a:lnTo>
                  <a:pt x="2219325" y="1011354"/>
                </a:lnTo>
                <a:lnTo>
                  <a:pt x="2219325" y="999631"/>
                </a:lnTo>
                <a:lnTo>
                  <a:pt x="2219325" y="987907"/>
                </a:lnTo>
                <a:lnTo>
                  <a:pt x="2219007" y="976501"/>
                </a:lnTo>
                <a:lnTo>
                  <a:pt x="2218052" y="964777"/>
                </a:lnTo>
                <a:lnTo>
                  <a:pt x="2216778" y="953054"/>
                </a:lnTo>
                <a:lnTo>
                  <a:pt x="2215186" y="941331"/>
                </a:lnTo>
                <a:lnTo>
                  <a:pt x="2212958" y="929924"/>
                </a:lnTo>
                <a:lnTo>
                  <a:pt x="2210411" y="918201"/>
                </a:lnTo>
                <a:lnTo>
                  <a:pt x="2207546" y="906794"/>
                </a:lnTo>
                <a:lnTo>
                  <a:pt x="2204680" y="895388"/>
                </a:lnTo>
                <a:lnTo>
                  <a:pt x="2201178" y="883981"/>
                </a:lnTo>
                <a:lnTo>
                  <a:pt x="2197039" y="872891"/>
                </a:lnTo>
                <a:lnTo>
                  <a:pt x="2193219" y="861485"/>
                </a:lnTo>
                <a:lnTo>
                  <a:pt x="2188762" y="850712"/>
                </a:lnTo>
                <a:lnTo>
                  <a:pt x="2183668" y="839622"/>
                </a:lnTo>
                <a:lnTo>
                  <a:pt x="2178574" y="828849"/>
                </a:lnTo>
                <a:lnTo>
                  <a:pt x="2172843" y="818393"/>
                </a:lnTo>
                <a:lnTo>
                  <a:pt x="2167113" y="808254"/>
                </a:lnTo>
                <a:lnTo>
                  <a:pt x="2160745" y="797798"/>
                </a:lnTo>
                <a:lnTo>
                  <a:pt x="2154378" y="787659"/>
                </a:lnTo>
                <a:lnTo>
                  <a:pt x="2147692" y="777837"/>
                </a:lnTo>
                <a:lnTo>
                  <a:pt x="2140370" y="768014"/>
                </a:lnTo>
                <a:lnTo>
                  <a:pt x="2133365" y="758509"/>
                </a:lnTo>
                <a:lnTo>
                  <a:pt x="2125725" y="749320"/>
                </a:lnTo>
                <a:lnTo>
                  <a:pt x="2118084" y="740132"/>
                </a:lnTo>
                <a:lnTo>
                  <a:pt x="2109806" y="731260"/>
                </a:lnTo>
                <a:lnTo>
                  <a:pt x="2101210" y="722705"/>
                </a:lnTo>
                <a:lnTo>
                  <a:pt x="2092614" y="714467"/>
                </a:lnTo>
                <a:lnTo>
                  <a:pt x="2084018" y="706229"/>
                </a:lnTo>
                <a:lnTo>
                  <a:pt x="2074785" y="698308"/>
                </a:lnTo>
                <a:lnTo>
                  <a:pt x="2065234" y="691020"/>
                </a:lnTo>
                <a:lnTo>
                  <a:pt x="2055683" y="683416"/>
                </a:lnTo>
                <a:lnTo>
                  <a:pt x="2045814" y="676445"/>
                </a:lnTo>
                <a:lnTo>
                  <a:pt x="2036263" y="669791"/>
                </a:lnTo>
                <a:lnTo>
                  <a:pt x="2026075" y="663137"/>
                </a:lnTo>
                <a:lnTo>
                  <a:pt x="2015569" y="657434"/>
                </a:lnTo>
                <a:lnTo>
                  <a:pt x="2005062" y="651414"/>
                </a:lnTo>
                <a:lnTo>
                  <a:pt x="1994556" y="646027"/>
                </a:lnTo>
                <a:lnTo>
                  <a:pt x="1983732" y="640641"/>
                </a:lnTo>
                <a:lnTo>
                  <a:pt x="1972589" y="635888"/>
                </a:lnTo>
                <a:lnTo>
                  <a:pt x="1961764" y="631136"/>
                </a:lnTo>
                <a:lnTo>
                  <a:pt x="1950303" y="627016"/>
                </a:lnTo>
                <a:lnTo>
                  <a:pt x="1939160" y="623214"/>
                </a:lnTo>
                <a:lnTo>
                  <a:pt x="1927699" y="620046"/>
                </a:lnTo>
                <a:lnTo>
                  <a:pt x="1916237" y="616560"/>
                </a:lnTo>
                <a:lnTo>
                  <a:pt x="1904776" y="614026"/>
                </a:lnTo>
                <a:lnTo>
                  <a:pt x="1892996" y="611491"/>
                </a:lnTo>
                <a:lnTo>
                  <a:pt x="1881535" y="609590"/>
                </a:lnTo>
                <a:lnTo>
                  <a:pt x="1869755" y="607689"/>
                </a:lnTo>
                <a:lnTo>
                  <a:pt x="1857976" y="606421"/>
                </a:lnTo>
                <a:lnTo>
                  <a:pt x="1846196" y="605471"/>
                </a:lnTo>
                <a:lnTo>
                  <a:pt x="1834416" y="604837"/>
                </a:lnTo>
                <a:lnTo>
                  <a:pt x="1822955" y="604837"/>
                </a:lnTo>
                <a:close/>
                <a:moveTo>
                  <a:pt x="1763395" y="538162"/>
                </a:moveTo>
                <a:lnTo>
                  <a:pt x="1777056" y="538479"/>
                </a:lnTo>
                <a:lnTo>
                  <a:pt x="1790399" y="539113"/>
                </a:lnTo>
                <a:lnTo>
                  <a:pt x="1803742" y="539748"/>
                </a:lnTo>
                <a:lnTo>
                  <a:pt x="1816767" y="541016"/>
                </a:lnTo>
                <a:lnTo>
                  <a:pt x="1830111" y="542284"/>
                </a:lnTo>
                <a:lnTo>
                  <a:pt x="1842818" y="544187"/>
                </a:lnTo>
                <a:lnTo>
                  <a:pt x="1855844" y="546090"/>
                </a:lnTo>
                <a:lnTo>
                  <a:pt x="1868551" y="548626"/>
                </a:lnTo>
                <a:lnTo>
                  <a:pt x="1881259" y="551480"/>
                </a:lnTo>
                <a:lnTo>
                  <a:pt x="1893967" y="554651"/>
                </a:lnTo>
                <a:lnTo>
                  <a:pt x="1906675" y="557822"/>
                </a:lnTo>
                <a:lnTo>
                  <a:pt x="1919065" y="561628"/>
                </a:lnTo>
                <a:lnTo>
                  <a:pt x="1931137" y="565750"/>
                </a:lnTo>
                <a:lnTo>
                  <a:pt x="1943209" y="569872"/>
                </a:lnTo>
                <a:lnTo>
                  <a:pt x="1955282" y="574629"/>
                </a:lnTo>
                <a:lnTo>
                  <a:pt x="1967036" y="579068"/>
                </a:lnTo>
                <a:lnTo>
                  <a:pt x="1978473" y="584142"/>
                </a:lnTo>
                <a:lnTo>
                  <a:pt x="1990228" y="589532"/>
                </a:lnTo>
                <a:lnTo>
                  <a:pt x="2001347" y="595240"/>
                </a:lnTo>
                <a:lnTo>
                  <a:pt x="2012784" y="601265"/>
                </a:lnTo>
                <a:lnTo>
                  <a:pt x="2023268" y="607290"/>
                </a:lnTo>
                <a:lnTo>
                  <a:pt x="2034387" y="613632"/>
                </a:lnTo>
                <a:lnTo>
                  <a:pt x="2044871" y="620608"/>
                </a:lnTo>
                <a:lnTo>
                  <a:pt x="2055673" y="627267"/>
                </a:lnTo>
                <a:lnTo>
                  <a:pt x="2065839" y="634561"/>
                </a:lnTo>
                <a:lnTo>
                  <a:pt x="2076005" y="641537"/>
                </a:lnTo>
                <a:lnTo>
                  <a:pt x="2086171" y="649464"/>
                </a:lnTo>
                <a:lnTo>
                  <a:pt x="2096020" y="657392"/>
                </a:lnTo>
                <a:lnTo>
                  <a:pt x="2105233" y="665319"/>
                </a:lnTo>
                <a:lnTo>
                  <a:pt x="2114764" y="673564"/>
                </a:lnTo>
                <a:lnTo>
                  <a:pt x="2123977" y="682126"/>
                </a:lnTo>
                <a:lnTo>
                  <a:pt x="2132872" y="691005"/>
                </a:lnTo>
                <a:lnTo>
                  <a:pt x="2141768" y="699883"/>
                </a:lnTo>
                <a:lnTo>
                  <a:pt x="2150028" y="709079"/>
                </a:lnTo>
                <a:lnTo>
                  <a:pt x="2158605" y="718592"/>
                </a:lnTo>
                <a:lnTo>
                  <a:pt x="2166865" y="728105"/>
                </a:lnTo>
                <a:lnTo>
                  <a:pt x="2174490" y="737935"/>
                </a:lnTo>
                <a:lnTo>
                  <a:pt x="2182115" y="747449"/>
                </a:lnTo>
                <a:lnTo>
                  <a:pt x="2189739" y="757913"/>
                </a:lnTo>
                <a:lnTo>
                  <a:pt x="2196728" y="768060"/>
                </a:lnTo>
                <a:lnTo>
                  <a:pt x="2203718" y="778524"/>
                </a:lnTo>
                <a:lnTo>
                  <a:pt x="2210389" y="789306"/>
                </a:lnTo>
                <a:lnTo>
                  <a:pt x="2216743" y="800087"/>
                </a:lnTo>
                <a:lnTo>
                  <a:pt x="2222779" y="811186"/>
                </a:lnTo>
                <a:lnTo>
                  <a:pt x="2228815" y="822284"/>
                </a:lnTo>
                <a:lnTo>
                  <a:pt x="2234216" y="833700"/>
                </a:lnTo>
                <a:lnTo>
                  <a:pt x="2239935" y="845116"/>
                </a:lnTo>
                <a:lnTo>
                  <a:pt x="2245018" y="856848"/>
                </a:lnTo>
                <a:lnTo>
                  <a:pt x="2249783" y="868581"/>
                </a:lnTo>
                <a:lnTo>
                  <a:pt x="2254231" y="880631"/>
                </a:lnTo>
                <a:lnTo>
                  <a:pt x="2258361" y="892681"/>
                </a:lnTo>
                <a:lnTo>
                  <a:pt x="2262491" y="904730"/>
                </a:lnTo>
                <a:lnTo>
                  <a:pt x="2266303" y="917097"/>
                </a:lnTo>
                <a:lnTo>
                  <a:pt x="2269480" y="929464"/>
                </a:lnTo>
                <a:lnTo>
                  <a:pt x="2272657" y="942148"/>
                </a:lnTo>
                <a:lnTo>
                  <a:pt x="2275516" y="954515"/>
                </a:lnTo>
                <a:lnTo>
                  <a:pt x="2277740" y="967516"/>
                </a:lnTo>
                <a:lnTo>
                  <a:pt x="2279964" y="980200"/>
                </a:lnTo>
                <a:lnTo>
                  <a:pt x="2281553" y="993202"/>
                </a:lnTo>
                <a:lnTo>
                  <a:pt x="2283459" y="1006203"/>
                </a:lnTo>
                <a:lnTo>
                  <a:pt x="2284729" y="1019838"/>
                </a:lnTo>
                <a:lnTo>
                  <a:pt x="2285365" y="1033156"/>
                </a:lnTo>
                <a:lnTo>
                  <a:pt x="2286000" y="1046474"/>
                </a:lnTo>
                <a:lnTo>
                  <a:pt x="2286000" y="1059793"/>
                </a:lnTo>
                <a:lnTo>
                  <a:pt x="2286000" y="1070257"/>
                </a:lnTo>
                <a:lnTo>
                  <a:pt x="2285683" y="1080404"/>
                </a:lnTo>
                <a:lnTo>
                  <a:pt x="2285365" y="1090869"/>
                </a:lnTo>
                <a:lnTo>
                  <a:pt x="2284412" y="1101016"/>
                </a:lnTo>
                <a:lnTo>
                  <a:pt x="2283776" y="1110846"/>
                </a:lnTo>
                <a:lnTo>
                  <a:pt x="2282506" y="1120993"/>
                </a:lnTo>
                <a:lnTo>
                  <a:pt x="2280917" y="1131140"/>
                </a:lnTo>
                <a:lnTo>
                  <a:pt x="2279646" y="1141288"/>
                </a:lnTo>
                <a:lnTo>
                  <a:pt x="2276152" y="1160948"/>
                </a:lnTo>
                <a:lnTo>
                  <a:pt x="2272022" y="1180291"/>
                </a:lnTo>
                <a:lnTo>
                  <a:pt x="2266939" y="1199634"/>
                </a:lnTo>
                <a:lnTo>
                  <a:pt x="2261538" y="1218660"/>
                </a:lnTo>
                <a:lnTo>
                  <a:pt x="2254866" y="1237052"/>
                </a:lnTo>
                <a:lnTo>
                  <a:pt x="2248195" y="1255444"/>
                </a:lnTo>
                <a:lnTo>
                  <a:pt x="2240252" y="1273201"/>
                </a:lnTo>
                <a:lnTo>
                  <a:pt x="2231992" y="1290959"/>
                </a:lnTo>
                <a:lnTo>
                  <a:pt x="2222779" y="1308082"/>
                </a:lnTo>
                <a:lnTo>
                  <a:pt x="2213566" y="1325206"/>
                </a:lnTo>
                <a:lnTo>
                  <a:pt x="2203400" y="1341378"/>
                </a:lnTo>
                <a:lnTo>
                  <a:pt x="2192598" y="1357550"/>
                </a:lnTo>
                <a:lnTo>
                  <a:pt x="2181161" y="1373088"/>
                </a:lnTo>
                <a:lnTo>
                  <a:pt x="2169407" y="1388309"/>
                </a:lnTo>
                <a:lnTo>
                  <a:pt x="2157017" y="1402896"/>
                </a:lnTo>
                <a:lnTo>
                  <a:pt x="2143991" y="1417482"/>
                </a:lnTo>
                <a:lnTo>
                  <a:pt x="2130648" y="1431118"/>
                </a:lnTo>
                <a:lnTo>
                  <a:pt x="2116352" y="1444436"/>
                </a:lnTo>
                <a:lnTo>
                  <a:pt x="2102056" y="1457120"/>
                </a:lnTo>
                <a:lnTo>
                  <a:pt x="2087124" y="1469170"/>
                </a:lnTo>
                <a:lnTo>
                  <a:pt x="2071875" y="1480902"/>
                </a:lnTo>
                <a:lnTo>
                  <a:pt x="2055990" y="1492001"/>
                </a:lnTo>
                <a:lnTo>
                  <a:pt x="2039788" y="1502465"/>
                </a:lnTo>
                <a:lnTo>
                  <a:pt x="2022950" y="1512612"/>
                </a:lnTo>
                <a:lnTo>
                  <a:pt x="2006113" y="1521491"/>
                </a:lnTo>
                <a:lnTo>
                  <a:pt x="1988957" y="1530370"/>
                </a:lnTo>
                <a:lnTo>
                  <a:pt x="1970849" y="1538615"/>
                </a:lnTo>
                <a:lnTo>
                  <a:pt x="1952740" y="1546225"/>
                </a:lnTo>
                <a:lnTo>
                  <a:pt x="1945751" y="1533224"/>
                </a:lnTo>
                <a:lnTo>
                  <a:pt x="1938126" y="1520857"/>
                </a:lnTo>
                <a:lnTo>
                  <a:pt x="1930502" y="1508807"/>
                </a:lnTo>
                <a:lnTo>
                  <a:pt x="1922242" y="1497074"/>
                </a:lnTo>
                <a:lnTo>
                  <a:pt x="1913664" y="1485659"/>
                </a:lnTo>
                <a:lnTo>
                  <a:pt x="1904451" y="1474243"/>
                </a:lnTo>
                <a:lnTo>
                  <a:pt x="1895555" y="1463462"/>
                </a:lnTo>
                <a:lnTo>
                  <a:pt x="1885707" y="1452997"/>
                </a:lnTo>
                <a:lnTo>
                  <a:pt x="1875541" y="1442850"/>
                </a:lnTo>
                <a:lnTo>
                  <a:pt x="1865057" y="1432703"/>
                </a:lnTo>
                <a:lnTo>
                  <a:pt x="1854255" y="1423190"/>
                </a:lnTo>
                <a:lnTo>
                  <a:pt x="1843136" y="1413677"/>
                </a:lnTo>
                <a:lnTo>
                  <a:pt x="1831699" y="1404798"/>
                </a:lnTo>
                <a:lnTo>
                  <a:pt x="1819944" y="1396236"/>
                </a:lnTo>
                <a:lnTo>
                  <a:pt x="1807872" y="1387992"/>
                </a:lnTo>
                <a:lnTo>
                  <a:pt x="1795800" y="1380064"/>
                </a:lnTo>
                <a:lnTo>
                  <a:pt x="1783092" y="1372771"/>
                </a:lnTo>
                <a:lnTo>
                  <a:pt x="1770384" y="1365478"/>
                </a:lnTo>
                <a:lnTo>
                  <a:pt x="1757041" y="1359136"/>
                </a:lnTo>
                <a:lnTo>
                  <a:pt x="1743698" y="1352794"/>
                </a:lnTo>
                <a:lnTo>
                  <a:pt x="1730355" y="1347086"/>
                </a:lnTo>
                <a:lnTo>
                  <a:pt x="1716059" y="1341378"/>
                </a:lnTo>
                <a:lnTo>
                  <a:pt x="1702080" y="1336622"/>
                </a:lnTo>
                <a:lnTo>
                  <a:pt x="1687784" y="1331865"/>
                </a:lnTo>
                <a:lnTo>
                  <a:pt x="1673488" y="1327743"/>
                </a:lnTo>
                <a:lnTo>
                  <a:pt x="1658556" y="1324255"/>
                </a:lnTo>
                <a:lnTo>
                  <a:pt x="1643625" y="1320767"/>
                </a:lnTo>
                <a:lnTo>
                  <a:pt x="1628693" y="1318230"/>
                </a:lnTo>
                <a:lnTo>
                  <a:pt x="1613444" y="1316010"/>
                </a:lnTo>
                <a:lnTo>
                  <a:pt x="1597877" y="1314425"/>
                </a:lnTo>
                <a:lnTo>
                  <a:pt x="1582310" y="1313156"/>
                </a:lnTo>
                <a:lnTo>
                  <a:pt x="1566743" y="1312522"/>
                </a:lnTo>
                <a:lnTo>
                  <a:pt x="1561025" y="1300472"/>
                </a:lnTo>
                <a:lnTo>
                  <a:pt x="1554988" y="1288422"/>
                </a:lnTo>
                <a:lnTo>
                  <a:pt x="1548634" y="1276690"/>
                </a:lnTo>
                <a:lnTo>
                  <a:pt x="1541963" y="1264957"/>
                </a:lnTo>
                <a:lnTo>
                  <a:pt x="1534974" y="1253541"/>
                </a:lnTo>
                <a:lnTo>
                  <a:pt x="1527349" y="1242443"/>
                </a:lnTo>
                <a:lnTo>
                  <a:pt x="1519724" y="1231344"/>
                </a:lnTo>
                <a:lnTo>
                  <a:pt x="1511782" y="1220563"/>
                </a:lnTo>
                <a:lnTo>
                  <a:pt x="1503204" y="1209781"/>
                </a:lnTo>
                <a:lnTo>
                  <a:pt x="1494944" y="1199317"/>
                </a:lnTo>
                <a:lnTo>
                  <a:pt x="1485731" y="1189170"/>
                </a:lnTo>
                <a:lnTo>
                  <a:pt x="1476518" y="1179340"/>
                </a:lnTo>
                <a:lnTo>
                  <a:pt x="1466987" y="1169510"/>
                </a:lnTo>
                <a:lnTo>
                  <a:pt x="1457139" y="1160314"/>
                </a:lnTo>
                <a:lnTo>
                  <a:pt x="1446973" y="1150801"/>
                </a:lnTo>
                <a:lnTo>
                  <a:pt x="1437124" y="1141605"/>
                </a:lnTo>
                <a:lnTo>
                  <a:pt x="1426640" y="1133043"/>
                </a:lnTo>
                <a:lnTo>
                  <a:pt x="1415521" y="1124481"/>
                </a:lnTo>
                <a:lnTo>
                  <a:pt x="1404720" y="1116237"/>
                </a:lnTo>
                <a:lnTo>
                  <a:pt x="1393283" y="1108309"/>
                </a:lnTo>
                <a:lnTo>
                  <a:pt x="1381846" y="1100699"/>
                </a:lnTo>
                <a:lnTo>
                  <a:pt x="1370091" y="1093088"/>
                </a:lnTo>
                <a:lnTo>
                  <a:pt x="1358019" y="1085795"/>
                </a:lnTo>
                <a:lnTo>
                  <a:pt x="1345946" y="1079136"/>
                </a:lnTo>
                <a:lnTo>
                  <a:pt x="1333556" y="1072477"/>
                </a:lnTo>
                <a:lnTo>
                  <a:pt x="1320849" y="1066135"/>
                </a:lnTo>
                <a:lnTo>
                  <a:pt x="1308141" y="1060110"/>
                </a:lnTo>
                <a:lnTo>
                  <a:pt x="1295115" y="1054402"/>
                </a:lnTo>
                <a:lnTo>
                  <a:pt x="1281772" y="1049011"/>
                </a:lnTo>
                <a:lnTo>
                  <a:pt x="1268429" y="1043938"/>
                </a:lnTo>
                <a:lnTo>
                  <a:pt x="1255086" y="1038864"/>
                </a:lnTo>
                <a:lnTo>
                  <a:pt x="1241425" y="1034742"/>
                </a:lnTo>
                <a:lnTo>
                  <a:pt x="1242061" y="1021741"/>
                </a:lnTo>
                <a:lnTo>
                  <a:pt x="1243331" y="1009057"/>
                </a:lnTo>
                <a:lnTo>
                  <a:pt x="1244602" y="996373"/>
                </a:lnTo>
                <a:lnTo>
                  <a:pt x="1246191" y="983689"/>
                </a:lnTo>
                <a:lnTo>
                  <a:pt x="1248414" y="970687"/>
                </a:lnTo>
                <a:lnTo>
                  <a:pt x="1250638" y="958320"/>
                </a:lnTo>
                <a:lnTo>
                  <a:pt x="1253180" y="945954"/>
                </a:lnTo>
                <a:lnTo>
                  <a:pt x="1256039" y="933904"/>
                </a:lnTo>
                <a:lnTo>
                  <a:pt x="1259534" y="921854"/>
                </a:lnTo>
                <a:lnTo>
                  <a:pt x="1262711" y="909804"/>
                </a:lnTo>
                <a:lnTo>
                  <a:pt x="1266523" y="897754"/>
                </a:lnTo>
                <a:lnTo>
                  <a:pt x="1270335" y="886022"/>
                </a:lnTo>
                <a:lnTo>
                  <a:pt x="1274783" y="874606"/>
                </a:lnTo>
                <a:lnTo>
                  <a:pt x="1279231" y="862873"/>
                </a:lnTo>
                <a:lnTo>
                  <a:pt x="1284314" y="851458"/>
                </a:lnTo>
                <a:lnTo>
                  <a:pt x="1289079" y="840359"/>
                </a:lnTo>
                <a:lnTo>
                  <a:pt x="1294798" y="829260"/>
                </a:lnTo>
                <a:lnTo>
                  <a:pt x="1300198" y="818162"/>
                </a:lnTo>
                <a:lnTo>
                  <a:pt x="1305599" y="807698"/>
                </a:lnTo>
                <a:lnTo>
                  <a:pt x="1311953" y="797233"/>
                </a:lnTo>
                <a:lnTo>
                  <a:pt x="1318307" y="786452"/>
                </a:lnTo>
                <a:lnTo>
                  <a:pt x="1324661" y="776305"/>
                </a:lnTo>
                <a:lnTo>
                  <a:pt x="1331650" y="766157"/>
                </a:lnTo>
                <a:lnTo>
                  <a:pt x="1338322" y="756010"/>
                </a:lnTo>
                <a:lnTo>
                  <a:pt x="1345946" y="746180"/>
                </a:lnTo>
                <a:lnTo>
                  <a:pt x="1352936" y="736350"/>
                </a:lnTo>
                <a:lnTo>
                  <a:pt x="1360878" y="727154"/>
                </a:lnTo>
                <a:lnTo>
                  <a:pt x="1368820" y="717958"/>
                </a:lnTo>
                <a:lnTo>
                  <a:pt x="1377080" y="708762"/>
                </a:lnTo>
                <a:lnTo>
                  <a:pt x="1385023" y="699883"/>
                </a:lnTo>
                <a:lnTo>
                  <a:pt x="1393600" y="691322"/>
                </a:lnTo>
                <a:lnTo>
                  <a:pt x="1402496" y="682760"/>
                </a:lnTo>
                <a:lnTo>
                  <a:pt x="1411073" y="674515"/>
                </a:lnTo>
                <a:lnTo>
                  <a:pt x="1420286" y="666588"/>
                </a:lnTo>
                <a:lnTo>
                  <a:pt x="1429500" y="658660"/>
                </a:lnTo>
                <a:lnTo>
                  <a:pt x="1439030" y="650733"/>
                </a:lnTo>
                <a:lnTo>
                  <a:pt x="1448879" y="643439"/>
                </a:lnTo>
                <a:lnTo>
                  <a:pt x="1458410" y="636146"/>
                </a:lnTo>
                <a:lnTo>
                  <a:pt x="1468258" y="629170"/>
                </a:lnTo>
                <a:lnTo>
                  <a:pt x="1478424" y="622511"/>
                </a:lnTo>
                <a:lnTo>
                  <a:pt x="1488908" y="615852"/>
                </a:lnTo>
                <a:lnTo>
                  <a:pt x="1499392" y="609510"/>
                </a:lnTo>
                <a:lnTo>
                  <a:pt x="1510194" y="603485"/>
                </a:lnTo>
                <a:lnTo>
                  <a:pt x="1520995" y="597777"/>
                </a:lnTo>
                <a:lnTo>
                  <a:pt x="1531797" y="592069"/>
                </a:lnTo>
                <a:lnTo>
                  <a:pt x="1542916" y="586996"/>
                </a:lnTo>
                <a:lnTo>
                  <a:pt x="1554353" y="581605"/>
                </a:lnTo>
                <a:lnTo>
                  <a:pt x="1565790" y="576848"/>
                </a:lnTo>
                <a:lnTo>
                  <a:pt x="1577227" y="572092"/>
                </a:lnTo>
                <a:lnTo>
                  <a:pt x="1588982" y="567970"/>
                </a:lnTo>
                <a:lnTo>
                  <a:pt x="1600736" y="564164"/>
                </a:lnTo>
                <a:lnTo>
                  <a:pt x="1612491" y="560042"/>
                </a:lnTo>
                <a:lnTo>
                  <a:pt x="1624563" y="556871"/>
                </a:lnTo>
                <a:lnTo>
                  <a:pt x="1636635" y="553700"/>
                </a:lnTo>
                <a:lnTo>
                  <a:pt x="1648708" y="550846"/>
                </a:lnTo>
                <a:lnTo>
                  <a:pt x="1661098" y="547992"/>
                </a:lnTo>
                <a:lnTo>
                  <a:pt x="1673488" y="545772"/>
                </a:lnTo>
                <a:lnTo>
                  <a:pt x="1686196" y="543870"/>
                </a:lnTo>
                <a:lnTo>
                  <a:pt x="1698903" y="542284"/>
                </a:lnTo>
                <a:lnTo>
                  <a:pt x="1711611" y="540699"/>
                </a:lnTo>
                <a:lnTo>
                  <a:pt x="1724319" y="539748"/>
                </a:lnTo>
                <a:lnTo>
                  <a:pt x="1737344" y="538796"/>
                </a:lnTo>
                <a:lnTo>
                  <a:pt x="1750370" y="538479"/>
                </a:lnTo>
                <a:lnTo>
                  <a:pt x="1763395" y="538162"/>
                </a:lnTo>
                <a:close/>
                <a:moveTo>
                  <a:pt x="1071181" y="296862"/>
                </a:moveTo>
                <a:lnTo>
                  <a:pt x="1078160" y="297179"/>
                </a:lnTo>
                <a:lnTo>
                  <a:pt x="1085138" y="298130"/>
                </a:lnTo>
                <a:lnTo>
                  <a:pt x="1091483" y="299714"/>
                </a:lnTo>
                <a:lnTo>
                  <a:pt x="1098144" y="301933"/>
                </a:lnTo>
                <a:lnTo>
                  <a:pt x="1104488" y="305102"/>
                </a:lnTo>
                <a:lnTo>
                  <a:pt x="1110516" y="308588"/>
                </a:lnTo>
                <a:lnTo>
                  <a:pt x="1116225" y="312709"/>
                </a:lnTo>
                <a:lnTo>
                  <a:pt x="1121935" y="317779"/>
                </a:lnTo>
                <a:lnTo>
                  <a:pt x="1330344" y="526317"/>
                </a:lnTo>
                <a:lnTo>
                  <a:pt x="1335103" y="531388"/>
                </a:lnTo>
                <a:lnTo>
                  <a:pt x="1339226" y="537409"/>
                </a:lnTo>
                <a:lnTo>
                  <a:pt x="1343033" y="543431"/>
                </a:lnTo>
                <a:lnTo>
                  <a:pt x="1345888" y="549770"/>
                </a:lnTo>
                <a:lnTo>
                  <a:pt x="1348108" y="556108"/>
                </a:lnTo>
                <a:lnTo>
                  <a:pt x="1349694" y="563080"/>
                </a:lnTo>
                <a:lnTo>
                  <a:pt x="1350646" y="569419"/>
                </a:lnTo>
                <a:lnTo>
                  <a:pt x="1350963" y="576391"/>
                </a:lnTo>
                <a:lnTo>
                  <a:pt x="1350646" y="583047"/>
                </a:lnTo>
                <a:lnTo>
                  <a:pt x="1349694" y="590019"/>
                </a:lnTo>
                <a:lnTo>
                  <a:pt x="1348108" y="596992"/>
                </a:lnTo>
                <a:lnTo>
                  <a:pt x="1345888" y="603330"/>
                </a:lnTo>
                <a:lnTo>
                  <a:pt x="1343033" y="609669"/>
                </a:lnTo>
                <a:lnTo>
                  <a:pt x="1339226" y="615690"/>
                </a:lnTo>
                <a:lnTo>
                  <a:pt x="1335103" y="621395"/>
                </a:lnTo>
                <a:lnTo>
                  <a:pt x="1330344" y="626783"/>
                </a:lnTo>
                <a:lnTo>
                  <a:pt x="1324952" y="631854"/>
                </a:lnTo>
                <a:lnTo>
                  <a:pt x="1319242" y="635974"/>
                </a:lnTo>
                <a:lnTo>
                  <a:pt x="1313215" y="639460"/>
                </a:lnTo>
                <a:lnTo>
                  <a:pt x="1306871" y="642629"/>
                </a:lnTo>
                <a:lnTo>
                  <a:pt x="1300209" y="644848"/>
                </a:lnTo>
                <a:lnTo>
                  <a:pt x="1293548" y="646432"/>
                </a:lnTo>
                <a:lnTo>
                  <a:pt x="1286886" y="647383"/>
                </a:lnTo>
                <a:lnTo>
                  <a:pt x="1279907" y="647700"/>
                </a:lnTo>
                <a:lnTo>
                  <a:pt x="1273246" y="647383"/>
                </a:lnTo>
                <a:lnTo>
                  <a:pt x="1266267" y="646432"/>
                </a:lnTo>
                <a:lnTo>
                  <a:pt x="1259923" y="644848"/>
                </a:lnTo>
                <a:lnTo>
                  <a:pt x="1253262" y="642629"/>
                </a:lnTo>
                <a:lnTo>
                  <a:pt x="1246600" y="639460"/>
                </a:lnTo>
                <a:lnTo>
                  <a:pt x="1240890" y="635974"/>
                </a:lnTo>
                <a:lnTo>
                  <a:pt x="1234863" y="631854"/>
                </a:lnTo>
                <a:lnTo>
                  <a:pt x="1229471" y="626783"/>
                </a:lnTo>
                <a:lnTo>
                  <a:pt x="1021061" y="418245"/>
                </a:lnTo>
                <a:lnTo>
                  <a:pt x="1016303" y="412858"/>
                </a:lnTo>
                <a:lnTo>
                  <a:pt x="1011862" y="407153"/>
                </a:lnTo>
                <a:lnTo>
                  <a:pt x="1008373" y="401131"/>
                </a:lnTo>
                <a:lnTo>
                  <a:pt x="1005518" y="394792"/>
                </a:lnTo>
                <a:lnTo>
                  <a:pt x="1003297" y="388454"/>
                </a:lnTo>
                <a:lnTo>
                  <a:pt x="1001711" y="381482"/>
                </a:lnTo>
                <a:lnTo>
                  <a:pt x="1000442" y="375143"/>
                </a:lnTo>
                <a:lnTo>
                  <a:pt x="1000125" y="368171"/>
                </a:lnTo>
                <a:lnTo>
                  <a:pt x="1000442" y="361515"/>
                </a:lnTo>
                <a:lnTo>
                  <a:pt x="1001711" y="354543"/>
                </a:lnTo>
                <a:lnTo>
                  <a:pt x="1003297" y="347570"/>
                </a:lnTo>
                <a:lnTo>
                  <a:pt x="1005518" y="341232"/>
                </a:lnTo>
                <a:lnTo>
                  <a:pt x="1008373" y="334893"/>
                </a:lnTo>
                <a:lnTo>
                  <a:pt x="1011862" y="328872"/>
                </a:lnTo>
                <a:lnTo>
                  <a:pt x="1016303" y="323167"/>
                </a:lnTo>
                <a:lnTo>
                  <a:pt x="1021061" y="317779"/>
                </a:lnTo>
                <a:lnTo>
                  <a:pt x="1026454" y="312709"/>
                </a:lnTo>
                <a:lnTo>
                  <a:pt x="1032164" y="308588"/>
                </a:lnTo>
                <a:lnTo>
                  <a:pt x="1038508" y="305102"/>
                </a:lnTo>
                <a:lnTo>
                  <a:pt x="1044535" y="301933"/>
                </a:lnTo>
                <a:lnTo>
                  <a:pt x="1051196" y="299714"/>
                </a:lnTo>
                <a:lnTo>
                  <a:pt x="1057541" y="298130"/>
                </a:lnTo>
                <a:lnTo>
                  <a:pt x="1064519" y="297179"/>
                </a:lnTo>
                <a:lnTo>
                  <a:pt x="1071181" y="296862"/>
                </a:lnTo>
                <a:close/>
                <a:moveTo>
                  <a:pt x="2455669" y="296862"/>
                </a:moveTo>
                <a:lnTo>
                  <a:pt x="2462673" y="297179"/>
                </a:lnTo>
                <a:lnTo>
                  <a:pt x="2469359" y="298130"/>
                </a:lnTo>
                <a:lnTo>
                  <a:pt x="2476044" y="299714"/>
                </a:lnTo>
                <a:lnTo>
                  <a:pt x="2482730" y="301933"/>
                </a:lnTo>
                <a:lnTo>
                  <a:pt x="2489097" y="305102"/>
                </a:lnTo>
                <a:lnTo>
                  <a:pt x="2495146" y="308588"/>
                </a:lnTo>
                <a:lnTo>
                  <a:pt x="2500876" y="312708"/>
                </a:lnTo>
                <a:lnTo>
                  <a:pt x="2506607" y="317779"/>
                </a:lnTo>
                <a:lnTo>
                  <a:pt x="2511382" y="323167"/>
                </a:lnTo>
                <a:lnTo>
                  <a:pt x="2515521" y="328872"/>
                </a:lnTo>
                <a:lnTo>
                  <a:pt x="2519341" y="334893"/>
                </a:lnTo>
                <a:lnTo>
                  <a:pt x="2522206" y="341232"/>
                </a:lnTo>
                <a:lnTo>
                  <a:pt x="2524435" y="347570"/>
                </a:lnTo>
                <a:lnTo>
                  <a:pt x="2526027" y="354543"/>
                </a:lnTo>
                <a:lnTo>
                  <a:pt x="2526982" y="361515"/>
                </a:lnTo>
                <a:lnTo>
                  <a:pt x="2527300" y="368171"/>
                </a:lnTo>
                <a:lnTo>
                  <a:pt x="2526982" y="375143"/>
                </a:lnTo>
                <a:lnTo>
                  <a:pt x="2526027" y="381482"/>
                </a:lnTo>
                <a:lnTo>
                  <a:pt x="2524435" y="388454"/>
                </a:lnTo>
                <a:lnTo>
                  <a:pt x="2522206" y="394792"/>
                </a:lnTo>
                <a:lnTo>
                  <a:pt x="2519341" y="401131"/>
                </a:lnTo>
                <a:lnTo>
                  <a:pt x="2515521" y="407153"/>
                </a:lnTo>
                <a:lnTo>
                  <a:pt x="2511382" y="412857"/>
                </a:lnTo>
                <a:lnTo>
                  <a:pt x="2506607" y="418245"/>
                </a:lnTo>
                <a:lnTo>
                  <a:pt x="2297126" y="626783"/>
                </a:lnTo>
                <a:lnTo>
                  <a:pt x="2291395" y="631854"/>
                </a:lnTo>
                <a:lnTo>
                  <a:pt x="2285983" y="635974"/>
                </a:lnTo>
                <a:lnTo>
                  <a:pt x="2279616" y="639460"/>
                </a:lnTo>
                <a:lnTo>
                  <a:pt x="2273567" y="642629"/>
                </a:lnTo>
                <a:lnTo>
                  <a:pt x="2266881" y="644848"/>
                </a:lnTo>
                <a:lnTo>
                  <a:pt x="2260196" y="646432"/>
                </a:lnTo>
                <a:lnTo>
                  <a:pt x="2253192" y="647383"/>
                </a:lnTo>
                <a:lnTo>
                  <a:pt x="2246506" y="647700"/>
                </a:lnTo>
                <a:lnTo>
                  <a:pt x="2239821" y="647383"/>
                </a:lnTo>
                <a:lnTo>
                  <a:pt x="2232817" y="646432"/>
                </a:lnTo>
                <a:lnTo>
                  <a:pt x="2226131" y="644848"/>
                </a:lnTo>
                <a:lnTo>
                  <a:pt x="2219446" y="642629"/>
                </a:lnTo>
                <a:lnTo>
                  <a:pt x="2213397" y="639460"/>
                </a:lnTo>
                <a:lnTo>
                  <a:pt x="2207030" y="635974"/>
                </a:lnTo>
                <a:lnTo>
                  <a:pt x="2201618" y="631854"/>
                </a:lnTo>
                <a:lnTo>
                  <a:pt x="2195887" y="626783"/>
                </a:lnTo>
                <a:lnTo>
                  <a:pt x="2191112" y="621395"/>
                </a:lnTo>
                <a:lnTo>
                  <a:pt x="2186655" y="615690"/>
                </a:lnTo>
                <a:lnTo>
                  <a:pt x="2183153" y="609669"/>
                </a:lnTo>
                <a:lnTo>
                  <a:pt x="2180287" y="603330"/>
                </a:lnTo>
                <a:lnTo>
                  <a:pt x="2178059" y="596992"/>
                </a:lnTo>
                <a:lnTo>
                  <a:pt x="2176467" y="590019"/>
                </a:lnTo>
                <a:lnTo>
                  <a:pt x="2175194" y="583047"/>
                </a:lnTo>
                <a:lnTo>
                  <a:pt x="2174875" y="576391"/>
                </a:lnTo>
                <a:lnTo>
                  <a:pt x="2175194" y="569419"/>
                </a:lnTo>
                <a:lnTo>
                  <a:pt x="2176467" y="563080"/>
                </a:lnTo>
                <a:lnTo>
                  <a:pt x="2178059" y="556108"/>
                </a:lnTo>
                <a:lnTo>
                  <a:pt x="2180287" y="549770"/>
                </a:lnTo>
                <a:lnTo>
                  <a:pt x="2183153" y="543431"/>
                </a:lnTo>
                <a:lnTo>
                  <a:pt x="2186655" y="537409"/>
                </a:lnTo>
                <a:lnTo>
                  <a:pt x="2191112" y="531388"/>
                </a:lnTo>
                <a:lnTo>
                  <a:pt x="2195887" y="526317"/>
                </a:lnTo>
                <a:lnTo>
                  <a:pt x="2405368" y="317779"/>
                </a:lnTo>
                <a:lnTo>
                  <a:pt x="2410462" y="312708"/>
                </a:lnTo>
                <a:lnTo>
                  <a:pt x="2416511" y="308588"/>
                </a:lnTo>
                <a:lnTo>
                  <a:pt x="2422560" y="305102"/>
                </a:lnTo>
                <a:lnTo>
                  <a:pt x="2428927" y="301933"/>
                </a:lnTo>
                <a:lnTo>
                  <a:pt x="2435612" y="299714"/>
                </a:lnTo>
                <a:lnTo>
                  <a:pt x="2442298" y="298130"/>
                </a:lnTo>
                <a:lnTo>
                  <a:pt x="2448984" y="297179"/>
                </a:lnTo>
                <a:lnTo>
                  <a:pt x="2455669" y="296862"/>
                </a:lnTo>
                <a:close/>
                <a:moveTo>
                  <a:pt x="1763872" y="0"/>
                </a:moveTo>
                <a:lnTo>
                  <a:pt x="1771191" y="317"/>
                </a:lnTo>
                <a:lnTo>
                  <a:pt x="1778509" y="1267"/>
                </a:lnTo>
                <a:lnTo>
                  <a:pt x="1785192" y="2851"/>
                </a:lnTo>
                <a:lnTo>
                  <a:pt x="1791874" y="5386"/>
                </a:lnTo>
                <a:lnTo>
                  <a:pt x="1797920" y="8237"/>
                </a:lnTo>
                <a:lnTo>
                  <a:pt x="1803966" y="12039"/>
                </a:lnTo>
                <a:lnTo>
                  <a:pt x="1809375" y="15840"/>
                </a:lnTo>
                <a:lnTo>
                  <a:pt x="1814467" y="20276"/>
                </a:lnTo>
                <a:lnTo>
                  <a:pt x="1818922" y="25662"/>
                </a:lnTo>
                <a:lnTo>
                  <a:pt x="1823058" y="31048"/>
                </a:lnTo>
                <a:lnTo>
                  <a:pt x="1826877" y="37067"/>
                </a:lnTo>
                <a:lnTo>
                  <a:pt x="1829741" y="43086"/>
                </a:lnTo>
                <a:lnTo>
                  <a:pt x="1831968" y="49739"/>
                </a:lnTo>
                <a:lnTo>
                  <a:pt x="1833877" y="56709"/>
                </a:lnTo>
                <a:lnTo>
                  <a:pt x="1834832" y="63679"/>
                </a:lnTo>
                <a:lnTo>
                  <a:pt x="1835150" y="70965"/>
                </a:lnTo>
                <a:lnTo>
                  <a:pt x="1835150" y="365598"/>
                </a:lnTo>
                <a:lnTo>
                  <a:pt x="1834832" y="372884"/>
                </a:lnTo>
                <a:lnTo>
                  <a:pt x="1833877" y="379854"/>
                </a:lnTo>
                <a:lnTo>
                  <a:pt x="1831968" y="386824"/>
                </a:lnTo>
                <a:lnTo>
                  <a:pt x="1829741" y="393160"/>
                </a:lnTo>
                <a:lnTo>
                  <a:pt x="1826877" y="399497"/>
                </a:lnTo>
                <a:lnTo>
                  <a:pt x="1823058" y="405199"/>
                </a:lnTo>
                <a:lnTo>
                  <a:pt x="1818922" y="410901"/>
                </a:lnTo>
                <a:lnTo>
                  <a:pt x="1814467" y="415654"/>
                </a:lnTo>
                <a:lnTo>
                  <a:pt x="1809375" y="420406"/>
                </a:lnTo>
                <a:lnTo>
                  <a:pt x="1803966" y="424524"/>
                </a:lnTo>
                <a:lnTo>
                  <a:pt x="1797920" y="428009"/>
                </a:lnTo>
                <a:lnTo>
                  <a:pt x="1791874" y="431177"/>
                </a:lnTo>
                <a:lnTo>
                  <a:pt x="1785192" y="433395"/>
                </a:lnTo>
                <a:lnTo>
                  <a:pt x="1778509" y="435296"/>
                </a:lnTo>
                <a:lnTo>
                  <a:pt x="1771191" y="436246"/>
                </a:lnTo>
                <a:lnTo>
                  <a:pt x="1763872" y="436563"/>
                </a:lnTo>
                <a:lnTo>
                  <a:pt x="1756553" y="436246"/>
                </a:lnTo>
                <a:lnTo>
                  <a:pt x="1749553" y="435296"/>
                </a:lnTo>
                <a:lnTo>
                  <a:pt x="1742870" y="433395"/>
                </a:lnTo>
                <a:lnTo>
                  <a:pt x="1736188" y="431177"/>
                </a:lnTo>
                <a:lnTo>
                  <a:pt x="1729824" y="428009"/>
                </a:lnTo>
                <a:lnTo>
                  <a:pt x="1724096" y="424524"/>
                </a:lnTo>
                <a:lnTo>
                  <a:pt x="1718686" y="420406"/>
                </a:lnTo>
                <a:lnTo>
                  <a:pt x="1713277" y="415654"/>
                </a:lnTo>
                <a:lnTo>
                  <a:pt x="1708822" y="410901"/>
                </a:lnTo>
                <a:lnTo>
                  <a:pt x="1704685" y="405199"/>
                </a:lnTo>
                <a:lnTo>
                  <a:pt x="1701185" y="399497"/>
                </a:lnTo>
                <a:lnTo>
                  <a:pt x="1698003" y="393160"/>
                </a:lnTo>
                <a:lnTo>
                  <a:pt x="1695776" y="386824"/>
                </a:lnTo>
                <a:lnTo>
                  <a:pt x="1693866" y="379854"/>
                </a:lnTo>
                <a:lnTo>
                  <a:pt x="1692593" y="372884"/>
                </a:lnTo>
                <a:lnTo>
                  <a:pt x="1692275" y="365598"/>
                </a:lnTo>
                <a:lnTo>
                  <a:pt x="1692275" y="70965"/>
                </a:lnTo>
                <a:lnTo>
                  <a:pt x="1692593" y="63679"/>
                </a:lnTo>
                <a:lnTo>
                  <a:pt x="1693866" y="56709"/>
                </a:lnTo>
                <a:lnTo>
                  <a:pt x="1695776" y="49739"/>
                </a:lnTo>
                <a:lnTo>
                  <a:pt x="1698003" y="43086"/>
                </a:lnTo>
                <a:lnTo>
                  <a:pt x="1701185" y="37067"/>
                </a:lnTo>
                <a:lnTo>
                  <a:pt x="1704685" y="31048"/>
                </a:lnTo>
                <a:lnTo>
                  <a:pt x="1708822" y="25662"/>
                </a:lnTo>
                <a:lnTo>
                  <a:pt x="1713277" y="20276"/>
                </a:lnTo>
                <a:lnTo>
                  <a:pt x="1718686" y="15840"/>
                </a:lnTo>
                <a:lnTo>
                  <a:pt x="1724096" y="12039"/>
                </a:lnTo>
                <a:lnTo>
                  <a:pt x="1729824" y="8237"/>
                </a:lnTo>
                <a:lnTo>
                  <a:pt x="1736188" y="5386"/>
                </a:lnTo>
                <a:lnTo>
                  <a:pt x="1742870" y="2851"/>
                </a:lnTo>
                <a:lnTo>
                  <a:pt x="1749553" y="1267"/>
                </a:lnTo>
                <a:lnTo>
                  <a:pt x="1756553" y="317"/>
                </a:lnTo>
                <a:lnTo>
                  <a:pt x="176387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endParaRPr altLang="en-US" lang="zh-CN"/>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文本框 9"/>
          <p:cNvSpPr txBox="1">
            <a:spLocks noChangeArrowheads="1"/>
          </p:cNvSpPr>
          <p:nvPr/>
        </p:nvSpPr>
        <p:spPr bwMode="auto">
          <a:xfrm>
            <a:off x="8291196" y="2366963"/>
            <a:ext cx="3565842"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r>
              <a:rPr altLang="zh-CN" lang="en-US" sz="6600">
                <a:solidFill>
                  <a:schemeClr val="bg1"/>
                </a:solidFill>
                <a:latin charset="0" panose="020b0502040204020203" pitchFamily="34" typeface="Segoe UI Light"/>
              </a:rPr>
              <a:t>CHAPTER</a:t>
            </a:r>
          </a:p>
          <a:p>
            <a:pPr algn="r" eaLnBrk="1" hangingPunct="1"/>
            <a:r>
              <a:rPr altLang="zh-CN" lang="en-US" sz="6600">
                <a:solidFill>
                  <a:schemeClr val="bg1"/>
                </a:solidFill>
                <a:latin charset="0" panose="020b0502040204020203" pitchFamily="34" typeface="Segoe UI Light"/>
              </a:rPr>
              <a:t>TWO</a:t>
            </a:r>
          </a:p>
        </p:txBody>
      </p:sp>
      <p:sp>
        <p:nvSpPr>
          <p:cNvPr id="22531" name="文本框 11"/>
          <p:cNvSpPr txBox="1">
            <a:spLocks noChangeArrowheads="1"/>
          </p:cNvSpPr>
          <p:nvPr/>
        </p:nvSpPr>
        <p:spPr bwMode="auto">
          <a:xfrm>
            <a:off x="839788" y="4129088"/>
            <a:ext cx="6973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502040204020203" pitchFamily="34" typeface="Segoe UI"/>
                <a:ea charset="-122" panose="020b0503020204020204" pitchFamily="34" typeface="微软雅黑"/>
              </a:defRPr>
            </a:lvl1pPr>
            <a:lvl2pPr indent="-285750" marL="742950">
              <a:defRPr>
                <a:solidFill>
                  <a:schemeClr val="tx1"/>
                </a:solidFill>
                <a:latin charset="0" panose="020b0502040204020203" pitchFamily="34" typeface="Segoe UI"/>
                <a:ea charset="-122" panose="020b0503020204020204" pitchFamily="34" typeface="微软雅黑"/>
              </a:defRPr>
            </a:lvl2pPr>
            <a:lvl3pPr indent="-228600" marL="1143000">
              <a:defRPr>
                <a:solidFill>
                  <a:schemeClr val="tx1"/>
                </a:solidFill>
                <a:latin charset="0" panose="020b0502040204020203" pitchFamily="34" typeface="Segoe UI"/>
                <a:ea charset="-122" panose="020b0503020204020204" pitchFamily="34" typeface="微软雅黑"/>
              </a:defRPr>
            </a:lvl3pPr>
            <a:lvl4pPr indent="-228600" marL="1600200">
              <a:defRPr>
                <a:solidFill>
                  <a:schemeClr val="tx1"/>
                </a:solidFill>
                <a:latin charset="0" panose="020b0502040204020203" pitchFamily="34" typeface="Segoe UI"/>
                <a:ea charset="-122" panose="020b0503020204020204" pitchFamily="34" typeface="微软雅黑"/>
              </a:defRPr>
            </a:lvl4pPr>
            <a:lvl5pPr indent="-228600" marL="2057400">
              <a:defRPr>
                <a:solidFill>
                  <a:schemeClr val="tx1"/>
                </a:solidFill>
                <a:latin charset="0" panose="020b0502040204020203" pitchFamily="34" typeface="Segoe UI"/>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502040204020203" pitchFamily="34" typeface="Segoe UI"/>
                <a:ea charset="-122" panose="020b0503020204020204" pitchFamily="34" typeface="微软雅黑"/>
              </a:defRPr>
            </a:lvl9pPr>
          </a:lstStyle>
          <a:p>
            <a:pPr algn="r" eaLnBrk="1" hangingPunct="1">
              <a:lnSpc>
                <a:spcPct val="125000"/>
              </a:lnSpc>
              <a:spcAft>
                <a:spcPts val="800"/>
              </a:spcAft>
            </a:pPr>
            <a:r>
              <a:rPr altLang="zh-CN" lang="en-US"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r="http://schemas.openxmlformats.org/officeDocument/2006/relationships" xmlns:a="http://schemas.openxmlformats.org/drawingml/2006/main" name="">
  <a:themeElements>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9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r="http://schemas.openxmlformats.org/officeDocument/2006/relationships" xmlns:a="http://schemas.openxmlformats.org/drawingml/2006/main" name="">
  <a:themeElements>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0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r="http://schemas.openxmlformats.org/officeDocument/2006/relationships" xmlns:a="http://schemas.openxmlformats.org/drawingml/2006/main" name="">
  <a:themeElements>
    <a:clrScheme name="1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1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1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2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
  <a:themeElements>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3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
  <a:themeElements>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4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r="http://schemas.openxmlformats.org/officeDocument/2006/relationships" xmlns:a="http://schemas.openxmlformats.org/drawingml/2006/main" name="">
  <a:themeElements>
    <a:clrScheme name="5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5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5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r="http://schemas.openxmlformats.org/officeDocument/2006/relationships" xmlns:a="http://schemas.openxmlformats.org/drawingml/2006/main" name="">
  <a:themeElements>
    <a:clrScheme name="6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6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6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r="http://schemas.openxmlformats.org/officeDocument/2006/relationships" xmlns:a="http://schemas.openxmlformats.org/drawingml/2006/main" name="">
  <a:themeElements>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7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r="http://schemas.openxmlformats.org/officeDocument/2006/relationships" xmlns:a="http://schemas.openxmlformats.org/drawingml/2006/main" name="">
  <a:themeElements>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8_Office 主题">
      <a:majorFont>
        <a:latin typeface="Segoe UI Light"/>
        <a:ea typeface="微软雅黑 Light"/>
        <a:cs typeface="Arial"/>
      </a:majorFont>
      <a:minorFont>
        <a:latin typeface="Segoe U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TW" normalizeH="0" smtClean="0" strike="noStrike" sz="1800" u="none">
            <a:ln>
              <a:noFill/>
            </a:ln>
            <a:solidFill>
              <a:schemeClr val="tx1"/>
            </a:solidFill>
            <a:effectLst/>
            <a:latin charset="0" pitchFamily="34" typeface="Segoe UI"/>
            <a:ea charset="-122" pitchFamily="34" typeface="微软雅黑"/>
          </a:defRPr>
        </a:defPPr>
      </a:lstStyle>
    </a:lnDef>
  </a:objectDefaults>
  <a:extraClrSchemeLst>
    <a:extraClrScheme>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vt="http://schemas.openxmlformats.org/officeDocument/2006/docPropsVTypes" xmlns="http://schemas.openxmlformats.org/officeDocument/2006/extended-properties">
  <Company>Microsoft</Company>
  <PresentationFormat>宽屏</PresentationFormat>
  <Paragraphs>214</Paragraphs>
  <Slides>23</Slides>
  <Notes>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23</vt:i4>
      </vt:variant>
    </vt:vector>
  </HeadingPairs>
  <TitlesOfParts>
    <vt:vector baseType="lpstr" size="34">
      <vt:lpstr>Arial</vt:lpstr>
      <vt:lpstr>Segoe UI Light</vt:lpstr>
      <vt:lpstr>微软雅黑 Light</vt:lpstr>
      <vt:lpstr>Segoe UI</vt:lpstr>
      <vt:lpstr>微软雅黑</vt:lpstr>
      <vt:lpstr>Calibri</vt:lpstr>
      <vt:lpstr>宋体</vt:lpstr>
      <vt:lpstr>Calibri Light</vt:lpstr>
      <vt:lpstr>Microsoft JhengHei</vt:lpstr>
      <vt:lpstr>Century Gothic</vt:lpstr>
      <vt:lpstr>Office 主题</vt:lpstr>
      <vt:lpstr>Business PowerPoint Template</vt:lpstr>
      <vt:lpstr>PowerPoint Presentation</vt:lpstr>
      <vt:lpstr>YOUR TITLE HERE</vt:lpstr>
      <vt:lpstr>PowerPoint Presentation</vt:lpstr>
      <vt:lpstr>YOUR TITLE HERE</vt:lpstr>
      <vt:lpstr>YOUR TITLE HERE</vt:lpstr>
      <vt:lpstr>PowerPoint Presentation</vt:lpstr>
      <vt:lpstr>YOUR TITLE HERE</vt:lpstr>
      <vt:lpstr>PowerPoint Presentation</vt:lpstr>
      <vt:lpstr>YOUR TITLE HERE</vt:lpstr>
      <vt:lpstr>YOUR TITLE HERE</vt:lpstr>
      <vt:lpstr>YOUR TITLE HERE</vt:lpstr>
      <vt:lpstr>YOUR TITLE HERE</vt:lpstr>
      <vt:lpstr>YOUR TITLE HERE</vt:lpstr>
      <vt:lpstr>YOUR TITLE HERE</vt:lpstr>
      <vt:lpstr>PowerPoint Presentation</vt:lpstr>
      <vt:lpstr>YOUR TITLE HERE</vt:lpstr>
      <vt:lpstr>YOUR TITLE HERE</vt:lpstr>
      <vt:lpstr>YOUR TITLE HERE</vt:lpstr>
      <vt:lpstr>YOUR TITLE HERE</vt:lpstr>
      <vt:lpstr>YOUR TITLE HERE</vt:lpstr>
      <vt:lpstr>YOUR TITLE HERE</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2014-05-23T07:15:45Z</dcterms:created>
  <cp:lastModifiedBy>Administrator</cp:lastModifiedBy>
  <dcterms:modified xsi:type="dcterms:W3CDTF">2021-08-20T10:57:13Z</dcterms:modified>
  <cp:revision>69</cp:revision>
  <dc:title>Business PowerPoint Template</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2052-9.1.0.5108</vt:lpwstr>
  </property>
</Properties>
</file>