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themeOverride+xml" PartName="/ppt/theme/themeOverride25.xml"/>
  <Override ContentType="application/vnd.openxmlformats-officedocument.themeOverride+xml" PartName="/ppt/theme/themeOverride26.xml"/>
  <Override ContentType="application/vnd.openxmlformats-officedocument.themeOverride+xml" PartName="/ppt/theme/themeOverride27.xml"/>
  <Override ContentType="application/vnd.openxmlformats-officedocument.themeOverride+xml" PartName="/ppt/theme/themeOverride28.xml"/>
  <Override ContentType="application/vnd.openxmlformats-officedocument.themeOverride+xml" PartName="/ppt/theme/themeOverride29.xml"/>
  <Override ContentType="application/vnd.openxmlformats-officedocument.themeOverride+xml" PartName="/ppt/theme/themeOverride30.xml"/>
  <Override ContentType="application/vnd.openxmlformats-officedocument.themeOverride+xml" PartName="/ppt/theme/themeOverride31.xml"/>
  <Override ContentType="application/vnd.openxmlformats-officedocument.themeOverride+xml" PartName="/ppt/theme/themeOverride3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7" r:id="rId2"/>
  </p:sldMasterIdLst>
  <p:notesMasterIdLst>
    <p:notesMasterId r:id="rId3"/>
  </p:notesMasterIdLst>
  <p:sldIdLst>
    <p:sldId id="256" r:id="rId4"/>
    <p:sldId id="650" r:id="rId5"/>
    <p:sldId id="651" r:id="rId6"/>
    <p:sldId id="287" r:id="rId7"/>
    <p:sldId id="261" r:id="rId8"/>
    <p:sldId id="288" r:id="rId9"/>
    <p:sldId id="289" r:id="rId10"/>
    <p:sldId id="290" r:id="rId11"/>
    <p:sldId id="291" r:id="rId12"/>
    <p:sldId id="652" r:id="rId13"/>
    <p:sldId id="279" r:id="rId14"/>
    <p:sldId id="653" r:id="rId15"/>
    <p:sldId id="263" r:id="rId16"/>
    <p:sldId id="303" r:id="rId17"/>
    <p:sldId id="304" r:id="rId18"/>
    <p:sldId id="305" r:id="rId19"/>
    <p:sldId id="654" r:id="rId20"/>
    <p:sldId id="638" r:id="rId21"/>
    <p:sldId id="639" r:id="rId22"/>
    <p:sldId id="640" r:id="rId23"/>
    <p:sldId id="641" r:id="rId24"/>
    <p:sldId id="655" r:id="rId25"/>
    <p:sldId id="642" r:id="rId26"/>
    <p:sldId id="656" r:id="rId27"/>
    <p:sldId id="643" r:id="rId28"/>
    <p:sldId id="644" r:id="rId29"/>
    <p:sldId id="657" r:id="rId30"/>
    <p:sldId id="645" r:id="rId31"/>
    <p:sldId id="310" r:id="rId32"/>
    <p:sldId id="646" r:id="rId33"/>
    <p:sldId id="647" r:id="rId34"/>
    <p:sldId id="648" r:id="rId35"/>
    <p:sldId id="649" r:id="rId36"/>
    <p:sldId id="658"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636" autoAdjust="0"/>
  </p:normalViewPr>
  <p:slideViewPr>
    <p:cSldViewPr snapToGrid="0" showGuides="1">
      <p:cViewPr varScale="1">
        <p:scale>
          <a:sx n="108" d="100"/>
          <a:sy n="108" d="100"/>
        </p:scale>
        <p:origin x="654" y="108"/>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tags/tag3.xml" Type="http://schemas.openxmlformats.org/officeDocument/2006/relationships/tags"/><Relationship Id="rId39" Target="presProps.xml" Type="http://schemas.openxmlformats.org/officeDocument/2006/relationships/presProps"/><Relationship Id="rId4" Target="slides/slide1.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BA943-4A06-440F-A8C2-BA411F91BEF8}" type="datetimeFigureOut">
              <a:rPr lang="zh-CN" altLang="en-US" smtClean="0"/>
              <a:t>2021/1/9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D6923-9ECB-447B-851F-90135E0FB4D6}" type="slidenum">
              <a:rPr lang="zh-CN" altLang="en-US" smtClean="0"/>
              <a:t>‹#›</a:t>
            </a:fld>
            <a:endParaRPr lang="zh-CN" altLang="en-US"/>
          </a:p>
        </p:txBody>
      </p:sp>
    </p:spTree>
    <p:extLst>
      <p:ext uri="{BB962C8B-B14F-4D97-AF65-F5344CB8AC3E}">
        <p14:creationId val="9089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609641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470754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687748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65314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232399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399829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695920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461234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965973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169075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1395966"/>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8" name="图片 7">
            <a:extLst>
              <a:ext uri="{FF2B5EF4-FFF2-40B4-BE49-F238E27FC236}">
                <a16:creationId xmlns:a16="http://schemas.microsoft.com/office/drawing/2014/main" id="{BD4928BE-3F49-4EA5-ABC2-BC3FC54A8927}"/>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spTree>
    <p:extLst>
      <p:ext uri="{BB962C8B-B14F-4D97-AF65-F5344CB8AC3E}">
        <p14:creationId val="403581819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48879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664788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600881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28948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24057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914142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97624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9341295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81639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52594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8" name="图片 7">
            <a:extLst>
              <a:ext uri="{FF2B5EF4-FFF2-40B4-BE49-F238E27FC236}">
                <a16:creationId xmlns:a16="http://schemas.microsoft.com/office/drawing/2014/main" id="{7CE69248-E3C3-45EE-B548-D43C7A7CA37C}"/>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sp>
        <p:nvSpPr>
          <p:cNvPr id="9" name="圆角矩形 43">
            <a:extLst>
              <a:ext uri="{FF2B5EF4-FFF2-40B4-BE49-F238E27FC236}">
                <a16:creationId xmlns:a16="http://schemas.microsoft.com/office/drawing/2014/main" id="{78E5F639-AC3A-494B-B611-39C3F8B1B90A}"/>
              </a:ext>
            </a:extLst>
          </p:cNvPr>
          <p:cNvSpPr/>
          <p:nvPr userDrawn="1"/>
        </p:nvSpPr>
        <p:spPr>
          <a:xfrm>
            <a:off x="2785534" y="269010"/>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chemeClr val="accent1"/>
                </a:solidFill>
                <a:effectLst/>
                <a:uLnTx/>
                <a:uFillTx/>
                <a:latin typeface="思源黑体 CN" panose="020f0302020204030204"/>
                <a:cs typeface="+mn-ea"/>
                <a:sym typeface="+mn-lt"/>
              </a:rPr>
              <a:t>01</a:t>
            </a:r>
            <a:endParaRPr kumimoji="0" lang="zh-CN" altLang="en-US" sz="4000" b="1" i="0" u="none" strike="noStrike" kern="1200" cap="none" spc="0" normalizeH="0" baseline="0" noProof="0">
              <a:ln>
                <a:noFill/>
              </a:ln>
              <a:solidFill>
                <a:schemeClr val="accent1"/>
              </a:solidFill>
              <a:effectLst/>
              <a:uLnTx/>
              <a:uFillTx/>
              <a:latin typeface="思源黑体 CN" panose="020f0302020204030204"/>
              <a:cs typeface="+mn-ea"/>
              <a:sym typeface="+mn-lt"/>
            </a:endParaRPr>
          </a:p>
        </p:txBody>
      </p:sp>
      <p:sp>
        <p:nvSpPr>
          <p:cNvPr id="10" name="文本框 9">
            <a:extLst>
              <a:ext uri="{FF2B5EF4-FFF2-40B4-BE49-F238E27FC236}">
                <a16:creationId xmlns:a16="http://schemas.microsoft.com/office/drawing/2014/main" id="{CC69622F-7A6F-4202-9ED8-E62AD2A916A7}"/>
              </a:ext>
            </a:extLst>
          </p:cNvPr>
          <p:cNvSpPr txBox="1"/>
          <p:nvPr userDrawn="1"/>
        </p:nvSpPr>
        <p:spPr>
          <a:xfrm>
            <a:off x="3587895" y="375019"/>
            <a:ext cx="6047172" cy="523220"/>
          </a:xfrm>
          <a:prstGeom prst="rect">
            <a:avLst/>
          </a:prstGeom>
          <a:noFill/>
        </p:spPr>
        <p:txBody>
          <a:bodyPr wrap="square" rtlCol="0">
            <a:spAutoFit/>
          </a:bodyPr>
          <a:lstStyle/>
          <a:p>
            <a:pPr lvl="0">
              <a:defRPr/>
            </a:pPr>
            <a:r>
              <a:rPr lang="zh-CN" altLang="en-US" sz="2800" b="1">
                <a:solidFill>
                  <a:schemeClr val="tx1">
                    <a:lumMod val="75000"/>
                    <a:lumOff val="25000"/>
                  </a:schemeClr>
                </a:solidFill>
                <a:cs typeface="+mn-ea"/>
                <a:sym typeface="+mn-lt"/>
              </a:rPr>
              <a:t>驾驶员基本素质及常见不良心理现象</a:t>
            </a:r>
          </a:p>
        </p:txBody>
      </p:sp>
      <p:pic>
        <p:nvPicPr>
          <p:cNvPr id="11" name="图片 10">
            <a:extLst>
              <a:ext uri="{FF2B5EF4-FFF2-40B4-BE49-F238E27FC236}">
                <a16:creationId xmlns:a16="http://schemas.microsoft.com/office/drawing/2014/main" id="{DAB2FD07-64B6-45EF-A9C4-4A47EF867D2E}"/>
              </a:ext>
            </a:extLst>
          </p:cNvPr>
          <p:cNvPicPr>
            <a:picLocks noChangeAspect="1"/>
          </p:cNvPicPr>
          <p:nvPr userDrawn="1"/>
        </p:nvPicPr>
        <p:blipFill>
          <a:blip r:embed="rId2">
            <a:extLst>
              <a:ext uri="{28A0092B-C50C-407E-A947-70E740481C1C}">
                <a14:useLocalDpi val="0"/>
              </a:ext>
            </a:extLst>
          </a:blip>
          <a:stretch>
            <a:fillRect/>
          </a:stretch>
        </p:blipFill>
        <p:spPr>
          <a:xfrm>
            <a:off x="-1" y="6731000"/>
            <a:ext cx="12192000" cy="127000"/>
          </a:xfrm>
          <a:prstGeom prst="rect">
            <a:avLst/>
          </a:prstGeom>
        </p:spPr>
      </p:pic>
    </p:spTree>
    <p:extLst>
      <p:ext uri="{BB962C8B-B14F-4D97-AF65-F5344CB8AC3E}">
        <p14:creationId val="335847409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pic>
        <p:nvPicPr>
          <p:cNvPr id="8" name="图片 7">
            <a:extLst>
              <a:ext uri="{FF2B5EF4-FFF2-40B4-BE49-F238E27FC236}">
                <a16:creationId xmlns:a16="http://schemas.microsoft.com/office/drawing/2014/main" id="{7CE69248-E3C3-45EE-B548-D43C7A7CA37C}"/>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sp>
        <p:nvSpPr>
          <p:cNvPr id="9" name="圆角矩形 43">
            <a:extLst>
              <a:ext uri="{FF2B5EF4-FFF2-40B4-BE49-F238E27FC236}">
                <a16:creationId xmlns:a16="http://schemas.microsoft.com/office/drawing/2014/main" id="{78E5F639-AC3A-494B-B611-39C3F8B1B90A}"/>
              </a:ext>
            </a:extLst>
          </p:cNvPr>
          <p:cNvSpPr/>
          <p:nvPr userDrawn="1"/>
        </p:nvSpPr>
        <p:spPr>
          <a:xfrm>
            <a:off x="3352801" y="269011"/>
            <a:ext cx="8012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ct val="0"/>
              </a:spcBef>
              <a:spcAft>
                <a:spcPct val="0"/>
              </a:spcAft>
              <a:buClrTx/>
              <a:buSzTx/>
              <a:buFontTx/>
              <a:buNone/>
            </a:pPr>
            <a:r>
              <a:rPr kumimoji="0" lang="en-US" altLang="zh-CN" sz="4000" b="1" i="0" u="none" strike="noStrike" cap="none" spc="0" normalizeH="0" baseline="0" noProof="0">
                <a:ln>
                  <a:noFill/>
                </a:ln>
                <a:solidFill>
                  <a:schemeClr val="accent1"/>
                </a:solidFill>
                <a:effectLst/>
                <a:uLnTx/>
                <a:uFillTx/>
                <a:latin typeface="思源黑体 CN" panose="020f0302020204030204"/>
                <a:cs typeface="+mn-ea"/>
                <a:sym typeface="+mn-lt"/>
              </a:rPr>
              <a:t>02</a:t>
            </a:r>
            <a:endParaRPr kumimoji="0" lang="zh-CN" altLang="en-US" sz="4000" b="1" i="0" u="none" strike="noStrike" cap="none" spc="0" normalizeH="0" baseline="0" noProof="0">
              <a:ln>
                <a:noFill/>
              </a:ln>
              <a:solidFill>
                <a:schemeClr val="accent1"/>
              </a:solidFill>
              <a:effectLst/>
              <a:uLnTx/>
              <a:uFillTx/>
              <a:latin typeface="思源黑体 CN" panose="020f0302020204030204"/>
              <a:cs typeface="+mn-ea"/>
              <a:sym typeface="+mn-lt"/>
            </a:endParaRPr>
          </a:p>
        </p:txBody>
      </p:sp>
      <p:sp>
        <p:nvSpPr>
          <p:cNvPr id="10" name="文本框 9">
            <a:extLst>
              <a:ext uri="{FF2B5EF4-FFF2-40B4-BE49-F238E27FC236}">
                <a16:creationId xmlns:a16="http://schemas.microsoft.com/office/drawing/2014/main" id="{CC69622F-7A6F-4202-9ED8-E62AD2A916A7}"/>
              </a:ext>
            </a:extLst>
          </p:cNvPr>
          <p:cNvSpPr txBox="1"/>
          <p:nvPr userDrawn="1"/>
        </p:nvSpPr>
        <p:spPr>
          <a:xfrm>
            <a:off x="4299095" y="375019"/>
            <a:ext cx="4624772" cy="523220"/>
          </a:xfrm>
          <a:prstGeom prst="rect">
            <a:avLst/>
          </a:prstGeom>
          <a:noFill/>
        </p:spPr>
        <p:txBody>
          <a:bodyPr wrap="square" rtlCol="0">
            <a:spAutoFit/>
          </a:bodyPr>
          <a:lstStyle/>
          <a:p>
            <a:pPr lvl="0">
              <a:defRPr/>
            </a:pPr>
            <a:r>
              <a:rPr lang="zh-CN" altLang="en-US" sz="2800" b="1">
                <a:solidFill>
                  <a:schemeClr val="tx1">
                    <a:lumMod val="75000"/>
                    <a:lumOff val="25000"/>
                  </a:schemeClr>
                </a:solidFill>
                <a:cs typeface="+mn-ea"/>
                <a:sym typeface="+mn-lt"/>
              </a:rPr>
              <a:t>严寒气候对车辆驾驶的影响</a:t>
            </a:r>
          </a:p>
        </p:txBody>
      </p:sp>
      <p:pic>
        <p:nvPicPr>
          <p:cNvPr id="6" name="图片 5">
            <a:extLst>
              <a:ext uri="{FF2B5EF4-FFF2-40B4-BE49-F238E27FC236}">
                <a16:creationId xmlns:a16="http://schemas.microsoft.com/office/drawing/2014/main" id="{74E0A4C9-329D-4C5F-8832-E5FC69252457}"/>
              </a:ext>
            </a:extLst>
          </p:cNvPr>
          <p:cNvPicPr>
            <a:picLocks noChangeAspect="1"/>
          </p:cNvPicPr>
          <p:nvPr userDrawn="1"/>
        </p:nvPicPr>
        <p:blipFill>
          <a:blip r:embed="rId2">
            <a:extLst>
              <a:ext uri="{28A0092B-C50C-407E-A947-70E740481C1C}">
                <a14:useLocalDpi val="0"/>
              </a:ext>
            </a:extLst>
          </a:blip>
          <a:stretch>
            <a:fillRect/>
          </a:stretch>
        </p:blipFill>
        <p:spPr>
          <a:xfrm>
            <a:off x="-1" y="6731000"/>
            <a:ext cx="12192000" cy="127000"/>
          </a:xfrm>
          <a:prstGeom prst="rect">
            <a:avLst/>
          </a:prstGeom>
        </p:spPr>
      </p:pic>
    </p:spTree>
    <p:extLst>
      <p:ext uri="{BB962C8B-B14F-4D97-AF65-F5344CB8AC3E}">
        <p14:creationId val="341029260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pic>
        <p:nvPicPr>
          <p:cNvPr id="8" name="图片 7">
            <a:extLst>
              <a:ext uri="{FF2B5EF4-FFF2-40B4-BE49-F238E27FC236}">
                <a16:creationId xmlns:a16="http://schemas.microsoft.com/office/drawing/2014/main" id="{7CE69248-E3C3-45EE-B548-D43C7A7CA37C}"/>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sp>
        <p:nvSpPr>
          <p:cNvPr id="9" name="圆角矩形 43">
            <a:extLst>
              <a:ext uri="{FF2B5EF4-FFF2-40B4-BE49-F238E27FC236}">
                <a16:creationId xmlns:a16="http://schemas.microsoft.com/office/drawing/2014/main" id="{78E5F639-AC3A-494B-B611-39C3F8B1B90A}"/>
              </a:ext>
            </a:extLst>
          </p:cNvPr>
          <p:cNvSpPr/>
          <p:nvPr userDrawn="1"/>
        </p:nvSpPr>
        <p:spPr>
          <a:xfrm>
            <a:off x="3247365" y="269011"/>
            <a:ext cx="77430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ct val="0"/>
              </a:spcBef>
              <a:spcAft>
                <a:spcPct val="0"/>
              </a:spcAft>
              <a:buClrTx/>
              <a:buSzTx/>
              <a:buFontTx/>
              <a:buNone/>
            </a:pPr>
            <a:r>
              <a:rPr kumimoji="0" lang="en-US" altLang="zh-CN" sz="4000" b="1" i="0" u="none" strike="noStrike" cap="none" spc="0" normalizeH="0" baseline="0" noProof="0">
                <a:ln>
                  <a:noFill/>
                </a:ln>
                <a:solidFill>
                  <a:schemeClr val="accent1"/>
                </a:solidFill>
                <a:effectLst/>
                <a:uLnTx/>
                <a:uFillTx/>
                <a:latin typeface="思源黑体 CN" panose="020f0302020204030204"/>
                <a:cs typeface="+mn-ea"/>
                <a:sym typeface="+mn-lt"/>
              </a:rPr>
              <a:t>03</a:t>
            </a:r>
            <a:endParaRPr kumimoji="0" lang="zh-CN" altLang="en-US" sz="4000" b="1" i="0" u="none" strike="noStrike" cap="none" spc="0" normalizeH="0" baseline="0" noProof="0">
              <a:ln>
                <a:noFill/>
              </a:ln>
              <a:solidFill>
                <a:schemeClr val="accent1"/>
              </a:solidFill>
              <a:effectLst/>
              <a:uLnTx/>
              <a:uFillTx/>
              <a:latin typeface="思源黑体 CN" panose="020f0302020204030204"/>
              <a:cs typeface="+mn-ea"/>
              <a:sym typeface="+mn-lt"/>
            </a:endParaRPr>
          </a:p>
        </p:txBody>
      </p:sp>
      <p:sp>
        <p:nvSpPr>
          <p:cNvPr id="10" name="文本框 9">
            <a:extLst>
              <a:ext uri="{FF2B5EF4-FFF2-40B4-BE49-F238E27FC236}">
                <a16:creationId xmlns:a16="http://schemas.microsoft.com/office/drawing/2014/main" id="{CC69622F-7A6F-4202-9ED8-E62AD2A916A7}"/>
              </a:ext>
            </a:extLst>
          </p:cNvPr>
          <p:cNvSpPr txBox="1"/>
          <p:nvPr userDrawn="1"/>
        </p:nvSpPr>
        <p:spPr>
          <a:xfrm>
            <a:off x="4127645" y="375019"/>
            <a:ext cx="4982488" cy="523220"/>
          </a:xfrm>
          <a:prstGeom prst="rect">
            <a:avLst/>
          </a:prstGeom>
          <a:noFill/>
        </p:spPr>
        <p:txBody>
          <a:bodyPr wrap="square" rtlCol="0">
            <a:spAutoFit/>
          </a:bodyPr>
          <a:lstStyle/>
          <a:p>
            <a:pPr lvl="0">
              <a:defRPr/>
            </a:pPr>
            <a:r>
              <a:rPr lang="zh-CN" altLang="en-US" sz="2800" b="1">
                <a:solidFill>
                  <a:schemeClr val="tx1">
                    <a:lumMod val="75000"/>
                    <a:lumOff val="25000"/>
                  </a:schemeClr>
                </a:solidFill>
                <a:cs typeface="+mn-ea"/>
                <a:sym typeface="+mn-lt"/>
              </a:rPr>
              <a:t>确保冬季安全行车的“四要素”</a:t>
            </a:r>
          </a:p>
        </p:txBody>
      </p:sp>
      <p:pic>
        <p:nvPicPr>
          <p:cNvPr id="6" name="图片 5">
            <a:extLst>
              <a:ext uri="{FF2B5EF4-FFF2-40B4-BE49-F238E27FC236}">
                <a16:creationId xmlns:a16="http://schemas.microsoft.com/office/drawing/2014/main" id="{2B7BA63B-85EF-4CC5-B73F-D05F0A9831D3}"/>
              </a:ext>
            </a:extLst>
          </p:cNvPr>
          <p:cNvPicPr>
            <a:picLocks noChangeAspect="1"/>
          </p:cNvPicPr>
          <p:nvPr userDrawn="1"/>
        </p:nvPicPr>
        <p:blipFill>
          <a:blip r:embed="rId2">
            <a:extLst>
              <a:ext uri="{28A0092B-C50C-407E-A947-70E740481C1C}">
                <a14:useLocalDpi val="0"/>
              </a:ext>
            </a:extLst>
          </a:blip>
          <a:stretch>
            <a:fillRect/>
          </a:stretch>
        </p:blipFill>
        <p:spPr>
          <a:xfrm>
            <a:off x="-1" y="6731000"/>
            <a:ext cx="12192000" cy="127000"/>
          </a:xfrm>
          <a:prstGeom prst="rect">
            <a:avLst/>
          </a:prstGeom>
        </p:spPr>
      </p:pic>
    </p:spTree>
    <p:extLst>
      <p:ext uri="{BB962C8B-B14F-4D97-AF65-F5344CB8AC3E}">
        <p14:creationId val="355096854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pic>
        <p:nvPicPr>
          <p:cNvPr id="8" name="图片 7">
            <a:extLst>
              <a:ext uri="{FF2B5EF4-FFF2-40B4-BE49-F238E27FC236}">
                <a16:creationId xmlns:a16="http://schemas.microsoft.com/office/drawing/2014/main" id="{7CE69248-E3C3-45EE-B548-D43C7A7CA37C}"/>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sp>
        <p:nvSpPr>
          <p:cNvPr id="9" name="圆角矩形 43">
            <a:extLst>
              <a:ext uri="{FF2B5EF4-FFF2-40B4-BE49-F238E27FC236}">
                <a16:creationId xmlns:a16="http://schemas.microsoft.com/office/drawing/2014/main" id="{78E5F639-AC3A-494B-B611-39C3F8B1B90A}"/>
              </a:ext>
            </a:extLst>
          </p:cNvPr>
          <p:cNvSpPr/>
          <p:nvPr userDrawn="1"/>
        </p:nvSpPr>
        <p:spPr>
          <a:xfrm>
            <a:off x="4104615" y="269011"/>
            <a:ext cx="7806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ct val="0"/>
              </a:spcBef>
              <a:spcAft>
                <a:spcPct val="0"/>
              </a:spcAft>
              <a:buClrTx/>
              <a:buSzTx/>
              <a:buFontTx/>
              <a:buNone/>
            </a:pPr>
            <a:r>
              <a:rPr kumimoji="0" lang="en-US" altLang="zh-CN" sz="4000" b="1" i="0" u="none" strike="noStrike" cap="none" spc="0" normalizeH="0" baseline="0" noProof="0">
                <a:ln>
                  <a:noFill/>
                </a:ln>
                <a:solidFill>
                  <a:schemeClr val="accent1"/>
                </a:solidFill>
                <a:effectLst/>
                <a:uLnTx/>
                <a:uFillTx/>
                <a:latin typeface="思源黑体 CN" panose="020f0302020204030204"/>
                <a:cs typeface="+mn-ea"/>
                <a:sym typeface="+mn-lt"/>
              </a:rPr>
              <a:t>04</a:t>
            </a:r>
            <a:endParaRPr kumimoji="0" lang="zh-CN" altLang="en-US" sz="4000" b="1" i="0" u="none" strike="noStrike" cap="none" spc="0" normalizeH="0" baseline="0" noProof="0">
              <a:ln>
                <a:noFill/>
              </a:ln>
              <a:solidFill>
                <a:schemeClr val="accent1"/>
              </a:solidFill>
              <a:effectLst/>
              <a:uLnTx/>
              <a:uFillTx/>
              <a:latin typeface="思源黑体 CN" panose="020f0302020204030204"/>
              <a:cs typeface="+mn-ea"/>
              <a:sym typeface="+mn-lt"/>
            </a:endParaRPr>
          </a:p>
        </p:txBody>
      </p:sp>
      <p:sp>
        <p:nvSpPr>
          <p:cNvPr id="10" name="文本框 9">
            <a:extLst>
              <a:ext uri="{FF2B5EF4-FFF2-40B4-BE49-F238E27FC236}">
                <a16:creationId xmlns:a16="http://schemas.microsoft.com/office/drawing/2014/main" id="{CC69622F-7A6F-4202-9ED8-E62AD2A916A7}"/>
              </a:ext>
            </a:extLst>
          </p:cNvPr>
          <p:cNvSpPr txBox="1"/>
          <p:nvPr userDrawn="1"/>
        </p:nvSpPr>
        <p:spPr>
          <a:xfrm>
            <a:off x="4984894" y="375019"/>
            <a:ext cx="3193905" cy="523220"/>
          </a:xfrm>
          <a:prstGeom prst="rect">
            <a:avLst/>
          </a:prstGeom>
          <a:noFill/>
        </p:spPr>
        <p:txBody>
          <a:bodyPr wrap="square" rtlCol="0">
            <a:spAutoFit/>
          </a:bodyPr>
          <a:lstStyle/>
          <a:p>
            <a:pPr lvl="0">
              <a:defRPr/>
            </a:pPr>
            <a:r>
              <a:rPr lang="zh-CN" altLang="en-US" sz="2800" b="1">
                <a:solidFill>
                  <a:schemeClr val="tx1">
                    <a:lumMod val="75000"/>
                    <a:lumOff val="25000"/>
                  </a:schemeClr>
                </a:solidFill>
                <a:cs typeface="+mn-ea"/>
                <a:sym typeface="+mn-lt"/>
              </a:rPr>
              <a:t>冰雪道路安全驾驶</a:t>
            </a:r>
          </a:p>
        </p:txBody>
      </p:sp>
      <p:pic>
        <p:nvPicPr>
          <p:cNvPr id="6" name="图片 5">
            <a:extLst>
              <a:ext uri="{FF2B5EF4-FFF2-40B4-BE49-F238E27FC236}">
                <a16:creationId xmlns:a16="http://schemas.microsoft.com/office/drawing/2014/main" id="{07D1EEE6-00CF-48D2-AA7F-4DEFF212F58E}"/>
              </a:ext>
            </a:extLst>
          </p:cNvPr>
          <p:cNvPicPr>
            <a:picLocks noChangeAspect="1"/>
          </p:cNvPicPr>
          <p:nvPr userDrawn="1"/>
        </p:nvPicPr>
        <p:blipFill>
          <a:blip r:embed="rId2">
            <a:extLst>
              <a:ext uri="{28A0092B-C50C-407E-A947-70E740481C1C}">
                <a14:useLocalDpi val="0"/>
              </a:ext>
            </a:extLst>
          </a:blip>
          <a:stretch>
            <a:fillRect/>
          </a:stretch>
        </p:blipFill>
        <p:spPr>
          <a:xfrm>
            <a:off x="-1" y="6731000"/>
            <a:ext cx="12192000" cy="127000"/>
          </a:xfrm>
          <a:prstGeom prst="rect">
            <a:avLst/>
          </a:prstGeom>
        </p:spPr>
      </p:pic>
    </p:spTree>
    <p:extLst>
      <p:ext uri="{BB962C8B-B14F-4D97-AF65-F5344CB8AC3E}">
        <p14:creationId val="364738392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pic>
        <p:nvPicPr>
          <p:cNvPr id="8" name="图片 7">
            <a:extLst>
              <a:ext uri="{FF2B5EF4-FFF2-40B4-BE49-F238E27FC236}">
                <a16:creationId xmlns:a16="http://schemas.microsoft.com/office/drawing/2014/main" id="{7CE69248-E3C3-45EE-B548-D43C7A7CA37C}"/>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sp>
        <p:nvSpPr>
          <p:cNvPr id="9" name="圆角矩形 43">
            <a:extLst>
              <a:ext uri="{FF2B5EF4-FFF2-40B4-BE49-F238E27FC236}">
                <a16:creationId xmlns:a16="http://schemas.microsoft.com/office/drawing/2014/main" id="{78E5F639-AC3A-494B-B611-39C3F8B1B90A}"/>
              </a:ext>
            </a:extLst>
          </p:cNvPr>
          <p:cNvSpPr/>
          <p:nvPr userDrawn="1"/>
        </p:nvSpPr>
        <p:spPr>
          <a:xfrm>
            <a:off x="4091915" y="269011"/>
            <a:ext cx="801818"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ct val="0"/>
              </a:spcBef>
              <a:spcAft>
                <a:spcPct val="0"/>
              </a:spcAft>
              <a:buClrTx/>
              <a:buSzTx/>
              <a:buFontTx/>
              <a:buNone/>
            </a:pPr>
            <a:r>
              <a:rPr kumimoji="0" lang="en-US" altLang="zh-CN" sz="4000" b="1" i="0" u="none" strike="noStrike" cap="none" spc="0" normalizeH="0" baseline="0" noProof="0">
                <a:ln>
                  <a:noFill/>
                </a:ln>
                <a:solidFill>
                  <a:schemeClr val="accent1"/>
                </a:solidFill>
                <a:effectLst/>
                <a:uLnTx/>
                <a:uFillTx/>
                <a:latin typeface="思源黑体 CN" panose="020f0302020204030204"/>
                <a:cs typeface="+mn-ea"/>
                <a:sym typeface="+mn-lt"/>
              </a:rPr>
              <a:t>05</a:t>
            </a:r>
            <a:endParaRPr kumimoji="0" lang="zh-CN" altLang="en-US" sz="4000" b="1" i="0" u="none" strike="noStrike" cap="none" spc="0" normalizeH="0" baseline="0" noProof="0">
              <a:ln>
                <a:noFill/>
              </a:ln>
              <a:solidFill>
                <a:schemeClr val="accent1"/>
              </a:solidFill>
              <a:effectLst/>
              <a:uLnTx/>
              <a:uFillTx/>
              <a:latin typeface="思源黑体 CN" panose="020f0302020204030204"/>
              <a:cs typeface="+mn-ea"/>
              <a:sym typeface="+mn-lt"/>
            </a:endParaRPr>
          </a:p>
        </p:txBody>
      </p:sp>
      <p:sp>
        <p:nvSpPr>
          <p:cNvPr id="10" name="文本框 9">
            <a:extLst>
              <a:ext uri="{FF2B5EF4-FFF2-40B4-BE49-F238E27FC236}">
                <a16:creationId xmlns:a16="http://schemas.microsoft.com/office/drawing/2014/main" id="{CC69622F-7A6F-4202-9ED8-E62AD2A916A7}"/>
              </a:ext>
            </a:extLst>
          </p:cNvPr>
          <p:cNvSpPr txBox="1"/>
          <p:nvPr userDrawn="1"/>
        </p:nvSpPr>
        <p:spPr>
          <a:xfrm>
            <a:off x="4972195" y="375019"/>
            <a:ext cx="3115190" cy="523220"/>
          </a:xfrm>
          <a:prstGeom prst="rect">
            <a:avLst/>
          </a:prstGeom>
          <a:noFill/>
        </p:spPr>
        <p:txBody>
          <a:bodyPr wrap="square" rtlCol="0">
            <a:spAutoFit/>
          </a:bodyPr>
          <a:lstStyle/>
          <a:p>
            <a:pPr lvl="0">
              <a:defRPr/>
            </a:pPr>
            <a:r>
              <a:rPr lang="zh-CN" altLang="en-US" sz="2800" b="1">
                <a:solidFill>
                  <a:schemeClr val="tx1">
                    <a:lumMod val="75000"/>
                    <a:lumOff val="25000"/>
                  </a:schemeClr>
                </a:solidFill>
                <a:cs typeface="+mn-ea"/>
                <a:sym typeface="+mn-lt"/>
              </a:rPr>
              <a:t>浓雾天气安全驾驶</a:t>
            </a:r>
          </a:p>
        </p:txBody>
      </p:sp>
      <p:pic>
        <p:nvPicPr>
          <p:cNvPr id="6" name="图片 5">
            <a:extLst>
              <a:ext uri="{FF2B5EF4-FFF2-40B4-BE49-F238E27FC236}">
                <a16:creationId xmlns:a16="http://schemas.microsoft.com/office/drawing/2014/main" id="{D45B095F-95CC-4BB5-AA05-83BF2C6A548B}"/>
              </a:ext>
            </a:extLst>
          </p:cNvPr>
          <p:cNvPicPr>
            <a:picLocks noChangeAspect="1"/>
          </p:cNvPicPr>
          <p:nvPr userDrawn="1"/>
        </p:nvPicPr>
        <p:blipFill>
          <a:blip r:embed="rId2">
            <a:extLst>
              <a:ext uri="{28A0092B-C50C-407E-A947-70E740481C1C}">
                <a14:useLocalDpi val="0"/>
              </a:ext>
            </a:extLst>
          </a:blip>
          <a:stretch>
            <a:fillRect/>
          </a:stretch>
        </p:blipFill>
        <p:spPr>
          <a:xfrm>
            <a:off x="-1" y="6731000"/>
            <a:ext cx="12192000" cy="127000"/>
          </a:xfrm>
          <a:prstGeom prst="rect">
            <a:avLst/>
          </a:prstGeom>
        </p:spPr>
      </p:pic>
    </p:spTree>
    <p:extLst>
      <p:ext uri="{BB962C8B-B14F-4D97-AF65-F5344CB8AC3E}">
        <p14:creationId val="123140990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pic>
        <p:nvPicPr>
          <p:cNvPr id="8" name="图片 7">
            <a:extLst>
              <a:ext uri="{FF2B5EF4-FFF2-40B4-BE49-F238E27FC236}">
                <a16:creationId xmlns:a16="http://schemas.microsoft.com/office/drawing/2014/main" id="{7CE69248-E3C3-45EE-B548-D43C7A7CA37C}"/>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sp>
        <p:nvSpPr>
          <p:cNvPr id="9" name="圆角矩形 43">
            <a:extLst>
              <a:ext uri="{FF2B5EF4-FFF2-40B4-BE49-F238E27FC236}">
                <a16:creationId xmlns:a16="http://schemas.microsoft.com/office/drawing/2014/main" id="{78E5F639-AC3A-494B-B611-39C3F8B1B90A}"/>
              </a:ext>
            </a:extLst>
          </p:cNvPr>
          <p:cNvSpPr/>
          <p:nvPr userDrawn="1"/>
        </p:nvSpPr>
        <p:spPr>
          <a:xfrm>
            <a:off x="3374365" y="269011"/>
            <a:ext cx="77430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ct val="0"/>
              </a:spcBef>
              <a:spcAft>
                <a:spcPct val="0"/>
              </a:spcAft>
              <a:buClrTx/>
              <a:buSzTx/>
              <a:buFontTx/>
              <a:buNone/>
            </a:pPr>
            <a:r>
              <a:rPr kumimoji="0" lang="en-US" altLang="zh-CN" sz="4000" b="1" i="0" u="none" strike="noStrike" cap="none" spc="0" normalizeH="0" baseline="0" noProof="0">
                <a:ln>
                  <a:noFill/>
                </a:ln>
                <a:solidFill>
                  <a:schemeClr val="accent1"/>
                </a:solidFill>
                <a:effectLst/>
                <a:uLnTx/>
                <a:uFillTx/>
                <a:latin typeface="思源黑体 CN" panose="020f0302020204030204"/>
                <a:cs typeface="+mn-ea"/>
                <a:sym typeface="+mn-lt"/>
              </a:rPr>
              <a:t>06</a:t>
            </a:r>
            <a:endParaRPr kumimoji="0" lang="zh-CN" altLang="en-US" sz="4000" b="1" i="0" u="none" strike="noStrike" cap="none" spc="0" normalizeH="0" baseline="0" noProof="0">
              <a:ln>
                <a:noFill/>
              </a:ln>
              <a:solidFill>
                <a:schemeClr val="accent1"/>
              </a:solidFill>
              <a:effectLst/>
              <a:uLnTx/>
              <a:uFillTx/>
              <a:latin typeface="思源黑体 CN" panose="020f0302020204030204"/>
              <a:cs typeface="+mn-ea"/>
              <a:sym typeface="+mn-lt"/>
            </a:endParaRPr>
          </a:p>
        </p:txBody>
      </p:sp>
      <p:sp>
        <p:nvSpPr>
          <p:cNvPr id="10" name="文本框 9">
            <a:extLst>
              <a:ext uri="{FF2B5EF4-FFF2-40B4-BE49-F238E27FC236}">
                <a16:creationId xmlns:a16="http://schemas.microsoft.com/office/drawing/2014/main" id="{CC69622F-7A6F-4202-9ED8-E62AD2A916A7}"/>
              </a:ext>
            </a:extLst>
          </p:cNvPr>
          <p:cNvSpPr txBox="1"/>
          <p:nvPr userDrawn="1"/>
        </p:nvSpPr>
        <p:spPr>
          <a:xfrm>
            <a:off x="4254645" y="375019"/>
            <a:ext cx="4652288" cy="523220"/>
          </a:xfrm>
          <a:prstGeom prst="rect">
            <a:avLst/>
          </a:prstGeom>
          <a:noFill/>
        </p:spPr>
        <p:txBody>
          <a:bodyPr wrap="square" rtlCol="0">
            <a:spAutoFit/>
          </a:bodyPr>
          <a:lstStyle/>
          <a:p>
            <a:pPr lvl="0">
              <a:defRPr/>
            </a:pPr>
            <a:r>
              <a:rPr lang="zh-CN" altLang="en-US" sz="2800" b="1">
                <a:solidFill>
                  <a:schemeClr val="tx1">
                    <a:lumMod val="75000"/>
                    <a:lumOff val="25000"/>
                  </a:schemeClr>
                </a:solidFill>
                <a:cs typeface="+mn-ea"/>
                <a:sym typeface="+mn-lt"/>
              </a:rPr>
              <a:t>冬季行车安全自救方案实例</a:t>
            </a:r>
          </a:p>
        </p:txBody>
      </p:sp>
      <p:pic>
        <p:nvPicPr>
          <p:cNvPr id="6" name="图片 5">
            <a:extLst>
              <a:ext uri="{FF2B5EF4-FFF2-40B4-BE49-F238E27FC236}">
                <a16:creationId xmlns:a16="http://schemas.microsoft.com/office/drawing/2014/main" id="{5D4A0440-D9AC-4A2A-A47B-A19E88F67ACA}"/>
              </a:ext>
            </a:extLst>
          </p:cNvPr>
          <p:cNvPicPr>
            <a:picLocks noChangeAspect="1"/>
          </p:cNvPicPr>
          <p:nvPr userDrawn="1"/>
        </p:nvPicPr>
        <p:blipFill>
          <a:blip r:embed="rId2">
            <a:extLst>
              <a:ext uri="{28A0092B-C50C-407E-A947-70E740481C1C}">
                <a14:useLocalDpi val="0"/>
              </a:ext>
            </a:extLst>
          </a:blip>
          <a:stretch>
            <a:fillRect/>
          </a:stretch>
        </p:blipFill>
        <p:spPr>
          <a:xfrm>
            <a:off x="-1" y="6731000"/>
            <a:ext cx="12192000" cy="127000"/>
          </a:xfrm>
          <a:prstGeom prst="rect">
            <a:avLst/>
          </a:prstGeom>
        </p:spPr>
      </p:pic>
    </p:spTree>
    <p:extLst>
      <p:ext uri="{BB962C8B-B14F-4D97-AF65-F5344CB8AC3E}">
        <p14:creationId val="60327154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pic>
        <p:nvPicPr>
          <p:cNvPr id="8" name="图片 7">
            <a:extLst>
              <a:ext uri="{FF2B5EF4-FFF2-40B4-BE49-F238E27FC236}">
                <a16:creationId xmlns:a16="http://schemas.microsoft.com/office/drawing/2014/main" id="{7CE69248-E3C3-45EE-B548-D43C7A7CA37C}"/>
              </a:ext>
            </a:extLst>
          </p:cNvPr>
          <p:cNvPicPr>
            <a:picLocks noChangeAspect="1"/>
          </p:cNvPicPr>
          <p:nvPr userDrawn="1"/>
        </p:nvPicPr>
        <p:blipFill>
          <a:blip r:embed="rId1">
            <a:extLst>
              <a:ext uri="{28A0092B-C50C-407E-A947-70E740481C1C}">
                <a14:useLocalDpi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A5E3BB74-9630-4831-B261-CEA74043CFD2}"/>
              </a:ext>
            </a:extLst>
          </p:cNvPr>
          <p:cNvPicPr>
            <a:picLocks noChangeAspect="1"/>
          </p:cNvPicPr>
          <p:nvPr userDrawn="1"/>
        </p:nvPicPr>
        <p:blipFill>
          <a:blip r:embed="rId2">
            <a:extLst>
              <a:ext uri="{28A0092B-C50C-407E-A947-70E740481C1C}">
                <a14:useLocalDpi val="0"/>
              </a:ext>
            </a:extLst>
          </a:blip>
          <a:stretch>
            <a:fillRect/>
          </a:stretch>
        </p:blipFill>
        <p:spPr>
          <a:xfrm>
            <a:off x="-1" y="6731000"/>
            <a:ext cx="12192000" cy="127000"/>
          </a:xfrm>
          <a:prstGeom prst="rect">
            <a:avLst/>
          </a:prstGeom>
        </p:spPr>
      </p:pic>
      <p:sp>
        <p:nvSpPr>
          <p:cNvPr id="9" name="圆角矩形 43">
            <a:extLst>
              <a:ext uri="{FF2B5EF4-FFF2-40B4-BE49-F238E27FC236}">
                <a16:creationId xmlns:a16="http://schemas.microsoft.com/office/drawing/2014/main" id="{78E5F639-AC3A-494B-B611-39C3F8B1B90A}"/>
              </a:ext>
            </a:extLst>
          </p:cNvPr>
          <p:cNvSpPr/>
          <p:nvPr userDrawn="1"/>
        </p:nvSpPr>
        <p:spPr>
          <a:xfrm>
            <a:off x="4098265" y="269011"/>
            <a:ext cx="778535"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ct val="0"/>
              </a:spcBef>
              <a:spcAft>
                <a:spcPct val="0"/>
              </a:spcAft>
              <a:buClrTx/>
              <a:buSzTx/>
              <a:buFontTx/>
              <a:buNone/>
            </a:pPr>
            <a:r>
              <a:rPr kumimoji="0" lang="en-US" altLang="zh-CN" sz="4000" b="1" i="0" u="none" strike="noStrike" cap="none" spc="0" normalizeH="0" baseline="0" noProof="0">
                <a:ln>
                  <a:noFill/>
                </a:ln>
                <a:solidFill>
                  <a:schemeClr val="accent1"/>
                </a:solidFill>
                <a:effectLst/>
                <a:uLnTx/>
                <a:uFillTx/>
                <a:latin typeface="思源黑体 CN" panose="020f0302020204030204"/>
                <a:cs typeface="+mn-ea"/>
                <a:sym typeface="+mn-lt"/>
              </a:rPr>
              <a:t>07</a:t>
            </a:r>
            <a:endParaRPr kumimoji="0" lang="zh-CN" altLang="en-US" sz="4000" b="1" i="0" u="none" strike="noStrike" cap="none" spc="0" normalizeH="0" baseline="0" noProof="0">
              <a:ln>
                <a:noFill/>
              </a:ln>
              <a:solidFill>
                <a:schemeClr val="accent1"/>
              </a:solidFill>
              <a:effectLst/>
              <a:uLnTx/>
              <a:uFillTx/>
              <a:latin typeface="思源黑体 CN" panose="020f0302020204030204"/>
              <a:cs typeface="+mn-ea"/>
              <a:sym typeface="+mn-lt"/>
            </a:endParaRPr>
          </a:p>
        </p:txBody>
      </p:sp>
      <p:sp>
        <p:nvSpPr>
          <p:cNvPr id="10" name="文本框 9">
            <a:extLst>
              <a:ext uri="{FF2B5EF4-FFF2-40B4-BE49-F238E27FC236}">
                <a16:creationId xmlns:a16="http://schemas.microsoft.com/office/drawing/2014/main" id="{CC69622F-7A6F-4202-9ED8-E62AD2A916A7}"/>
              </a:ext>
            </a:extLst>
          </p:cNvPr>
          <p:cNvSpPr txBox="1"/>
          <p:nvPr userDrawn="1"/>
        </p:nvSpPr>
        <p:spPr>
          <a:xfrm>
            <a:off x="4978545" y="375019"/>
            <a:ext cx="3183322" cy="523220"/>
          </a:xfrm>
          <a:prstGeom prst="rect">
            <a:avLst/>
          </a:prstGeom>
          <a:noFill/>
        </p:spPr>
        <p:txBody>
          <a:bodyPr wrap="square" rtlCol="0">
            <a:spAutoFit/>
          </a:bodyPr>
          <a:lstStyle/>
          <a:p>
            <a:pPr lvl="0">
              <a:defRPr/>
            </a:pPr>
            <a:r>
              <a:rPr lang="zh-CN" altLang="en-US" sz="2800" b="1">
                <a:solidFill>
                  <a:schemeClr val="tx1">
                    <a:lumMod val="75000"/>
                    <a:lumOff val="25000"/>
                  </a:schemeClr>
                </a:solidFill>
                <a:cs typeface="+mn-ea"/>
                <a:sym typeface="+mn-lt"/>
              </a:rPr>
              <a:t>冬季安全行车提示</a:t>
            </a:r>
          </a:p>
        </p:txBody>
      </p:sp>
    </p:spTree>
    <p:extLst>
      <p:ext uri="{BB962C8B-B14F-4D97-AF65-F5344CB8AC3E}">
        <p14:creationId val="65743524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784469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34244517-8C9C-4186-8A45-9324C745E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654BDAD-A024-40C3-907E-7E8677172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FC136-D604-453D-85B9-CE61DD5A0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392E5-564F-4EEB-BE8D-08676AFD687C}"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1B8BCF15-17A3-4449-AF27-7FE3E1134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9D2863A-0B7C-4377-A4F3-9F4FCB09F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5B40F-408C-488F-B8A7-C110FA5C825A}" type="slidenum">
              <a:rPr lang="zh-CN" altLang="en-US" smtClean="0"/>
              <a:t>‹#›</a:t>
            </a:fld>
            <a:endParaRPr lang="zh-CN" altLang="en-US"/>
          </a:p>
        </p:txBody>
      </p:sp>
    </p:spTree>
    <p:extLst>
      <p:ext uri="{BB962C8B-B14F-4D97-AF65-F5344CB8AC3E}">
        <p14:creationId val="344211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63554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11" Target="../tags/tag1.xml" Type="http://schemas.openxmlformats.org/officeDocument/2006/relationships/tags"/><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0.xml" Type="http://schemas.openxmlformats.org/officeDocument/2006/relationships/themeOverr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1.xml" Type="http://schemas.openxmlformats.org/officeDocument/2006/relationships/themeOverride"/><Relationship Id="rId3" Target="../notesSlides/notesSlide8.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2.xml" Type="http://schemas.openxmlformats.org/officeDocument/2006/relationships/themeOverr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3.xml" Type="http://schemas.openxmlformats.org/officeDocument/2006/relationships/themeOverride"/><Relationship Id="rId3"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4.xml" Type="http://schemas.openxmlformats.org/officeDocument/2006/relationships/themeOverride"/><Relationship Id="rId3"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5.xml" Type="http://schemas.openxmlformats.org/officeDocument/2006/relationships/themeOverride"/><Relationship Id="rId3" Target="../media/image1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6.xml" Type="http://schemas.openxmlformats.org/officeDocument/2006/relationships/themeOverride"/><Relationship Id="rId3" Target="../media/image2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7.xml" Type="http://schemas.openxmlformats.org/officeDocument/2006/relationships/themeOverr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8.xml" Type="http://schemas.openxmlformats.org/officeDocument/2006/relationships/themeOverride"/><Relationship Id="rId3" Target="../notesSlides/notesSlide9.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9.xml" Type="http://schemas.openxmlformats.org/officeDocument/2006/relationships/themeOverride"/><Relationship Id="rId3" Target="../media/image21.png" Type="http://schemas.openxmlformats.org/officeDocument/2006/relationships/image"/><Relationship Id="rId4"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xml" Type="http://schemas.openxmlformats.org/officeDocument/2006/relationships/themeOverride"/><Relationship Id="rId3" Target="../notesSlides/notesSlide2.xml" Type="http://schemas.openxmlformats.org/officeDocument/2006/relationships/notesSlid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0.xml" Type="http://schemas.openxmlformats.org/officeDocument/2006/relationships/themeOverride"/><Relationship Id="rId3" Target="../media/image23.png" Type="http://schemas.openxmlformats.org/officeDocument/2006/relationships/image"/><Relationship Id="rId4" Target="../media/image2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1.xml" Type="http://schemas.openxmlformats.org/officeDocument/2006/relationships/themeOverr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2.xml" Type="http://schemas.openxmlformats.org/officeDocument/2006/relationships/themeOverr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theme/themeOverride23.xml" Type="http://schemas.openxmlformats.org/officeDocument/2006/relationships/themeOverr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4.xml" Type="http://schemas.openxmlformats.org/officeDocument/2006/relationships/themeOverr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5.xml" Type="http://schemas.openxmlformats.org/officeDocument/2006/relationships/themeOverride"/><Relationship Id="rId3" Target="../media/image2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6.xml" Type="http://schemas.openxmlformats.org/officeDocument/2006/relationships/themeOverride"/><Relationship Id="rId3" Target="../media/image2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 Id="rId2" Target="../theme/themeOverride27.xml" Type="http://schemas.openxmlformats.org/officeDocument/2006/relationships/themeOverride"/></Relationships>
</file>

<file path=ppt/slides/_rels/slide29.xml.rels><?xml version="1.0" encoding="UTF-8" standalone="yes"?><Relationships xmlns="http://schemas.openxmlformats.org/package/2006/relationships"><Relationship Id="rId1" Target="../slideLayouts/slideLayout8.xml" Type="http://schemas.openxmlformats.org/officeDocument/2006/relationships/slideLayout"/><Relationship Id="rId2" Target="../theme/themeOverride28.xml" Type="http://schemas.openxmlformats.org/officeDocument/2006/relationships/themeOverride"/><Relationship Id="rId3" Target="../notesSlides/notesSlide10.xml" Type="http://schemas.openxmlformats.org/officeDocument/2006/relationships/notesSlide"/><Relationship Id="rId4"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xml" Type="http://schemas.openxmlformats.org/officeDocument/2006/relationships/themeOverr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 Id="rId2" Target="../theme/themeOverride29.xml" Type="http://schemas.openxmlformats.org/officeDocument/2006/relationships/themeOverride"/><Relationship Id="rId3" Target="../media/image2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8.xml" Type="http://schemas.openxmlformats.org/officeDocument/2006/relationships/slideLayout"/><Relationship Id="rId2" Target="../theme/themeOverride30.xml" Type="http://schemas.openxmlformats.org/officeDocument/2006/relationships/themeOverride"/><Relationship Id="rId3" Target="../media/image29.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 Id="rId2" Target="../theme/themeOverride31.xml" Type="http://schemas.openxmlformats.org/officeDocument/2006/relationships/themeOverride"/><Relationship Id="rId3" Target="../media/image30.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theme/themeOverride32.xml" Type="http://schemas.openxmlformats.org/officeDocument/2006/relationships/themeOverride"/><Relationship Id="rId3" Target="../media/image3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xml" Type="http://schemas.openxmlformats.org/officeDocument/2006/relationships/tags"/><Relationship Id="rId2" Target="../notesSlides/notesSlide1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4.xml" Type="http://schemas.openxmlformats.org/officeDocument/2006/relationships/themeOverride"/><Relationship Id="rId3"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5.xml" Type="http://schemas.openxmlformats.org/officeDocument/2006/relationships/themeOverride"/><Relationship Id="rId3" Target="../notesSlides/notesSlide3.xml" Type="http://schemas.openxmlformats.org/officeDocument/2006/relationships/notesSlide"/><Relationship Id="rId4"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6.xml" Type="http://schemas.openxmlformats.org/officeDocument/2006/relationships/themeOverride"/><Relationship Id="rId3" Target="../notesSlides/notesSlide4.xml" Type="http://schemas.openxmlformats.org/officeDocument/2006/relationships/notesSlide"/><Relationship Id="rId4"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7.xml" Type="http://schemas.openxmlformats.org/officeDocument/2006/relationships/themeOverride"/><Relationship Id="rId3" Target="../notesSlides/notesSlide5.xml" Type="http://schemas.openxmlformats.org/officeDocument/2006/relationships/notesSlide"/><Relationship Id="rId4"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8.xml" Type="http://schemas.openxmlformats.org/officeDocument/2006/relationships/themeOverride"/><Relationship Id="rId3" Target="../notesSlides/notesSlide6.xml" Type="http://schemas.openxmlformats.org/officeDocument/2006/relationships/notesSlide"/><Relationship Id="rId4"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9.xml" Type="http://schemas.openxmlformats.org/officeDocument/2006/relationships/themeOverride"/><Relationship Id="rId3" Target="../notesSlides/notesSlide7.xml" Type="http://schemas.openxmlformats.org/officeDocument/2006/relationships/notesSlide"/><Relationship Id="rId4"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a:extLst>
              <a:ext uri="{FF2B5EF4-FFF2-40B4-BE49-F238E27FC236}">
                <a16:creationId xmlns:a16="http://schemas.microsoft.com/office/drawing/2014/main" id="{CC5CBD9D-DD6C-4023-B6B2-A155A79ABED6}"/>
              </a:ext>
            </a:extLst>
          </p:cNvPr>
          <p:cNvGrpSpPr/>
          <p:nvPr/>
        </p:nvGrpSpPr>
        <p:grpSpPr>
          <a:xfrm>
            <a:off x="0" y="5668467"/>
            <a:ext cx="12192001" cy="1113676"/>
            <a:chOff x="0" y="5160781"/>
            <a:chExt cx="12192001" cy="1296087"/>
          </a:xfrm>
        </p:grpSpPr>
        <p:pic>
          <p:nvPicPr>
            <p:cNvPr id="11" name="图片 10">
              <a:extLst>
                <a:ext uri="{FF2B5EF4-FFF2-40B4-BE49-F238E27FC236}">
                  <a16:creationId xmlns:a16="http://schemas.microsoft.com/office/drawing/2014/main" id="{A206EFCD-596E-4A8D-9A5B-A26319CAE0DA}"/>
                </a:ext>
              </a:extLst>
            </p:cNvPr>
            <p:cNvPicPr>
              <a:picLocks noChangeAspect="1"/>
            </p:cNvPicPr>
            <p:nvPr/>
          </p:nvPicPr>
          <p:blipFill>
            <a:blip r:embed="rId4">
              <a:extLst>
                <a:ext uri="{28A0092B-C50C-407E-A947-70E740481C1C}">
                  <a14:useLocalDpi val="0"/>
                </a:ext>
              </a:extLst>
            </a:blip>
            <a:srcRect b="15708"/>
            <a:stretch>
              <a:fillRect/>
            </a:stretch>
          </p:blipFill>
          <p:spPr>
            <a:xfrm>
              <a:off x="1735229" y="5230169"/>
              <a:ext cx="1947771" cy="1226699"/>
            </a:xfrm>
            <a:prstGeom prst="rect">
              <a:avLst/>
            </a:prstGeom>
          </p:spPr>
        </p:pic>
        <p:pic>
          <p:nvPicPr>
            <p:cNvPr id="13" name="图片 12">
              <a:extLst>
                <a:ext uri="{FF2B5EF4-FFF2-40B4-BE49-F238E27FC236}">
                  <a16:creationId xmlns:a16="http://schemas.microsoft.com/office/drawing/2014/main" id="{EF8C0DDD-DC29-4480-B47F-1B82D6CB3559}"/>
                </a:ext>
              </a:extLst>
            </p:cNvPr>
            <p:cNvPicPr>
              <a:picLocks noChangeAspect="1"/>
            </p:cNvPicPr>
            <p:nvPr/>
          </p:nvPicPr>
          <p:blipFill>
            <a:blip r:embed="rId5">
              <a:extLst>
                <a:ext uri="{28A0092B-C50C-407E-A947-70E740481C1C}">
                  <a14:useLocalDpi val="0"/>
                </a:ext>
              </a:extLst>
            </a:blip>
            <a:stretch>
              <a:fillRect/>
            </a:stretch>
          </p:blipFill>
          <p:spPr>
            <a:xfrm>
              <a:off x="0" y="5160781"/>
              <a:ext cx="1844431" cy="1296087"/>
            </a:xfrm>
            <a:prstGeom prst="rect">
              <a:avLst/>
            </a:prstGeom>
          </p:spPr>
        </p:pic>
        <p:pic>
          <p:nvPicPr>
            <p:cNvPr id="14" name="图片 13">
              <a:extLst>
                <a:ext uri="{FF2B5EF4-FFF2-40B4-BE49-F238E27FC236}">
                  <a16:creationId xmlns:a16="http://schemas.microsoft.com/office/drawing/2014/main" id="{D317D3D5-AB23-48E5-A6D6-B214A4D60A47}"/>
                </a:ext>
              </a:extLst>
            </p:cNvPr>
            <p:cNvPicPr>
              <a:picLocks noChangeAspect="1"/>
            </p:cNvPicPr>
            <p:nvPr/>
          </p:nvPicPr>
          <p:blipFill>
            <a:blip r:embed="rId4">
              <a:extLst>
                <a:ext uri="{28A0092B-C50C-407E-A947-70E740481C1C}">
                  <a14:useLocalDpi val="0"/>
                </a:ext>
              </a:extLst>
            </a:blip>
            <a:srcRect b="15708"/>
            <a:stretch>
              <a:fillRect/>
            </a:stretch>
          </p:blipFill>
          <p:spPr>
            <a:xfrm>
              <a:off x="5418229" y="5230169"/>
              <a:ext cx="1947771" cy="1226699"/>
            </a:xfrm>
            <a:prstGeom prst="rect">
              <a:avLst/>
            </a:prstGeom>
          </p:spPr>
        </p:pic>
        <p:pic>
          <p:nvPicPr>
            <p:cNvPr id="15" name="图片 14">
              <a:extLst>
                <a:ext uri="{FF2B5EF4-FFF2-40B4-BE49-F238E27FC236}">
                  <a16:creationId xmlns:a16="http://schemas.microsoft.com/office/drawing/2014/main" id="{FC597D13-9BBF-443F-9A93-17C2B7D5DBC6}"/>
                </a:ext>
              </a:extLst>
            </p:cNvPr>
            <p:cNvPicPr>
              <a:picLocks noChangeAspect="1"/>
            </p:cNvPicPr>
            <p:nvPr/>
          </p:nvPicPr>
          <p:blipFill>
            <a:blip r:embed="rId5">
              <a:extLst>
                <a:ext uri="{28A0092B-C50C-407E-A947-70E740481C1C}">
                  <a14:useLocalDpi val="0"/>
                </a:ext>
              </a:extLst>
            </a:blip>
            <a:stretch>
              <a:fillRect/>
            </a:stretch>
          </p:blipFill>
          <p:spPr>
            <a:xfrm>
              <a:off x="3683000" y="5160781"/>
              <a:ext cx="1844431" cy="1296087"/>
            </a:xfrm>
            <a:prstGeom prst="rect">
              <a:avLst/>
            </a:prstGeom>
          </p:spPr>
        </p:pic>
        <p:pic>
          <p:nvPicPr>
            <p:cNvPr id="16" name="图片 15">
              <a:extLst>
                <a:ext uri="{FF2B5EF4-FFF2-40B4-BE49-F238E27FC236}">
                  <a16:creationId xmlns:a16="http://schemas.microsoft.com/office/drawing/2014/main" id="{3A874536-BF4D-4A7F-A282-46423FF723D6}"/>
                </a:ext>
              </a:extLst>
            </p:cNvPr>
            <p:cNvPicPr>
              <a:picLocks noChangeAspect="1"/>
            </p:cNvPicPr>
            <p:nvPr/>
          </p:nvPicPr>
          <p:blipFill>
            <a:blip r:embed="rId4">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7" name="图片 16">
              <a:extLst>
                <a:ext uri="{FF2B5EF4-FFF2-40B4-BE49-F238E27FC236}">
                  <a16:creationId xmlns:a16="http://schemas.microsoft.com/office/drawing/2014/main" id="{EE9EEE3F-E02F-452B-9628-438F112AD36E}"/>
                </a:ext>
              </a:extLst>
            </p:cNvPr>
            <p:cNvPicPr>
              <a:picLocks noChangeAspect="1"/>
            </p:cNvPicPr>
            <p:nvPr/>
          </p:nvPicPr>
          <p:blipFill>
            <a:blip r:embed="rId5">
              <a:extLst>
                <a:ext uri="{28A0092B-C50C-407E-A947-70E740481C1C}">
                  <a14:useLocalDpi val="0"/>
                </a:ext>
              </a:extLst>
            </a:blip>
            <a:stretch>
              <a:fillRect/>
            </a:stretch>
          </p:blipFill>
          <p:spPr>
            <a:xfrm>
              <a:off x="7366000" y="5160781"/>
              <a:ext cx="1844431" cy="1296087"/>
            </a:xfrm>
            <a:prstGeom prst="rect">
              <a:avLst/>
            </a:prstGeom>
          </p:spPr>
        </p:pic>
        <p:pic>
          <p:nvPicPr>
            <p:cNvPr id="19" name="图片 18">
              <a:extLst>
                <a:ext uri="{FF2B5EF4-FFF2-40B4-BE49-F238E27FC236}">
                  <a16:creationId xmlns:a16="http://schemas.microsoft.com/office/drawing/2014/main" id="{1944026E-1FE7-4FFF-9F69-B4FFB1549E40}"/>
                </a:ext>
              </a:extLst>
            </p:cNvPr>
            <p:cNvPicPr>
              <a:picLocks noChangeAspect="1"/>
            </p:cNvPicPr>
            <p:nvPr/>
          </p:nvPicPr>
          <p:blipFill>
            <a:blip r:embed="rId5">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7" name="图片 6">
            <a:extLst>
              <a:ext uri="{FF2B5EF4-FFF2-40B4-BE49-F238E27FC236}">
                <a16:creationId xmlns:a16="http://schemas.microsoft.com/office/drawing/2014/main" id="{A72BA7A8-05FA-4D04-A5BC-AEF0F740BFA1}"/>
              </a:ext>
            </a:extLst>
          </p:cNvPr>
          <p:cNvPicPr>
            <a:picLocks noChangeAspect="1"/>
          </p:cNvPicPr>
          <p:nvPr/>
        </p:nvPicPr>
        <p:blipFill>
          <a:blip r:embed="rId6">
            <a:extLst>
              <a:ext uri="{28A0092B-C50C-407E-A947-70E740481C1C}">
                <a14:useLocalDpi val="0"/>
              </a:ext>
            </a:extLst>
          </a:blip>
          <a:stretch>
            <a:fillRect/>
          </a:stretch>
        </p:blipFill>
        <p:spPr>
          <a:xfrm>
            <a:off x="0" y="0"/>
            <a:ext cx="12192000" cy="330200"/>
          </a:xfrm>
          <a:prstGeom prst="rect">
            <a:avLst/>
          </a:prstGeom>
        </p:spPr>
      </p:pic>
      <p:pic>
        <p:nvPicPr>
          <p:cNvPr id="9" name="图片 8">
            <a:extLst>
              <a:ext uri="{FF2B5EF4-FFF2-40B4-BE49-F238E27FC236}">
                <a16:creationId xmlns:a16="http://schemas.microsoft.com/office/drawing/2014/main" id="{E03388C7-AA08-4741-B834-AFDB347D6CEF}"/>
              </a:ext>
            </a:extLst>
          </p:cNvPr>
          <p:cNvPicPr>
            <a:picLocks noChangeAspect="1"/>
          </p:cNvPicPr>
          <p:nvPr/>
        </p:nvPicPr>
        <p:blipFill>
          <a:blip r:embed="rId7">
            <a:extLst>
              <a:ext uri="{28A0092B-C50C-407E-A947-70E740481C1C}">
                <a14:useLocalDpi val="0"/>
              </a:ext>
            </a:extLst>
          </a:blip>
          <a:srcRect t="54144"/>
          <a:stretch>
            <a:fillRect/>
          </a:stretch>
        </p:blipFill>
        <p:spPr>
          <a:xfrm flipH="1">
            <a:off x="0" y="6413500"/>
            <a:ext cx="12192000" cy="457200"/>
          </a:xfrm>
          <a:prstGeom prst="rect">
            <a:avLst/>
          </a:prstGeom>
        </p:spPr>
      </p:pic>
      <p:pic>
        <p:nvPicPr>
          <p:cNvPr id="24" name="图片 23">
            <a:extLst>
              <a:ext uri="{FF2B5EF4-FFF2-40B4-BE49-F238E27FC236}">
                <a16:creationId xmlns:a16="http://schemas.microsoft.com/office/drawing/2014/main" id="{5A36E6FF-DF11-411A-8355-7C2A13D60FFE}"/>
              </a:ext>
            </a:extLst>
          </p:cNvPr>
          <p:cNvPicPr>
            <a:picLocks noChangeAspect="1"/>
          </p:cNvPicPr>
          <p:nvPr/>
        </p:nvPicPr>
        <p:blipFill>
          <a:blip r:embed="rId8">
            <a:extLst>
              <a:ext uri="{28A0092B-C50C-407E-A947-70E740481C1C}">
                <a14:useLocalDpi val="0"/>
              </a:ext>
            </a:extLst>
          </a:blip>
          <a:srcRect b="3918"/>
          <a:stretch>
            <a:fillRect/>
          </a:stretch>
        </p:blipFill>
        <p:spPr>
          <a:xfrm>
            <a:off x="8833529" y="3645354"/>
            <a:ext cx="3340150" cy="3225346"/>
          </a:xfrm>
          <a:prstGeom prst="rect">
            <a:avLst/>
          </a:prstGeom>
        </p:spPr>
      </p:pic>
      <p:pic>
        <p:nvPicPr>
          <p:cNvPr id="30" name="图片 29">
            <a:extLst>
              <a:ext uri="{FF2B5EF4-FFF2-40B4-BE49-F238E27FC236}">
                <a16:creationId xmlns:a16="http://schemas.microsoft.com/office/drawing/2014/main" id="{C5F50DBA-5D47-4BED-92D9-022E53ADC239}"/>
              </a:ext>
            </a:extLst>
          </p:cNvPr>
          <p:cNvPicPr>
            <a:picLocks noChangeAspect="1"/>
          </p:cNvPicPr>
          <p:nvPr/>
        </p:nvPicPr>
        <p:blipFill>
          <a:blip r:embed="rId9">
            <a:extLst>
              <a:ext uri="{28A0092B-C50C-407E-A947-70E740481C1C}">
                <a14:useLocalDpi val="0"/>
              </a:ext>
            </a:extLst>
          </a:blip>
          <a:srcRect b="1944" l="32003" t="1"/>
          <a:stretch>
            <a:fillRect/>
          </a:stretch>
        </p:blipFill>
        <p:spPr>
          <a:xfrm>
            <a:off x="237517" y="3557186"/>
            <a:ext cx="2345218" cy="3225346"/>
          </a:xfrm>
          <a:prstGeom prst="rect">
            <a:avLst/>
          </a:prstGeom>
        </p:spPr>
      </p:pic>
      <p:sp>
        <p:nvSpPr>
          <p:cNvPr id="31" name="文本框 30">
            <a:extLst>
              <a:ext uri="{FF2B5EF4-FFF2-40B4-BE49-F238E27FC236}">
                <a16:creationId xmlns:a16="http://schemas.microsoft.com/office/drawing/2014/main" id="{F27E1F62-FF38-41E9-BF74-1E32F6656A08}"/>
              </a:ext>
            </a:extLst>
          </p:cNvPr>
          <p:cNvSpPr txBox="1"/>
          <p:nvPr/>
        </p:nvSpPr>
        <p:spPr>
          <a:xfrm>
            <a:off x="1878597" y="1540925"/>
            <a:ext cx="9123680" cy="143256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800" u="none">
                <a:ln>
                  <a:noFill/>
                </a:ln>
                <a:solidFill>
                  <a:schemeClr val="tx1">
                    <a:lumMod val="75000"/>
                    <a:lumOff val="25000"/>
                  </a:schemeClr>
                </a:solidFill>
                <a:effectLst/>
                <a:uLnTx/>
                <a:uFillTx/>
                <a:latin charset="-122" panose="00020600040101010101" pitchFamily="18" typeface="汉仪铸字比心体W"/>
                <a:ea charset="-122" panose="00020600040101010101" pitchFamily="18" typeface="汉仪铸字比心体W"/>
                <a:cs typeface="+mn-ea"/>
                <a:sym typeface="+mn-lt"/>
              </a:rPr>
              <a:t>冬季行车安全教育</a:t>
            </a:r>
          </a:p>
        </p:txBody>
      </p:sp>
      <p:sp>
        <p:nvSpPr>
          <p:cNvPr id="32" name="文本框 31">
            <a:extLst>
              <a:ext uri="{FF2B5EF4-FFF2-40B4-BE49-F238E27FC236}">
                <a16:creationId xmlns:a16="http://schemas.microsoft.com/office/drawing/2014/main" id="{E842E7ED-4BBD-47AE-9AA6-0F331326FA28}"/>
              </a:ext>
            </a:extLst>
          </p:cNvPr>
          <p:cNvSpPr txBox="1"/>
          <p:nvPr/>
        </p:nvSpPr>
        <p:spPr>
          <a:xfrm>
            <a:off x="2115455" y="2859867"/>
            <a:ext cx="8229600" cy="518160"/>
          </a:xfrm>
          <a:prstGeom prst="rect">
            <a:avLst/>
          </a:prstGeom>
          <a:noFill/>
        </p:spPr>
        <p:txBody>
          <a:bodyPr rtlCol="0" wrap="square">
            <a:spAutoFit/>
            <a:scene3d>
              <a:camera prst="orthographicFront"/>
              <a:lightRig dir="t" rig="threePt"/>
            </a:scene3d>
            <a:sp3d contourW="12700"/>
          </a:bodyPr>
          <a:lstStyle/>
          <a:p>
            <a:pPr algn="dist" lvl="0">
              <a:defRPr/>
            </a:pPr>
            <a:r>
              <a:rPr altLang="zh-CN" b="1" lang="en-US" sz="2800">
                <a:solidFill>
                  <a:schemeClr val="tx1">
                    <a:lumMod val="75000"/>
                    <a:lumOff val="25000"/>
                  </a:schemeClr>
                </a:solidFill>
                <a:cs typeface="+mn-ea"/>
                <a:sym typeface="+mn-lt"/>
              </a:rPr>
              <a:t>Winter driving safety education</a:t>
            </a:r>
          </a:p>
        </p:txBody>
      </p:sp>
      <p:cxnSp>
        <p:nvCxnSpPr>
          <p:cNvPr id="33" name="直接连接符 32">
            <a:extLst>
              <a:ext uri="{FF2B5EF4-FFF2-40B4-BE49-F238E27FC236}">
                <a16:creationId xmlns:a16="http://schemas.microsoft.com/office/drawing/2014/main" id="{E486FABA-DA66-4817-9C6C-C7FBCBA20312}"/>
              </a:ext>
            </a:extLst>
          </p:cNvPr>
          <p:cNvCxnSpPr/>
          <p:nvPr/>
        </p:nvCxnSpPr>
        <p:spPr>
          <a:xfrm>
            <a:off x="3498644" y="4128119"/>
            <a:ext cx="54632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图片 34">
            <a:extLst>
              <a:ext uri="{FF2B5EF4-FFF2-40B4-BE49-F238E27FC236}">
                <a16:creationId xmlns:a16="http://schemas.microsoft.com/office/drawing/2014/main" id="{3FA81379-C63E-427B-8A78-CAE3E64E261C}"/>
              </a:ext>
            </a:extLst>
          </p:cNvPr>
          <p:cNvPicPr>
            <a:picLocks noChangeAspect="1"/>
          </p:cNvPicPr>
          <p:nvPr/>
        </p:nvPicPr>
        <p:blipFill>
          <a:blip r:embed="rId10">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b="87912" l="34880" r="32264"/>
          <a:stretch>
            <a:fillRect/>
          </a:stretch>
        </p:blipFill>
        <p:spPr>
          <a:xfrm>
            <a:off x="4540250" y="-413526"/>
            <a:ext cx="3175000" cy="1752232"/>
          </a:xfrm>
          <a:prstGeom prst="rect">
            <a:avLst/>
          </a:prstGeom>
        </p:spPr>
      </p:pic>
      <p:sp>
        <p:nvSpPr>
          <p:cNvPr id="37" name="文本框 36">
            <a:extLst>
              <a:ext uri="{FF2B5EF4-FFF2-40B4-BE49-F238E27FC236}">
                <a16:creationId xmlns:a16="http://schemas.microsoft.com/office/drawing/2014/main" id="{46EFAFEF-A540-47B1-899C-8D31CC4338FD}"/>
              </a:ext>
            </a:extLst>
          </p:cNvPr>
          <p:cNvSpPr txBox="1"/>
          <p:nvPr/>
        </p:nvSpPr>
        <p:spPr>
          <a:xfrm>
            <a:off x="3596430" y="3530309"/>
            <a:ext cx="5170158" cy="579120"/>
          </a:xfrm>
          <a:prstGeom prst="rect">
            <a:avLst/>
          </a:prstGeom>
          <a:noFill/>
        </p:spPr>
        <p:txBody>
          <a:bodyPr wrap="square">
            <a:spAutoFit/>
          </a:bodyPr>
          <a:lstStyle/>
          <a:p>
            <a:pPr algn="ctr"/>
            <a:r>
              <a:rPr altLang="en-US" b="1" lang="zh-CN" spc="300" sz="3200">
                <a:solidFill>
                  <a:schemeClr val="tx1">
                    <a:lumMod val="75000"/>
                    <a:lumOff val="25000"/>
                  </a:schemeClr>
                </a:solidFill>
                <a:latin typeface="+mn-lt"/>
                <a:ea typeface="+mn-ea"/>
                <a:cs typeface="+mn-ea"/>
                <a:sym typeface="+mn-lt"/>
              </a:rPr>
              <a:t>某某交通安全大队</a:t>
            </a:r>
          </a:p>
        </p:txBody>
      </p:sp>
      <p:sp>
        <p:nvSpPr>
          <p:cNvPr id="38" name="椭圆 37">
            <a:extLst>
              <a:ext uri="{FF2B5EF4-FFF2-40B4-BE49-F238E27FC236}">
                <a16:creationId xmlns:a16="http://schemas.microsoft.com/office/drawing/2014/main" id="{9854BE53-75B0-445D-A654-1AEFA8E69B66}"/>
              </a:ext>
            </a:extLst>
          </p:cNvPr>
          <p:cNvSpPr/>
          <p:nvPr/>
        </p:nvSpPr>
        <p:spPr>
          <a:xfrm>
            <a:off x="3807539"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a:extLst>
              <a:ext uri="{FF2B5EF4-FFF2-40B4-BE49-F238E27FC236}">
                <a16:creationId xmlns:a16="http://schemas.microsoft.com/office/drawing/2014/main" id="{09EEC1D2-C90E-424C-B239-772A69ABEC7C}"/>
              </a:ext>
            </a:extLst>
          </p:cNvPr>
          <p:cNvSpPr/>
          <p:nvPr/>
        </p:nvSpPr>
        <p:spPr>
          <a:xfrm>
            <a:off x="8270028"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Group 15">
            <a:extLst>
              <a:ext uri="{FF2B5EF4-FFF2-40B4-BE49-F238E27FC236}">
                <a16:creationId xmlns:a16="http://schemas.microsoft.com/office/drawing/2014/main" id="{C767DC0E-F46A-42E7-87EF-9E01E7EB996C}"/>
              </a:ext>
            </a:extLst>
          </p:cNvPr>
          <p:cNvGrpSpPr/>
          <p:nvPr/>
        </p:nvGrpSpPr>
        <p:grpSpPr>
          <a:xfrm>
            <a:off x="3683000" y="5224194"/>
            <a:ext cx="2560080" cy="396240"/>
            <a:chOff x="2577247" y="6278320"/>
            <a:chExt cx="2560080" cy="396240"/>
          </a:xfrm>
        </p:grpSpPr>
        <p:sp>
          <p:nvSpPr>
            <p:cNvPr id="47" name="矩形 46">
              <a:extLst>
                <a:ext uri="{FF2B5EF4-FFF2-40B4-BE49-F238E27FC236}">
                  <a16:creationId xmlns:a16="http://schemas.microsoft.com/office/drawing/2014/main" id="{C01A0AC4-B815-4B55-B508-37A2AC3B6E10}"/>
                </a:ext>
              </a:extLst>
            </p:cNvPr>
            <p:cNvSpPr/>
            <p:nvPr/>
          </p:nvSpPr>
          <p:spPr>
            <a:xfrm>
              <a:off x="3049447" y="6278320"/>
              <a:ext cx="20878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0000">
                      <a:lumMod val="85000"/>
                      <a:lumOff val="15000"/>
                    </a:srgbClr>
                  </a:solidFill>
                  <a:effectLst/>
                  <a:uLnTx/>
                  <a:uFillTx/>
                  <a:latin panose="020f0302020204030204" typeface="思源黑体 CN"/>
                  <a:cs typeface="+mn-ea"/>
                  <a:sym typeface="+mn-lt"/>
                </a:rPr>
                <a:t>演讲人：优页PPT</a:t>
              </a:r>
            </a:p>
          </p:txBody>
        </p:sp>
        <p:sp>
          <p:nvSpPr>
            <p:cNvPr id="48" name="delivery-package_45936">
              <a:extLst>
                <a:ext uri="{FF2B5EF4-FFF2-40B4-BE49-F238E27FC236}">
                  <a16:creationId xmlns:a16="http://schemas.microsoft.com/office/drawing/2014/main" id="{E364CC41-5AF3-4C26-A6BD-0F21CBD0B345}"/>
                </a:ext>
              </a:extLst>
            </p:cNvPr>
            <p:cNvSpPr>
              <a:spLocks noChangeAspect="1"/>
            </p:cNvSpPr>
            <p:nvPr/>
          </p:nvSpPr>
          <p:spPr bwMode="auto">
            <a:xfrm>
              <a:off x="2577247" y="6334409"/>
              <a:ext cx="472199" cy="287929"/>
            </a:xfrm>
            <a:custGeom>
              <a:gdLst>
                <a:gd fmla="*/ 7438 w 9604" name="T0"/>
                <a:gd fmla="*/ 530 h 5856" name="T1"/>
                <a:gd fmla="*/ 2766 w 9604" name="T2"/>
                <a:gd fmla="*/ 2321 h 5856" name="T3"/>
                <a:gd fmla="*/ 2431 w 9604" name="T4"/>
                <a:gd fmla="*/ 4849 h 5856" name="T5"/>
                <a:gd fmla="*/ 3711 w 9604" name="T6"/>
                <a:gd fmla="*/ 5856 h 5856" name="T7"/>
                <a:gd fmla="*/ 7906 w 9604" name="T8"/>
                <a:gd fmla="*/ 5266 h 5856" name="T9"/>
                <a:gd fmla="*/ 9186 w 9604" name="T10"/>
                <a:gd fmla="*/ 5856 h 5856" name="T11"/>
                <a:gd fmla="*/ 9604 w 9604" name="T12"/>
                <a:gd fmla="*/ 3709 h 5856" name="T13"/>
                <a:gd fmla="*/ 4180 w 9604" name="T14"/>
                <a:gd fmla="*/ 914 h 5856" name="T15"/>
                <a:gd fmla="*/ 8436 w 9604" name="T16"/>
                <a:gd fmla="*/ 2182 h 5856" name="T17"/>
                <a:gd fmla="*/ 8219 w 9604" name="T18"/>
                <a:gd fmla="*/ 2153 h 5856" name="T19"/>
                <a:gd fmla="*/ 6655 w 9604" name="T20"/>
                <a:gd fmla="*/ 2153 h 5856" name="T21"/>
                <a:gd fmla="*/ 3181 w 9604" name="T22"/>
                <a:gd fmla="*/ 2182 h 5856" name="T23"/>
                <a:gd fmla="*/ 7964 w 9604" name="T24"/>
                <a:gd fmla="*/ 2154 h 5856" name="T25"/>
                <a:gd fmla="*/ 7439 w 9604" name="T26"/>
                <a:gd fmla="*/ 1628 h 5856" name="T27"/>
                <a:gd fmla="*/ 3325 w 9604" name="T28"/>
                <a:gd fmla="*/ 4215 h 5856" name="T29"/>
                <a:gd fmla="*/ 3325 w 9604" name="T30"/>
                <a:gd fmla="*/ 3203 h 5856" name="T31"/>
                <a:gd fmla="*/ 3325 w 9604" name="T32"/>
                <a:gd fmla="*/ 4215 h 5856" name="T33"/>
                <a:gd fmla="*/ 4340 w 9604" name="T34"/>
                <a:gd fmla="*/ 4133 h 5856" name="T35"/>
                <a:gd fmla="*/ 4340 w 9604" name="T36"/>
                <a:gd fmla="*/ 3877 h 5856" name="T37"/>
                <a:gd fmla="*/ 7406 w 9604" name="T38"/>
                <a:gd fmla="*/ 4005 h 5856" name="T39"/>
                <a:gd fmla="*/ 7278 w 9604" name="T40"/>
                <a:gd fmla="*/ 3690 h 5856" name="T41"/>
                <a:gd fmla="*/ 4212 w 9604" name="T42"/>
                <a:gd fmla="*/ 3562 h 5856" name="T43"/>
                <a:gd fmla="*/ 7278 w 9604" name="T44"/>
                <a:gd fmla="*/ 3434 h 5856" name="T45"/>
                <a:gd fmla="*/ 7278 w 9604" name="T46"/>
                <a:gd fmla="*/ 3690 h 5856" name="T47"/>
                <a:gd fmla="*/ 7786 w 9604" name="T48"/>
                <a:gd fmla="*/ 3709 h 5856" name="T49"/>
                <a:gd fmla="*/ 8798 w 9604" name="T50"/>
                <a:gd fmla="*/ 3709 h 5856" name="T51"/>
                <a:gd fmla="*/ 1294 w 9604" name="T52"/>
                <a:gd fmla="*/ 0 h 5856" name="T53"/>
                <a:gd fmla="*/ 1294 w 9604" name="T54"/>
                <a:gd fmla="*/ 2586 h 5856" name="T55"/>
                <a:gd fmla="*/ 1294 w 9604" name="T56"/>
                <a:gd fmla="*/ 0 h 5856" name="T57"/>
                <a:gd fmla="*/ 1466 w 9604" name="T58"/>
                <a:gd fmla="*/ 1235 h 5856" name="T59"/>
                <a:gd fmla="*/ 1144 w 9604" name="T60"/>
                <a:gd fmla="*/ 1300 h 5856" name="T61"/>
                <a:gd fmla="*/ 1441 w 9604" name="T62"/>
                <a:gd fmla="*/ 1364 h 5856" name="T63"/>
                <a:gd fmla="*/ 1169 w 9604" name="T64"/>
                <a:gd fmla="*/ 1618 h 5856" name="T65"/>
                <a:gd fmla="*/ 1392 w 9604" name="T66"/>
                <a:gd fmla="*/ 1875 h 5856" name="T67"/>
                <a:gd fmla="*/ 1602 w 9604" name="T68"/>
                <a:gd fmla="*/ 1643 h 5856" name="T69"/>
                <a:gd fmla="*/ 1768 w 9604" name="T70"/>
                <a:gd fmla="*/ 2032 h 5856" name="T71"/>
                <a:gd fmla="*/ 947 w 9604" name="T72"/>
                <a:gd fmla="*/ 1958 h 5856" name="T73"/>
                <a:gd fmla="*/ 644 w 9604" name="T74"/>
                <a:gd fmla="*/ 1618 h 5856" name="T75"/>
                <a:gd fmla="*/ 799 w 9604" name="T76"/>
                <a:gd fmla="*/ 1365 h 5856" name="T77"/>
                <a:gd fmla="*/ 799 w 9604" name="T78"/>
                <a:gd fmla="*/ 1235 h 5856" name="T79"/>
                <a:gd fmla="*/ 691 w 9604" name="T80"/>
                <a:gd fmla="*/ 981 h 5856" name="T81"/>
                <a:gd fmla="*/ 947 w 9604" name="T82"/>
                <a:gd fmla="*/ 635 h 5856" name="T83"/>
                <a:gd fmla="*/ 1763 w 9604" name="T84"/>
                <a:gd fmla="*/ 562 h 5856" name="T85"/>
                <a:gd fmla="*/ 1602 w 9604" name="T86"/>
                <a:gd fmla="*/ 969 h 5856" name="T87"/>
                <a:gd fmla="*/ 1383 w 9604" name="T88"/>
                <a:gd fmla="*/ 713 h 5856" name="T89"/>
                <a:gd fmla="*/ 1166 w 9604" name="T90"/>
                <a:gd fmla="*/ 981 h 58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856" w="9604">
                  <a:moveTo>
                    <a:pt x="8851" y="2321"/>
                  </a:moveTo>
                  <a:cubicBezTo>
                    <a:pt x="8713" y="1286"/>
                    <a:pt x="8142" y="530"/>
                    <a:pt x="7438" y="530"/>
                  </a:cubicBezTo>
                  <a:lnTo>
                    <a:pt x="4180" y="530"/>
                  </a:lnTo>
                  <a:cubicBezTo>
                    <a:pt x="3475" y="530"/>
                    <a:pt x="2904" y="1286"/>
                    <a:pt x="2766" y="2321"/>
                  </a:cubicBezTo>
                  <a:cubicBezTo>
                    <a:pt x="2271" y="2578"/>
                    <a:pt x="2014" y="3102"/>
                    <a:pt x="2014" y="3709"/>
                  </a:cubicBezTo>
                  <a:cubicBezTo>
                    <a:pt x="2014" y="4160"/>
                    <a:pt x="2156" y="4565"/>
                    <a:pt x="2431" y="4849"/>
                  </a:cubicBezTo>
                  <a:lnTo>
                    <a:pt x="2431" y="5856"/>
                  </a:lnTo>
                  <a:lnTo>
                    <a:pt x="3711" y="5856"/>
                  </a:lnTo>
                  <a:lnTo>
                    <a:pt x="3711" y="5266"/>
                  </a:lnTo>
                  <a:lnTo>
                    <a:pt x="7906" y="5266"/>
                  </a:lnTo>
                  <a:lnTo>
                    <a:pt x="7906" y="5856"/>
                  </a:lnTo>
                  <a:lnTo>
                    <a:pt x="9186" y="5856"/>
                  </a:lnTo>
                  <a:lnTo>
                    <a:pt x="9186" y="4849"/>
                  </a:lnTo>
                  <a:cubicBezTo>
                    <a:pt x="9461" y="4565"/>
                    <a:pt x="9604" y="4160"/>
                    <a:pt x="9604" y="3709"/>
                  </a:cubicBezTo>
                  <a:cubicBezTo>
                    <a:pt x="9604" y="3103"/>
                    <a:pt x="9347" y="2578"/>
                    <a:pt x="8851" y="2321"/>
                  </a:cubicBezTo>
                  <a:close/>
                  <a:moveTo>
                    <a:pt x="4180" y="914"/>
                  </a:moveTo>
                  <a:lnTo>
                    <a:pt x="7438" y="914"/>
                  </a:lnTo>
                  <a:cubicBezTo>
                    <a:pt x="7891" y="914"/>
                    <a:pt x="8288" y="1453"/>
                    <a:pt x="8436" y="2182"/>
                  </a:cubicBezTo>
                  <a:cubicBezTo>
                    <a:pt x="8367" y="2170"/>
                    <a:pt x="8294" y="2162"/>
                    <a:pt x="8219" y="2158"/>
                  </a:cubicBezTo>
                  <a:cubicBezTo>
                    <a:pt x="8219" y="2157"/>
                    <a:pt x="8219" y="2155"/>
                    <a:pt x="8219" y="2153"/>
                  </a:cubicBezTo>
                  <a:cubicBezTo>
                    <a:pt x="8219" y="1722"/>
                    <a:pt x="7869" y="1371"/>
                    <a:pt x="7438" y="1371"/>
                  </a:cubicBezTo>
                  <a:cubicBezTo>
                    <a:pt x="7006" y="1371"/>
                    <a:pt x="6655" y="1722"/>
                    <a:pt x="6655" y="2153"/>
                  </a:cubicBezTo>
                  <a:lnTo>
                    <a:pt x="3506" y="2153"/>
                  </a:lnTo>
                  <a:cubicBezTo>
                    <a:pt x="3391" y="2153"/>
                    <a:pt x="3283" y="2164"/>
                    <a:pt x="3181" y="2182"/>
                  </a:cubicBezTo>
                  <a:cubicBezTo>
                    <a:pt x="3330" y="1452"/>
                    <a:pt x="3727" y="914"/>
                    <a:pt x="4180" y="914"/>
                  </a:cubicBezTo>
                  <a:close/>
                  <a:moveTo>
                    <a:pt x="7964" y="2154"/>
                  </a:moveTo>
                  <a:lnTo>
                    <a:pt x="6912" y="2154"/>
                  </a:lnTo>
                  <a:cubicBezTo>
                    <a:pt x="6912" y="1864"/>
                    <a:pt x="7148" y="1628"/>
                    <a:pt x="7439" y="1628"/>
                  </a:cubicBezTo>
                  <a:cubicBezTo>
                    <a:pt x="7728" y="1627"/>
                    <a:pt x="7964" y="1863"/>
                    <a:pt x="7964" y="2154"/>
                  </a:cubicBezTo>
                  <a:close/>
                  <a:moveTo>
                    <a:pt x="3325" y="4215"/>
                  </a:moveTo>
                  <a:cubicBezTo>
                    <a:pt x="3046" y="4215"/>
                    <a:pt x="2819" y="3989"/>
                    <a:pt x="2819" y="3709"/>
                  </a:cubicBezTo>
                  <a:cubicBezTo>
                    <a:pt x="2819" y="3430"/>
                    <a:pt x="3046" y="3203"/>
                    <a:pt x="3325" y="3203"/>
                  </a:cubicBezTo>
                  <a:cubicBezTo>
                    <a:pt x="3604" y="3203"/>
                    <a:pt x="3831" y="3430"/>
                    <a:pt x="3831" y="3709"/>
                  </a:cubicBezTo>
                  <a:cubicBezTo>
                    <a:pt x="3831" y="3989"/>
                    <a:pt x="3604" y="4215"/>
                    <a:pt x="3325" y="4215"/>
                  </a:cubicBezTo>
                  <a:close/>
                  <a:moveTo>
                    <a:pt x="7278" y="4133"/>
                  </a:moveTo>
                  <a:lnTo>
                    <a:pt x="4340" y="4133"/>
                  </a:lnTo>
                  <a:cubicBezTo>
                    <a:pt x="4269" y="4133"/>
                    <a:pt x="4212" y="4075"/>
                    <a:pt x="4212" y="4005"/>
                  </a:cubicBezTo>
                  <a:cubicBezTo>
                    <a:pt x="4212" y="3934"/>
                    <a:pt x="4269" y="3877"/>
                    <a:pt x="4340" y="3877"/>
                  </a:cubicBezTo>
                  <a:lnTo>
                    <a:pt x="7278" y="3877"/>
                  </a:lnTo>
                  <a:cubicBezTo>
                    <a:pt x="7348" y="3877"/>
                    <a:pt x="7406" y="3934"/>
                    <a:pt x="7406" y="4005"/>
                  </a:cubicBezTo>
                  <a:cubicBezTo>
                    <a:pt x="7406" y="4075"/>
                    <a:pt x="7348" y="4133"/>
                    <a:pt x="7278" y="4133"/>
                  </a:cubicBezTo>
                  <a:close/>
                  <a:moveTo>
                    <a:pt x="7278" y="3690"/>
                  </a:moveTo>
                  <a:lnTo>
                    <a:pt x="4340" y="3690"/>
                  </a:lnTo>
                  <a:cubicBezTo>
                    <a:pt x="4269" y="3690"/>
                    <a:pt x="4212" y="3633"/>
                    <a:pt x="4212" y="3562"/>
                  </a:cubicBezTo>
                  <a:cubicBezTo>
                    <a:pt x="4212" y="3492"/>
                    <a:pt x="4269" y="3434"/>
                    <a:pt x="4340" y="3434"/>
                  </a:cubicBezTo>
                  <a:lnTo>
                    <a:pt x="7278" y="3434"/>
                  </a:lnTo>
                  <a:cubicBezTo>
                    <a:pt x="7348" y="3434"/>
                    <a:pt x="7406" y="3492"/>
                    <a:pt x="7406" y="3562"/>
                  </a:cubicBezTo>
                  <a:cubicBezTo>
                    <a:pt x="7406" y="3633"/>
                    <a:pt x="7348" y="3690"/>
                    <a:pt x="7278" y="3690"/>
                  </a:cubicBezTo>
                  <a:close/>
                  <a:moveTo>
                    <a:pt x="8292" y="4215"/>
                  </a:moveTo>
                  <a:cubicBezTo>
                    <a:pt x="8012" y="4215"/>
                    <a:pt x="7786" y="3989"/>
                    <a:pt x="7786" y="3709"/>
                  </a:cubicBezTo>
                  <a:cubicBezTo>
                    <a:pt x="7786" y="3430"/>
                    <a:pt x="8012" y="3203"/>
                    <a:pt x="8292" y="3203"/>
                  </a:cubicBezTo>
                  <a:cubicBezTo>
                    <a:pt x="8572" y="3203"/>
                    <a:pt x="8798" y="3430"/>
                    <a:pt x="8798" y="3709"/>
                  </a:cubicBezTo>
                  <a:cubicBezTo>
                    <a:pt x="8797" y="3989"/>
                    <a:pt x="8572" y="4215"/>
                    <a:pt x="8292" y="4215"/>
                  </a:cubicBezTo>
                  <a:close/>
                  <a:moveTo>
                    <a:pt x="1294" y="0"/>
                  </a:moveTo>
                  <a:cubicBezTo>
                    <a:pt x="580" y="0"/>
                    <a:pt x="0" y="579"/>
                    <a:pt x="0" y="1293"/>
                  </a:cubicBezTo>
                  <a:cubicBezTo>
                    <a:pt x="0" y="2007"/>
                    <a:pt x="580" y="2586"/>
                    <a:pt x="1294" y="2586"/>
                  </a:cubicBezTo>
                  <a:cubicBezTo>
                    <a:pt x="2008" y="2586"/>
                    <a:pt x="2587" y="2007"/>
                    <a:pt x="2587" y="1293"/>
                  </a:cubicBezTo>
                  <a:cubicBezTo>
                    <a:pt x="2587" y="579"/>
                    <a:pt x="2008" y="0"/>
                    <a:pt x="1294" y="0"/>
                  </a:cubicBezTo>
                  <a:close/>
                  <a:moveTo>
                    <a:pt x="1513" y="981"/>
                  </a:moveTo>
                  <a:lnTo>
                    <a:pt x="1466" y="1235"/>
                  </a:lnTo>
                  <a:lnTo>
                    <a:pt x="1144" y="1235"/>
                  </a:lnTo>
                  <a:lnTo>
                    <a:pt x="1144" y="1300"/>
                  </a:lnTo>
                  <a:lnTo>
                    <a:pt x="1144" y="1364"/>
                  </a:lnTo>
                  <a:lnTo>
                    <a:pt x="1441" y="1364"/>
                  </a:lnTo>
                  <a:lnTo>
                    <a:pt x="1394" y="1618"/>
                  </a:lnTo>
                  <a:lnTo>
                    <a:pt x="1169" y="1618"/>
                  </a:lnTo>
                  <a:cubicBezTo>
                    <a:pt x="1179" y="1660"/>
                    <a:pt x="1191" y="1699"/>
                    <a:pt x="1205" y="1735"/>
                  </a:cubicBezTo>
                  <a:cubicBezTo>
                    <a:pt x="1245" y="1828"/>
                    <a:pt x="1307" y="1875"/>
                    <a:pt x="1392" y="1875"/>
                  </a:cubicBezTo>
                  <a:cubicBezTo>
                    <a:pt x="1449" y="1875"/>
                    <a:pt x="1496" y="1854"/>
                    <a:pt x="1533" y="1812"/>
                  </a:cubicBezTo>
                  <a:cubicBezTo>
                    <a:pt x="1571" y="1771"/>
                    <a:pt x="1594" y="1714"/>
                    <a:pt x="1602" y="1643"/>
                  </a:cubicBezTo>
                  <a:lnTo>
                    <a:pt x="1944" y="1643"/>
                  </a:lnTo>
                  <a:cubicBezTo>
                    <a:pt x="1926" y="1806"/>
                    <a:pt x="1867" y="1936"/>
                    <a:pt x="1768" y="2032"/>
                  </a:cubicBezTo>
                  <a:cubicBezTo>
                    <a:pt x="1668" y="2128"/>
                    <a:pt x="1543" y="2176"/>
                    <a:pt x="1390" y="2176"/>
                  </a:cubicBezTo>
                  <a:cubicBezTo>
                    <a:pt x="1193" y="2176"/>
                    <a:pt x="1045" y="2103"/>
                    <a:pt x="947" y="1958"/>
                  </a:cubicBezTo>
                  <a:cubicBezTo>
                    <a:pt x="888" y="1869"/>
                    <a:pt x="847" y="1756"/>
                    <a:pt x="824" y="1618"/>
                  </a:cubicBezTo>
                  <a:lnTo>
                    <a:pt x="644" y="1618"/>
                  </a:lnTo>
                  <a:lnTo>
                    <a:pt x="691" y="1365"/>
                  </a:lnTo>
                  <a:lnTo>
                    <a:pt x="799" y="1365"/>
                  </a:lnTo>
                  <a:lnTo>
                    <a:pt x="799" y="1303"/>
                  </a:lnTo>
                  <a:lnTo>
                    <a:pt x="799" y="1235"/>
                  </a:lnTo>
                  <a:lnTo>
                    <a:pt x="644" y="1235"/>
                  </a:lnTo>
                  <a:lnTo>
                    <a:pt x="691" y="981"/>
                  </a:lnTo>
                  <a:lnTo>
                    <a:pt x="822" y="981"/>
                  </a:lnTo>
                  <a:cubicBezTo>
                    <a:pt x="848" y="839"/>
                    <a:pt x="889" y="724"/>
                    <a:pt x="947" y="635"/>
                  </a:cubicBezTo>
                  <a:cubicBezTo>
                    <a:pt x="1046" y="486"/>
                    <a:pt x="1193" y="412"/>
                    <a:pt x="1390" y="412"/>
                  </a:cubicBezTo>
                  <a:cubicBezTo>
                    <a:pt x="1539" y="412"/>
                    <a:pt x="1663" y="462"/>
                    <a:pt x="1763" y="562"/>
                  </a:cubicBezTo>
                  <a:cubicBezTo>
                    <a:pt x="1863" y="663"/>
                    <a:pt x="1923" y="798"/>
                    <a:pt x="1944" y="969"/>
                  </a:cubicBezTo>
                  <a:lnTo>
                    <a:pt x="1602" y="969"/>
                  </a:lnTo>
                  <a:cubicBezTo>
                    <a:pt x="1593" y="890"/>
                    <a:pt x="1568" y="828"/>
                    <a:pt x="1528" y="782"/>
                  </a:cubicBezTo>
                  <a:cubicBezTo>
                    <a:pt x="1489" y="736"/>
                    <a:pt x="1440" y="713"/>
                    <a:pt x="1383" y="713"/>
                  </a:cubicBezTo>
                  <a:cubicBezTo>
                    <a:pt x="1301" y="713"/>
                    <a:pt x="1240" y="760"/>
                    <a:pt x="1202" y="854"/>
                  </a:cubicBezTo>
                  <a:cubicBezTo>
                    <a:pt x="1187" y="890"/>
                    <a:pt x="1176" y="932"/>
                    <a:pt x="1166" y="981"/>
                  </a:cubicBezTo>
                  <a:lnTo>
                    <a:pt x="1513" y="981"/>
                  </a:lnTo>
                  <a:close/>
                </a:path>
              </a:pathLst>
            </a:custGeom>
            <a:solidFill>
              <a:srgbClr val="E2392B"/>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lumMod val="85000"/>
                    <a:lumOff val="15000"/>
                  </a:srgbClr>
                </a:solidFill>
                <a:effectLst/>
                <a:uLnTx/>
                <a:uFillTx/>
                <a:latin panose="020f0302020204030204" typeface="思源黑体 CN"/>
                <a:cs typeface="+mn-cs"/>
              </a:endParaRPr>
            </a:p>
          </p:txBody>
        </p:sp>
      </p:grpSp>
      <p:grpSp>
        <p:nvGrpSpPr>
          <p:cNvPr id="49" name="Group 18">
            <a:extLst>
              <a:ext uri="{FF2B5EF4-FFF2-40B4-BE49-F238E27FC236}">
                <a16:creationId xmlns:a16="http://schemas.microsoft.com/office/drawing/2014/main" id="{23A3352A-8AF4-462F-BF5E-1CB96951839E}"/>
              </a:ext>
            </a:extLst>
          </p:cNvPr>
          <p:cNvGrpSpPr/>
          <p:nvPr/>
        </p:nvGrpSpPr>
        <p:grpSpPr>
          <a:xfrm>
            <a:off x="6382558" y="5206145"/>
            <a:ext cx="2050722" cy="396240"/>
            <a:chOff x="5560847" y="6295882"/>
            <a:chExt cx="2050722" cy="396240"/>
          </a:xfrm>
        </p:grpSpPr>
        <p:sp>
          <p:nvSpPr>
            <p:cNvPr id="50" name="矩形 49">
              <a:extLst>
                <a:ext uri="{FF2B5EF4-FFF2-40B4-BE49-F238E27FC236}">
                  <a16:creationId xmlns:a16="http://schemas.microsoft.com/office/drawing/2014/main" id="{76FEF8EA-1DCA-44FA-9798-4E7000498F04}"/>
                </a:ext>
              </a:extLst>
            </p:cNvPr>
            <p:cNvSpPr/>
            <p:nvPr/>
          </p:nvSpPr>
          <p:spPr>
            <a:xfrm>
              <a:off x="5904689" y="6295882"/>
              <a:ext cx="17068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0000">
                      <a:lumMod val="85000"/>
                      <a:lumOff val="15000"/>
                    </a:srgbClr>
                  </a:solidFill>
                  <a:effectLst/>
                  <a:uLnTx/>
                  <a:uFillTx/>
                  <a:latin panose="020f0302020204030204" typeface="思源黑体 CN"/>
                  <a:cs typeface="+mn-ea"/>
                  <a:sym typeface="+mn-lt"/>
                </a:rPr>
                <a:t>时间：2021.X</a:t>
              </a:r>
            </a:p>
          </p:txBody>
        </p:sp>
        <p:sp>
          <p:nvSpPr>
            <p:cNvPr id="51" name="24-hours-phone-service_45765">
              <a:extLst>
                <a:ext uri="{FF2B5EF4-FFF2-40B4-BE49-F238E27FC236}">
                  <a16:creationId xmlns:a16="http://schemas.microsoft.com/office/drawing/2014/main" id="{7817033A-FF6A-49A4-9D06-0DCE7151627F}"/>
                </a:ext>
              </a:extLst>
            </p:cNvPr>
            <p:cNvSpPr>
              <a:spLocks noChangeAspect="1"/>
            </p:cNvSpPr>
            <p:nvPr/>
          </p:nvSpPr>
          <p:spPr bwMode="auto">
            <a:xfrm>
              <a:off x="5560847" y="6295882"/>
              <a:ext cx="380591" cy="380591"/>
            </a:xfrm>
            <a:custGeom>
              <a:gdLst>
                <a:gd fmla="*/ 5331 w 6912" name="T0"/>
                <a:gd fmla="*/ 1578 h 6912" name="T1"/>
                <a:gd fmla="*/ 3986 w 6912" name="T2"/>
                <a:gd fmla="*/ 3456 h 6912" name="T3"/>
                <a:gd fmla="*/ 2926 w 6912" name="T4"/>
                <a:gd fmla="*/ 3456 h 6912" name="T5"/>
                <a:gd fmla="*/ 3729 w 6912" name="T6"/>
                <a:gd fmla="*/ 3004 h 6912" name="T7"/>
                <a:gd fmla="*/ 3456 w 6912" name="T8"/>
                <a:gd fmla="*/ 6912 h 6912" name="T9"/>
                <a:gd fmla="*/ 3456 w 6912" name="T10"/>
                <a:gd fmla="*/ 0 h 6912" name="T11"/>
                <a:gd fmla="*/ 6155 w 6912" name="T12"/>
                <a:gd fmla="*/ 4628 h 6912" name="T13"/>
                <a:gd fmla="*/ 5772 w 6912" name="T14"/>
                <a:gd fmla="*/ 4326 h 6912" name="T15"/>
                <a:gd fmla="*/ 6393 w 6912" name="T16"/>
                <a:gd fmla="*/ 3591 h 6912" name="T17"/>
                <a:gd fmla="*/ 5929 w 6912" name="T18"/>
                <a:gd fmla="*/ 3321 h 6912" name="T19"/>
                <a:gd fmla="*/ 6192 w 6912" name="T20"/>
                <a:gd fmla="*/ 2376 h 6912" name="T21"/>
                <a:gd fmla="*/ 5708 w 6912" name="T22"/>
                <a:gd fmla="*/ 2433 h 6912" name="T23"/>
                <a:gd fmla="*/ 4628 w 6912" name="T24"/>
                <a:gd fmla="*/ 756 h 6912" name="T25"/>
                <a:gd fmla="*/ 4326 w 6912" name="T26"/>
                <a:gd fmla="*/ 1140 h 6912" name="T27"/>
                <a:gd fmla="*/ 3591 w 6912" name="T28"/>
                <a:gd fmla="*/ 519 h 6912" name="T29"/>
                <a:gd fmla="*/ 3321 w 6912" name="T30"/>
                <a:gd fmla="*/ 983 h 6912" name="T31"/>
                <a:gd fmla="*/ 2377 w 6912" name="T32"/>
                <a:gd fmla="*/ 720 h 6912" name="T33"/>
                <a:gd fmla="*/ 2434 w 6912" name="T34"/>
                <a:gd fmla="*/ 1203 h 6912" name="T35"/>
                <a:gd fmla="*/ 1475 w 6912" name="T36"/>
                <a:gd fmla="*/ 1284 h 6912" name="T37"/>
                <a:gd fmla="*/ 1612 w 6912" name="T38"/>
                <a:gd fmla="*/ 1803 h 6912" name="T39"/>
                <a:gd fmla="*/ 756 w 6912" name="T40"/>
                <a:gd fmla="*/ 2284 h 6912" name="T41"/>
                <a:gd fmla="*/ 1140 w 6912" name="T42"/>
                <a:gd fmla="*/ 2586 h 6912" name="T43"/>
                <a:gd fmla="*/ 519 w 6912" name="T44"/>
                <a:gd fmla="*/ 3321 h 6912" name="T45"/>
                <a:gd fmla="*/ 983 w 6912" name="T46"/>
                <a:gd fmla="*/ 3591 h 6912" name="T47"/>
                <a:gd fmla="*/ 720 w 6912" name="T48"/>
                <a:gd fmla="*/ 4535 h 6912" name="T49"/>
                <a:gd fmla="*/ 1203 w 6912" name="T50"/>
                <a:gd fmla="*/ 4478 h 6912" name="T51"/>
                <a:gd fmla="*/ 1284 w 6912" name="T52"/>
                <a:gd fmla="*/ 5437 h 6912" name="T53"/>
                <a:gd fmla="*/ 1803 w 6912" name="T54"/>
                <a:gd fmla="*/ 5300 h 6912" name="T55"/>
                <a:gd fmla="*/ 3456 w 6912" name="T56"/>
                <a:gd fmla="*/ 6400 h 6912" name="T57"/>
                <a:gd fmla="*/ 5109 w 6912" name="T58"/>
                <a:gd fmla="*/ 5300 h 6912" name="T59"/>
                <a:gd fmla="*/ 5628 w 6912" name="T60"/>
                <a:gd fmla="*/ 5437 h 6912" name="T61"/>
                <a:gd fmla="*/ 2480 w 6912" name="T62"/>
                <a:gd fmla="*/ 5301 h 6912" name="T63"/>
                <a:gd fmla="*/ 4432 w 6912" name="T64"/>
                <a:gd fmla="*/ 4917 h 6912" name="T65"/>
                <a:gd fmla="*/ 2480 w 6912" name="T66"/>
                <a:gd fmla="*/ 5301 h 691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12" w="6912">
                  <a:moveTo>
                    <a:pt x="3729" y="3004"/>
                  </a:moveTo>
                  <a:lnTo>
                    <a:pt x="5331" y="1578"/>
                  </a:lnTo>
                  <a:lnTo>
                    <a:pt x="3916" y="3198"/>
                  </a:lnTo>
                  <a:cubicBezTo>
                    <a:pt x="3959" y="3274"/>
                    <a:pt x="3986" y="3362"/>
                    <a:pt x="3986" y="3456"/>
                  </a:cubicBezTo>
                  <a:cubicBezTo>
                    <a:pt x="3986" y="3749"/>
                    <a:pt x="3748" y="3986"/>
                    <a:pt x="3456" y="3986"/>
                  </a:cubicBezTo>
                  <a:cubicBezTo>
                    <a:pt x="3163" y="3986"/>
                    <a:pt x="2926" y="3749"/>
                    <a:pt x="2926" y="3456"/>
                  </a:cubicBezTo>
                  <a:cubicBezTo>
                    <a:pt x="2926" y="3163"/>
                    <a:pt x="3163" y="2926"/>
                    <a:pt x="3456" y="2926"/>
                  </a:cubicBezTo>
                  <a:cubicBezTo>
                    <a:pt x="3557" y="2926"/>
                    <a:pt x="3649" y="2955"/>
                    <a:pt x="3729" y="3004"/>
                  </a:cubicBezTo>
                  <a:close/>
                  <a:moveTo>
                    <a:pt x="6912" y="3456"/>
                  </a:moveTo>
                  <a:cubicBezTo>
                    <a:pt x="6912" y="5361"/>
                    <a:pt x="5361" y="6912"/>
                    <a:pt x="3456" y="6912"/>
                  </a:cubicBezTo>
                  <a:cubicBezTo>
                    <a:pt x="1550" y="6912"/>
                    <a:pt x="0" y="5361"/>
                    <a:pt x="0" y="3456"/>
                  </a:cubicBezTo>
                  <a:cubicBezTo>
                    <a:pt x="0" y="1550"/>
                    <a:pt x="1550" y="0"/>
                    <a:pt x="3456" y="0"/>
                  </a:cubicBezTo>
                  <a:cubicBezTo>
                    <a:pt x="5361" y="0"/>
                    <a:pt x="6912" y="1550"/>
                    <a:pt x="6912" y="3456"/>
                  </a:cubicBezTo>
                  <a:close/>
                  <a:moveTo>
                    <a:pt x="6155" y="4628"/>
                  </a:moveTo>
                  <a:lnTo>
                    <a:pt x="5721" y="4452"/>
                  </a:lnTo>
                  <a:lnTo>
                    <a:pt x="5772" y="4326"/>
                  </a:lnTo>
                  <a:lnTo>
                    <a:pt x="6204" y="4502"/>
                  </a:lnTo>
                  <a:cubicBezTo>
                    <a:pt x="6313" y="4217"/>
                    <a:pt x="6378" y="3911"/>
                    <a:pt x="6393" y="3591"/>
                  </a:cubicBezTo>
                  <a:lnTo>
                    <a:pt x="5929" y="3591"/>
                  </a:lnTo>
                  <a:lnTo>
                    <a:pt x="5929" y="3321"/>
                  </a:lnTo>
                  <a:lnTo>
                    <a:pt x="6393" y="3321"/>
                  </a:lnTo>
                  <a:cubicBezTo>
                    <a:pt x="6378" y="2989"/>
                    <a:pt x="6309" y="2671"/>
                    <a:pt x="6192" y="2376"/>
                  </a:cubicBezTo>
                  <a:lnTo>
                    <a:pt x="5761" y="2558"/>
                  </a:lnTo>
                  <a:lnTo>
                    <a:pt x="5708" y="2433"/>
                  </a:lnTo>
                  <a:lnTo>
                    <a:pt x="6139" y="2252"/>
                  </a:lnTo>
                  <a:cubicBezTo>
                    <a:pt x="5839" y="1585"/>
                    <a:pt x="5299" y="1049"/>
                    <a:pt x="4628" y="756"/>
                  </a:cubicBezTo>
                  <a:lnTo>
                    <a:pt x="4451" y="1191"/>
                  </a:lnTo>
                  <a:lnTo>
                    <a:pt x="4326" y="1140"/>
                  </a:lnTo>
                  <a:lnTo>
                    <a:pt x="4502" y="707"/>
                  </a:lnTo>
                  <a:cubicBezTo>
                    <a:pt x="4217" y="598"/>
                    <a:pt x="3911" y="533"/>
                    <a:pt x="3591" y="519"/>
                  </a:cubicBezTo>
                  <a:lnTo>
                    <a:pt x="3591" y="983"/>
                  </a:lnTo>
                  <a:lnTo>
                    <a:pt x="3321" y="983"/>
                  </a:lnTo>
                  <a:lnTo>
                    <a:pt x="3321" y="519"/>
                  </a:lnTo>
                  <a:cubicBezTo>
                    <a:pt x="2989" y="534"/>
                    <a:pt x="2671" y="603"/>
                    <a:pt x="2377" y="720"/>
                  </a:cubicBezTo>
                  <a:lnTo>
                    <a:pt x="2558" y="1151"/>
                  </a:lnTo>
                  <a:lnTo>
                    <a:pt x="2434" y="1203"/>
                  </a:lnTo>
                  <a:lnTo>
                    <a:pt x="2252" y="772"/>
                  </a:lnTo>
                  <a:cubicBezTo>
                    <a:pt x="1966" y="901"/>
                    <a:pt x="1704" y="1075"/>
                    <a:pt x="1475" y="1284"/>
                  </a:cubicBezTo>
                  <a:lnTo>
                    <a:pt x="1803" y="1612"/>
                  </a:lnTo>
                  <a:lnTo>
                    <a:pt x="1612" y="1803"/>
                  </a:lnTo>
                  <a:lnTo>
                    <a:pt x="1284" y="1475"/>
                  </a:lnTo>
                  <a:cubicBezTo>
                    <a:pt x="1067" y="1713"/>
                    <a:pt x="887" y="1985"/>
                    <a:pt x="756" y="2284"/>
                  </a:cubicBezTo>
                  <a:lnTo>
                    <a:pt x="1191" y="2461"/>
                  </a:lnTo>
                  <a:lnTo>
                    <a:pt x="1140" y="2586"/>
                  </a:lnTo>
                  <a:lnTo>
                    <a:pt x="707" y="2410"/>
                  </a:lnTo>
                  <a:cubicBezTo>
                    <a:pt x="598" y="2695"/>
                    <a:pt x="533" y="3001"/>
                    <a:pt x="519" y="3321"/>
                  </a:cubicBezTo>
                  <a:lnTo>
                    <a:pt x="983" y="3321"/>
                  </a:lnTo>
                  <a:lnTo>
                    <a:pt x="983" y="3591"/>
                  </a:lnTo>
                  <a:lnTo>
                    <a:pt x="519" y="3591"/>
                  </a:lnTo>
                  <a:cubicBezTo>
                    <a:pt x="534" y="3923"/>
                    <a:pt x="603" y="4241"/>
                    <a:pt x="720" y="4535"/>
                  </a:cubicBezTo>
                  <a:lnTo>
                    <a:pt x="1151" y="4354"/>
                  </a:lnTo>
                  <a:lnTo>
                    <a:pt x="1203" y="4478"/>
                  </a:lnTo>
                  <a:lnTo>
                    <a:pt x="772" y="4660"/>
                  </a:lnTo>
                  <a:cubicBezTo>
                    <a:pt x="901" y="4946"/>
                    <a:pt x="1075" y="5208"/>
                    <a:pt x="1284" y="5437"/>
                  </a:cubicBezTo>
                  <a:lnTo>
                    <a:pt x="1612" y="5109"/>
                  </a:lnTo>
                  <a:lnTo>
                    <a:pt x="1803" y="5300"/>
                  </a:lnTo>
                  <a:lnTo>
                    <a:pt x="1475" y="5628"/>
                  </a:lnTo>
                  <a:cubicBezTo>
                    <a:pt x="1999" y="6106"/>
                    <a:pt x="2693" y="6400"/>
                    <a:pt x="3456" y="6400"/>
                  </a:cubicBezTo>
                  <a:cubicBezTo>
                    <a:pt x="4219" y="6400"/>
                    <a:pt x="4913" y="6106"/>
                    <a:pt x="5437" y="5628"/>
                  </a:cubicBezTo>
                  <a:lnTo>
                    <a:pt x="5109" y="5300"/>
                  </a:lnTo>
                  <a:lnTo>
                    <a:pt x="5300" y="5109"/>
                  </a:lnTo>
                  <a:lnTo>
                    <a:pt x="5628" y="5437"/>
                  </a:lnTo>
                  <a:cubicBezTo>
                    <a:pt x="5845" y="5199"/>
                    <a:pt x="6025" y="4927"/>
                    <a:pt x="6155" y="4628"/>
                  </a:cubicBezTo>
                  <a:close/>
                  <a:moveTo>
                    <a:pt x="2480" y="5301"/>
                  </a:moveTo>
                  <a:lnTo>
                    <a:pt x="4432" y="5301"/>
                  </a:lnTo>
                  <a:lnTo>
                    <a:pt x="4432" y="4917"/>
                  </a:lnTo>
                  <a:lnTo>
                    <a:pt x="2480" y="4917"/>
                  </a:lnTo>
                  <a:lnTo>
                    <a:pt x="2480" y="5301"/>
                  </a:lnTo>
                  <a:close/>
                </a:path>
              </a:pathLst>
            </a:custGeom>
            <a:solidFill>
              <a:srgbClr val="E2392B"/>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lumMod val="85000"/>
                    <a:lumOff val="15000"/>
                  </a:srgbClr>
                </a:solidFill>
                <a:effectLst/>
                <a:uLnTx/>
                <a:uFillTx/>
                <a:latin panose="020f0302020204030204" typeface="思源黑体 CN"/>
                <a:cs typeface="+mn-cs"/>
              </a:endParaRPr>
            </a:p>
          </p:txBody>
        </p:sp>
      </p:grpSp>
      <p:sp>
        <p:nvSpPr>
          <p:cNvPr id="52" name="文本框 51">
            <a:extLst>
              <a:ext uri="{FF2B5EF4-FFF2-40B4-BE49-F238E27FC236}">
                <a16:creationId xmlns:a16="http://schemas.microsoft.com/office/drawing/2014/main" id="{D0F7A42A-B9C1-436A-977D-A8D746893C67}"/>
              </a:ext>
            </a:extLst>
          </p:cNvPr>
          <p:cNvSpPr txBox="1"/>
          <p:nvPr/>
        </p:nvSpPr>
        <p:spPr>
          <a:xfrm>
            <a:off x="3461742" y="4375297"/>
            <a:ext cx="1610568" cy="365760"/>
          </a:xfrm>
          <a:prstGeom prst="rect">
            <a:avLst/>
          </a:prstGeom>
          <a:solidFill>
            <a:srgbClr val="E2392B"/>
          </a:solidFill>
        </p:spPr>
        <p:txBody>
          <a:bodyPr wrap="square">
            <a:spAutoFit/>
          </a:bodyPr>
          <a:lstStyle/>
          <a:p>
            <a:pPr algn="ctr"/>
            <a:r>
              <a:rPr altLang="en-US" b="1" lang="zh-CN" spc="300">
                <a:solidFill>
                  <a:schemeClr val="bg1"/>
                </a:solidFill>
                <a:latin typeface="+mn-lt"/>
                <a:ea typeface="+mn-ea"/>
                <a:cs typeface="+mn-ea"/>
                <a:sym typeface="+mn-lt"/>
              </a:rPr>
              <a:t>交通安全</a:t>
            </a:r>
          </a:p>
        </p:txBody>
      </p:sp>
      <p:sp>
        <p:nvSpPr>
          <p:cNvPr id="53" name="文本框 52">
            <a:extLst>
              <a:ext uri="{FF2B5EF4-FFF2-40B4-BE49-F238E27FC236}">
                <a16:creationId xmlns:a16="http://schemas.microsoft.com/office/drawing/2014/main" id="{5BF93309-6A8A-4992-A694-A185232B5748}"/>
              </a:ext>
            </a:extLst>
          </p:cNvPr>
          <p:cNvSpPr txBox="1"/>
          <p:nvPr/>
        </p:nvSpPr>
        <p:spPr>
          <a:xfrm>
            <a:off x="5308882" y="4375297"/>
            <a:ext cx="1610568" cy="365760"/>
          </a:xfrm>
          <a:prstGeom prst="rect">
            <a:avLst/>
          </a:prstGeom>
          <a:solidFill>
            <a:srgbClr val="E2392B"/>
          </a:solidFill>
        </p:spPr>
        <p:txBody>
          <a:bodyPr wrap="square">
            <a:spAutoFit/>
          </a:bodyPr>
          <a:lstStyle/>
          <a:p>
            <a:pPr algn="ctr"/>
            <a:r>
              <a:rPr altLang="en-US" b="1" lang="zh-CN" spc="300">
                <a:solidFill>
                  <a:schemeClr val="bg1"/>
                </a:solidFill>
                <a:cs typeface="+mn-ea"/>
                <a:sym typeface="+mn-lt"/>
              </a:rPr>
              <a:t>浓雾天气</a:t>
            </a:r>
          </a:p>
        </p:txBody>
      </p:sp>
      <p:sp>
        <p:nvSpPr>
          <p:cNvPr id="54" name="文本框 53">
            <a:extLst>
              <a:ext uri="{FF2B5EF4-FFF2-40B4-BE49-F238E27FC236}">
                <a16:creationId xmlns:a16="http://schemas.microsoft.com/office/drawing/2014/main" id="{1FEA2822-2E05-4F40-A58E-86205D959F10}"/>
              </a:ext>
            </a:extLst>
          </p:cNvPr>
          <p:cNvSpPr txBox="1"/>
          <p:nvPr/>
        </p:nvSpPr>
        <p:spPr>
          <a:xfrm>
            <a:off x="7156021" y="4375297"/>
            <a:ext cx="1610568" cy="365760"/>
          </a:xfrm>
          <a:prstGeom prst="rect">
            <a:avLst/>
          </a:prstGeom>
          <a:solidFill>
            <a:srgbClr val="E2392B"/>
          </a:solidFill>
        </p:spPr>
        <p:txBody>
          <a:bodyPr wrap="square">
            <a:spAutoFit/>
          </a:bodyPr>
          <a:lstStyle/>
          <a:p>
            <a:pPr algn="ctr"/>
            <a:r>
              <a:rPr altLang="en-US" b="1" lang="zh-CN" spc="300">
                <a:solidFill>
                  <a:schemeClr val="bg1"/>
                </a:solidFill>
                <a:cs typeface="+mn-ea"/>
                <a:sym typeface="+mn-lt"/>
              </a:rPr>
              <a:t>安全驾驶</a:t>
            </a:r>
          </a:p>
        </p:txBody>
      </p:sp>
    </p:spTree>
    <p:custDataLst>
      <p:tags r:id="rId11"/>
    </p:custDataLst>
    <p:extLst>
      <p:ext uri="{BB962C8B-B14F-4D97-AF65-F5344CB8AC3E}">
        <p14:creationId val="1054949621"/>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7"/>
                                        </p:tgtEl>
                                        <p:attrNameLst>
                                          <p:attrName>style.visibility</p:attrName>
                                        </p:attrNameLst>
                                      </p:cBhvr>
                                      <p:to>
                                        <p:strVal val="visible"/>
                                      </p:to>
                                    </p:set>
                                    <p:animEffect filter="wipe(right)"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20"/>
                                        </p:tgtEl>
                                        <p:attrNameLst>
                                          <p:attrName>style.visibility</p:attrName>
                                        </p:attrNameLst>
                                      </p:cBhvr>
                                      <p:to>
                                        <p:strVal val="visible"/>
                                      </p:to>
                                    </p:set>
                                    <p:animEffect filter="fade" transition="in">
                                      <p:cBhvr>
                                        <p:cTn dur="1000" id="15"/>
                                        <p:tgtEl>
                                          <p:spTgt spid="20"/>
                                        </p:tgtEl>
                                      </p:cBhvr>
                                    </p:animEffect>
                                    <p:anim calcmode="lin" valueType="num">
                                      <p:cBhvr>
                                        <p:cTn dur="1000" fill="hold" id="16"/>
                                        <p:tgtEl>
                                          <p:spTgt spid="20"/>
                                        </p:tgtEl>
                                        <p:attrNameLst>
                                          <p:attrName>ppt_x</p:attrName>
                                        </p:attrNameLst>
                                      </p:cBhvr>
                                      <p:tavLst>
                                        <p:tav tm="0">
                                          <p:val>
                                            <p:strVal val="#ppt_x"/>
                                          </p:val>
                                        </p:tav>
                                        <p:tav tm="100000">
                                          <p:val>
                                            <p:strVal val="#ppt_x"/>
                                          </p:val>
                                        </p:tav>
                                      </p:tavLst>
                                    </p:anim>
                                    <p:anim calcmode="lin" valueType="num">
                                      <p:cBhvr>
                                        <p:cTn dur="1000" fill="hold" id="17"/>
                                        <p:tgtEl>
                                          <p:spTgt spid="2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30"/>
                                        </p:tgtEl>
                                        <p:attrNameLst>
                                          <p:attrName>style.visibility</p:attrName>
                                        </p:attrNameLst>
                                      </p:cBhvr>
                                      <p:to>
                                        <p:strVal val="visible"/>
                                      </p:to>
                                    </p:set>
                                    <p:animEffect filter="fade" transition="in">
                                      <p:cBhvr>
                                        <p:cTn dur="1000" id="21"/>
                                        <p:tgtEl>
                                          <p:spTgt spid="30"/>
                                        </p:tgtEl>
                                      </p:cBhvr>
                                    </p:animEffect>
                                    <p:anim calcmode="lin" valueType="num">
                                      <p:cBhvr>
                                        <p:cTn dur="1000" fill="hold" id="22"/>
                                        <p:tgtEl>
                                          <p:spTgt spid="30"/>
                                        </p:tgtEl>
                                        <p:attrNameLst>
                                          <p:attrName>ppt_x</p:attrName>
                                        </p:attrNameLst>
                                      </p:cBhvr>
                                      <p:tavLst>
                                        <p:tav tm="0">
                                          <p:val>
                                            <p:strVal val="#ppt_x"/>
                                          </p:val>
                                        </p:tav>
                                        <p:tav tm="100000">
                                          <p:val>
                                            <p:strVal val="#ppt_x"/>
                                          </p:val>
                                        </p:tav>
                                      </p:tavLst>
                                    </p:anim>
                                    <p:anim calcmode="lin" valueType="num">
                                      <p:cBhvr>
                                        <p:cTn dur="1000" fill="hold" id="23"/>
                                        <p:tgtEl>
                                          <p:spTgt spid="3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1000" id="27"/>
                                        <p:tgtEl>
                                          <p:spTgt spid="24"/>
                                        </p:tgtEl>
                                      </p:cBhvr>
                                    </p:animEffect>
                                    <p:anim calcmode="lin" valueType="num">
                                      <p:cBhvr>
                                        <p:cTn dur="1000" fill="hold" id="28"/>
                                        <p:tgtEl>
                                          <p:spTgt spid="24"/>
                                        </p:tgtEl>
                                        <p:attrNameLst>
                                          <p:attrName>ppt_x</p:attrName>
                                        </p:attrNameLst>
                                      </p:cBhvr>
                                      <p:tavLst>
                                        <p:tav tm="0">
                                          <p:val>
                                            <p:strVal val="#ppt_x"/>
                                          </p:val>
                                        </p:tav>
                                        <p:tav tm="100000">
                                          <p:val>
                                            <p:strVal val="#ppt_x"/>
                                          </p:val>
                                        </p:tav>
                                      </p:tavLst>
                                    </p:anim>
                                    <p:anim calcmode="lin" valueType="num">
                                      <p:cBhvr>
                                        <p:cTn dur="1000" fill="hold" id="29"/>
                                        <p:tgtEl>
                                          <p:spTgt spid="24"/>
                                        </p:tgtEl>
                                        <p:attrNameLst>
                                          <p:attrName>ppt_y</p:attrName>
                                        </p:attrNameLst>
                                      </p:cBhvr>
                                      <p:tavLst>
                                        <p:tav tm="0">
                                          <p:val>
                                            <p:strVal val="#ppt_y+.1"/>
                                          </p:val>
                                        </p:tav>
                                        <p:tav tm="100000">
                                          <p:val>
                                            <p:strVal val="#ppt_y"/>
                                          </p:val>
                                        </p:tav>
                                      </p:tavLst>
                                    </p:anim>
                                  </p:childTnLst>
                                </p:cTn>
                              </p:par>
                              <p:par>
                                <p:cTn fill="hold" id="30" nodeType="withEffect" presetClass="entr" presetID="2" presetSubtype="1">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500" fill="hold" id="32"/>
                                        <p:tgtEl>
                                          <p:spTgt spid="35"/>
                                        </p:tgtEl>
                                        <p:attrNameLst>
                                          <p:attrName>ppt_x</p:attrName>
                                        </p:attrNameLst>
                                      </p:cBhvr>
                                      <p:tavLst>
                                        <p:tav tm="0">
                                          <p:val>
                                            <p:strVal val="#ppt_x"/>
                                          </p:val>
                                        </p:tav>
                                        <p:tav tm="100000">
                                          <p:val>
                                            <p:strVal val="#ppt_x"/>
                                          </p:val>
                                        </p:tav>
                                      </p:tavLst>
                                    </p:anim>
                                    <p:anim calcmode="lin" valueType="num">
                                      <p:cBhvr additive="base">
                                        <p:cTn dur="500" fill="hold" id="33"/>
                                        <p:tgtEl>
                                          <p:spTgt spid="35"/>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4000"/>
                            </p:stCondLst>
                            <p:childTnLst>
                              <p:par>
                                <p:cTn fill="hold" id="35" nodeType="afterEffect" presetClass="entr" presetID="41" presetSubtype="0">
                                  <p:stCondLst>
                                    <p:cond delay="0"/>
                                  </p:stCondLst>
                                  <p:iterate type="lt">
                                    <p:tmPct val="10000"/>
                                  </p:iterate>
                                  <p:childTnLst>
                                    <p:set>
                                      <p:cBhvr>
                                        <p:cTn dur="1" fill="hold" id="36">
                                          <p:stCondLst>
                                            <p:cond delay="0"/>
                                          </p:stCondLst>
                                        </p:cTn>
                                        <p:tgtEl>
                                          <p:spTgt spid="31">
                                            <p:txEl>
                                              <p:pRg end="0" st="0"/>
                                            </p:txEl>
                                          </p:spTgt>
                                        </p:tgtEl>
                                        <p:attrNameLst>
                                          <p:attrName>style.visibility</p:attrName>
                                        </p:attrNameLst>
                                      </p:cBhvr>
                                      <p:to>
                                        <p:strVal val="visible"/>
                                      </p:to>
                                    </p:set>
                                    <p:anim calcmode="lin" valueType="num">
                                      <p:cBhvr>
                                        <p:cTn dur="500" fill="hold" id="37"/>
                                        <p:tgtEl>
                                          <p:spTgt spid="31">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31">
                                            <p:txEl>
                                              <p:pRg end="0" st="0"/>
                                            </p:txEl>
                                          </p:spTgt>
                                        </p:tgtEl>
                                        <p:attrNameLst>
                                          <p:attrName>ppt_y</p:attrName>
                                        </p:attrNameLst>
                                      </p:cBhvr>
                                      <p:tavLst>
                                        <p:tav tm="0">
                                          <p:val>
                                            <p:strVal val="#ppt_y"/>
                                          </p:val>
                                        </p:tav>
                                        <p:tav tm="100000">
                                          <p:val>
                                            <p:strVal val="#ppt_y"/>
                                          </p:val>
                                        </p:tav>
                                      </p:tavLst>
                                    </p:anim>
                                    <p:anim calcmode="lin" valueType="num">
                                      <p:cBhvr>
                                        <p:cTn dur="500" fill="hold" id="39"/>
                                        <p:tgtEl>
                                          <p:spTgt spid="31">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31">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31">
                                            <p:txEl>
                                              <p:pRg end="0" st="0"/>
                                            </p:txEl>
                                          </p:spTgt>
                                        </p:tgtEl>
                                      </p:cBhvr>
                                    </p:animEffect>
                                  </p:childTnLst>
                                </p:cTn>
                              </p:par>
                            </p:childTnLst>
                          </p:cTn>
                        </p:par>
                        <p:par>
                          <p:cTn fill="hold" id="42" nodeType="afterGroup">
                            <p:stCondLst>
                              <p:cond delay="4500"/>
                            </p:stCondLst>
                            <p:childTnLst>
                              <p:par>
                                <p:cTn fill="hold" grpId="0" id="43" nodeType="afterEffect" presetClass="entr" presetID="22" presetSubtype="4">
                                  <p:stCondLst>
                                    <p:cond delay="0"/>
                                  </p:stCondLst>
                                  <p:childTnLst>
                                    <p:set>
                                      <p:cBhvr>
                                        <p:cTn dur="1" fill="hold" id="44">
                                          <p:stCondLst>
                                            <p:cond delay="0"/>
                                          </p:stCondLst>
                                        </p:cTn>
                                        <p:tgtEl>
                                          <p:spTgt spid="32"/>
                                        </p:tgtEl>
                                        <p:attrNameLst>
                                          <p:attrName>style.visibility</p:attrName>
                                        </p:attrNameLst>
                                      </p:cBhvr>
                                      <p:to>
                                        <p:strVal val="visible"/>
                                      </p:to>
                                    </p:set>
                                    <p:animEffect filter="wipe(down)"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53" presetSubtype="0">
                                  <p:stCondLst>
                                    <p:cond delay="0"/>
                                  </p:stCondLst>
                                  <p:childTnLst>
                                    <p:set>
                                      <p:cBhvr>
                                        <p:cTn dur="1" fill="hold" id="48">
                                          <p:stCondLst>
                                            <p:cond delay="0"/>
                                          </p:stCondLst>
                                        </p:cTn>
                                        <p:tgtEl>
                                          <p:spTgt spid="38"/>
                                        </p:tgtEl>
                                        <p:attrNameLst>
                                          <p:attrName>style.visibility</p:attrName>
                                        </p:attrNameLst>
                                      </p:cBhvr>
                                      <p:to>
                                        <p:strVal val="visible"/>
                                      </p:to>
                                    </p:set>
                                    <p:anim calcmode="lin" valueType="num">
                                      <p:cBhvr>
                                        <p:cTn dur="500" fill="hold" id="49"/>
                                        <p:tgtEl>
                                          <p:spTgt spid="38"/>
                                        </p:tgtEl>
                                        <p:attrNameLst>
                                          <p:attrName>ppt_w</p:attrName>
                                        </p:attrNameLst>
                                      </p:cBhvr>
                                      <p:tavLst>
                                        <p:tav tm="0">
                                          <p:val>
                                            <p:fltVal val="0"/>
                                          </p:val>
                                        </p:tav>
                                        <p:tav tm="100000">
                                          <p:val>
                                            <p:strVal val="#ppt_w"/>
                                          </p:val>
                                        </p:tav>
                                      </p:tavLst>
                                    </p:anim>
                                    <p:anim calcmode="lin" valueType="num">
                                      <p:cBhvr>
                                        <p:cTn dur="500" fill="hold" id="50"/>
                                        <p:tgtEl>
                                          <p:spTgt spid="38"/>
                                        </p:tgtEl>
                                        <p:attrNameLst>
                                          <p:attrName>ppt_h</p:attrName>
                                        </p:attrNameLst>
                                      </p:cBhvr>
                                      <p:tavLst>
                                        <p:tav tm="0">
                                          <p:val>
                                            <p:fltVal val="0"/>
                                          </p:val>
                                        </p:tav>
                                        <p:tav tm="100000">
                                          <p:val>
                                            <p:strVal val="#ppt_h"/>
                                          </p:val>
                                        </p:tav>
                                      </p:tavLst>
                                    </p:anim>
                                    <p:animEffect filter="fade" transition="in">
                                      <p:cBhvr>
                                        <p:cTn dur="500" id="51"/>
                                        <p:tgtEl>
                                          <p:spTgt spid="38"/>
                                        </p:tgtEl>
                                      </p:cBhvr>
                                    </p:animEffect>
                                  </p:childTnLst>
                                </p:cTn>
                              </p:par>
                            </p:childTnLst>
                          </p:cTn>
                        </p:par>
                        <p:par>
                          <p:cTn fill="hold" id="52" nodeType="afterGroup">
                            <p:stCondLst>
                              <p:cond delay="5500"/>
                            </p:stCondLst>
                            <p:childTnLst>
                              <p:par>
                                <p:cTn fill="hold" grpId="0" id="53" nodeType="afterEffect" presetClass="entr" presetID="53" presetSubtype="0">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p:cTn dur="500" fill="hold" id="55"/>
                                        <p:tgtEl>
                                          <p:spTgt spid="39"/>
                                        </p:tgtEl>
                                        <p:attrNameLst>
                                          <p:attrName>ppt_w</p:attrName>
                                        </p:attrNameLst>
                                      </p:cBhvr>
                                      <p:tavLst>
                                        <p:tav tm="0">
                                          <p:val>
                                            <p:fltVal val="0"/>
                                          </p:val>
                                        </p:tav>
                                        <p:tav tm="100000">
                                          <p:val>
                                            <p:strVal val="#ppt_w"/>
                                          </p:val>
                                        </p:tav>
                                      </p:tavLst>
                                    </p:anim>
                                    <p:anim calcmode="lin" valueType="num">
                                      <p:cBhvr>
                                        <p:cTn dur="500" fill="hold" id="56"/>
                                        <p:tgtEl>
                                          <p:spTgt spid="39"/>
                                        </p:tgtEl>
                                        <p:attrNameLst>
                                          <p:attrName>ppt_h</p:attrName>
                                        </p:attrNameLst>
                                      </p:cBhvr>
                                      <p:tavLst>
                                        <p:tav tm="0">
                                          <p:val>
                                            <p:fltVal val="0"/>
                                          </p:val>
                                        </p:tav>
                                        <p:tav tm="100000">
                                          <p:val>
                                            <p:strVal val="#ppt_h"/>
                                          </p:val>
                                        </p:tav>
                                      </p:tavLst>
                                    </p:anim>
                                    <p:animEffect filter="fade" transition="in">
                                      <p:cBhvr>
                                        <p:cTn dur="500" id="57"/>
                                        <p:tgtEl>
                                          <p:spTgt spid="39"/>
                                        </p:tgtEl>
                                      </p:cBhvr>
                                    </p:animEffect>
                                  </p:childTnLst>
                                </p:cTn>
                              </p:par>
                            </p:childTnLst>
                          </p:cTn>
                        </p:par>
                        <p:par>
                          <p:cTn fill="hold" id="58" nodeType="afterGroup">
                            <p:stCondLst>
                              <p:cond delay="6000"/>
                            </p:stCondLst>
                            <p:childTnLst>
                              <p:par>
                                <p:cTn fill="hold" grpId="0" id="59" nodeType="afterEffect" presetClass="entr" presetID="16" presetSubtype="21">
                                  <p:stCondLst>
                                    <p:cond delay="0"/>
                                  </p:stCondLst>
                                  <p:childTnLst>
                                    <p:set>
                                      <p:cBhvr>
                                        <p:cTn dur="1" fill="hold" id="60">
                                          <p:stCondLst>
                                            <p:cond delay="0"/>
                                          </p:stCondLst>
                                        </p:cTn>
                                        <p:tgtEl>
                                          <p:spTgt spid="37"/>
                                        </p:tgtEl>
                                        <p:attrNameLst>
                                          <p:attrName>style.visibility</p:attrName>
                                        </p:attrNameLst>
                                      </p:cBhvr>
                                      <p:to>
                                        <p:strVal val="visible"/>
                                      </p:to>
                                    </p:set>
                                    <p:animEffect filter="barn(inVertical)" transition="in">
                                      <p:cBhvr>
                                        <p:cTn dur="500" id="61"/>
                                        <p:tgtEl>
                                          <p:spTgt spid="37"/>
                                        </p:tgtEl>
                                      </p:cBhvr>
                                    </p:animEffect>
                                  </p:childTnLst>
                                </p:cTn>
                              </p:par>
                              <p:par>
                                <p:cTn fill="hold" id="62" nodeType="withEffect" presetClass="entr" presetID="16" presetSubtype="21">
                                  <p:stCondLst>
                                    <p:cond delay="0"/>
                                  </p:stCondLst>
                                  <p:childTnLst>
                                    <p:set>
                                      <p:cBhvr>
                                        <p:cTn dur="1" fill="hold" id="63">
                                          <p:stCondLst>
                                            <p:cond delay="0"/>
                                          </p:stCondLst>
                                        </p:cTn>
                                        <p:tgtEl>
                                          <p:spTgt spid="33"/>
                                        </p:tgtEl>
                                        <p:attrNameLst>
                                          <p:attrName>style.visibility</p:attrName>
                                        </p:attrNameLst>
                                      </p:cBhvr>
                                      <p:to>
                                        <p:strVal val="visible"/>
                                      </p:to>
                                    </p:set>
                                    <p:animEffect filter="barn(inVertical)" transition="in">
                                      <p:cBhvr>
                                        <p:cTn dur="500" id="64"/>
                                        <p:tgtEl>
                                          <p:spTgt spid="33"/>
                                        </p:tgtEl>
                                      </p:cBhvr>
                                    </p:animEffect>
                                  </p:childTnLst>
                                </p:cTn>
                              </p:par>
                            </p:childTnLst>
                          </p:cTn>
                        </p:par>
                        <p:par>
                          <p:cTn fill="hold" id="65" nodeType="afterGroup">
                            <p:stCondLst>
                              <p:cond delay="6500"/>
                            </p:stCondLst>
                            <p:childTnLst>
                              <p:par>
                                <p:cTn fill="hold" grpId="0" id="66" nodeType="afterEffect" presetClass="entr" presetID="16" presetSubtype="21">
                                  <p:stCondLst>
                                    <p:cond delay="0"/>
                                  </p:stCondLst>
                                  <p:childTnLst>
                                    <p:set>
                                      <p:cBhvr>
                                        <p:cTn dur="1" fill="hold" id="67">
                                          <p:stCondLst>
                                            <p:cond delay="0"/>
                                          </p:stCondLst>
                                        </p:cTn>
                                        <p:tgtEl>
                                          <p:spTgt spid="52"/>
                                        </p:tgtEl>
                                        <p:attrNameLst>
                                          <p:attrName>style.visibility</p:attrName>
                                        </p:attrNameLst>
                                      </p:cBhvr>
                                      <p:to>
                                        <p:strVal val="visible"/>
                                      </p:to>
                                    </p:set>
                                    <p:animEffect filter="barn(inVertical)" transition="in">
                                      <p:cBhvr>
                                        <p:cTn dur="500" id="68"/>
                                        <p:tgtEl>
                                          <p:spTgt spid="52"/>
                                        </p:tgtEl>
                                      </p:cBhvr>
                                    </p:animEffect>
                                  </p:childTnLst>
                                </p:cTn>
                              </p:par>
                            </p:childTnLst>
                          </p:cTn>
                        </p:par>
                        <p:par>
                          <p:cTn fill="hold" id="69" nodeType="afterGroup">
                            <p:stCondLst>
                              <p:cond delay="7000"/>
                            </p:stCondLst>
                            <p:childTnLst>
                              <p:par>
                                <p:cTn fill="hold" grpId="0" id="70" nodeType="afterEffect" presetClass="entr" presetID="16" presetSubtype="21">
                                  <p:stCondLst>
                                    <p:cond delay="0"/>
                                  </p:stCondLst>
                                  <p:childTnLst>
                                    <p:set>
                                      <p:cBhvr>
                                        <p:cTn dur="1" fill="hold" id="71">
                                          <p:stCondLst>
                                            <p:cond delay="0"/>
                                          </p:stCondLst>
                                        </p:cTn>
                                        <p:tgtEl>
                                          <p:spTgt spid="53"/>
                                        </p:tgtEl>
                                        <p:attrNameLst>
                                          <p:attrName>style.visibility</p:attrName>
                                        </p:attrNameLst>
                                      </p:cBhvr>
                                      <p:to>
                                        <p:strVal val="visible"/>
                                      </p:to>
                                    </p:set>
                                    <p:animEffect filter="barn(inVertical)" transition="in">
                                      <p:cBhvr>
                                        <p:cTn dur="500" id="72"/>
                                        <p:tgtEl>
                                          <p:spTgt spid="53"/>
                                        </p:tgtEl>
                                      </p:cBhvr>
                                    </p:animEffect>
                                  </p:childTnLst>
                                </p:cTn>
                              </p:par>
                            </p:childTnLst>
                          </p:cTn>
                        </p:par>
                        <p:par>
                          <p:cTn fill="hold" id="73" nodeType="afterGroup">
                            <p:stCondLst>
                              <p:cond delay="7500"/>
                            </p:stCondLst>
                            <p:childTnLst>
                              <p:par>
                                <p:cTn fill="hold" grpId="0" id="74" nodeType="afterEffect" presetClass="entr" presetID="16" presetSubtype="21">
                                  <p:stCondLst>
                                    <p:cond delay="0"/>
                                  </p:stCondLst>
                                  <p:childTnLst>
                                    <p:set>
                                      <p:cBhvr>
                                        <p:cTn dur="1" fill="hold" id="75">
                                          <p:stCondLst>
                                            <p:cond delay="0"/>
                                          </p:stCondLst>
                                        </p:cTn>
                                        <p:tgtEl>
                                          <p:spTgt spid="54"/>
                                        </p:tgtEl>
                                        <p:attrNameLst>
                                          <p:attrName>style.visibility</p:attrName>
                                        </p:attrNameLst>
                                      </p:cBhvr>
                                      <p:to>
                                        <p:strVal val="visible"/>
                                      </p:to>
                                    </p:set>
                                    <p:animEffect filter="barn(inVertical)" transition="in">
                                      <p:cBhvr>
                                        <p:cTn dur="500" id="76"/>
                                        <p:tgtEl>
                                          <p:spTgt spid="54"/>
                                        </p:tgtEl>
                                      </p:cBhvr>
                                    </p:animEffect>
                                  </p:childTnLst>
                                </p:cTn>
                              </p:par>
                            </p:childTnLst>
                          </p:cTn>
                        </p:par>
                        <p:par>
                          <p:cTn fill="hold" id="77" nodeType="afterGroup">
                            <p:stCondLst>
                              <p:cond delay="8000"/>
                            </p:stCondLst>
                            <p:childTnLst>
                              <p:par>
                                <p:cTn fill="hold" id="78" nodeType="afterEffect" presetClass="entr" presetID="2" presetSubtype="4">
                                  <p:stCondLst>
                                    <p:cond delay="0"/>
                                  </p:stCondLst>
                                  <p:childTnLst>
                                    <p:set>
                                      <p:cBhvr>
                                        <p:cTn dur="1" fill="hold" id="79">
                                          <p:stCondLst>
                                            <p:cond delay="0"/>
                                          </p:stCondLst>
                                        </p:cTn>
                                        <p:tgtEl>
                                          <p:spTgt spid="46"/>
                                        </p:tgtEl>
                                        <p:attrNameLst>
                                          <p:attrName>style.visibility</p:attrName>
                                        </p:attrNameLst>
                                      </p:cBhvr>
                                      <p:to>
                                        <p:strVal val="visible"/>
                                      </p:to>
                                    </p:set>
                                    <p:anim calcmode="lin" valueType="num">
                                      <p:cBhvr additive="base">
                                        <p:cTn dur="500" fill="hold" id="80"/>
                                        <p:tgtEl>
                                          <p:spTgt spid="46"/>
                                        </p:tgtEl>
                                        <p:attrNameLst>
                                          <p:attrName>ppt_x</p:attrName>
                                        </p:attrNameLst>
                                      </p:cBhvr>
                                      <p:tavLst>
                                        <p:tav tm="0">
                                          <p:val>
                                            <p:strVal val="#ppt_x"/>
                                          </p:val>
                                        </p:tav>
                                        <p:tav tm="100000">
                                          <p:val>
                                            <p:strVal val="#ppt_x"/>
                                          </p:val>
                                        </p:tav>
                                      </p:tavLst>
                                    </p:anim>
                                    <p:anim calcmode="lin" valueType="num">
                                      <p:cBhvr additive="base">
                                        <p:cTn dur="500" fill="hold" id="81"/>
                                        <p:tgtEl>
                                          <p:spTgt spid="46"/>
                                        </p:tgtEl>
                                        <p:attrNameLst>
                                          <p:attrName>ppt_y</p:attrName>
                                        </p:attrNameLst>
                                      </p:cBhvr>
                                      <p:tavLst>
                                        <p:tav tm="0">
                                          <p:val>
                                            <p:strVal val="1+#ppt_h/2"/>
                                          </p:val>
                                        </p:tav>
                                        <p:tav tm="100000">
                                          <p:val>
                                            <p:strVal val="#ppt_y"/>
                                          </p:val>
                                        </p:tav>
                                      </p:tavLst>
                                    </p:anim>
                                  </p:childTnLst>
                                </p:cTn>
                              </p:par>
                            </p:childTnLst>
                          </p:cTn>
                        </p:par>
                        <p:par>
                          <p:cTn fill="hold" id="82" nodeType="afterGroup">
                            <p:stCondLst>
                              <p:cond delay="8500"/>
                            </p:stCondLst>
                            <p:childTnLst>
                              <p:par>
                                <p:cTn fill="hold" id="83" nodeType="afterEffect" presetClass="entr" presetID="2" presetSubtype="4">
                                  <p:stCondLst>
                                    <p:cond delay="0"/>
                                  </p:stCondLst>
                                  <p:childTnLst>
                                    <p:set>
                                      <p:cBhvr>
                                        <p:cTn dur="1" fill="hold" id="84">
                                          <p:stCondLst>
                                            <p:cond delay="0"/>
                                          </p:stCondLst>
                                        </p:cTn>
                                        <p:tgtEl>
                                          <p:spTgt spid="49"/>
                                        </p:tgtEl>
                                        <p:attrNameLst>
                                          <p:attrName>style.visibility</p:attrName>
                                        </p:attrNameLst>
                                      </p:cBhvr>
                                      <p:to>
                                        <p:strVal val="visible"/>
                                      </p:to>
                                    </p:set>
                                    <p:anim calcmode="lin" valueType="num">
                                      <p:cBhvr additive="base">
                                        <p:cTn dur="500" fill="hold" id="85"/>
                                        <p:tgtEl>
                                          <p:spTgt spid="49"/>
                                        </p:tgtEl>
                                        <p:attrNameLst>
                                          <p:attrName>ppt_x</p:attrName>
                                        </p:attrNameLst>
                                      </p:cBhvr>
                                      <p:tavLst>
                                        <p:tav tm="0">
                                          <p:val>
                                            <p:strVal val="#ppt_x"/>
                                          </p:val>
                                        </p:tav>
                                        <p:tav tm="100000">
                                          <p:val>
                                            <p:strVal val="#ppt_x"/>
                                          </p:val>
                                        </p:tav>
                                      </p:tavLst>
                                    </p:anim>
                                    <p:anim calcmode="lin" valueType="num">
                                      <p:cBhvr additive="base">
                                        <p:cTn dur="500" fill="hold" id="86"/>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7"/>
      <p:bldP grpId="0" spid="38"/>
      <p:bldP grpId="0" spid="39"/>
      <p:bldP grpId="0" spid="52"/>
      <p:bldP grpId="0" spid="53"/>
      <p:bldP grpId="0" spid="5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1474AAF-EAF0-4F23-B4D8-34D85ECFE6DC}"/>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7C43B985-A970-4AB5-B00A-F1F44BD1541F}"/>
                </a:ext>
              </a:extLst>
            </p:cNvPr>
            <p:cNvPicPr>
              <a:picLocks noChangeAspect="1"/>
            </p:cNvPicPr>
            <p:nvPr/>
          </p:nvPicPr>
          <p:blipFill>
            <a:blip r:embed="rId3">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79C03E83-AB84-46AF-B61B-BA9D2D10DD40}"/>
                </a:ext>
              </a:extLst>
            </p:cNvPr>
            <p:cNvPicPr>
              <a:picLocks noChangeAspect="1"/>
            </p:cNvPicPr>
            <p:nvPr/>
          </p:nvPicPr>
          <p:blipFill>
            <a:blip r:embed="rId4">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21F96993-F990-453B-A7AA-353071FE771B}"/>
                </a:ext>
              </a:extLst>
            </p:cNvPr>
            <p:cNvPicPr>
              <a:picLocks noChangeAspect="1"/>
            </p:cNvPicPr>
            <p:nvPr/>
          </p:nvPicPr>
          <p:blipFill>
            <a:blip r:embed="rId3">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77D39E90-2503-4960-B4C6-499B85EE9858}"/>
                </a:ext>
              </a:extLst>
            </p:cNvPr>
            <p:cNvPicPr>
              <a:picLocks noChangeAspect="1"/>
            </p:cNvPicPr>
            <p:nvPr/>
          </p:nvPicPr>
          <p:blipFill>
            <a:blip r:embed="rId4">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E091E295-B9B3-4406-8142-EC5D42EC2EAC}"/>
                </a:ext>
              </a:extLst>
            </p:cNvPr>
            <p:cNvPicPr>
              <a:picLocks noChangeAspect="1"/>
            </p:cNvPicPr>
            <p:nvPr/>
          </p:nvPicPr>
          <p:blipFill>
            <a:blip r:embed="rId3">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8B4E12E9-B0E7-4F64-A476-8701110276E3}"/>
                </a:ext>
              </a:extLst>
            </p:cNvPr>
            <p:cNvPicPr>
              <a:picLocks noChangeAspect="1"/>
            </p:cNvPicPr>
            <p:nvPr/>
          </p:nvPicPr>
          <p:blipFill>
            <a:blip r:embed="rId4">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331E20BD-0605-4022-B76E-4144CF109C8C}"/>
                </a:ext>
              </a:extLst>
            </p:cNvPr>
            <p:cNvPicPr>
              <a:picLocks noChangeAspect="1"/>
            </p:cNvPicPr>
            <p:nvPr/>
          </p:nvPicPr>
          <p:blipFill>
            <a:blip r:embed="rId4">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D9A8287D-4FF2-443E-9931-E822B9DBF1EE}"/>
              </a:ext>
            </a:extLst>
          </p:cNvPr>
          <p:cNvPicPr>
            <a:picLocks noChangeAspect="1"/>
          </p:cNvPicPr>
          <p:nvPr/>
        </p:nvPicPr>
        <p:blipFill>
          <a:blip r:embed="rId5">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D312CFCB-F2F5-487F-9806-091574E76B9C}"/>
              </a:ext>
            </a:extLst>
          </p:cNvPr>
          <p:cNvPicPr>
            <a:picLocks noChangeAspect="1"/>
          </p:cNvPicPr>
          <p:nvPr/>
        </p:nvPicPr>
        <p:blipFill>
          <a:blip r:embed="rId6">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文本框 13">
            <a:extLst>
              <a:ext uri="{FF2B5EF4-FFF2-40B4-BE49-F238E27FC236}">
                <a16:creationId xmlns:a16="http://schemas.microsoft.com/office/drawing/2014/main" id="{70F5A743-6740-44AB-B18F-45F8C0A8EBB5}"/>
              </a:ext>
            </a:extLst>
          </p:cNvPr>
          <p:cNvSpPr txBox="1"/>
          <p:nvPr/>
        </p:nvSpPr>
        <p:spPr>
          <a:xfrm>
            <a:off x="627055" y="2594332"/>
            <a:ext cx="6710047" cy="2103120"/>
          </a:xfrm>
          <a:prstGeom prst="rect">
            <a:avLst/>
          </a:prstGeom>
          <a:noFill/>
        </p:spPr>
        <p:txBody>
          <a:bodyPr rtlCol="0" wrap="square">
            <a:spAutoFit/>
            <a:scene3d>
              <a:camera prst="orthographicFront"/>
              <a:lightRig dir="t" rig="threePt"/>
            </a:scene3d>
            <a:sp3d contourW="12700"/>
          </a:bodyPr>
          <a:lstStyle/>
          <a:p>
            <a:pPr lvl="0">
              <a:defRPr/>
            </a:pPr>
            <a:r>
              <a:rPr altLang="en-US" lang="zh-CN" spc="-300" sz="6600">
                <a:solidFill>
                  <a:schemeClr val="tx1">
                    <a:lumMod val="75000"/>
                    <a:lumOff val="25000"/>
                  </a:schemeClr>
                </a:solidFill>
                <a:latin charset="-122" panose="00020600040101010101" pitchFamily="18" typeface="汉仪铸字比心体W"/>
                <a:ea charset="-122" panose="00020600040101010101" pitchFamily="18" typeface="汉仪铸字比心体W"/>
                <a:cs charset="0" panose="020b0604020202020204" pitchFamily="34" typeface="Arial"/>
                <a:sym typeface="+mn-lt"/>
              </a:rPr>
              <a:t>严寒气候对车辆驾驶的影响</a:t>
            </a:r>
          </a:p>
        </p:txBody>
      </p:sp>
      <p:sp>
        <p:nvSpPr>
          <p:cNvPr id="15" name="文本框 14">
            <a:extLst>
              <a:ext uri="{FF2B5EF4-FFF2-40B4-BE49-F238E27FC236}">
                <a16:creationId xmlns:a16="http://schemas.microsoft.com/office/drawing/2014/main" id="{8D28CFFD-5186-4D86-9007-6F46AB0C1504}"/>
              </a:ext>
            </a:extLst>
          </p:cNvPr>
          <p:cNvSpPr txBox="1"/>
          <p:nvPr/>
        </p:nvSpPr>
        <p:spPr>
          <a:xfrm>
            <a:off x="760405" y="4698879"/>
            <a:ext cx="5970595"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1400" u="none">
                <a:ln>
                  <a:noFill/>
                </a:ln>
                <a:solidFill>
                  <a:srgbClr val="000000">
                    <a:lumMod val="85000"/>
                    <a:lumOff val="15000"/>
                  </a:srgbClr>
                </a:solidFill>
                <a:effectLst/>
                <a:uLnTx/>
                <a:uFillTx/>
                <a:latin typeface="+mn-ea"/>
                <a:cs typeface="+mn-ea"/>
                <a:sym typeface="+mn-lt"/>
              </a:rPr>
              <a:t>The user can demonstrate on a projector or computer, or print the presentation and make it into a film to be used in a wider field</a:t>
            </a:r>
          </a:p>
        </p:txBody>
      </p:sp>
      <p:sp>
        <p:nvSpPr>
          <p:cNvPr id="16" name="文本框 15">
            <a:extLst>
              <a:ext uri="{FF2B5EF4-FFF2-40B4-BE49-F238E27FC236}">
                <a16:creationId xmlns:a16="http://schemas.microsoft.com/office/drawing/2014/main" id="{7D545FCA-EBE3-4C5B-A343-47E94B886CCE}"/>
              </a:ext>
            </a:extLst>
          </p:cNvPr>
          <p:cNvSpPr txBox="1"/>
          <p:nvPr/>
        </p:nvSpPr>
        <p:spPr>
          <a:xfrm>
            <a:off x="760405" y="1340298"/>
            <a:ext cx="3230880"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000" u="none">
                <a:ln>
                  <a:noFill/>
                </a:ln>
                <a:solidFill>
                  <a:srgbClr val="E2392B"/>
                </a:solidFill>
                <a:effectLst/>
                <a:uLnTx/>
                <a:uFillTx/>
                <a:latin charset="-122" panose="00020600040101010101" pitchFamily="18" typeface="汉仪铸字比心体W"/>
                <a:ea charset="-122" panose="00020600040101010101" pitchFamily="18" typeface="汉仪铸字比心体W"/>
                <a:cs typeface="+mn-ea"/>
                <a:sym typeface="+mn-lt"/>
              </a:rPr>
              <a:t>第二章</a:t>
            </a:r>
          </a:p>
        </p:txBody>
      </p:sp>
      <p:pic>
        <p:nvPicPr>
          <p:cNvPr id="18" name="图片 17">
            <a:extLst>
              <a:ext uri="{FF2B5EF4-FFF2-40B4-BE49-F238E27FC236}">
                <a16:creationId xmlns:a16="http://schemas.microsoft.com/office/drawing/2014/main" id="{E81C34C5-9C58-4689-B3B7-D0F66D9C7874}"/>
              </a:ext>
            </a:extLst>
          </p:cNvPr>
          <p:cNvPicPr>
            <a:picLocks noChangeAspect="1"/>
          </p:cNvPicPr>
          <p:nvPr/>
        </p:nvPicPr>
        <p:blipFill>
          <a:blip r:embed="rId7">
            <a:extLst>
              <a:ext uri="{28A0092B-C50C-407E-A947-70E740481C1C}">
                <a14:useLocalDpi val="0"/>
              </a:ext>
            </a:extLst>
          </a:blip>
          <a:stretch>
            <a:fillRect/>
          </a:stretch>
        </p:blipFill>
        <p:spPr>
          <a:xfrm>
            <a:off x="6864351" y="968346"/>
            <a:ext cx="4654550" cy="4654550"/>
          </a:xfrm>
          <a:prstGeom prst="rect">
            <a:avLst/>
          </a:prstGeom>
        </p:spPr>
      </p:pic>
    </p:spTree>
    <p:extLst>
      <p:ext uri="{BB962C8B-B14F-4D97-AF65-F5344CB8AC3E}">
        <p14:creationId val="3383275062"/>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TextBox 42"/>
          <p:cNvSpPr txBox="1"/>
          <p:nvPr/>
        </p:nvSpPr>
        <p:spPr>
          <a:xfrm>
            <a:off x="838591" y="1747040"/>
            <a:ext cx="2688299" cy="457200"/>
          </a:xfrm>
          <a:prstGeom prst="rect">
            <a:avLst/>
          </a:prstGeom>
          <a:solidFill>
            <a:schemeClr val="accent1"/>
          </a:solidFill>
        </p:spPr>
        <p:txBody>
          <a:bodyPr rtlCol="0" wrap="square">
            <a:spAutoFit/>
          </a:bodyPr>
          <a:lstStyle>
            <a:defPPr>
              <a:defRPr lang="zh-CN"/>
            </a:defPPr>
            <a:lvl1pPr algn="ctr">
              <a:defRPr b="1" sz="2400">
                <a:solidFill>
                  <a:schemeClr val="accent1"/>
                </a:solidFill>
                <a:cs typeface="+mn-ea"/>
              </a:defRPr>
            </a:lvl1pPr>
          </a:lstStyle>
          <a:p>
            <a:r>
              <a:rPr altLang="zh-CN" lang="en-US">
                <a:solidFill>
                  <a:schemeClr val="bg1"/>
                </a:solidFill>
                <a:sym typeface="+mn-lt"/>
              </a:rPr>
              <a:t>01</a:t>
            </a:r>
          </a:p>
        </p:txBody>
      </p:sp>
      <p:sp>
        <p:nvSpPr>
          <p:cNvPr id="44" name="TextBox 43"/>
          <p:cNvSpPr txBox="1"/>
          <p:nvPr/>
        </p:nvSpPr>
        <p:spPr>
          <a:xfrm>
            <a:off x="916227" y="2210345"/>
            <a:ext cx="2533027" cy="11384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燃油不易蒸发汽化，混合气形成条件差，发动机不易起动。</a:t>
            </a:r>
          </a:p>
        </p:txBody>
      </p:sp>
      <p:cxnSp>
        <p:nvCxnSpPr>
          <p:cNvPr id="19" name="直接连接符 18"/>
          <p:cNvCxnSpPr/>
          <p:nvPr/>
        </p:nvCxnSpPr>
        <p:spPr>
          <a:xfrm flipH="1">
            <a:off x="3985004" y="1566586"/>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7907325" y="1566586"/>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70026" y="1747040"/>
            <a:ext cx="2688299" cy="457200"/>
          </a:xfrm>
          <a:prstGeom prst="rect">
            <a:avLst/>
          </a:prstGeom>
          <a:solidFill>
            <a:schemeClr val="tx1">
              <a:lumMod val="75000"/>
              <a:lumOff val="25000"/>
            </a:schemeClr>
          </a:solidFill>
        </p:spPr>
        <p:txBody>
          <a:bodyPr rtlCol="0" wrap="square">
            <a:spAutoFit/>
          </a:bodyPr>
          <a:lstStyle>
            <a:defPPr>
              <a:defRPr lang="zh-CN"/>
            </a:defPPr>
            <a:lvl1pPr algn="ctr">
              <a:defRPr b="1" sz="2400">
                <a:solidFill>
                  <a:schemeClr val="accent1"/>
                </a:solidFill>
                <a:cs typeface="+mn-ea"/>
              </a:defRPr>
            </a:lvl1pPr>
          </a:lstStyle>
          <a:p>
            <a:r>
              <a:rPr altLang="zh-CN" lang="en-US">
                <a:solidFill>
                  <a:schemeClr val="bg1"/>
                </a:solidFill>
                <a:sym typeface="+mn-lt"/>
              </a:rPr>
              <a:t>02</a:t>
            </a:r>
          </a:p>
        </p:txBody>
      </p:sp>
      <p:sp>
        <p:nvSpPr>
          <p:cNvPr id="59" name="TextBox 58"/>
          <p:cNvSpPr txBox="1"/>
          <p:nvPr/>
        </p:nvSpPr>
        <p:spPr>
          <a:xfrm>
            <a:off x="4464208" y="2210345"/>
            <a:ext cx="2899935" cy="1495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发动机和传动系各部润滑油和润滑脂粘度增大甚至凝固，车辆起步和加速困难，操纵机件沉重。</a:t>
            </a:r>
          </a:p>
        </p:txBody>
      </p:sp>
      <p:sp>
        <p:nvSpPr>
          <p:cNvPr id="60" name="TextBox 59"/>
          <p:cNvSpPr txBox="1"/>
          <p:nvPr/>
        </p:nvSpPr>
        <p:spPr>
          <a:xfrm>
            <a:off x="8495731" y="1747040"/>
            <a:ext cx="2688299" cy="457200"/>
          </a:xfrm>
          <a:prstGeom prst="rect">
            <a:avLst/>
          </a:prstGeom>
          <a:solidFill>
            <a:schemeClr val="accent1"/>
          </a:solidFill>
        </p:spPr>
        <p:txBody>
          <a:bodyPr rtlCol="0" wrap="square">
            <a:spAutoFit/>
          </a:bodyPr>
          <a:lstStyle>
            <a:defPPr>
              <a:defRPr lang="zh-CN"/>
            </a:defPPr>
            <a:lvl1pPr algn="ctr">
              <a:defRPr b="1" sz="2400">
                <a:solidFill>
                  <a:schemeClr val="accent1"/>
                </a:solidFill>
                <a:cs typeface="+mn-ea"/>
              </a:defRPr>
            </a:lvl1pPr>
          </a:lstStyle>
          <a:p>
            <a:r>
              <a:rPr altLang="zh-CN" lang="en-US">
                <a:solidFill>
                  <a:schemeClr val="bg1"/>
                </a:solidFill>
                <a:sym typeface="+mn-lt"/>
              </a:rPr>
              <a:t>03</a:t>
            </a:r>
          </a:p>
        </p:txBody>
      </p:sp>
      <p:sp>
        <p:nvSpPr>
          <p:cNvPr id="61" name="TextBox 60"/>
          <p:cNvSpPr txBox="1"/>
          <p:nvPr/>
        </p:nvSpPr>
        <p:spPr>
          <a:xfrm>
            <a:off x="8573366" y="2210345"/>
            <a:ext cx="2533027" cy="1495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金属、塑料、橡胶等材料，在低温下具有变脆的特性，因而机件和轮胎都容易损坏。</a:t>
            </a:r>
          </a:p>
        </p:txBody>
      </p:sp>
      <p:sp>
        <p:nvSpPr>
          <p:cNvPr id="55" name="TextBox 42">
            <a:extLst>
              <a:ext uri="{FF2B5EF4-FFF2-40B4-BE49-F238E27FC236}">
                <a16:creationId xmlns:a16="http://schemas.microsoft.com/office/drawing/2014/main" id="{AF306C52-D375-4C1C-9CE9-8D4015044E22}"/>
              </a:ext>
            </a:extLst>
          </p:cNvPr>
          <p:cNvSpPr txBox="1"/>
          <p:nvPr/>
        </p:nvSpPr>
        <p:spPr>
          <a:xfrm>
            <a:off x="838591" y="4185991"/>
            <a:ext cx="2688299" cy="457200"/>
          </a:xfrm>
          <a:prstGeom prst="rect">
            <a:avLst/>
          </a:prstGeom>
          <a:solidFill>
            <a:schemeClr val="accent1"/>
          </a:solidFill>
        </p:spPr>
        <p:txBody>
          <a:bodyPr rtlCol="0" wrap="square">
            <a:spAutoFit/>
          </a:bodyPr>
          <a:lstStyle>
            <a:defPPr>
              <a:defRPr lang="zh-CN"/>
            </a:defPPr>
            <a:lvl1pPr algn="ctr">
              <a:defRPr b="1" sz="2400">
                <a:solidFill>
                  <a:schemeClr val="accent1"/>
                </a:solidFill>
                <a:cs typeface="+mn-ea"/>
              </a:defRPr>
            </a:lvl1pPr>
          </a:lstStyle>
          <a:p>
            <a:r>
              <a:rPr altLang="zh-CN" lang="en-US">
                <a:solidFill>
                  <a:schemeClr val="bg1"/>
                </a:solidFill>
                <a:sym typeface="+mn-lt"/>
              </a:rPr>
              <a:t>03</a:t>
            </a:r>
          </a:p>
        </p:txBody>
      </p:sp>
      <p:sp>
        <p:nvSpPr>
          <p:cNvPr id="56" name="TextBox 43">
            <a:extLst>
              <a:ext uri="{FF2B5EF4-FFF2-40B4-BE49-F238E27FC236}">
                <a16:creationId xmlns:a16="http://schemas.microsoft.com/office/drawing/2014/main" id="{1BFBC372-C595-491D-8813-FDA54C51BBD0}"/>
              </a:ext>
            </a:extLst>
          </p:cNvPr>
          <p:cNvSpPr txBox="1"/>
          <p:nvPr/>
        </p:nvSpPr>
        <p:spPr>
          <a:xfrm>
            <a:off x="916227" y="4649296"/>
            <a:ext cx="2533027" cy="11384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驾驶员的手脚容易冻僵，冬季着装又比较厚，使操作的灵活性受到影响。</a:t>
            </a:r>
          </a:p>
        </p:txBody>
      </p:sp>
      <p:cxnSp>
        <p:nvCxnSpPr>
          <p:cNvPr id="57" name="直接连接符 56">
            <a:extLst>
              <a:ext uri="{FF2B5EF4-FFF2-40B4-BE49-F238E27FC236}">
                <a16:creationId xmlns:a16="http://schemas.microsoft.com/office/drawing/2014/main" id="{11C326E2-BBFF-42F6-B59C-5EED8CC0048A}"/>
              </a:ext>
            </a:extLst>
          </p:cNvPr>
          <p:cNvCxnSpPr/>
          <p:nvPr/>
        </p:nvCxnSpPr>
        <p:spPr>
          <a:xfrm flipH="1">
            <a:off x="3985004" y="4005537"/>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6E6106C8-336E-47AC-9B4E-F23AA32DFD59}"/>
              </a:ext>
            </a:extLst>
          </p:cNvPr>
          <p:cNvCxnSpPr/>
          <p:nvPr/>
        </p:nvCxnSpPr>
        <p:spPr>
          <a:xfrm flipH="1">
            <a:off x="7907325" y="4005537"/>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62" name="TextBox 47">
            <a:extLst>
              <a:ext uri="{FF2B5EF4-FFF2-40B4-BE49-F238E27FC236}">
                <a16:creationId xmlns:a16="http://schemas.microsoft.com/office/drawing/2014/main" id="{3153E094-80D0-4E06-AFE2-59C41D61458D}"/>
              </a:ext>
            </a:extLst>
          </p:cNvPr>
          <p:cNvSpPr txBox="1"/>
          <p:nvPr/>
        </p:nvSpPr>
        <p:spPr>
          <a:xfrm>
            <a:off x="4570026" y="4185991"/>
            <a:ext cx="2688299" cy="457200"/>
          </a:xfrm>
          <a:prstGeom prst="rect">
            <a:avLst/>
          </a:prstGeom>
          <a:solidFill>
            <a:schemeClr val="tx1">
              <a:lumMod val="75000"/>
              <a:lumOff val="25000"/>
            </a:schemeClr>
          </a:solidFill>
        </p:spPr>
        <p:txBody>
          <a:bodyPr rtlCol="0" wrap="square">
            <a:spAutoFit/>
          </a:bodyPr>
          <a:lstStyle>
            <a:defPPr>
              <a:defRPr lang="zh-CN"/>
            </a:defPPr>
            <a:lvl1pPr algn="ctr">
              <a:defRPr b="1" sz="2400">
                <a:solidFill>
                  <a:schemeClr val="accent1"/>
                </a:solidFill>
                <a:cs typeface="+mn-ea"/>
              </a:defRPr>
            </a:lvl1pPr>
          </a:lstStyle>
          <a:p>
            <a:r>
              <a:rPr altLang="zh-CN" lang="en-US">
                <a:solidFill>
                  <a:schemeClr val="bg1"/>
                </a:solidFill>
                <a:sym typeface="+mn-lt"/>
              </a:rPr>
              <a:t>04</a:t>
            </a:r>
          </a:p>
        </p:txBody>
      </p:sp>
      <p:sp>
        <p:nvSpPr>
          <p:cNvPr id="63" name="TextBox 58">
            <a:extLst>
              <a:ext uri="{FF2B5EF4-FFF2-40B4-BE49-F238E27FC236}">
                <a16:creationId xmlns:a16="http://schemas.microsoft.com/office/drawing/2014/main" id="{C1022494-6A06-4429-B0B5-B9C505ABFCFB}"/>
              </a:ext>
            </a:extLst>
          </p:cNvPr>
          <p:cNvSpPr txBox="1"/>
          <p:nvPr/>
        </p:nvSpPr>
        <p:spPr>
          <a:xfrm>
            <a:off x="4464208" y="4649296"/>
            <a:ext cx="2899935" cy="781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驾驶室内外的温差，使挡风玻璃产生蒸汽，影响视线。</a:t>
            </a:r>
          </a:p>
        </p:txBody>
      </p:sp>
      <p:sp>
        <p:nvSpPr>
          <p:cNvPr id="64" name="TextBox 59">
            <a:extLst>
              <a:ext uri="{FF2B5EF4-FFF2-40B4-BE49-F238E27FC236}">
                <a16:creationId xmlns:a16="http://schemas.microsoft.com/office/drawing/2014/main" id="{75D6D02B-2003-44D4-B073-96B6995D9299}"/>
              </a:ext>
            </a:extLst>
          </p:cNvPr>
          <p:cNvSpPr txBox="1"/>
          <p:nvPr/>
        </p:nvSpPr>
        <p:spPr>
          <a:xfrm>
            <a:off x="8495731" y="4185991"/>
            <a:ext cx="2688299" cy="457200"/>
          </a:xfrm>
          <a:prstGeom prst="rect">
            <a:avLst/>
          </a:prstGeom>
          <a:solidFill>
            <a:schemeClr val="accent1"/>
          </a:solidFill>
        </p:spPr>
        <p:txBody>
          <a:bodyPr rtlCol="0" wrap="square">
            <a:spAutoFit/>
          </a:bodyPr>
          <a:lstStyle>
            <a:defPPr>
              <a:defRPr lang="zh-CN"/>
            </a:defPPr>
            <a:lvl1pPr algn="ctr">
              <a:defRPr b="1" sz="2400">
                <a:solidFill>
                  <a:schemeClr val="accent1"/>
                </a:solidFill>
                <a:cs typeface="+mn-ea"/>
              </a:defRPr>
            </a:lvl1pPr>
          </a:lstStyle>
          <a:p>
            <a:r>
              <a:rPr altLang="zh-CN" lang="en-US">
                <a:solidFill>
                  <a:schemeClr val="bg1"/>
                </a:solidFill>
                <a:sym typeface="+mn-lt"/>
              </a:rPr>
              <a:t>05</a:t>
            </a:r>
          </a:p>
        </p:txBody>
      </p:sp>
      <p:sp>
        <p:nvSpPr>
          <p:cNvPr id="65" name="TextBox 60">
            <a:extLst>
              <a:ext uri="{FF2B5EF4-FFF2-40B4-BE49-F238E27FC236}">
                <a16:creationId xmlns:a16="http://schemas.microsoft.com/office/drawing/2014/main" id="{114D37EC-F7BE-4CAF-AF82-AD32B02AA185}"/>
              </a:ext>
            </a:extLst>
          </p:cNvPr>
          <p:cNvSpPr txBox="1"/>
          <p:nvPr/>
        </p:nvSpPr>
        <p:spPr>
          <a:xfrm>
            <a:off x="8573366" y="4649296"/>
            <a:ext cx="2533027" cy="781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路面打滑，使转向和制动的操纵难度增大。</a:t>
            </a:r>
          </a:p>
        </p:txBody>
      </p:sp>
    </p:spTree>
    <p:extLst>
      <p:ext uri="{BB962C8B-B14F-4D97-AF65-F5344CB8AC3E}">
        <p14:creationId val="2588673364"/>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ppt_x"/>
                                          </p:val>
                                        </p:tav>
                                        <p:tav tm="100000">
                                          <p:val>
                                            <p:strVal val="#ppt_x"/>
                                          </p:val>
                                        </p:tav>
                                      </p:tavLst>
                                    </p:anim>
                                    <p:anim calcmode="lin" valueType="num">
                                      <p:cBhvr additive="base">
                                        <p:cTn dur="500" fill="hold" id="8"/>
                                        <p:tgtEl>
                                          <p:spTgt spid="19"/>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500" fill="hold" id="11"/>
                                        <p:tgtEl>
                                          <p:spTgt spid="47"/>
                                        </p:tgtEl>
                                        <p:attrNameLst>
                                          <p:attrName>ppt_x</p:attrName>
                                        </p:attrNameLst>
                                      </p:cBhvr>
                                      <p:tavLst>
                                        <p:tav tm="0">
                                          <p:val>
                                            <p:strVal val="#ppt_x"/>
                                          </p:val>
                                        </p:tav>
                                        <p:tav tm="100000">
                                          <p:val>
                                            <p:strVal val="#ppt_x"/>
                                          </p:val>
                                        </p:tav>
                                      </p:tavLst>
                                    </p:anim>
                                    <p:anim calcmode="lin" valueType="num">
                                      <p:cBhvr additive="base">
                                        <p:cTn dur="500" fill="hold" id="12"/>
                                        <p:tgtEl>
                                          <p:spTgt spid="4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1">
                                  <p:stCondLst>
                                    <p:cond delay="0"/>
                                  </p:stCondLst>
                                  <p:childTnLst>
                                    <p:set>
                                      <p:cBhvr>
                                        <p:cTn dur="1" fill="hold" id="15">
                                          <p:stCondLst>
                                            <p:cond delay="0"/>
                                          </p:stCondLst>
                                        </p:cTn>
                                        <p:tgtEl>
                                          <p:spTgt spid="43"/>
                                        </p:tgtEl>
                                        <p:attrNameLst>
                                          <p:attrName>style.visibility</p:attrName>
                                        </p:attrNameLst>
                                      </p:cBhvr>
                                      <p:to>
                                        <p:strVal val="visible"/>
                                      </p:to>
                                    </p:set>
                                    <p:anim calcmode="lin" valueType="num">
                                      <p:cBhvr additive="base">
                                        <p:cTn dur="500" fill="hold" id="16"/>
                                        <p:tgtEl>
                                          <p:spTgt spid="43"/>
                                        </p:tgtEl>
                                        <p:attrNameLst>
                                          <p:attrName>ppt_x</p:attrName>
                                        </p:attrNameLst>
                                      </p:cBhvr>
                                      <p:tavLst>
                                        <p:tav tm="0">
                                          <p:val>
                                            <p:strVal val="#ppt_x"/>
                                          </p:val>
                                        </p:tav>
                                        <p:tav tm="100000">
                                          <p:val>
                                            <p:strVal val="#ppt_x"/>
                                          </p:val>
                                        </p:tav>
                                      </p:tavLst>
                                    </p:anim>
                                    <p:anim calcmode="lin" valueType="num">
                                      <p:cBhvr additive="base">
                                        <p:cTn dur="500" fill="hold" id="17"/>
                                        <p:tgtEl>
                                          <p:spTgt spid="43"/>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1">
                                  <p:stCondLst>
                                    <p:cond delay="0"/>
                                  </p:stCondLst>
                                  <p:childTnLst>
                                    <p:set>
                                      <p:cBhvr>
                                        <p:cTn dur="1" fill="hold" id="19">
                                          <p:stCondLst>
                                            <p:cond delay="0"/>
                                          </p:stCondLst>
                                        </p:cTn>
                                        <p:tgtEl>
                                          <p:spTgt spid="44"/>
                                        </p:tgtEl>
                                        <p:attrNameLst>
                                          <p:attrName>style.visibility</p:attrName>
                                        </p:attrNameLst>
                                      </p:cBhvr>
                                      <p:to>
                                        <p:strVal val="visible"/>
                                      </p:to>
                                    </p:set>
                                    <p:anim calcmode="lin" valueType="num">
                                      <p:cBhvr additive="base">
                                        <p:cTn dur="500" fill="hold" id="20"/>
                                        <p:tgtEl>
                                          <p:spTgt spid="44"/>
                                        </p:tgtEl>
                                        <p:attrNameLst>
                                          <p:attrName>ppt_x</p:attrName>
                                        </p:attrNameLst>
                                      </p:cBhvr>
                                      <p:tavLst>
                                        <p:tav tm="0">
                                          <p:val>
                                            <p:strVal val="#ppt_x"/>
                                          </p:val>
                                        </p:tav>
                                        <p:tav tm="100000">
                                          <p:val>
                                            <p:strVal val="#ppt_x"/>
                                          </p:val>
                                        </p:tav>
                                      </p:tavLst>
                                    </p:anim>
                                    <p:anim calcmode="lin" valueType="num">
                                      <p:cBhvr additive="base">
                                        <p:cTn dur="500" fill="hold" id="21"/>
                                        <p:tgtEl>
                                          <p:spTgt spid="44"/>
                                        </p:tgtEl>
                                        <p:attrNameLst>
                                          <p:attrName>ppt_y</p:attrName>
                                        </p:attrNameLst>
                                      </p:cBhvr>
                                      <p:tavLst>
                                        <p:tav tm="0">
                                          <p:val>
                                            <p:strVal val="0-#ppt_h/2"/>
                                          </p:val>
                                        </p:tav>
                                        <p:tav tm="100000">
                                          <p:val>
                                            <p:strVal val="#ppt_y"/>
                                          </p:val>
                                        </p:tav>
                                      </p:tavLst>
                                    </p:anim>
                                  </p:childTnLst>
                                </p:cTn>
                              </p:par>
                              <p:par>
                                <p:cTn fill="hold" grpId="0" id="22" nodeType="withEffect" presetClass="entr" presetID="2" presetSubtype="1">
                                  <p:stCondLst>
                                    <p:cond delay="0"/>
                                  </p:stCondLst>
                                  <p:childTnLst>
                                    <p:set>
                                      <p:cBhvr>
                                        <p:cTn dur="1" fill="hold" id="23">
                                          <p:stCondLst>
                                            <p:cond delay="0"/>
                                          </p:stCondLst>
                                        </p:cTn>
                                        <p:tgtEl>
                                          <p:spTgt spid="59"/>
                                        </p:tgtEl>
                                        <p:attrNameLst>
                                          <p:attrName>style.visibility</p:attrName>
                                        </p:attrNameLst>
                                      </p:cBhvr>
                                      <p:to>
                                        <p:strVal val="visible"/>
                                      </p:to>
                                    </p:set>
                                    <p:anim calcmode="lin" valueType="num">
                                      <p:cBhvr additive="base">
                                        <p:cTn dur="500" fill="hold" id="24"/>
                                        <p:tgtEl>
                                          <p:spTgt spid="59"/>
                                        </p:tgtEl>
                                        <p:attrNameLst>
                                          <p:attrName>ppt_x</p:attrName>
                                        </p:attrNameLst>
                                      </p:cBhvr>
                                      <p:tavLst>
                                        <p:tav tm="0">
                                          <p:val>
                                            <p:strVal val="#ppt_x"/>
                                          </p:val>
                                        </p:tav>
                                        <p:tav tm="100000">
                                          <p:val>
                                            <p:strVal val="#ppt_x"/>
                                          </p:val>
                                        </p:tav>
                                      </p:tavLst>
                                    </p:anim>
                                    <p:anim calcmode="lin" valueType="num">
                                      <p:cBhvr additive="base">
                                        <p:cTn dur="500" fill="hold" id="25"/>
                                        <p:tgtEl>
                                          <p:spTgt spid="59"/>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1">
                                  <p:stCondLst>
                                    <p:cond delay="0"/>
                                  </p:stCondLst>
                                  <p:childTnLst>
                                    <p:set>
                                      <p:cBhvr>
                                        <p:cTn dur="1" fill="hold" id="27">
                                          <p:stCondLst>
                                            <p:cond delay="0"/>
                                          </p:stCondLst>
                                        </p:cTn>
                                        <p:tgtEl>
                                          <p:spTgt spid="48"/>
                                        </p:tgtEl>
                                        <p:attrNameLst>
                                          <p:attrName>style.visibility</p:attrName>
                                        </p:attrNameLst>
                                      </p:cBhvr>
                                      <p:to>
                                        <p:strVal val="visible"/>
                                      </p:to>
                                    </p:set>
                                    <p:anim calcmode="lin" valueType="num">
                                      <p:cBhvr additive="base">
                                        <p:cTn dur="500" fill="hold" id="28"/>
                                        <p:tgtEl>
                                          <p:spTgt spid="48"/>
                                        </p:tgtEl>
                                        <p:attrNameLst>
                                          <p:attrName>ppt_x</p:attrName>
                                        </p:attrNameLst>
                                      </p:cBhvr>
                                      <p:tavLst>
                                        <p:tav tm="0">
                                          <p:val>
                                            <p:strVal val="#ppt_x"/>
                                          </p:val>
                                        </p:tav>
                                        <p:tav tm="100000">
                                          <p:val>
                                            <p:strVal val="#ppt_x"/>
                                          </p:val>
                                        </p:tav>
                                      </p:tavLst>
                                    </p:anim>
                                    <p:anim calcmode="lin" valueType="num">
                                      <p:cBhvr additive="base">
                                        <p:cTn dur="500" fill="hold" id="29"/>
                                        <p:tgtEl>
                                          <p:spTgt spid="48"/>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1">
                                  <p:stCondLst>
                                    <p:cond delay="0"/>
                                  </p:stCondLst>
                                  <p:childTnLst>
                                    <p:set>
                                      <p:cBhvr>
                                        <p:cTn dur="1" fill="hold" id="31">
                                          <p:stCondLst>
                                            <p:cond delay="0"/>
                                          </p:stCondLst>
                                        </p:cTn>
                                        <p:tgtEl>
                                          <p:spTgt spid="61"/>
                                        </p:tgtEl>
                                        <p:attrNameLst>
                                          <p:attrName>style.visibility</p:attrName>
                                        </p:attrNameLst>
                                      </p:cBhvr>
                                      <p:to>
                                        <p:strVal val="visible"/>
                                      </p:to>
                                    </p:set>
                                    <p:anim calcmode="lin" valueType="num">
                                      <p:cBhvr additive="base">
                                        <p:cTn dur="500" fill="hold" id="32"/>
                                        <p:tgtEl>
                                          <p:spTgt spid="61"/>
                                        </p:tgtEl>
                                        <p:attrNameLst>
                                          <p:attrName>ppt_x</p:attrName>
                                        </p:attrNameLst>
                                      </p:cBhvr>
                                      <p:tavLst>
                                        <p:tav tm="0">
                                          <p:val>
                                            <p:strVal val="#ppt_x"/>
                                          </p:val>
                                        </p:tav>
                                        <p:tav tm="100000">
                                          <p:val>
                                            <p:strVal val="#ppt_x"/>
                                          </p:val>
                                        </p:tav>
                                      </p:tavLst>
                                    </p:anim>
                                    <p:anim calcmode="lin" valueType="num">
                                      <p:cBhvr additive="base">
                                        <p:cTn dur="500" fill="hold" id="33"/>
                                        <p:tgtEl>
                                          <p:spTgt spid="61"/>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1">
                                  <p:stCondLst>
                                    <p:cond delay="0"/>
                                  </p:stCondLst>
                                  <p:childTnLst>
                                    <p:set>
                                      <p:cBhvr>
                                        <p:cTn dur="1" fill="hold" id="35">
                                          <p:stCondLst>
                                            <p:cond delay="0"/>
                                          </p:stCondLst>
                                        </p:cTn>
                                        <p:tgtEl>
                                          <p:spTgt spid="60"/>
                                        </p:tgtEl>
                                        <p:attrNameLst>
                                          <p:attrName>style.visibility</p:attrName>
                                        </p:attrNameLst>
                                      </p:cBhvr>
                                      <p:to>
                                        <p:strVal val="visible"/>
                                      </p:to>
                                    </p:set>
                                    <p:anim calcmode="lin" valueType="num">
                                      <p:cBhvr additive="base">
                                        <p:cTn dur="500" fill="hold" id="36"/>
                                        <p:tgtEl>
                                          <p:spTgt spid="60"/>
                                        </p:tgtEl>
                                        <p:attrNameLst>
                                          <p:attrName>ppt_x</p:attrName>
                                        </p:attrNameLst>
                                      </p:cBhvr>
                                      <p:tavLst>
                                        <p:tav tm="0">
                                          <p:val>
                                            <p:strVal val="#ppt_x"/>
                                          </p:val>
                                        </p:tav>
                                        <p:tav tm="100000">
                                          <p:val>
                                            <p:strVal val="#ppt_x"/>
                                          </p:val>
                                        </p:tav>
                                      </p:tavLst>
                                    </p:anim>
                                    <p:anim calcmode="lin" valueType="num">
                                      <p:cBhvr additive="base">
                                        <p:cTn dur="500" fill="hold" id="37"/>
                                        <p:tgtEl>
                                          <p:spTgt spid="60"/>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1000"/>
                            </p:stCondLst>
                            <p:childTnLst>
                              <p:par>
                                <p:cTn fill="hold" id="39" nodeType="afterEffect" presetClass="entr" presetID="2" presetSubtype="4">
                                  <p:stCondLst>
                                    <p:cond delay="0"/>
                                  </p:stCondLst>
                                  <p:childTnLst>
                                    <p:set>
                                      <p:cBhvr>
                                        <p:cTn dur="1" fill="hold" id="40">
                                          <p:stCondLst>
                                            <p:cond delay="0"/>
                                          </p:stCondLst>
                                        </p:cTn>
                                        <p:tgtEl>
                                          <p:spTgt spid="57"/>
                                        </p:tgtEl>
                                        <p:attrNameLst>
                                          <p:attrName>style.visibility</p:attrName>
                                        </p:attrNameLst>
                                      </p:cBhvr>
                                      <p:to>
                                        <p:strVal val="visible"/>
                                      </p:to>
                                    </p:set>
                                    <p:anim calcmode="lin" valueType="num">
                                      <p:cBhvr additive="base">
                                        <p:cTn dur="500" fill="hold" id="41"/>
                                        <p:tgtEl>
                                          <p:spTgt spid="57"/>
                                        </p:tgtEl>
                                        <p:attrNameLst>
                                          <p:attrName>ppt_x</p:attrName>
                                        </p:attrNameLst>
                                      </p:cBhvr>
                                      <p:tavLst>
                                        <p:tav tm="0">
                                          <p:val>
                                            <p:strVal val="#ppt_x"/>
                                          </p:val>
                                        </p:tav>
                                        <p:tav tm="100000">
                                          <p:val>
                                            <p:strVal val="#ppt_x"/>
                                          </p:val>
                                        </p:tav>
                                      </p:tavLst>
                                    </p:anim>
                                    <p:anim calcmode="lin" valueType="num">
                                      <p:cBhvr additive="base">
                                        <p:cTn dur="500" fill="hold" id="42"/>
                                        <p:tgtEl>
                                          <p:spTgt spid="57"/>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0"/>
                                  </p:stCondLst>
                                  <p:childTnLst>
                                    <p:set>
                                      <p:cBhvr>
                                        <p:cTn dur="1" fill="hold" id="44">
                                          <p:stCondLst>
                                            <p:cond delay="0"/>
                                          </p:stCondLst>
                                        </p:cTn>
                                        <p:tgtEl>
                                          <p:spTgt spid="58"/>
                                        </p:tgtEl>
                                        <p:attrNameLst>
                                          <p:attrName>style.visibility</p:attrName>
                                        </p:attrNameLst>
                                      </p:cBhvr>
                                      <p:to>
                                        <p:strVal val="visible"/>
                                      </p:to>
                                    </p:set>
                                    <p:anim calcmode="lin" valueType="num">
                                      <p:cBhvr additive="base">
                                        <p:cTn dur="500" fill="hold" id="45"/>
                                        <p:tgtEl>
                                          <p:spTgt spid="58"/>
                                        </p:tgtEl>
                                        <p:attrNameLst>
                                          <p:attrName>ppt_x</p:attrName>
                                        </p:attrNameLst>
                                      </p:cBhvr>
                                      <p:tavLst>
                                        <p:tav tm="0">
                                          <p:val>
                                            <p:strVal val="#ppt_x"/>
                                          </p:val>
                                        </p:tav>
                                        <p:tav tm="100000">
                                          <p:val>
                                            <p:strVal val="#ppt_x"/>
                                          </p:val>
                                        </p:tav>
                                      </p:tavLst>
                                    </p:anim>
                                    <p:anim calcmode="lin" valueType="num">
                                      <p:cBhvr additive="base">
                                        <p:cTn dur="500" fill="hold" id="46"/>
                                        <p:tgtEl>
                                          <p:spTgt spid="58"/>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1500"/>
                            </p:stCondLst>
                            <p:childTnLst>
                              <p:par>
                                <p:cTn fill="hold" grpId="0" id="48" nodeType="afterEffect" presetClass="entr" presetID="2" presetSubtype="1">
                                  <p:stCondLst>
                                    <p:cond delay="0"/>
                                  </p:stCondLst>
                                  <p:childTnLst>
                                    <p:set>
                                      <p:cBhvr>
                                        <p:cTn dur="1" fill="hold" id="49">
                                          <p:stCondLst>
                                            <p:cond delay="0"/>
                                          </p:stCondLst>
                                        </p:cTn>
                                        <p:tgtEl>
                                          <p:spTgt spid="55"/>
                                        </p:tgtEl>
                                        <p:attrNameLst>
                                          <p:attrName>style.visibility</p:attrName>
                                        </p:attrNameLst>
                                      </p:cBhvr>
                                      <p:to>
                                        <p:strVal val="visible"/>
                                      </p:to>
                                    </p:set>
                                    <p:anim calcmode="lin" valueType="num">
                                      <p:cBhvr additive="base">
                                        <p:cTn dur="500" fill="hold" id="50"/>
                                        <p:tgtEl>
                                          <p:spTgt spid="55"/>
                                        </p:tgtEl>
                                        <p:attrNameLst>
                                          <p:attrName>ppt_x</p:attrName>
                                        </p:attrNameLst>
                                      </p:cBhvr>
                                      <p:tavLst>
                                        <p:tav tm="0">
                                          <p:val>
                                            <p:strVal val="#ppt_x"/>
                                          </p:val>
                                        </p:tav>
                                        <p:tav tm="100000">
                                          <p:val>
                                            <p:strVal val="#ppt_x"/>
                                          </p:val>
                                        </p:tav>
                                      </p:tavLst>
                                    </p:anim>
                                    <p:anim calcmode="lin" valueType="num">
                                      <p:cBhvr additive="base">
                                        <p:cTn dur="500" fill="hold" id="51"/>
                                        <p:tgtEl>
                                          <p:spTgt spid="55"/>
                                        </p:tgtEl>
                                        <p:attrNameLst>
                                          <p:attrName>ppt_y</p:attrName>
                                        </p:attrNameLst>
                                      </p:cBhvr>
                                      <p:tavLst>
                                        <p:tav tm="0">
                                          <p:val>
                                            <p:strVal val="0-#ppt_h/2"/>
                                          </p:val>
                                        </p:tav>
                                        <p:tav tm="100000">
                                          <p:val>
                                            <p:strVal val="#ppt_y"/>
                                          </p:val>
                                        </p:tav>
                                      </p:tavLst>
                                    </p:anim>
                                  </p:childTnLst>
                                </p:cTn>
                              </p:par>
                              <p:par>
                                <p:cTn fill="hold" grpId="0" id="52" nodeType="withEffect" presetClass="entr" presetID="2" presetSubtype="1">
                                  <p:stCondLst>
                                    <p:cond delay="0"/>
                                  </p:stCondLst>
                                  <p:childTnLst>
                                    <p:set>
                                      <p:cBhvr>
                                        <p:cTn dur="1" fill="hold" id="53">
                                          <p:stCondLst>
                                            <p:cond delay="0"/>
                                          </p:stCondLst>
                                        </p:cTn>
                                        <p:tgtEl>
                                          <p:spTgt spid="56"/>
                                        </p:tgtEl>
                                        <p:attrNameLst>
                                          <p:attrName>style.visibility</p:attrName>
                                        </p:attrNameLst>
                                      </p:cBhvr>
                                      <p:to>
                                        <p:strVal val="visible"/>
                                      </p:to>
                                    </p:set>
                                    <p:anim calcmode="lin" valueType="num">
                                      <p:cBhvr additive="base">
                                        <p:cTn dur="500" fill="hold" id="54"/>
                                        <p:tgtEl>
                                          <p:spTgt spid="56"/>
                                        </p:tgtEl>
                                        <p:attrNameLst>
                                          <p:attrName>ppt_x</p:attrName>
                                        </p:attrNameLst>
                                      </p:cBhvr>
                                      <p:tavLst>
                                        <p:tav tm="0">
                                          <p:val>
                                            <p:strVal val="#ppt_x"/>
                                          </p:val>
                                        </p:tav>
                                        <p:tav tm="100000">
                                          <p:val>
                                            <p:strVal val="#ppt_x"/>
                                          </p:val>
                                        </p:tav>
                                      </p:tavLst>
                                    </p:anim>
                                    <p:anim calcmode="lin" valueType="num">
                                      <p:cBhvr additive="base">
                                        <p:cTn dur="500" fill="hold" id="55"/>
                                        <p:tgtEl>
                                          <p:spTgt spid="56"/>
                                        </p:tgtEl>
                                        <p:attrNameLst>
                                          <p:attrName>ppt_y</p:attrName>
                                        </p:attrNameLst>
                                      </p:cBhvr>
                                      <p:tavLst>
                                        <p:tav tm="0">
                                          <p:val>
                                            <p:strVal val="0-#ppt_h/2"/>
                                          </p:val>
                                        </p:tav>
                                        <p:tav tm="100000">
                                          <p:val>
                                            <p:strVal val="#ppt_y"/>
                                          </p:val>
                                        </p:tav>
                                      </p:tavLst>
                                    </p:anim>
                                  </p:childTnLst>
                                </p:cTn>
                              </p:par>
                              <p:par>
                                <p:cTn fill="hold" grpId="0" id="56" nodeType="withEffect" presetClass="entr" presetID="2" presetSubtype="1">
                                  <p:stCondLst>
                                    <p:cond delay="0"/>
                                  </p:stCondLst>
                                  <p:childTnLst>
                                    <p:set>
                                      <p:cBhvr>
                                        <p:cTn dur="1" fill="hold" id="57">
                                          <p:stCondLst>
                                            <p:cond delay="0"/>
                                          </p:stCondLst>
                                        </p:cTn>
                                        <p:tgtEl>
                                          <p:spTgt spid="63"/>
                                        </p:tgtEl>
                                        <p:attrNameLst>
                                          <p:attrName>style.visibility</p:attrName>
                                        </p:attrNameLst>
                                      </p:cBhvr>
                                      <p:to>
                                        <p:strVal val="visible"/>
                                      </p:to>
                                    </p:set>
                                    <p:anim calcmode="lin" valueType="num">
                                      <p:cBhvr additive="base">
                                        <p:cTn dur="500" fill="hold" id="58"/>
                                        <p:tgtEl>
                                          <p:spTgt spid="63"/>
                                        </p:tgtEl>
                                        <p:attrNameLst>
                                          <p:attrName>ppt_x</p:attrName>
                                        </p:attrNameLst>
                                      </p:cBhvr>
                                      <p:tavLst>
                                        <p:tav tm="0">
                                          <p:val>
                                            <p:strVal val="#ppt_x"/>
                                          </p:val>
                                        </p:tav>
                                        <p:tav tm="100000">
                                          <p:val>
                                            <p:strVal val="#ppt_x"/>
                                          </p:val>
                                        </p:tav>
                                      </p:tavLst>
                                    </p:anim>
                                    <p:anim calcmode="lin" valueType="num">
                                      <p:cBhvr additive="base">
                                        <p:cTn dur="500" fill="hold" id="59"/>
                                        <p:tgtEl>
                                          <p:spTgt spid="63"/>
                                        </p:tgtEl>
                                        <p:attrNameLst>
                                          <p:attrName>ppt_y</p:attrName>
                                        </p:attrNameLst>
                                      </p:cBhvr>
                                      <p:tavLst>
                                        <p:tav tm="0">
                                          <p:val>
                                            <p:strVal val="0-#ppt_h/2"/>
                                          </p:val>
                                        </p:tav>
                                        <p:tav tm="100000">
                                          <p:val>
                                            <p:strVal val="#ppt_y"/>
                                          </p:val>
                                        </p:tav>
                                      </p:tavLst>
                                    </p:anim>
                                  </p:childTnLst>
                                </p:cTn>
                              </p:par>
                              <p:par>
                                <p:cTn fill="hold" grpId="0" id="60" nodeType="withEffect" presetClass="entr" presetID="2" presetSubtype="1">
                                  <p:stCondLst>
                                    <p:cond delay="0"/>
                                  </p:stCondLst>
                                  <p:childTnLst>
                                    <p:set>
                                      <p:cBhvr>
                                        <p:cTn dur="1" fill="hold" id="61">
                                          <p:stCondLst>
                                            <p:cond delay="0"/>
                                          </p:stCondLst>
                                        </p:cTn>
                                        <p:tgtEl>
                                          <p:spTgt spid="62"/>
                                        </p:tgtEl>
                                        <p:attrNameLst>
                                          <p:attrName>style.visibility</p:attrName>
                                        </p:attrNameLst>
                                      </p:cBhvr>
                                      <p:to>
                                        <p:strVal val="visible"/>
                                      </p:to>
                                    </p:set>
                                    <p:anim calcmode="lin" valueType="num">
                                      <p:cBhvr additive="base">
                                        <p:cTn dur="500" fill="hold" id="62"/>
                                        <p:tgtEl>
                                          <p:spTgt spid="62"/>
                                        </p:tgtEl>
                                        <p:attrNameLst>
                                          <p:attrName>ppt_x</p:attrName>
                                        </p:attrNameLst>
                                      </p:cBhvr>
                                      <p:tavLst>
                                        <p:tav tm="0">
                                          <p:val>
                                            <p:strVal val="#ppt_x"/>
                                          </p:val>
                                        </p:tav>
                                        <p:tav tm="100000">
                                          <p:val>
                                            <p:strVal val="#ppt_x"/>
                                          </p:val>
                                        </p:tav>
                                      </p:tavLst>
                                    </p:anim>
                                    <p:anim calcmode="lin" valueType="num">
                                      <p:cBhvr additive="base">
                                        <p:cTn dur="500" fill="hold" id="63"/>
                                        <p:tgtEl>
                                          <p:spTgt spid="62"/>
                                        </p:tgtEl>
                                        <p:attrNameLst>
                                          <p:attrName>ppt_y</p:attrName>
                                        </p:attrNameLst>
                                      </p:cBhvr>
                                      <p:tavLst>
                                        <p:tav tm="0">
                                          <p:val>
                                            <p:strVal val="0-#ppt_h/2"/>
                                          </p:val>
                                        </p:tav>
                                        <p:tav tm="100000">
                                          <p:val>
                                            <p:strVal val="#ppt_y"/>
                                          </p:val>
                                        </p:tav>
                                      </p:tavLst>
                                    </p:anim>
                                  </p:childTnLst>
                                </p:cTn>
                              </p:par>
                              <p:par>
                                <p:cTn fill="hold" grpId="0" id="64" nodeType="withEffect" presetClass="entr" presetID="2" presetSubtype="1">
                                  <p:stCondLst>
                                    <p:cond delay="0"/>
                                  </p:stCondLst>
                                  <p:childTnLst>
                                    <p:set>
                                      <p:cBhvr>
                                        <p:cTn dur="1" fill="hold" id="65">
                                          <p:stCondLst>
                                            <p:cond delay="0"/>
                                          </p:stCondLst>
                                        </p:cTn>
                                        <p:tgtEl>
                                          <p:spTgt spid="65"/>
                                        </p:tgtEl>
                                        <p:attrNameLst>
                                          <p:attrName>style.visibility</p:attrName>
                                        </p:attrNameLst>
                                      </p:cBhvr>
                                      <p:to>
                                        <p:strVal val="visible"/>
                                      </p:to>
                                    </p:set>
                                    <p:anim calcmode="lin" valueType="num">
                                      <p:cBhvr additive="base">
                                        <p:cTn dur="500" fill="hold" id="66"/>
                                        <p:tgtEl>
                                          <p:spTgt spid="65"/>
                                        </p:tgtEl>
                                        <p:attrNameLst>
                                          <p:attrName>ppt_x</p:attrName>
                                        </p:attrNameLst>
                                      </p:cBhvr>
                                      <p:tavLst>
                                        <p:tav tm="0">
                                          <p:val>
                                            <p:strVal val="#ppt_x"/>
                                          </p:val>
                                        </p:tav>
                                        <p:tav tm="100000">
                                          <p:val>
                                            <p:strVal val="#ppt_x"/>
                                          </p:val>
                                        </p:tav>
                                      </p:tavLst>
                                    </p:anim>
                                    <p:anim calcmode="lin" valueType="num">
                                      <p:cBhvr additive="base">
                                        <p:cTn dur="500" fill="hold" id="67"/>
                                        <p:tgtEl>
                                          <p:spTgt spid="65"/>
                                        </p:tgtEl>
                                        <p:attrNameLst>
                                          <p:attrName>ppt_y</p:attrName>
                                        </p:attrNameLst>
                                      </p:cBhvr>
                                      <p:tavLst>
                                        <p:tav tm="0">
                                          <p:val>
                                            <p:strVal val="0-#ppt_h/2"/>
                                          </p:val>
                                        </p:tav>
                                        <p:tav tm="100000">
                                          <p:val>
                                            <p:strVal val="#ppt_y"/>
                                          </p:val>
                                        </p:tav>
                                      </p:tavLst>
                                    </p:anim>
                                  </p:childTnLst>
                                </p:cTn>
                              </p:par>
                              <p:par>
                                <p:cTn fill="hold" grpId="0" id="68" nodeType="withEffect" presetClass="entr" presetID="2" presetSubtype="1">
                                  <p:stCondLst>
                                    <p:cond delay="0"/>
                                  </p:stCondLst>
                                  <p:childTnLst>
                                    <p:set>
                                      <p:cBhvr>
                                        <p:cTn dur="1" fill="hold" id="69">
                                          <p:stCondLst>
                                            <p:cond delay="0"/>
                                          </p:stCondLst>
                                        </p:cTn>
                                        <p:tgtEl>
                                          <p:spTgt spid="64"/>
                                        </p:tgtEl>
                                        <p:attrNameLst>
                                          <p:attrName>style.visibility</p:attrName>
                                        </p:attrNameLst>
                                      </p:cBhvr>
                                      <p:to>
                                        <p:strVal val="visible"/>
                                      </p:to>
                                    </p:set>
                                    <p:anim calcmode="lin" valueType="num">
                                      <p:cBhvr additive="base">
                                        <p:cTn dur="500" fill="hold" id="70"/>
                                        <p:tgtEl>
                                          <p:spTgt spid="64"/>
                                        </p:tgtEl>
                                        <p:attrNameLst>
                                          <p:attrName>ppt_x</p:attrName>
                                        </p:attrNameLst>
                                      </p:cBhvr>
                                      <p:tavLst>
                                        <p:tav tm="0">
                                          <p:val>
                                            <p:strVal val="#ppt_x"/>
                                          </p:val>
                                        </p:tav>
                                        <p:tav tm="100000">
                                          <p:val>
                                            <p:strVal val="#ppt_x"/>
                                          </p:val>
                                        </p:tav>
                                      </p:tavLst>
                                    </p:anim>
                                    <p:anim calcmode="lin" valueType="num">
                                      <p:cBhvr additive="base">
                                        <p:cTn dur="500" fill="hold" id="71"/>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8"/>
      <p:bldP grpId="0" spid="59"/>
      <p:bldP grpId="0" spid="60"/>
      <p:bldP grpId="0" spid="61"/>
      <p:bldP grpId="0" spid="55"/>
      <p:bldP grpId="0" spid="56"/>
      <p:bldP grpId="0" spid="62"/>
      <p:bldP grpId="0" spid="63"/>
      <p:bldP grpId="0" spid="64"/>
      <p:bldP grpId="0" spid="6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1474AAF-EAF0-4F23-B4D8-34D85ECFE6DC}"/>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7C43B985-A970-4AB5-B00A-F1F44BD1541F}"/>
                </a:ext>
              </a:extLst>
            </p:cNvPr>
            <p:cNvPicPr>
              <a:picLocks noChangeAspect="1"/>
            </p:cNvPicPr>
            <p:nvPr/>
          </p:nvPicPr>
          <p:blipFill>
            <a:blip r:embed="rId3">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79C03E83-AB84-46AF-B61B-BA9D2D10DD40}"/>
                </a:ext>
              </a:extLst>
            </p:cNvPr>
            <p:cNvPicPr>
              <a:picLocks noChangeAspect="1"/>
            </p:cNvPicPr>
            <p:nvPr/>
          </p:nvPicPr>
          <p:blipFill>
            <a:blip r:embed="rId4">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21F96993-F990-453B-A7AA-353071FE771B}"/>
                </a:ext>
              </a:extLst>
            </p:cNvPr>
            <p:cNvPicPr>
              <a:picLocks noChangeAspect="1"/>
            </p:cNvPicPr>
            <p:nvPr/>
          </p:nvPicPr>
          <p:blipFill>
            <a:blip r:embed="rId3">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77D39E90-2503-4960-B4C6-499B85EE9858}"/>
                </a:ext>
              </a:extLst>
            </p:cNvPr>
            <p:cNvPicPr>
              <a:picLocks noChangeAspect="1"/>
            </p:cNvPicPr>
            <p:nvPr/>
          </p:nvPicPr>
          <p:blipFill>
            <a:blip r:embed="rId4">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E091E295-B9B3-4406-8142-EC5D42EC2EAC}"/>
                </a:ext>
              </a:extLst>
            </p:cNvPr>
            <p:cNvPicPr>
              <a:picLocks noChangeAspect="1"/>
            </p:cNvPicPr>
            <p:nvPr/>
          </p:nvPicPr>
          <p:blipFill>
            <a:blip r:embed="rId3">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8B4E12E9-B0E7-4F64-A476-8701110276E3}"/>
                </a:ext>
              </a:extLst>
            </p:cNvPr>
            <p:cNvPicPr>
              <a:picLocks noChangeAspect="1"/>
            </p:cNvPicPr>
            <p:nvPr/>
          </p:nvPicPr>
          <p:blipFill>
            <a:blip r:embed="rId4">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331E20BD-0605-4022-B76E-4144CF109C8C}"/>
                </a:ext>
              </a:extLst>
            </p:cNvPr>
            <p:cNvPicPr>
              <a:picLocks noChangeAspect="1"/>
            </p:cNvPicPr>
            <p:nvPr/>
          </p:nvPicPr>
          <p:blipFill>
            <a:blip r:embed="rId4">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D9A8287D-4FF2-443E-9931-E822B9DBF1EE}"/>
              </a:ext>
            </a:extLst>
          </p:cNvPr>
          <p:cNvPicPr>
            <a:picLocks noChangeAspect="1"/>
          </p:cNvPicPr>
          <p:nvPr/>
        </p:nvPicPr>
        <p:blipFill>
          <a:blip r:embed="rId5">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D312CFCB-F2F5-487F-9806-091574E76B9C}"/>
              </a:ext>
            </a:extLst>
          </p:cNvPr>
          <p:cNvPicPr>
            <a:picLocks noChangeAspect="1"/>
          </p:cNvPicPr>
          <p:nvPr/>
        </p:nvPicPr>
        <p:blipFill>
          <a:blip r:embed="rId6">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文本框 13">
            <a:extLst>
              <a:ext uri="{FF2B5EF4-FFF2-40B4-BE49-F238E27FC236}">
                <a16:creationId xmlns:a16="http://schemas.microsoft.com/office/drawing/2014/main" id="{70F5A743-6740-44AB-B18F-45F8C0A8EBB5}"/>
              </a:ext>
            </a:extLst>
          </p:cNvPr>
          <p:cNvSpPr txBox="1"/>
          <p:nvPr/>
        </p:nvSpPr>
        <p:spPr>
          <a:xfrm>
            <a:off x="627055" y="2594332"/>
            <a:ext cx="6710047" cy="2103120"/>
          </a:xfrm>
          <a:prstGeom prst="rect">
            <a:avLst/>
          </a:prstGeom>
          <a:noFill/>
        </p:spPr>
        <p:txBody>
          <a:bodyPr rtlCol="0" wrap="square">
            <a:spAutoFit/>
            <a:scene3d>
              <a:camera prst="orthographicFront"/>
              <a:lightRig dir="t" rig="threePt"/>
            </a:scene3d>
            <a:sp3d contourW="12700"/>
          </a:bodyPr>
          <a:lstStyle/>
          <a:p>
            <a:pPr lvl="0">
              <a:defRPr/>
            </a:pPr>
            <a:r>
              <a:rPr altLang="en-US" lang="zh-CN" spc="-300" sz="6600">
                <a:solidFill>
                  <a:schemeClr val="tx1">
                    <a:lumMod val="75000"/>
                    <a:lumOff val="25000"/>
                  </a:schemeClr>
                </a:solidFill>
                <a:latin charset="-122" panose="00020600040101010101" pitchFamily="18" typeface="汉仪铸字比心体W"/>
                <a:ea charset="-122" panose="00020600040101010101" pitchFamily="18" typeface="汉仪铸字比心体W"/>
                <a:cs charset="0" panose="020b0604020202020204" pitchFamily="34" typeface="Arial"/>
                <a:sym typeface="+mn-lt"/>
              </a:rPr>
              <a:t>确保冬季安全行车的“四要素”</a:t>
            </a:r>
          </a:p>
        </p:txBody>
      </p:sp>
      <p:sp>
        <p:nvSpPr>
          <p:cNvPr id="15" name="文本框 14">
            <a:extLst>
              <a:ext uri="{FF2B5EF4-FFF2-40B4-BE49-F238E27FC236}">
                <a16:creationId xmlns:a16="http://schemas.microsoft.com/office/drawing/2014/main" id="{8D28CFFD-5186-4D86-9007-6F46AB0C1504}"/>
              </a:ext>
            </a:extLst>
          </p:cNvPr>
          <p:cNvSpPr txBox="1"/>
          <p:nvPr/>
        </p:nvSpPr>
        <p:spPr>
          <a:xfrm>
            <a:off x="760405" y="4698879"/>
            <a:ext cx="5970595"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1400" u="none">
                <a:ln>
                  <a:noFill/>
                </a:ln>
                <a:solidFill>
                  <a:srgbClr val="000000">
                    <a:lumMod val="85000"/>
                    <a:lumOff val="15000"/>
                  </a:srgbClr>
                </a:solidFill>
                <a:effectLst/>
                <a:uLnTx/>
                <a:uFillTx/>
                <a:latin typeface="+mn-ea"/>
                <a:cs typeface="+mn-ea"/>
                <a:sym typeface="+mn-lt"/>
              </a:rPr>
              <a:t>The user can demonstrate on a projector or computer, or print the presentation and make it into a film to be used in a wider field</a:t>
            </a:r>
          </a:p>
        </p:txBody>
      </p:sp>
      <p:sp>
        <p:nvSpPr>
          <p:cNvPr id="16" name="文本框 15">
            <a:extLst>
              <a:ext uri="{FF2B5EF4-FFF2-40B4-BE49-F238E27FC236}">
                <a16:creationId xmlns:a16="http://schemas.microsoft.com/office/drawing/2014/main" id="{7D545FCA-EBE3-4C5B-A343-47E94B886CCE}"/>
              </a:ext>
            </a:extLst>
          </p:cNvPr>
          <p:cNvSpPr txBox="1"/>
          <p:nvPr/>
        </p:nvSpPr>
        <p:spPr>
          <a:xfrm>
            <a:off x="760405" y="1340298"/>
            <a:ext cx="3230880"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000" u="none">
                <a:ln>
                  <a:noFill/>
                </a:ln>
                <a:solidFill>
                  <a:srgbClr val="E2392B"/>
                </a:solidFill>
                <a:effectLst/>
                <a:uLnTx/>
                <a:uFillTx/>
                <a:latin charset="-122" panose="00020600040101010101" pitchFamily="18" typeface="汉仪铸字比心体W"/>
                <a:ea charset="-122" panose="00020600040101010101" pitchFamily="18" typeface="汉仪铸字比心体W"/>
                <a:cs typeface="+mn-ea"/>
                <a:sym typeface="+mn-lt"/>
              </a:rPr>
              <a:t>第三章</a:t>
            </a:r>
          </a:p>
        </p:txBody>
      </p:sp>
      <p:pic>
        <p:nvPicPr>
          <p:cNvPr id="18" name="图片 17">
            <a:extLst>
              <a:ext uri="{FF2B5EF4-FFF2-40B4-BE49-F238E27FC236}">
                <a16:creationId xmlns:a16="http://schemas.microsoft.com/office/drawing/2014/main" id="{E81C34C5-9C58-4689-B3B7-D0F66D9C7874}"/>
              </a:ext>
            </a:extLst>
          </p:cNvPr>
          <p:cNvPicPr>
            <a:picLocks noChangeAspect="1"/>
          </p:cNvPicPr>
          <p:nvPr/>
        </p:nvPicPr>
        <p:blipFill>
          <a:blip r:embed="rId7">
            <a:extLst>
              <a:ext uri="{28A0092B-C50C-407E-A947-70E740481C1C}">
                <a14:useLocalDpi val="0"/>
              </a:ext>
            </a:extLst>
          </a:blip>
          <a:stretch>
            <a:fillRect/>
          </a:stretch>
        </p:blipFill>
        <p:spPr>
          <a:xfrm>
            <a:off x="6864351" y="968346"/>
            <a:ext cx="4654550" cy="4654550"/>
          </a:xfrm>
          <a:prstGeom prst="rect">
            <a:avLst/>
          </a:prstGeom>
        </p:spPr>
      </p:pic>
    </p:spTree>
    <p:extLst>
      <p:ext uri="{BB962C8B-B14F-4D97-AF65-F5344CB8AC3E}">
        <p14:creationId val="3652851785"/>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F64F6B57-D379-4EF0-9AB5-D6CD74D4ECF0}"/>
              </a:ext>
            </a:extLst>
          </p:cNvPr>
          <p:cNvPicPr>
            <a:picLocks noChangeAspect="1"/>
          </p:cNvPicPr>
          <p:nvPr/>
        </p:nvPicPr>
        <p:blipFill>
          <a:blip r:embed="rId3">
            <a:extLst>
              <a:ext uri="{28A0092B-C50C-407E-A947-70E740481C1C}">
                <a14:useLocalDpi val="0"/>
              </a:ext>
            </a:extLst>
          </a:blip>
          <a:stretch>
            <a:fillRect/>
          </a:stretch>
        </p:blipFill>
        <p:spPr>
          <a:xfrm>
            <a:off x="504362" y="2564617"/>
            <a:ext cx="3851731" cy="2750792"/>
          </a:xfrm>
          <a:prstGeom prst="rect">
            <a:avLst/>
          </a:prstGeom>
        </p:spPr>
      </p:pic>
      <p:sp>
        <p:nvSpPr>
          <p:cNvPr id="15" name="Rectangle 71">
            <a:extLst>
              <a:ext uri="{FF2B5EF4-FFF2-40B4-BE49-F238E27FC236}">
                <a16:creationId xmlns:a16="http://schemas.microsoft.com/office/drawing/2014/main" id="{ADD0A0D8-787C-42D3-B4FD-47FB32CF00C1}"/>
              </a:ext>
            </a:extLst>
          </p:cNvPr>
          <p:cNvSpPr/>
          <p:nvPr/>
        </p:nvSpPr>
        <p:spPr>
          <a:xfrm>
            <a:off x="4993242" y="1924339"/>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16" name="组合 15">
            <a:extLst>
              <a:ext uri="{FF2B5EF4-FFF2-40B4-BE49-F238E27FC236}">
                <a16:creationId xmlns:a16="http://schemas.microsoft.com/office/drawing/2014/main" id="{5315229F-2DB6-4E35-A9D5-C9FD064E7329}"/>
              </a:ext>
            </a:extLst>
          </p:cNvPr>
          <p:cNvGrpSpPr/>
          <p:nvPr/>
        </p:nvGrpSpPr>
        <p:grpSpPr>
          <a:xfrm>
            <a:off x="5553313" y="1629767"/>
            <a:ext cx="5778500" cy="2996816"/>
            <a:chOff x="988749" y="1624553"/>
            <a:chExt cx="2543136" cy="2247612"/>
          </a:xfrm>
        </p:grpSpPr>
        <p:sp>
          <p:nvSpPr>
            <p:cNvPr id="17" name="TextBox 73">
              <a:extLst>
                <a:ext uri="{FF2B5EF4-FFF2-40B4-BE49-F238E27FC236}">
                  <a16:creationId xmlns:a16="http://schemas.microsoft.com/office/drawing/2014/main" id="{057E026C-B2BE-4B1F-98D4-59479EDBF719}"/>
                </a:ext>
              </a:extLst>
            </p:cNvPr>
            <p:cNvSpPr txBox="1"/>
            <p:nvPr/>
          </p:nvSpPr>
          <p:spPr>
            <a:xfrm>
              <a:off x="993906" y="1966360"/>
              <a:ext cx="2537980" cy="1611625"/>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       因为冬季严寒气温低，大多数车辆在露天或一般车库停放过夜，易出现冻坏车辆的现象。因此，停车过夜的车辆，应选择干燥避风的地点，车头应朝着顺风方向，要注意把散热器和发动机体内的水彻底排放干净，储气筒内的存气和余水也要排放干净，避免结冻。</a:t>
              </a:r>
            </a:p>
          </p:txBody>
        </p:sp>
        <p:sp>
          <p:nvSpPr>
            <p:cNvPr id="18" name="TextBox 72">
              <a:extLst>
                <a:ext uri="{FF2B5EF4-FFF2-40B4-BE49-F238E27FC236}">
                  <a16:creationId xmlns:a16="http://schemas.microsoft.com/office/drawing/2014/main" id="{1A27DD95-910C-497E-B629-3C73B82192F7}"/>
                </a:ext>
              </a:extLst>
            </p:cNvPr>
            <p:cNvSpPr txBox="1"/>
            <p:nvPr/>
          </p:nvSpPr>
          <p:spPr>
            <a:xfrm>
              <a:off x="988749" y="1624553"/>
              <a:ext cx="2231467" cy="4600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ctr">
                <a:lnSpc>
                  <a:spcPct val="120000"/>
                </a:lnSpc>
                <a:defRPr b="1" sz="2400">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altLang="en-US" lang="zh-CN">
                  <a:sym typeface="+mn-lt"/>
                </a:rPr>
                <a:t>一要防冻</a:t>
              </a:r>
            </a:p>
          </p:txBody>
        </p:sp>
      </p:grpSp>
      <p:sp>
        <p:nvSpPr>
          <p:cNvPr id="19" name="Rectangle 74">
            <a:extLst>
              <a:ext uri="{FF2B5EF4-FFF2-40B4-BE49-F238E27FC236}">
                <a16:creationId xmlns:a16="http://schemas.microsoft.com/office/drawing/2014/main" id="{FF71E033-7AB0-4D93-92AE-370C32A6A8D7}"/>
              </a:ext>
            </a:extLst>
          </p:cNvPr>
          <p:cNvSpPr/>
          <p:nvPr/>
        </p:nvSpPr>
        <p:spPr>
          <a:xfrm>
            <a:off x="4921027" y="4404876"/>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0" name="Freeform 162">
            <a:extLst>
              <a:ext uri="{FF2B5EF4-FFF2-40B4-BE49-F238E27FC236}">
                <a16:creationId xmlns:a16="http://schemas.microsoft.com/office/drawing/2014/main" id="{35309ED3-969C-4E41-9286-7B87C39146F3}"/>
              </a:ext>
            </a:extLst>
          </p:cNvPr>
          <p:cNvSpPr/>
          <p:nvPr/>
        </p:nvSpPr>
        <p:spPr bwMode="auto">
          <a:xfrm>
            <a:off x="5104251" y="2086224"/>
            <a:ext cx="265839" cy="164523"/>
          </a:xfrm>
          <a:custGeom>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b="b" l="0" r="r" t="0"/>
            <a:pathLst>
              <a:path h="193" w="311">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1" name="Freeform 134">
            <a:extLst>
              <a:ext uri="{FF2B5EF4-FFF2-40B4-BE49-F238E27FC236}">
                <a16:creationId xmlns:a16="http://schemas.microsoft.com/office/drawing/2014/main" id="{BD44F449-8467-4D18-A1FA-09CD57A22B00}"/>
              </a:ext>
            </a:extLst>
          </p:cNvPr>
          <p:cNvSpPr>
            <a:spLocks noEditPoints="1"/>
          </p:cNvSpPr>
          <p:nvPr/>
        </p:nvSpPr>
        <p:spPr bwMode="auto">
          <a:xfrm>
            <a:off x="5030695" y="4510342"/>
            <a:ext cx="268521" cy="217319"/>
          </a:xfrm>
          <a:custGeom>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b="b" l="0" r="r" t="0"/>
            <a:pathLst>
              <a:path h="281" w="346">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22" name="组合 21">
            <a:extLst>
              <a:ext uri="{FF2B5EF4-FFF2-40B4-BE49-F238E27FC236}">
                <a16:creationId xmlns:a16="http://schemas.microsoft.com/office/drawing/2014/main" id="{A59918C2-0B1F-4D4E-A3F5-F8B7B9097032}"/>
              </a:ext>
            </a:extLst>
          </p:cNvPr>
          <p:cNvGrpSpPr/>
          <p:nvPr/>
        </p:nvGrpSpPr>
        <p:grpSpPr>
          <a:xfrm>
            <a:off x="5481098" y="4253279"/>
            <a:ext cx="5778500" cy="2165818"/>
            <a:chOff x="988749" y="1624554"/>
            <a:chExt cx="2543136" cy="1624365"/>
          </a:xfrm>
        </p:grpSpPr>
        <p:sp>
          <p:nvSpPr>
            <p:cNvPr id="23" name="TextBox 73">
              <a:extLst>
                <a:ext uri="{FF2B5EF4-FFF2-40B4-BE49-F238E27FC236}">
                  <a16:creationId xmlns:a16="http://schemas.microsoft.com/office/drawing/2014/main" id="{83A93C79-2A48-4CF8-98E1-CCBAC3B38B97}"/>
                </a:ext>
              </a:extLst>
            </p:cNvPr>
            <p:cNvSpPr txBox="1"/>
            <p:nvPr/>
          </p:nvSpPr>
          <p:spPr>
            <a:xfrm>
              <a:off x="993905" y="1966360"/>
              <a:ext cx="2537980" cy="1303017"/>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第二天启动发动机时，切记不能大轰油门，以防烧瓦、拉缸。起步前先用怠速升温到50摄氏度左右，便可起步，起步后要用低速挡慢行一段路待底盘运转正常后，方可加速行驶。 </a:t>
              </a:r>
            </a:p>
          </p:txBody>
        </p:sp>
        <p:sp>
          <p:nvSpPr>
            <p:cNvPr id="24" name="TextBox 72">
              <a:extLst>
                <a:ext uri="{FF2B5EF4-FFF2-40B4-BE49-F238E27FC236}">
                  <a16:creationId xmlns:a16="http://schemas.microsoft.com/office/drawing/2014/main" id="{C7F08B12-D898-4C55-AEF8-2E023735C70D}"/>
                </a:ext>
              </a:extLst>
            </p:cNvPr>
            <p:cNvSpPr txBox="1"/>
            <p:nvPr/>
          </p:nvSpPr>
          <p:spPr>
            <a:xfrm>
              <a:off x="988749" y="1624554"/>
              <a:ext cx="2231467" cy="480056"/>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bIns="45717" lIns="91435" rIns="91435" rtlCol="0" tIns="45717" wrap="square">
              <a:spAutoFit/>
            </a:bodyPr>
            <a:lstStyle/>
            <a:p>
              <a:pPr fontAlgn="auto" indent="0" lvl="0" marR="0">
                <a:lnSpc>
                  <a:spcPct val="150000"/>
                </a:lnSpc>
                <a:spcBef>
                  <a:spcPct val="0"/>
                </a:spcBef>
                <a:spcAft>
                  <a:spcPct val="0"/>
                </a:spcAft>
                <a:buClrTx/>
                <a:buSzTx/>
                <a:buFontTx/>
                <a:buNone/>
                <a:defRPr/>
              </a:pPr>
              <a:r>
                <a:rPr altLang="en-US" b="1" lang="zh-CN" sz="2400">
                  <a:solidFill>
                    <a:schemeClr val="accent1"/>
                  </a:solidFill>
                  <a:cs typeface="+mn-ea"/>
                  <a:sym typeface="+mn-lt"/>
                </a:rPr>
                <a:t>一要防冻</a:t>
              </a:r>
            </a:p>
          </p:txBody>
        </p:sp>
      </p:grpSp>
    </p:spTree>
    <p:extLst>
      <p:ext uri="{BB962C8B-B14F-4D97-AF65-F5344CB8AC3E}">
        <p14:creationId val="1930773898"/>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500" id="13"/>
                                        <p:tgtEl>
                                          <p:spTgt spid="16"/>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500" id="17"/>
                                        <p:tgtEl>
                                          <p:spTgt spid="22"/>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9"/>
                                        </p:tgtEl>
                                        <p:attrNameLst>
                                          <p:attrName>style.visibility</p:attrName>
                                        </p:attrNameLst>
                                      </p:cBhvr>
                                      <p:to>
                                        <p:strVal val="visible"/>
                                      </p:to>
                                    </p:set>
                                    <p:animEffect filter="fade" transition="in">
                                      <p:cBhvr>
                                        <p:cTn dur="500" id="24"/>
                                        <p:tgtEl>
                                          <p:spTgt spid="1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0"/>
      <p:bldP grpId="0" spid="2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F64F6B57-D379-4EF0-9AB5-D6CD74D4ECF0}"/>
              </a:ext>
            </a:extLst>
          </p:cNvPr>
          <p:cNvPicPr>
            <a:picLocks noChangeAspect="1"/>
          </p:cNvPicPr>
          <p:nvPr/>
        </p:nvPicPr>
        <p:blipFill>
          <a:blip r:embed="rId3">
            <a:extLst>
              <a:ext uri="{28A0092B-C50C-407E-A947-70E740481C1C}">
                <a14:useLocalDpi val="0"/>
              </a:ext>
            </a:extLst>
          </a:blip>
          <a:stretch>
            <a:fillRect/>
          </a:stretch>
        </p:blipFill>
        <p:spPr>
          <a:xfrm>
            <a:off x="6607519" y="1422401"/>
            <a:ext cx="5040048" cy="5040048"/>
          </a:xfrm>
          <a:prstGeom prst="rect">
            <a:avLst/>
          </a:prstGeom>
        </p:spPr>
      </p:pic>
      <p:sp>
        <p:nvSpPr>
          <p:cNvPr id="15" name="Rectangle 71">
            <a:extLst>
              <a:ext uri="{FF2B5EF4-FFF2-40B4-BE49-F238E27FC236}">
                <a16:creationId xmlns:a16="http://schemas.microsoft.com/office/drawing/2014/main" id="{ADD0A0D8-787C-42D3-B4FD-47FB32CF00C1}"/>
              </a:ext>
            </a:extLst>
          </p:cNvPr>
          <p:cNvSpPr/>
          <p:nvPr/>
        </p:nvSpPr>
        <p:spPr>
          <a:xfrm>
            <a:off x="893191" y="1865346"/>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16" name="组合 15">
            <a:extLst>
              <a:ext uri="{FF2B5EF4-FFF2-40B4-BE49-F238E27FC236}">
                <a16:creationId xmlns:a16="http://schemas.microsoft.com/office/drawing/2014/main" id="{5315229F-2DB6-4E35-A9D5-C9FD064E7329}"/>
              </a:ext>
            </a:extLst>
          </p:cNvPr>
          <p:cNvGrpSpPr/>
          <p:nvPr/>
        </p:nvGrpSpPr>
        <p:grpSpPr>
          <a:xfrm>
            <a:off x="1453262" y="1570774"/>
            <a:ext cx="5778500" cy="2581319"/>
            <a:chOff x="988749" y="1624553"/>
            <a:chExt cx="2543136" cy="1935989"/>
          </a:xfrm>
        </p:grpSpPr>
        <p:sp>
          <p:nvSpPr>
            <p:cNvPr id="17" name="TextBox 73">
              <a:extLst>
                <a:ext uri="{FF2B5EF4-FFF2-40B4-BE49-F238E27FC236}">
                  <a16:creationId xmlns:a16="http://schemas.microsoft.com/office/drawing/2014/main" id="{057E026C-B2BE-4B1F-98D4-59479EDBF719}"/>
                </a:ext>
              </a:extLst>
            </p:cNvPr>
            <p:cNvSpPr txBox="1"/>
            <p:nvPr/>
          </p:nvSpPr>
          <p:spPr>
            <a:xfrm>
              <a:off x="993905" y="1966360"/>
              <a:ext cx="2537980" cy="1611625"/>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冬季在结冰打滑的道路上行车，车辆极易横滑，转向的准确性往往失常。若遇有坡道险桥窄路，要特别谨慎，限速缓行。上坡保持均匀车速，下坡要使用发动机控制，转弯时车辆附着力小，离心力大，要提前减速慢行。若是路面特别滑时，要使用防滑链条。</a:t>
              </a:r>
            </a:p>
          </p:txBody>
        </p:sp>
        <p:sp>
          <p:nvSpPr>
            <p:cNvPr id="18" name="TextBox 72">
              <a:extLst>
                <a:ext uri="{FF2B5EF4-FFF2-40B4-BE49-F238E27FC236}">
                  <a16:creationId xmlns:a16="http://schemas.microsoft.com/office/drawing/2014/main" id="{1A27DD95-910C-497E-B629-3C73B82192F7}"/>
                </a:ext>
              </a:extLst>
            </p:cNvPr>
            <p:cNvSpPr txBox="1"/>
            <p:nvPr/>
          </p:nvSpPr>
          <p:spPr>
            <a:xfrm>
              <a:off x="988749" y="1624553"/>
              <a:ext cx="2231467" cy="4600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ctr">
                <a:lnSpc>
                  <a:spcPct val="120000"/>
                </a:lnSpc>
                <a:defRPr b="1" sz="2400">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altLang="en-US" lang="zh-CN">
                  <a:sym typeface="+mn-lt"/>
                </a:rPr>
                <a:t>二要防滑</a:t>
              </a:r>
            </a:p>
          </p:txBody>
        </p:sp>
      </p:grpSp>
      <p:sp>
        <p:nvSpPr>
          <p:cNvPr id="19" name="Rectangle 74">
            <a:extLst>
              <a:ext uri="{FF2B5EF4-FFF2-40B4-BE49-F238E27FC236}">
                <a16:creationId xmlns:a16="http://schemas.microsoft.com/office/drawing/2014/main" id="{FF71E033-7AB0-4D93-92AE-370C32A6A8D7}"/>
              </a:ext>
            </a:extLst>
          </p:cNvPr>
          <p:cNvSpPr/>
          <p:nvPr/>
        </p:nvSpPr>
        <p:spPr>
          <a:xfrm>
            <a:off x="820976" y="4345883"/>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0" name="Freeform 162">
            <a:extLst>
              <a:ext uri="{FF2B5EF4-FFF2-40B4-BE49-F238E27FC236}">
                <a16:creationId xmlns:a16="http://schemas.microsoft.com/office/drawing/2014/main" id="{35309ED3-969C-4E41-9286-7B87C39146F3}"/>
              </a:ext>
            </a:extLst>
          </p:cNvPr>
          <p:cNvSpPr/>
          <p:nvPr/>
        </p:nvSpPr>
        <p:spPr bwMode="auto">
          <a:xfrm>
            <a:off x="1004200" y="2027231"/>
            <a:ext cx="265839" cy="164523"/>
          </a:xfrm>
          <a:custGeom>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b="b" l="0" r="r" t="0"/>
            <a:pathLst>
              <a:path h="193" w="311">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1" name="Freeform 134">
            <a:extLst>
              <a:ext uri="{FF2B5EF4-FFF2-40B4-BE49-F238E27FC236}">
                <a16:creationId xmlns:a16="http://schemas.microsoft.com/office/drawing/2014/main" id="{BD44F449-8467-4D18-A1FA-09CD57A22B00}"/>
              </a:ext>
            </a:extLst>
          </p:cNvPr>
          <p:cNvSpPr>
            <a:spLocks noEditPoints="1"/>
          </p:cNvSpPr>
          <p:nvPr/>
        </p:nvSpPr>
        <p:spPr bwMode="auto">
          <a:xfrm>
            <a:off x="930644" y="4451349"/>
            <a:ext cx="268521" cy="217319"/>
          </a:xfrm>
          <a:custGeom>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b="b" l="0" r="r" t="0"/>
            <a:pathLst>
              <a:path h="281" w="346">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22" name="组合 21">
            <a:extLst>
              <a:ext uri="{FF2B5EF4-FFF2-40B4-BE49-F238E27FC236}">
                <a16:creationId xmlns:a16="http://schemas.microsoft.com/office/drawing/2014/main" id="{A59918C2-0B1F-4D4E-A3F5-F8B7B9097032}"/>
              </a:ext>
            </a:extLst>
          </p:cNvPr>
          <p:cNvGrpSpPr/>
          <p:nvPr/>
        </p:nvGrpSpPr>
        <p:grpSpPr>
          <a:xfrm>
            <a:off x="1381047" y="4194286"/>
            <a:ext cx="5778500" cy="2165818"/>
            <a:chOff x="988749" y="1624554"/>
            <a:chExt cx="2543136" cy="1624365"/>
          </a:xfrm>
        </p:grpSpPr>
        <p:sp>
          <p:nvSpPr>
            <p:cNvPr id="23" name="TextBox 73">
              <a:extLst>
                <a:ext uri="{FF2B5EF4-FFF2-40B4-BE49-F238E27FC236}">
                  <a16:creationId xmlns:a16="http://schemas.microsoft.com/office/drawing/2014/main" id="{83A93C79-2A48-4CF8-98E1-CCBAC3B38B97}"/>
                </a:ext>
              </a:extLst>
            </p:cNvPr>
            <p:cNvSpPr txBox="1"/>
            <p:nvPr/>
          </p:nvSpPr>
          <p:spPr>
            <a:xfrm>
              <a:off x="993905" y="1966360"/>
              <a:ext cx="2537980" cy="1303017"/>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通过十字路口时，应事先降低车速，避免紧急制动，引起侧滑现象，前后两车之间的距离也应当增加到正常行车间距的两倍以上。会车时，应在相距100米至150米处时，选择宽阔处停车礼让。 </a:t>
              </a:r>
            </a:p>
          </p:txBody>
        </p:sp>
        <p:sp>
          <p:nvSpPr>
            <p:cNvPr id="24" name="TextBox 72">
              <a:extLst>
                <a:ext uri="{FF2B5EF4-FFF2-40B4-BE49-F238E27FC236}">
                  <a16:creationId xmlns:a16="http://schemas.microsoft.com/office/drawing/2014/main" id="{C7F08B12-D898-4C55-AEF8-2E023735C70D}"/>
                </a:ext>
              </a:extLst>
            </p:cNvPr>
            <p:cNvSpPr txBox="1"/>
            <p:nvPr/>
          </p:nvSpPr>
          <p:spPr>
            <a:xfrm>
              <a:off x="988749" y="1624554"/>
              <a:ext cx="2231467" cy="480056"/>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bIns="45717" lIns="91435" rIns="91435" rtlCol="0" tIns="45717" wrap="square">
              <a:spAutoFit/>
            </a:bodyPr>
            <a:lstStyle/>
            <a:p>
              <a:pPr fontAlgn="auto" indent="0" lvl="0" marR="0">
                <a:lnSpc>
                  <a:spcPct val="150000"/>
                </a:lnSpc>
                <a:spcBef>
                  <a:spcPct val="0"/>
                </a:spcBef>
                <a:spcAft>
                  <a:spcPct val="0"/>
                </a:spcAft>
                <a:buClrTx/>
                <a:buSzTx/>
                <a:buFontTx/>
                <a:buNone/>
                <a:defRPr/>
              </a:pPr>
              <a:r>
                <a:rPr altLang="en-US" b="1" lang="zh-CN" sz="2400">
                  <a:solidFill>
                    <a:schemeClr val="accent1"/>
                  </a:solidFill>
                  <a:cs typeface="+mn-ea"/>
                  <a:sym typeface="+mn-lt"/>
                </a:rPr>
                <a:t>二要防滑</a:t>
              </a:r>
            </a:p>
          </p:txBody>
        </p:sp>
      </p:grpSp>
    </p:spTree>
    <p:extLst>
      <p:ext uri="{BB962C8B-B14F-4D97-AF65-F5344CB8AC3E}">
        <p14:creationId val="3397615543"/>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500" id="13"/>
                                        <p:tgtEl>
                                          <p:spTgt spid="16"/>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500" id="17"/>
                                        <p:tgtEl>
                                          <p:spTgt spid="22"/>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9"/>
                                        </p:tgtEl>
                                        <p:attrNameLst>
                                          <p:attrName>style.visibility</p:attrName>
                                        </p:attrNameLst>
                                      </p:cBhvr>
                                      <p:to>
                                        <p:strVal val="visible"/>
                                      </p:to>
                                    </p:set>
                                    <p:animEffect filter="fade" transition="in">
                                      <p:cBhvr>
                                        <p:cTn dur="500" id="24"/>
                                        <p:tgtEl>
                                          <p:spTgt spid="1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0"/>
      <p:bldP grpId="0" spid="2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F64F6B57-D379-4EF0-9AB5-D6CD74D4ECF0}"/>
              </a:ext>
            </a:extLst>
          </p:cNvPr>
          <p:cNvPicPr>
            <a:picLocks noChangeAspect="1"/>
          </p:cNvPicPr>
          <p:nvPr/>
        </p:nvPicPr>
        <p:blipFill>
          <a:blip r:embed="rId3">
            <a:extLst>
              <a:ext uri="{28A0092B-C50C-407E-A947-70E740481C1C}">
                <a14:useLocalDpi val="0"/>
              </a:ext>
            </a:extLst>
          </a:blip>
          <a:stretch>
            <a:fillRect/>
          </a:stretch>
        </p:blipFill>
        <p:spPr>
          <a:xfrm>
            <a:off x="660400" y="1729909"/>
            <a:ext cx="4002959" cy="4002959"/>
          </a:xfrm>
          <a:prstGeom prst="rect">
            <a:avLst/>
          </a:prstGeom>
        </p:spPr>
      </p:pic>
      <p:sp>
        <p:nvSpPr>
          <p:cNvPr id="15" name="Rectangle 71">
            <a:extLst>
              <a:ext uri="{FF2B5EF4-FFF2-40B4-BE49-F238E27FC236}">
                <a16:creationId xmlns:a16="http://schemas.microsoft.com/office/drawing/2014/main" id="{ADD0A0D8-787C-42D3-B4FD-47FB32CF00C1}"/>
              </a:ext>
            </a:extLst>
          </p:cNvPr>
          <p:cNvSpPr/>
          <p:nvPr/>
        </p:nvSpPr>
        <p:spPr>
          <a:xfrm>
            <a:off x="4993242" y="1924339"/>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16" name="组合 15">
            <a:extLst>
              <a:ext uri="{FF2B5EF4-FFF2-40B4-BE49-F238E27FC236}">
                <a16:creationId xmlns:a16="http://schemas.microsoft.com/office/drawing/2014/main" id="{5315229F-2DB6-4E35-A9D5-C9FD064E7329}"/>
              </a:ext>
            </a:extLst>
          </p:cNvPr>
          <p:cNvGrpSpPr/>
          <p:nvPr/>
        </p:nvGrpSpPr>
        <p:grpSpPr>
          <a:xfrm>
            <a:off x="5553313" y="1629767"/>
            <a:ext cx="5778500" cy="1750321"/>
            <a:chOff x="988749" y="1624553"/>
            <a:chExt cx="2543136" cy="1312741"/>
          </a:xfrm>
        </p:grpSpPr>
        <p:sp>
          <p:nvSpPr>
            <p:cNvPr id="17" name="TextBox 73">
              <a:extLst>
                <a:ext uri="{FF2B5EF4-FFF2-40B4-BE49-F238E27FC236}">
                  <a16:creationId xmlns:a16="http://schemas.microsoft.com/office/drawing/2014/main" id="{057E026C-B2BE-4B1F-98D4-59479EDBF719}"/>
                </a:ext>
              </a:extLst>
            </p:cNvPr>
            <p:cNvSpPr txBox="1"/>
            <p:nvPr/>
          </p:nvSpPr>
          <p:spPr>
            <a:xfrm>
              <a:off x="993906" y="1966360"/>
              <a:ext cx="2537980" cy="994406"/>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       当遇到浓雾弥漫无法前进时（视线不到三米），应停车避让，待雾气减退情况好转再走，视线在30米以内，时速不得超过20公里。</a:t>
              </a:r>
            </a:p>
          </p:txBody>
        </p:sp>
        <p:sp>
          <p:nvSpPr>
            <p:cNvPr id="18" name="TextBox 72">
              <a:extLst>
                <a:ext uri="{FF2B5EF4-FFF2-40B4-BE49-F238E27FC236}">
                  <a16:creationId xmlns:a16="http://schemas.microsoft.com/office/drawing/2014/main" id="{1A27DD95-910C-497E-B629-3C73B82192F7}"/>
                </a:ext>
              </a:extLst>
            </p:cNvPr>
            <p:cNvSpPr txBox="1"/>
            <p:nvPr/>
          </p:nvSpPr>
          <p:spPr>
            <a:xfrm>
              <a:off x="988749" y="1624553"/>
              <a:ext cx="2231467" cy="4600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ctr">
                <a:lnSpc>
                  <a:spcPct val="120000"/>
                </a:lnSpc>
                <a:defRPr b="1" sz="2400">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altLang="en-US" lang="zh-CN">
                  <a:sym typeface="+mn-lt"/>
                </a:rPr>
                <a:t>三要防雾</a:t>
              </a:r>
            </a:p>
          </p:txBody>
        </p:sp>
      </p:grpSp>
      <p:sp>
        <p:nvSpPr>
          <p:cNvPr id="19" name="Rectangle 74">
            <a:extLst>
              <a:ext uri="{FF2B5EF4-FFF2-40B4-BE49-F238E27FC236}">
                <a16:creationId xmlns:a16="http://schemas.microsoft.com/office/drawing/2014/main" id="{FF71E033-7AB0-4D93-92AE-370C32A6A8D7}"/>
              </a:ext>
            </a:extLst>
          </p:cNvPr>
          <p:cNvSpPr/>
          <p:nvPr/>
        </p:nvSpPr>
        <p:spPr>
          <a:xfrm>
            <a:off x="4921027" y="4404876"/>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0" name="Freeform 162">
            <a:extLst>
              <a:ext uri="{FF2B5EF4-FFF2-40B4-BE49-F238E27FC236}">
                <a16:creationId xmlns:a16="http://schemas.microsoft.com/office/drawing/2014/main" id="{35309ED3-969C-4E41-9286-7B87C39146F3}"/>
              </a:ext>
            </a:extLst>
          </p:cNvPr>
          <p:cNvSpPr/>
          <p:nvPr/>
        </p:nvSpPr>
        <p:spPr bwMode="auto">
          <a:xfrm>
            <a:off x="5104251" y="2086224"/>
            <a:ext cx="265839" cy="164523"/>
          </a:xfrm>
          <a:custGeom>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b="b" l="0" r="r" t="0"/>
            <a:pathLst>
              <a:path h="193" w="311">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1" name="Freeform 134">
            <a:extLst>
              <a:ext uri="{FF2B5EF4-FFF2-40B4-BE49-F238E27FC236}">
                <a16:creationId xmlns:a16="http://schemas.microsoft.com/office/drawing/2014/main" id="{BD44F449-8467-4D18-A1FA-09CD57A22B00}"/>
              </a:ext>
            </a:extLst>
          </p:cNvPr>
          <p:cNvSpPr>
            <a:spLocks noEditPoints="1"/>
          </p:cNvSpPr>
          <p:nvPr/>
        </p:nvSpPr>
        <p:spPr bwMode="auto">
          <a:xfrm>
            <a:off x="5030695" y="4510342"/>
            <a:ext cx="268521" cy="217319"/>
          </a:xfrm>
          <a:custGeom>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b="b" l="0" r="r" t="0"/>
            <a:pathLst>
              <a:path h="281" w="346">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22" name="组合 21">
            <a:extLst>
              <a:ext uri="{FF2B5EF4-FFF2-40B4-BE49-F238E27FC236}">
                <a16:creationId xmlns:a16="http://schemas.microsoft.com/office/drawing/2014/main" id="{A59918C2-0B1F-4D4E-A3F5-F8B7B9097032}"/>
              </a:ext>
            </a:extLst>
          </p:cNvPr>
          <p:cNvGrpSpPr/>
          <p:nvPr/>
        </p:nvGrpSpPr>
        <p:grpSpPr>
          <a:xfrm>
            <a:off x="5481098" y="4253279"/>
            <a:ext cx="5778500" cy="1750320"/>
            <a:chOff x="988749" y="1624554"/>
            <a:chExt cx="2543136" cy="1312741"/>
          </a:xfrm>
        </p:grpSpPr>
        <p:sp>
          <p:nvSpPr>
            <p:cNvPr id="23" name="TextBox 73">
              <a:extLst>
                <a:ext uri="{FF2B5EF4-FFF2-40B4-BE49-F238E27FC236}">
                  <a16:creationId xmlns:a16="http://schemas.microsoft.com/office/drawing/2014/main" id="{83A93C79-2A48-4CF8-98E1-CCBAC3B38B97}"/>
                </a:ext>
              </a:extLst>
            </p:cNvPr>
            <p:cNvSpPr txBox="1"/>
            <p:nvPr/>
          </p:nvSpPr>
          <p:spPr>
            <a:xfrm>
              <a:off x="993905" y="1966360"/>
              <a:ext cx="2537980" cy="994406"/>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行进中应开亮雾灯、近光灯及尾灯，遇到对方来车要先鸣笛，减速让道，不准逆道行驶，不准抢行，不准超越同方向正在行驶的车辆。 </a:t>
              </a:r>
            </a:p>
          </p:txBody>
        </p:sp>
        <p:sp>
          <p:nvSpPr>
            <p:cNvPr id="24" name="TextBox 72">
              <a:extLst>
                <a:ext uri="{FF2B5EF4-FFF2-40B4-BE49-F238E27FC236}">
                  <a16:creationId xmlns:a16="http://schemas.microsoft.com/office/drawing/2014/main" id="{C7F08B12-D898-4C55-AEF8-2E023735C70D}"/>
                </a:ext>
              </a:extLst>
            </p:cNvPr>
            <p:cNvSpPr txBox="1"/>
            <p:nvPr/>
          </p:nvSpPr>
          <p:spPr>
            <a:xfrm>
              <a:off x="988749" y="1624554"/>
              <a:ext cx="2231467" cy="480056"/>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bIns="45717" lIns="91435" rIns="91435" rtlCol="0" tIns="45717" wrap="square">
              <a:spAutoFit/>
            </a:bodyPr>
            <a:lstStyle/>
            <a:p>
              <a:pPr fontAlgn="auto" indent="0" lvl="0" marR="0">
                <a:lnSpc>
                  <a:spcPct val="150000"/>
                </a:lnSpc>
                <a:spcBef>
                  <a:spcPct val="0"/>
                </a:spcBef>
                <a:spcAft>
                  <a:spcPct val="0"/>
                </a:spcAft>
                <a:buClrTx/>
                <a:buSzTx/>
                <a:buFontTx/>
                <a:buNone/>
                <a:defRPr/>
              </a:pPr>
              <a:r>
                <a:rPr altLang="en-US" b="1" lang="zh-CN" sz="2400">
                  <a:solidFill>
                    <a:schemeClr val="accent1"/>
                  </a:solidFill>
                  <a:cs typeface="+mn-ea"/>
                  <a:sym typeface="+mn-lt"/>
                </a:rPr>
                <a:t>三要防雾</a:t>
              </a:r>
            </a:p>
          </p:txBody>
        </p:sp>
      </p:grpSp>
    </p:spTree>
    <p:extLst>
      <p:ext uri="{BB962C8B-B14F-4D97-AF65-F5344CB8AC3E}">
        <p14:creationId val="4087234330"/>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500" id="13"/>
                                        <p:tgtEl>
                                          <p:spTgt spid="16"/>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500" id="17"/>
                                        <p:tgtEl>
                                          <p:spTgt spid="22"/>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9"/>
                                        </p:tgtEl>
                                        <p:attrNameLst>
                                          <p:attrName>style.visibility</p:attrName>
                                        </p:attrNameLst>
                                      </p:cBhvr>
                                      <p:to>
                                        <p:strVal val="visible"/>
                                      </p:to>
                                    </p:set>
                                    <p:animEffect filter="fade" transition="in">
                                      <p:cBhvr>
                                        <p:cTn dur="500" id="24"/>
                                        <p:tgtEl>
                                          <p:spTgt spid="1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F64F6B57-D379-4EF0-9AB5-D6CD74D4ECF0}"/>
              </a:ext>
            </a:extLst>
          </p:cNvPr>
          <p:cNvPicPr>
            <a:picLocks noChangeAspect="1"/>
          </p:cNvPicPr>
          <p:nvPr/>
        </p:nvPicPr>
        <p:blipFill>
          <a:blip r:embed="rId3">
            <a:extLst>
              <a:ext uri="{28A0092B-C50C-407E-A947-70E740481C1C}">
                <a14:useLocalDpi val="0"/>
              </a:ext>
            </a:extLst>
          </a:blip>
          <a:stretch>
            <a:fillRect/>
          </a:stretch>
        </p:blipFill>
        <p:spPr>
          <a:xfrm>
            <a:off x="7101152" y="1328894"/>
            <a:ext cx="4417748" cy="4417748"/>
          </a:xfrm>
          <a:prstGeom prst="rect">
            <a:avLst/>
          </a:prstGeom>
        </p:spPr>
      </p:pic>
      <p:sp>
        <p:nvSpPr>
          <p:cNvPr id="15" name="Rectangle 71">
            <a:extLst>
              <a:ext uri="{FF2B5EF4-FFF2-40B4-BE49-F238E27FC236}">
                <a16:creationId xmlns:a16="http://schemas.microsoft.com/office/drawing/2014/main" id="{ADD0A0D8-787C-42D3-B4FD-47FB32CF00C1}"/>
              </a:ext>
            </a:extLst>
          </p:cNvPr>
          <p:cNvSpPr/>
          <p:nvPr/>
        </p:nvSpPr>
        <p:spPr>
          <a:xfrm>
            <a:off x="893191" y="1865346"/>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16" name="组合 15">
            <a:extLst>
              <a:ext uri="{FF2B5EF4-FFF2-40B4-BE49-F238E27FC236}">
                <a16:creationId xmlns:a16="http://schemas.microsoft.com/office/drawing/2014/main" id="{5315229F-2DB6-4E35-A9D5-C9FD064E7329}"/>
              </a:ext>
            </a:extLst>
          </p:cNvPr>
          <p:cNvGrpSpPr/>
          <p:nvPr/>
        </p:nvGrpSpPr>
        <p:grpSpPr>
          <a:xfrm>
            <a:off x="1453262" y="1570775"/>
            <a:ext cx="5277738" cy="1750322"/>
            <a:chOff x="988749" y="1624553"/>
            <a:chExt cx="2543136" cy="1312741"/>
          </a:xfrm>
        </p:grpSpPr>
        <p:sp>
          <p:nvSpPr>
            <p:cNvPr id="17" name="TextBox 73">
              <a:extLst>
                <a:ext uri="{FF2B5EF4-FFF2-40B4-BE49-F238E27FC236}">
                  <a16:creationId xmlns:a16="http://schemas.microsoft.com/office/drawing/2014/main" id="{057E026C-B2BE-4B1F-98D4-59479EDBF719}"/>
                </a:ext>
              </a:extLst>
            </p:cNvPr>
            <p:cNvSpPr txBox="1"/>
            <p:nvPr/>
          </p:nvSpPr>
          <p:spPr>
            <a:xfrm>
              <a:off x="993905" y="1966360"/>
              <a:ext cx="2537980" cy="994405"/>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火源是一切失火事故的外在条件和直接起因。以驾驶员来说，一定要控制人为火源。禁止用打火机、火柴、油灯在车辆上进行照明；</a:t>
              </a:r>
            </a:p>
          </p:txBody>
        </p:sp>
        <p:sp>
          <p:nvSpPr>
            <p:cNvPr id="18" name="TextBox 72">
              <a:extLst>
                <a:ext uri="{FF2B5EF4-FFF2-40B4-BE49-F238E27FC236}">
                  <a16:creationId xmlns:a16="http://schemas.microsoft.com/office/drawing/2014/main" id="{1A27DD95-910C-497E-B629-3C73B82192F7}"/>
                </a:ext>
              </a:extLst>
            </p:cNvPr>
            <p:cNvSpPr txBox="1"/>
            <p:nvPr/>
          </p:nvSpPr>
          <p:spPr>
            <a:xfrm>
              <a:off x="988749" y="1624553"/>
              <a:ext cx="2231467" cy="4600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ctr">
                <a:lnSpc>
                  <a:spcPct val="120000"/>
                </a:lnSpc>
                <a:defRPr b="1" sz="2400">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altLang="en-US" lang="zh-CN">
                  <a:sym typeface="+mn-lt"/>
                </a:rPr>
                <a:t>四要防火</a:t>
              </a:r>
            </a:p>
          </p:txBody>
        </p:sp>
      </p:grpSp>
      <p:sp>
        <p:nvSpPr>
          <p:cNvPr id="19" name="Rectangle 74">
            <a:extLst>
              <a:ext uri="{FF2B5EF4-FFF2-40B4-BE49-F238E27FC236}">
                <a16:creationId xmlns:a16="http://schemas.microsoft.com/office/drawing/2014/main" id="{FF71E033-7AB0-4D93-92AE-370C32A6A8D7}"/>
              </a:ext>
            </a:extLst>
          </p:cNvPr>
          <p:cNvSpPr/>
          <p:nvPr/>
        </p:nvSpPr>
        <p:spPr>
          <a:xfrm>
            <a:off x="820976" y="4345883"/>
            <a:ext cx="487856" cy="488293"/>
          </a:xfrm>
          <a:prstGeom prst="rect">
            <a:avLst/>
          </a:prstGeom>
          <a:solidFill>
            <a:schemeClr val="accent1"/>
          </a:solidFill>
          <a:ln>
            <a:noFill/>
          </a:ln>
        </p:spPr>
        <p:style>
          <a:lnRef idx="0">
            <a:scrgbClr b="0" g="0" r="0"/>
          </a:lnRef>
          <a:fillRef idx="0">
            <a:scrgbClr b="0" g="0" r="0"/>
          </a:fillRef>
          <a:effectRef idx="0">
            <a:scrgbClr b="0" g="0" r="0"/>
          </a:effectRef>
          <a:fontRef idx="minor">
            <a:schemeClr val="lt1"/>
          </a:fontRef>
        </p:style>
        <p:txBody>
          <a:bodyPr anchor="ctr" bIns="45717" lIns="91435" rIns="91435" rtlCol="0" tIns="45717"/>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0" name="Freeform 162">
            <a:extLst>
              <a:ext uri="{FF2B5EF4-FFF2-40B4-BE49-F238E27FC236}">
                <a16:creationId xmlns:a16="http://schemas.microsoft.com/office/drawing/2014/main" id="{35309ED3-969C-4E41-9286-7B87C39146F3}"/>
              </a:ext>
            </a:extLst>
          </p:cNvPr>
          <p:cNvSpPr/>
          <p:nvPr/>
        </p:nvSpPr>
        <p:spPr bwMode="auto">
          <a:xfrm>
            <a:off x="1004200" y="2027231"/>
            <a:ext cx="265839" cy="164523"/>
          </a:xfrm>
          <a:custGeom>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b="b" l="0" r="r" t="0"/>
            <a:pathLst>
              <a:path h="193" w="311">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sp>
        <p:nvSpPr>
          <p:cNvPr id="21" name="Freeform 134">
            <a:extLst>
              <a:ext uri="{FF2B5EF4-FFF2-40B4-BE49-F238E27FC236}">
                <a16:creationId xmlns:a16="http://schemas.microsoft.com/office/drawing/2014/main" id="{BD44F449-8467-4D18-A1FA-09CD57A22B00}"/>
              </a:ext>
            </a:extLst>
          </p:cNvPr>
          <p:cNvSpPr>
            <a:spLocks noEditPoints="1"/>
          </p:cNvSpPr>
          <p:nvPr/>
        </p:nvSpPr>
        <p:spPr bwMode="auto">
          <a:xfrm>
            <a:off x="930644" y="4451349"/>
            <a:ext cx="268521" cy="217319"/>
          </a:xfrm>
          <a:custGeom>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b="b" l="0" r="r" t="0"/>
            <a:pathLst>
              <a:path h="281" w="346">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anchor="t" anchorCtr="0" bIns="22863" compatLnSpc="1" lIns="45727" numCol="1" rIns="45727" tIns="22863"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933" u="none">
              <a:ln>
                <a:noFill/>
              </a:ln>
              <a:solidFill>
                <a:srgbClr val="F0F0F0"/>
              </a:solidFill>
              <a:effectLst/>
              <a:uLnTx/>
              <a:uFillTx/>
              <a:cs typeface="+mn-ea"/>
              <a:sym typeface="+mn-lt"/>
            </a:endParaRPr>
          </a:p>
        </p:txBody>
      </p:sp>
      <p:grpSp>
        <p:nvGrpSpPr>
          <p:cNvPr id="22" name="组合 21">
            <a:extLst>
              <a:ext uri="{FF2B5EF4-FFF2-40B4-BE49-F238E27FC236}">
                <a16:creationId xmlns:a16="http://schemas.microsoft.com/office/drawing/2014/main" id="{A59918C2-0B1F-4D4E-A3F5-F8B7B9097032}"/>
              </a:ext>
            </a:extLst>
          </p:cNvPr>
          <p:cNvGrpSpPr/>
          <p:nvPr/>
        </p:nvGrpSpPr>
        <p:grpSpPr>
          <a:xfrm>
            <a:off x="1381047" y="4194285"/>
            <a:ext cx="5277738" cy="1334821"/>
            <a:chOff x="988749" y="1624554"/>
            <a:chExt cx="2543136" cy="1001117"/>
          </a:xfrm>
        </p:grpSpPr>
        <p:sp>
          <p:nvSpPr>
            <p:cNvPr id="23" name="TextBox 73">
              <a:extLst>
                <a:ext uri="{FF2B5EF4-FFF2-40B4-BE49-F238E27FC236}">
                  <a16:creationId xmlns:a16="http://schemas.microsoft.com/office/drawing/2014/main" id="{83A93C79-2A48-4CF8-98E1-CCBAC3B38B97}"/>
                </a:ext>
              </a:extLst>
            </p:cNvPr>
            <p:cNvSpPr txBox="1"/>
            <p:nvPr/>
          </p:nvSpPr>
          <p:spPr>
            <a:xfrm>
              <a:off x="993905" y="1966360"/>
              <a:ext cx="2537980" cy="685796"/>
            </a:xfrm>
            <a:prstGeom prst="rect">
              <a:avLst/>
            </a:prstGeom>
            <a:noFill/>
          </p:spPr>
          <p:txBody>
            <a:bodyPr bIns="45717" lIns="91435" rIns="91435" rtlCol="0" tIns="45717"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202020">
                      <a:lumMod val="100000"/>
                    </a:srgbClr>
                  </a:solidFill>
                  <a:effectLst/>
                  <a:uLnTx/>
                  <a:uFillTx/>
                  <a:cs typeface="+mn-ea"/>
                  <a:sym typeface="+mn-lt"/>
                </a:rPr>
                <a:t>       加注燃油时，不准吸烟，车辆在停驶和保养时不应在车辆周围设置炉火和进行焊接等工作。</a:t>
              </a:r>
            </a:p>
          </p:txBody>
        </p:sp>
        <p:sp>
          <p:nvSpPr>
            <p:cNvPr id="24" name="TextBox 72">
              <a:extLst>
                <a:ext uri="{FF2B5EF4-FFF2-40B4-BE49-F238E27FC236}">
                  <a16:creationId xmlns:a16="http://schemas.microsoft.com/office/drawing/2014/main" id="{C7F08B12-D898-4C55-AEF8-2E023735C70D}"/>
                </a:ext>
              </a:extLst>
            </p:cNvPr>
            <p:cNvSpPr txBox="1"/>
            <p:nvPr/>
          </p:nvSpPr>
          <p:spPr>
            <a:xfrm>
              <a:off x="988749" y="1624554"/>
              <a:ext cx="2231467" cy="480056"/>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bIns="45717" lIns="91435" rIns="91435" rtlCol="0" tIns="45717" wrap="square">
              <a:spAutoFit/>
            </a:bodyPr>
            <a:lstStyle/>
            <a:p>
              <a:pPr fontAlgn="auto" indent="0" lvl="0" marR="0">
                <a:lnSpc>
                  <a:spcPct val="150000"/>
                </a:lnSpc>
                <a:spcBef>
                  <a:spcPct val="0"/>
                </a:spcBef>
                <a:spcAft>
                  <a:spcPct val="0"/>
                </a:spcAft>
                <a:buClrTx/>
                <a:buSzTx/>
                <a:buFontTx/>
                <a:buNone/>
                <a:defRPr/>
              </a:pPr>
              <a:r>
                <a:rPr altLang="en-US" b="1" lang="zh-CN" sz="2400">
                  <a:solidFill>
                    <a:schemeClr val="accent1"/>
                  </a:solidFill>
                  <a:cs typeface="+mn-ea"/>
                  <a:sym typeface="+mn-lt"/>
                </a:rPr>
                <a:t>四要防火</a:t>
              </a:r>
            </a:p>
          </p:txBody>
        </p:sp>
      </p:grpSp>
    </p:spTree>
    <p:extLst>
      <p:ext uri="{BB962C8B-B14F-4D97-AF65-F5344CB8AC3E}">
        <p14:creationId val="2221895636"/>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500" id="13"/>
                                        <p:tgtEl>
                                          <p:spTgt spid="16"/>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500" id="17"/>
                                        <p:tgtEl>
                                          <p:spTgt spid="22"/>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9"/>
                                        </p:tgtEl>
                                        <p:attrNameLst>
                                          <p:attrName>style.visibility</p:attrName>
                                        </p:attrNameLst>
                                      </p:cBhvr>
                                      <p:to>
                                        <p:strVal val="visible"/>
                                      </p:to>
                                    </p:set>
                                    <p:animEffect filter="fade" transition="in">
                                      <p:cBhvr>
                                        <p:cTn dur="500" id="24"/>
                                        <p:tgtEl>
                                          <p:spTgt spid="1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0"/>
      <p:bldP grpId="0" spid="2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1474AAF-EAF0-4F23-B4D8-34D85ECFE6DC}"/>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7C43B985-A970-4AB5-B00A-F1F44BD1541F}"/>
                </a:ext>
              </a:extLst>
            </p:cNvPr>
            <p:cNvPicPr>
              <a:picLocks noChangeAspect="1"/>
            </p:cNvPicPr>
            <p:nvPr/>
          </p:nvPicPr>
          <p:blipFill>
            <a:blip r:embed="rId3">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79C03E83-AB84-46AF-B61B-BA9D2D10DD40}"/>
                </a:ext>
              </a:extLst>
            </p:cNvPr>
            <p:cNvPicPr>
              <a:picLocks noChangeAspect="1"/>
            </p:cNvPicPr>
            <p:nvPr/>
          </p:nvPicPr>
          <p:blipFill>
            <a:blip r:embed="rId4">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21F96993-F990-453B-A7AA-353071FE771B}"/>
                </a:ext>
              </a:extLst>
            </p:cNvPr>
            <p:cNvPicPr>
              <a:picLocks noChangeAspect="1"/>
            </p:cNvPicPr>
            <p:nvPr/>
          </p:nvPicPr>
          <p:blipFill>
            <a:blip r:embed="rId3">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77D39E90-2503-4960-B4C6-499B85EE9858}"/>
                </a:ext>
              </a:extLst>
            </p:cNvPr>
            <p:cNvPicPr>
              <a:picLocks noChangeAspect="1"/>
            </p:cNvPicPr>
            <p:nvPr/>
          </p:nvPicPr>
          <p:blipFill>
            <a:blip r:embed="rId4">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E091E295-B9B3-4406-8142-EC5D42EC2EAC}"/>
                </a:ext>
              </a:extLst>
            </p:cNvPr>
            <p:cNvPicPr>
              <a:picLocks noChangeAspect="1"/>
            </p:cNvPicPr>
            <p:nvPr/>
          </p:nvPicPr>
          <p:blipFill>
            <a:blip r:embed="rId3">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8B4E12E9-B0E7-4F64-A476-8701110276E3}"/>
                </a:ext>
              </a:extLst>
            </p:cNvPr>
            <p:cNvPicPr>
              <a:picLocks noChangeAspect="1"/>
            </p:cNvPicPr>
            <p:nvPr/>
          </p:nvPicPr>
          <p:blipFill>
            <a:blip r:embed="rId4">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331E20BD-0605-4022-B76E-4144CF109C8C}"/>
                </a:ext>
              </a:extLst>
            </p:cNvPr>
            <p:cNvPicPr>
              <a:picLocks noChangeAspect="1"/>
            </p:cNvPicPr>
            <p:nvPr/>
          </p:nvPicPr>
          <p:blipFill>
            <a:blip r:embed="rId4">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D9A8287D-4FF2-443E-9931-E822B9DBF1EE}"/>
              </a:ext>
            </a:extLst>
          </p:cNvPr>
          <p:cNvPicPr>
            <a:picLocks noChangeAspect="1"/>
          </p:cNvPicPr>
          <p:nvPr/>
        </p:nvPicPr>
        <p:blipFill>
          <a:blip r:embed="rId5">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D312CFCB-F2F5-487F-9806-091574E76B9C}"/>
              </a:ext>
            </a:extLst>
          </p:cNvPr>
          <p:cNvPicPr>
            <a:picLocks noChangeAspect="1"/>
          </p:cNvPicPr>
          <p:nvPr/>
        </p:nvPicPr>
        <p:blipFill>
          <a:blip r:embed="rId6">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文本框 13">
            <a:extLst>
              <a:ext uri="{FF2B5EF4-FFF2-40B4-BE49-F238E27FC236}">
                <a16:creationId xmlns:a16="http://schemas.microsoft.com/office/drawing/2014/main" id="{70F5A743-6740-44AB-B18F-45F8C0A8EBB5}"/>
              </a:ext>
            </a:extLst>
          </p:cNvPr>
          <p:cNvSpPr txBox="1"/>
          <p:nvPr/>
        </p:nvSpPr>
        <p:spPr>
          <a:xfrm>
            <a:off x="627055" y="2594332"/>
            <a:ext cx="5240345" cy="2103120"/>
          </a:xfrm>
          <a:prstGeom prst="rect">
            <a:avLst/>
          </a:prstGeom>
          <a:noFill/>
        </p:spPr>
        <p:txBody>
          <a:bodyPr rtlCol="0" wrap="square">
            <a:spAutoFit/>
            <a:scene3d>
              <a:camera prst="orthographicFront"/>
              <a:lightRig dir="t" rig="threePt"/>
            </a:scene3d>
            <a:sp3d contourW="12700"/>
          </a:bodyPr>
          <a:lstStyle/>
          <a:p>
            <a:pPr lvl="0">
              <a:defRPr/>
            </a:pPr>
            <a:r>
              <a:rPr altLang="en-US" lang="zh-CN" spc="-300" sz="6600">
                <a:solidFill>
                  <a:schemeClr val="tx1">
                    <a:lumMod val="75000"/>
                    <a:lumOff val="25000"/>
                  </a:schemeClr>
                </a:solidFill>
                <a:latin charset="-122" panose="00020600040101010101" pitchFamily="18" typeface="汉仪铸字比心体W"/>
                <a:ea charset="-122" panose="00020600040101010101" pitchFamily="18" typeface="汉仪铸字比心体W"/>
                <a:cs charset="0" panose="020b0604020202020204" pitchFamily="34" typeface="Arial"/>
                <a:sym typeface="+mn-lt"/>
              </a:rPr>
              <a:t>冰雪道路安全驾驶</a:t>
            </a:r>
          </a:p>
        </p:txBody>
      </p:sp>
      <p:sp>
        <p:nvSpPr>
          <p:cNvPr id="15" name="文本框 14">
            <a:extLst>
              <a:ext uri="{FF2B5EF4-FFF2-40B4-BE49-F238E27FC236}">
                <a16:creationId xmlns:a16="http://schemas.microsoft.com/office/drawing/2014/main" id="{8D28CFFD-5186-4D86-9007-6F46AB0C1504}"/>
              </a:ext>
            </a:extLst>
          </p:cNvPr>
          <p:cNvSpPr txBox="1"/>
          <p:nvPr/>
        </p:nvSpPr>
        <p:spPr>
          <a:xfrm>
            <a:off x="760405" y="4698879"/>
            <a:ext cx="5970595"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1400" u="none">
                <a:ln>
                  <a:noFill/>
                </a:ln>
                <a:solidFill>
                  <a:srgbClr val="000000">
                    <a:lumMod val="85000"/>
                    <a:lumOff val="15000"/>
                  </a:srgbClr>
                </a:solidFill>
                <a:effectLst/>
                <a:uLnTx/>
                <a:uFillTx/>
                <a:latin typeface="+mn-ea"/>
                <a:cs typeface="+mn-ea"/>
                <a:sym typeface="+mn-lt"/>
              </a:rPr>
              <a:t>The user can demonstrate on a projector or computer, or print the presentation and make it into a film to be used in a wider field</a:t>
            </a:r>
          </a:p>
        </p:txBody>
      </p:sp>
      <p:sp>
        <p:nvSpPr>
          <p:cNvPr id="16" name="文本框 15">
            <a:extLst>
              <a:ext uri="{FF2B5EF4-FFF2-40B4-BE49-F238E27FC236}">
                <a16:creationId xmlns:a16="http://schemas.microsoft.com/office/drawing/2014/main" id="{7D545FCA-EBE3-4C5B-A343-47E94B886CCE}"/>
              </a:ext>
            </a:extLst>
          </p:cNvPr>
          <p:cNvSpPr txBox="1"/>
          <p:nvPr/>
        </p:nvSpPr>
        <p:spPr>
          <a:xfrm>
            <a:off x="760405" y="1340298"/>
            <a:ext cx="3230880"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000" u="none">
                <a:ln>
                  <a:noFill/>
                </a:ln>
                <a:solidFill>
                  <a:srgbClr val="E2392B"/>
                </a:solidFill>
                <a:effectLst/>
                <a:uLnTx/>
                <a:uFillTx/>
                <a:latin charset="-122" panose="00020600040101010101" pitchFamily="18" typeface="汉仪铸字比心体W"/>
                <a:ea charset="-122" panose="00020600040101010101" pitchFamily="18" typeface="汉仪铸字比心体W"/>
                <a:cs typeface="+mn-ea"/>
                <a:sym typeface="+mn-lt"/>
              </a:rPr>
              <a:t>第四章</a:t>
            </a:r>
          </a:p>
        </p:txBody>
      </p:sp>
      <p:pic>
        <p:nvPicPr>
          <p:cNvPr id="18" name="图片 17">
            <a:extLst>
              <a:ext uri="{FF2B5EF4-FFF2-40B4-BE49-F238E27FC236}">
                <a16:creationId xmlns:a16="http://schemas.microsoft.com/office/drawing/2014/main" id="{E81C34C5-9C58-4689-B3B7-D0F66D9C7874}"/>
              </a:ext>
            </a:extLst>
          </p:cNvPr>
          <p:cNvPicPr>
            <a:picLocks noChangeAspect="1"/>
          </p:cNvPicPr>
          <p:nvPr/>
        </p:nvPicPr>
        <p:blipFill>
          <a:blip r:embed="rId7">
            <a:extLst>
              <a:ext uri="{28A0092B-C50C-407E-A947-70E740481C1C}">
                <a14:useLocalDpi val="0"/>
              </a:ext>
            </a:extLst>
          </a:blip>
          <a:stretch>
            <a:fillRect/>
          </a:stretch>
        </p:blipFill>
        <p:spPr>
          <a:xfrm>
            <a:off x="6864351" y="968346"/>
            <a:ext cx="4654550" cy="4654550"/>
          </a:xfrm>
          <a:prstGeom prst="rect">
            <a:avLst/>
          </a:prstGeom>
        </p:spPr>
      </p:pic>
    </p:spTree>
    <p:extLst>
      <p:ext uri="{BB962C8B-B14F-4D97-AF65-F5344CB8AC3E}">
        <p14:creationId val="3887125775"/>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Slide Number Placeholder 29"/>
          <p:cNvSpPr>
            <a:spLocks noGrp="1"/>
          </p:cNvSpPr>
          <p:nvPr>
            <p:ph idx="4294967295" sz="quarter" type="sldNum"/>
          </p:nvPr>
        </p:nvSpPr>
        <p:spPr>
          <a:xfrm>
            <a:off x="11580813" y="6340475"/>
            <a:ext cx="611187" cy="366713"/>
          </a:xfrm>
          <a:prstGeom prst="rect">
            <a:avLst/>
          </a:prstGeom>
        </p:spPr>
        <p:txBody>
          <a:bodyPr/>
          <a:lstStyle/>
          <a:p>
            <a:fld id="{129D2AB9-1005-4092-B945-41AA3A88A3C1}" type="slidenum">
              <a:rPr lang="en-US" smtClean="0"/>
              <a:t>18</a:t>
            </a:fld>
          </a:p>
        </p:txBody>
      </p:sp>
      <p:grpSp>
        <p:nvGrpSpPr>
          <p:cNvPr id="5" name="Group 4"/>
          <p:cNvGrpSpPr/>
          <p:nvPr/>
        </p:nvGrpSpPr>
        <p:grpSpPr>
          <a:xfrm>
            <a:off x="934301" y="3526950"/>
            <a:ext cx="2434048" cy="2517654"/>
            <a:chOff x="965101" y="1877288"/>
            <a:chExt cx="1651278" cy="1888240"/>
          </a:xfrm>
        </p:grpSpPr>
        <p:sp>
          <p:nvSpPr>
            <p:cNvPr id="6" name="TextBox 5"/>
            <p:cNvSpPr txBox="1"/>
            <p:nvPr/>
          </p:nvSpPr>
          <p:spPr>
            <a:xfrm>
              <a:off x="965101" y="1982167"/>
              <a:ext cx="1651278" cy="205740"/>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anchor="ctr" bIns="0" lIns="0" rIns="0" rtlCol="0" tIns="0" wrap="square">
              <a:spAutoFit/>
            </a:bodyPr>
            <a:lstStyle/>
            <a:p>
              <a:pPr algn="ctr"/>
              <a:r>
                <a:rPr altLang="en-US" b="1" lang="zh-CN">
                  <a:solidFill>
                    <a:schemeClr val="accent1"/>
                  </a:solidFill>
                  <a:latin typeface="+mj-lt"/>
                </a:rPr>
                <a:t>一是在雪地长时间行车</a:t>
              </a:r>
            </a:p>
          </p:txBody>
        </p:sp>
        <p:sp>
          <p:nvSpPr>
            <p:cNvPr id="9" name="TextBox 8"/>
            <p:cNvSpPr txBox="1"/>
            <p:nvPr/>
          </p:nvSpPr>
          <p:spPr>
            <a:xfrm>
              <a:off x="965102" y="2171342"/>
              <a:ext cx="1651277" cy="1303020"/>
            </a:xfrm>
            <a:prstGeom prst="rect">
              <a:avLst/>
            </a:prstGeom>
            <a:noFill/>
          </p:spPr>
          <p:txBody>
            <a:bodyPr rtlCol="0" wrap="square">
              <a:spAutoFit/>
            </a:bodyPr>
            <a:lstStyle>
              <a:defPPr>
                <a:defRPr lang="zh-CN"/>
              </a:defPPr>
              <a:lvl1pPr>
                <a:lnSpc>
                  <a:spcPct val="150000"/>
                </a:lnSpc>
                <a:defRPr>
                  <a:solidFill>
                    <a:schemeClr val="tx1">
                      <a:lumMod val="85000"/>
                      <a:lumOff val="15000"/>
                    </a:schemeClr>
                  </a:solidFill>
                  <a:cs typeface="+mn-ea"/>
                </a:defRPr>
              </a:lvl1pPr>
            </a:lstStyle>
            <a:p>
              <a:pPr algn="ctr"/>
              <a:r>
                <a:rPr altLang="en-US" lang="zh-CN"/>
                <a:t>一是在雪地长时间行车时，需佩戴有色眼镜，以防造成眩目而影响安全行车。</a:t>
              </a:r>
            </a:p>
          </p:txBody>
        </p:sp>
      </p:grpSp>
      <p:sp>
        <p:nvSpPr>
          <p:cNvPr id="10" name="Oval 9"/>
          <p:cNvSpPr/>
          <p:nvPr/>
        </p:nvSpPr>
        <p:spPr>
          <a:xfrm>
            <a:off x="1360471" y="1791540"/>
            <a:ext cx="1425565" cy="13847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p>
        </p:txBody>
      </p:sp>
      <p:grpSp>
        <p:nvGrpSpPr>
          <p:cNvPr id="29" name="Group 28"/>
          <p:cNvGrpSpPr/>
          <p:nvPr/>
        </p:nvGrpSpPr>
        <p:grpSpPr>
          <a:xfrm>
            <a:off x="1735325" y="2043363"/>
            <a:ext cx="675860" cy="826309"/>
            <a:chOff x="4106863" y="2003425"/>
            <a:chExt cx="927100" cy="1133476"/>
          </a:xfrm>
          <a:solidFill>
            <a:schemeClr val="bg1"/>
          </a:solidFill>
        </p:grpSpPr>
        <p:sp>
          <p:nvSpPr>
            <p:cNvPr id="4101" name="Freeform 5"/>
            <p:cNvSpPr>
              <a:spLocks noEditPoints="1"/>
            </p:cNvSpPr>
            <p:nvPr/>
          </p:nvSpPr>
          <p:spPr bwMode="auto">
            <a:xfrm>
              <a:off x="4106863" y="2484438"/>
              <a:ext cx="927100" cy="652463"/>
            </a:xfrm>
            <a:custGeom>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b="b" l="0" r="r" t="0"/>
              <a:pathLst>
                <a:path h="172" w="244">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4102" name="Freeform 6"/>
            <p:cNvSpPr>
              <a:spLocks noEditPoints="1"/>
            </p:cNvSpPr>
            <p:nvPr/>
          </p:nvSpPr>
          <p:spPr bwMode="auto">
            <a:xfrm>
              <a:off x="4300538" y="2003425"/>
              <a:ext cx="539750" cy="538163"/>
            </a:xfrm>
            <a:custGeom>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b="b" l="0" r="r" t="0"/>
              <a:pathLst>
                <a:path h="142" w="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4103" name="Freeform 7"/>
            <p:cNvSpPr>
              <a:spLocks noEditPoints="1"/>
            </p:cNvSpPr>
            <p:nvPr/>
          </p:nvSpPr>
          <p:spPr bwMode="auto">
            <a:xfrm>
              <a:off x="4292601" y="2711450"/>
              <a:ext cx="76200" cy="76200"/>
            </a:xfrm>
            <a:custGeom>
              <a:cxnLst>
                <a:cxn ang="0">
                  <a:pos x="0" y="10"/>
                </a:cxn>
                <a:cxn ang="0">
                  <a:pos x="10" y="20"/>
                </a:cxn>
                <a:cxn ang="0">
                  <a:pos x="20" y="10"/>
                </a:cxn>
                <a:cxn ang="0">
                  <a:pos x="16" y="3"/>
                </a:cxn>
                <a:cxn ang="0">
                  <a:pos x="10" y="0"/>
                </a:cxn>
                <a:cxn ang="0">
                  <a:pos x="3" y="3"/>
                </a:cxn>
                <a:cxn ang="0">
                  <a:pos x="0" y="10"/>
                </a:cxn>
                <a:cxn ang="0">
                  <a:pos x="0" y="10"/>
                </a:cxn>
                <a:cxn ang="0">
                  <a:pos x="0" y="10"/>
                </a:cxn>
              </a:cxnLst>
              <a:rect b="b" l="0" r="r" t="0"/>
              <a:pathLst>
                <a:path h="20" w="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31" name="Group 30"/>
          <p:cNvGrpSpPr/>
          <p:nvPr/>
        </p:nvGrpSpPr>
        <p:grpSpPr>
          <a:xfrm>
            <a:off x="3694633" y="3665450"/>
            <a:ext cx="2434048" cy="1548156"/>
            <a:chOff x="965101" y="1981163"/>
            <a:chExt cx="1651278" cy="1161117"/>
          </a:xfrm>
        </p:grpSpPr>
        <p:sp>
          <p:nvSpPr>
            <p:cNvPr id="32" name="TextBox 31"/>
            <p:cNvSpPr txBox="1"/>
            <p:nvPr/>
          </p:nvSpPr>
          <p:spPr>
            <a:xfrm>
              <a:off x="965101" y="1982167"/>
              <a:ext cx="1651278" cy="205740"/>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anchor="ctr" bIns="0" lIns="0" rIns="0" rtlCol="0" tIns="0" wrap="square">
              <a:spAutoFit/>
            </a:bodyPr>
            <a:lstStyle/>
            <a:p>
              <a:pPr algn="ctr"/>
              <a:r>
                <a:rPr altLang="en-US" b="1" lang="zh-CN">
                  <a:solidFill>
                    <a:schemeClr val="accent1">
                      <a:lumMod val="100000"/>
                    </a:schemeClr>
                  </a:solidFill>
                  <a:latin typeface="+mj-lt"/>
                </a:rPr>
                <a:t>二是雪天和路面结冰时</a:t>
              </a:r>
            </a:p>
          </p:txBody>
        </p:sp>
        <p:sp>
          <p:nvSpPr>
            <p:cNvPr id="33" name="TextBox 32"/>
            <p:cNvSpPr txBox="1"/>
            <p:nvPr/>
          </p:nvSpPr>
          <p:spPr>
            <a:xfrm>
              <a:off x="965102" y="2171343"/>
              <a:ext cx="1651277" cy="994410"/>
            </a:xfrm>
            <a:prstGeom prst="rect">
              <a:avLst/>
            </a:prstGeom>
            <a:noFill/>
          </p:spPr>
          <p:txBody>
            <a:bodyPr rtlCol="0" wrap="square">
              <a:spAutoFit/>
            </a:bodyPr>
            <a:lstStyle>
              <a:defPPr>
                <a:defRPr lang="zh-CN"/>
              </a:defPPr>
              <a:lvl1pPr>
                <a:lnSpc>
                  <a:spcPct val="150000"/>
                </a:lnSpc>
                <a:defRPr>
                  <a:solidFill>
                    <a:schemeClr val="tx1">
                      <a:lumMod val="85000"/>
                      <a:lumOff val="15000"/>
                    </a:schemeClr>
                  </a:solidFill>
                  <a:cs typeface="+mn-ea"/>
                </a:defRPr>
              </a:lvl1pPr>
            </a:lstStyle>
            <a:p>
              <a:pPr algn="ctr"/>
              <a:r>
                <a:rPr altLang="en-US" lang="zh-CN"/>
                <a:t>二是雪天和路面结冰时不要上高速公路行驶。</a:t>
              </a:r>
            </a:p>
          </p:txBody>
        </p:sp>
      </p:grpSp>
      <p:sp>
        <p:nvSpPr>
          <p:cNvPr id="34" name="Oval 33"/>
          <p:cNvSpPr/>
          <p:nvPr/>
        </p:nvSpPr>
        <p:spPr>
          <a:xfrm>
            <a:off x="4050022"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p>
        </p:txBody>
      </p:sp>
      <p:sp>
        <p:nvSpPr>
          <p:cNvPr id="44" name="Freeform 11"/>
          <p:cNvSpPr>
            <a:spLocks noEditPoints="1"/>
          </p:cNvSpPr>
          <p:nvPr/>
        </p:nvSpPr>
        <p:spPr bwMode="auto">
          <a:xfrm>
            <a:off x="4414935" y="2097608"/>
            <a:ext cx="713197" cy="730953"/>
          </a:xfrm>
          <a:custGeom>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b="b" l="0" r="r" t="0"/>
            <a:pathLst>
              <a:path h="102" w="99">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nvGrpSpPr>
          <p:cNvPr id="45" name="Group 44"/>
          <p:cNvGrpSpPr/>
          <p:nvPr/>
        </p:nvGrpSpPr>
        <p:grpSpPr>
          <a:xfrm>
            <a:off x="6454965" y="3526950"/>
            <a:ext cx="2201704" cy="1963657"/>
            <a:chOff x="965101" y="1981162"/>
            <a:chExt cx="1651278" cy="1472743"/>
          </a:xfrm>
        </p:grpSpPr>
        <p:sp>
          <p:nvSpPr>
            <p:cNvPr id="46" name="TextBox 45"/>
            <p:cNvSpPr txBox="1"/>
            <p:nvPr/>
          </p:nvSpPr>
          <p:spPr>
            <a:xfrm>
              <a:off x="965101" y="1982167"/>
              <a:ext cx="1651278" cy="205740"/>
            </a:xfrm>
            <a:prstGeom prst="rect">
              <a:avLst/>
            </a:prstGeom>
            <a:noFill/>
          </p:spPr>
          <p:txBody>
            <a:bodyPr anchor="ctr" bIns="0" lIns="0" rIns="0" rtlCol="0" tIns="0" wrap="square">
              <a:spAutoFit/>
            </a:bodyPr>
            <a:lstStyle/>
            <a:p>
              <a:pPr algn="ctr"/>
              <a:r>
                <a:rPr altLang="en-US" b="1" lang="zh-CN">
                  <a:solidFill>
                    <a:schemeClr val="accent1">
                      <a:lumMod val="100000"/>
                    </a:schemeClr>
                  </a:solidFill>
                  <a:latin typeface="+mj-lt"/>
                </a:rPr>
                <a:t>三是减速行驶</a:t>
              </a:r>
            </a:p>
          </p:txBody>
        </p:sp>
        <p:sp>
          <p:nvSpPr>
            <p:cNvPr id="47" name="TextBox 46"/>
            <p:cNvSpPr txBox="1"/>
            <p:nvPr/>
          </p:nvSpPr>
          <p:spPr>
            <a:xfrm>
              <a:off x="965102" y="2171342"/>
              <a:ext cx="1651277" cy="1303020"/>
            </a:xfrm>
            <a:prstGeom prst="rect">
              <a:avLst/>
            </a:prstGeom>
            <a:noFill/>
          </p:spPr>
          <p:txBody>
            <a:bodyPr rtlCol="0" wrap="square">
              <a:spAutoFit/>
            </a:bodyPr>
            <a:lstStyle>
              <a:defPPr>
                <a:defRPr lang="zh-CN"/>
              </a:defPPr>
              <a:lvl1pPr>
                <a:lnSpc>
                  <a:spcPct val="150000"/>
                </a:lnSpc>
                <a:defRPr>
                  <a:solidFill>
                    <a:schemeClr val="tx1">
                      <a:lumMod val="85000"/>
                      <a:lumOff val="15000"/>
                    </a:schemeClr>
                  </a:solidFill>
                  <a:cs typeface="+mn-ea"/>
                </a:defRPr>
              </a:lvl1pPr>
            </a:lstStyle>
            <a:p>
              <a:pPr algn="ctr"/>
              <a:r>
                <a:rPr altLang="en-US" lang="zh-CN"/>
                <a:t>三是减速行驶：因路面的附着力减小，一般车速不应超过30km/h。</a:t>
              </a:r>
            </a:p>
          </p:txBody>
        </p:sp>
      </p:grpSp>
      <p:sp>
        <p:nvSpPr>
          <p:cNvPr id="48" name="Oval 47"/>
          <p:cNvSpPr/>
          <p:nvPr/>
        </p:nvSpPr>
        <p:spPr>
          <a:xfrm>
            <a:off x="6716334"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p>
        </p:txBody>
      </p:sp>
      <p:sp>
        <p:nvSpPr>
          <p:cNvPr id="55" name="Freeform 15"/>
          <p:cNvSpPr>
            <a:spLocks noEditPoints="1"/>
          </p:cNvSpPr>
          <p:nvPr/>
        </p:nvSpPr>
        <p:spPr bwMode="auto">
          <a:xfrm>
            <a:off x="7080977" y="2091271"/>
            <a:ext cx="713467" cy="709892"/>
          </a:xfrm>
          <a:custGeom>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b="b" l="0" r="r" t="0"/>
            <a:pathLst>
              <a:path h="165" w="166">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nvGrpSpPr>
          <p:cNvPr id="56" name="Group 55"/>
          <p:cNvGrpSpPr/>
          <p:nvPr/>
        </p:nvGrpSpPr>
        <p:grpSpPr>
          <a:xfrm>
            <a:off x="8982953" y="3526950"/>
            <a:ext cx="2201704" cy="1548159"/>
            <a:chOff x="965101" y="1981162"/>
            <a:chExt cx="1651278" cy="1161119"/>
          </a:xfrm>
        </p:grpSpPr>
        <p:sp>
          <p:nvSpPr>
            <p:cNvPr id="57" name="TextBox 56"/>
            <p:cNvSpPr txBox="1"/>
            <p:nvPr/>
          </p:nvSpPr>
          <p:spPr>
            <a:xfrm>
              <a:off x="965101" y="1982167"/>
              <a:ext cx="1651278" cy="205740"/>
            </a:xfrm>
            <a:prstGeom prst="rect">
              <a:avLst/>
            </a:prstGeom>
            <a:noFill/>
          </p:spPr>
          <p:txBody>
            <a:bodyPr anchor="ctr" bIns="0" lIns="0" rIns="0" rtlCol="0" tIns="0" wrap="square">
              <a:spAutoFit/>
            </a:bodyPr>
            <a:lstStyle/>
            <a:p>
              <a:pPr algn="ctr"/>
              <a:r>
                <a:rPr altLang="en-US" b="1" lang="zh-CN">
                  <a:solidFill>
                    <a:schemeClr val="accent1">
                      <a:lumMod val="100000"/>
                    </a:schemeClr>
                  </a:solidFill>
                  <a:latin typeface="+mj-lt"/>
                </a:rPr>
                <a:t>四是加大行车间距</a:t>
              </a:r>
            </a:p>
          </p:txBody>
        </p:sp>
        <p:sp>
          <p:nvSpPr>
            <p:cNvPr id="58" name="TextBox 57"/>
            <p:cNvSpPr txBox="1"/>
            <p:nvPr/>
          </p:nvSpPr>
          <p:spPr>
            <a:xfrm>
              <a:off x="965102" y="2171342"/>
              <a:ext cx="1651277" cy="994410"/>
            </a:xfrm>
            <a:prstGeom prst="rect">
              <a:avLst/>
            </a:prstGeom>
            <a:noFill/>
          </p:spPr>
          <p:txBody>
            <a:bodyPr rtlCol="0" wrap="square">
              <a:spAutoFit/>
            </a:bodyPr>
            <a:lstStyle>
              <a:defPPr>
                <a:defRPr lang="zh-CN"/>
              </a:defPPr>
              <a:lvl1pPr>
                <a:lnSpc>
                  <a:spcPct val="150000"/>
                </a:lnSpc>
                <a:defRPr>
                  <a:solidFill>
                    <a:schemeClr val="tx1">
                      <a:lumMod val="85000"/>
                      <a:lumOff val="15000"/>
                    </a:schemeClr>
                  </a:solidFill>
                  <a:cs typeface="+mn-ea"/>
                </a:defRPr>
              </a:lvl1pPr>
            </a:lstStyle>
            <a:p>
              <a:pPr algn="ctr"/>
              <a:r>
                <a:rPr altLang="en-US" lang="zh-CN"/>
                <a:t>四是加大行车间距，至少应为干燥路面的2至3倍以上。</a:t>
              </a:r>
            </a:p>
          </p:txBody>
        </p:sp>
      </p:grpSp>
      <p:sp>
        <p:nvSpPr>
          <p:cNvPr id="59" name="Oval 58"/>
          <p:cNvSpPr/>
          <p:nvPr/>
        </p:nvSpPr>
        <p:spPr>
          <a:xfrm>
            <a:off x="9409123"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p>
        </p:txBody>
      </p:sp>
      <p:grpSp>
        <p:nvGrpSpPr>
          <p:cNvPr id="68" name="Group 67"/>
          <p:cNvGrpSpPr/>
          <p:nvPr/>
        </p:nvGrpSpPr>
        <p:grpSpPr>
          <a:xfrm>
            <a:off x="9745134" y="2106121"/>
            <a:ext cx="768351" cy="772584"/>
            <a:chOff x="7299325" y="1482725"/>
            <a:chExt cx="576263" cy="579438"/>
          </a:xfrm>
          <a:solidFill>
            <a:schemeClr val="bg1"/>
          </a:solidFill>
        </p:grpSpPr>
        <p:sp>
          <p:nvSpPr>
            <p:cNvPr id="4115" name="Freeform 19"/>
            <p:cNvSpPr>
              <a:spLocks noEditPoints="1"/>
            </p:cNvSpPr>
            <p:nvPr/>
          </p:nvSpPr>
          <p:spPr bwMode="auto">
            <a:xfrm>
              <a:off x="7299325" y="1482725"/>
              <a:ext cx="576263" cy="357188"/>
            </a:xfrm>
            <a:custGeom>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b="b" l="0" r="r" t="0"/>
              <a:pathLst>
                <a:path h="62" w="102">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4116" name="Freeform 20"/>
            <p:cNvSpPr>
              <a:spLocks noEditPoints="1"/>
            </p:cNvSpPr>
            <p:nvPr/>
          </p:nvSpPr>
          <p:spPr bwMode="auto">
            <a:xfrm>
              <a:off x="7304088" y="1709738"/>
              <a:ext cx="566738" cy="352425"/>
            </a:xfrm>
            <a:custGeom>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b="b" l="0" r="r" t="0"/>
              <a:pathLst>
                <a:path h="62" w="100">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grpSp>
    </p:spTree>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p:cTn dur="500" fill="hold" id="13"/>
                                        <p:tgtEl>
                                          <p:spTgt spid="29"/>
                                        </p:tgtEl>
                                        <p:attrNameLst>
                                          <p:attrName>ppt_w</p:attrName>
                                        </p:attrNameLst>
                                      </p:cBhvr>
                                      <p:tavLst>
                                        <p:tav tm="0">
                                          <p:val>
                                            <p:fltVal val="0"/>
                                          </p:val>
                                        </p:tav>
                                        <p:tav tm="100000">
                                          <p:val>
                                            <p:strVal val="#ppt_w"/>
                                          </p:val>
                                        </p:tav>
                                      </p:tavLst>
                                    </p:anim>
                                    <p:anim calcmode="lin" valueType="num">
                                      <p:cBhvr>
                                        <p:cTn dur="500" fill="hold" id="14"/>
                                        <p:tgtEl>
                                          <p:spTgt spid="29"/>
                                        </p:tgtEl>
                                        <p:attrNameLst>
                                          <p:attrName>ppt_h</p:attrName>
                                        </p:attrNameLst>
                                      </p:cBhvr>
                                      <p:tavLst>
                                        <p:tav tm="0">
                                          <p:val>
                                            <p:fltVal val="0"/>
                                          </p:val>
                                        </p:tav>
                                        <p:tav tm="100000">
                                          <p:val>
                                            <p:strVal val="#ppt_h"/>
                                          </p:val>
                                        </p:tav>
                                      </p:tavLst>
                                    </p:anim>
                                    <p:animEffect filter="fade" transition="in">
                                      <p:cBhvr>
                                        <p:cTn dur="500" id="15"/>
                                        <p:tgtEl>
                                          <p:spTgt spid="29"/>
                                        </p:tgtEl>
                                      </p:cBhvr>
                                    </p:animEffect>
                                  </p:childTnLst>
                                </p:cTn>
                              </p:par>
                            </p:childTnLst>
                          </p:cTn>
                        </p:par>
                        <p:par>
                          <p:cTn fill="hold" id="16" nodeType="afterGroup">
                            <p:stCondLst>
                              <p:cond delay="1000"/>
                            </p:stCondLst>
                            <p:childTnLst>
                              <p:par>
                                <p:cTn accel="50000" decel="50000" fill="hold" id="17" nodeType="after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34"/>
                                        </p:tgtEl>
                                        <p:attrNameLst>
                                          <p:attrName>style.visibility</p:attrName>
                                        </p:attrNameLst>
                                      </p:cBhvr>
                                      <p:to>
                                        <p:strVal val="visible"/>
                                      </p:to>
                                    </p:set>
                                    <p:anim calcmode="lin" valueType="num">
                                      <p:cBhvr>
                                        <p:cTn dur="500" fill="hold" id="24"/>
                                        <p:tgtEl>
                                          <p:spTgt spid="34"/>
                                        </p:tgtEl>
                                        <p:attrNameLst>
                                          <p:attrName>ppt_w</p:attrName>
                                        </p:attrNameLst>
                                      </p:cBhvr>
                                      <p:tavLst>
                                        <p:tav tm="0">
                                          <p:val>
                                            <p:fltVal val="0"/>
                                          </p:val>
                                        </p:tav>
                                        <p:tav tm="100000">
                                          <p:val>
                                            <p:strVal val="#ppt_w"/>
                                          </p:val>
                                        </p:tav>
                                      </p:tavLst>
                                    </p:anim>
                                    <p:anim calcmode="lin" valueType="num">
                                      <p:cBhvr>
                                        <p:cTn dur="500" fill="hold" id="25"/>
                                        <p:tgtEl>
                                          <p:spTgt spid="34"/>
                                        </p:tgtEl>
                                        <p:attrNameLst>
                                          <p:attrName>ppt_h</p:attrName>
                                        </p:attrNameLst>
                                      </p:cBhvr>
                                      <p:tavLst>
                                        <p:tav tm="0">
                                          <p:val>
                                            <p:fltVal val="0"/>
                                          </p:val>
                                        </p:tav>
                                        <p:tav tm="100000">
                                          <p:val>
                                            <p:strVal val="#ppt_h"/>
                                          </p:val>
                                        </p:tav>
                                      </p:tavLst>
                                    </p:anim>
                                    <p:animEffect filter="fade" transition="in">
                                      <p:cBhvr>
                                        <p:cTn dur="500" id="26"/>
                                        <p:tgtEl>
                                          <p:spTgt spid="34"/>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44"/>
                                        </p:tgtEl>
                                        <p:attrNameLst>
                                          <p:attrName>style.visibility</p:attrName>
                                        </p:attrNameLst>
                                      </p:cBhvr>
                                      <p:to>
                                        <p:strVal val="visible"/>
                                      </p:to>
                                    </p:set>
                                    <p:anim calcmode="lin" valueType="num">
                                      <p:cBhvr>
                                        <p:cTn dur="500" fill="hold" id="30"/>
                                        <p:tgtEl>
                                          <p:spTgt spid="44"/>
                                        </p:tgtEl>
                                        <p:attrNameLst>
                                          <p:attrName>ppt_w</p:attrName>
                                        </p:attrNameLst>
                                      </p:cBhvr>
                                      <p:tavLst>
                                        <p:tav tm="0">
                                          <p:val>
                                            <p:fltVal val="0"/>
                                          </p:val>
                                        </p:tav>
                                        <p:tav tm="100000">
                                          <p:val>
                                            <p:strVal val="#ppt_w"/>
                                          </p:val>
                                        </p:tav>
                                      </p:tavLst>
                                    </p:anim>
                                    <p:anim calcmode="lin" valueType="num">
                                      <p:cBhvr>
                                        <p:cTn dur="500" fill="hold" id="31"/>
                                        <p:tgtEl>
                                          <p:spTgt spid="44"/>
                                        </p:tgtEl>
                                        <p:attrNameLst>
                                          <p:attrName>ppt_h</p:attrName>
                                        </p:attrNameLst>
                                      </p:cBhvr>
                                      <p:tavLst>
                                        <p:tav tm="0">
                                          <p:val>
                                            <p:fltVal val="0"/>
                                          </p:val>
                                        </p:tav>
                                        <p:tav tm="100000">
                                          <p:val>
                                            <p:strVal val="#ppt_h"/>
                                          </p:val>
                                        </p:tav>
                                      </p:tavLst>
                                    </p:anim>
                                    <p:animEffect filter="fade" transition="in">
                                      <p:cBhvr>
                                        <p:cTn dur="500" id="32"/>
                                        <p:tgtEl>
                                          <p:spTgt spid="44"/>
                                        </p:tgtEl>
                                      </p:cBhvr>
                                    </p:animEffect>
                                  </p:childTnLst>
                                </p:cTn>
                              </p:par>
                            </p:childTnLst>
                          </p:cTn>
                        </p:par>
                        <p:par>
                          <p:cTn fill="hold" id="33" nodeType="afterGroup">
                            <p:stCondLst>
                              <p:cond delay="2500"/>
                            </p:stCondLst>
                            <p:childTnLst>
                              <p:par>
                                <p:cTn accel="50000" decel="50000" fill="hold" id="34" nodeType="afterEffect" presetClass="entr" presetID="2" presetSubtype="4">
                                  <p:stCondLst>
                                    <p:cond delay="0"/>
                                  </p:stCondLst>
                                  <p:childTnLst>
                                    <p:set>
                                      <p:cBhvr>
                                        <p:cTn dur="1" fill="hold" id="35">
                                          <p:stCondLst>
                                            <p:cond delay="0"/>
                                          </p:stCondLst>
                                        </p:cTn>
                                        <p:tgtEl>
                                          <p:spTgt spid="31"/>
                                        </p:tgtEl>
                                        <p:attrNameLst>
                                          <p:attrName>style.visibility</p:attrName>
                                        </p:attrNameLst>
                                      </p:cBhvr>
                                      <p:to>
                                        <p:strVal val="visible"/>
                                      </p:to>
                                    </p:set>
                                    <p:anim calcmode="lin" valueType="num">
                                      <p:cBhvr additive="base">
                                        <p:cTn dur="500" fill="hold" id="36"/>
                                        <p:tgtEl>
                                          <p:spTgt spid="31"/>
                                        </p:tgtEl>
                                        <p:attrNameLst>
                                          <p:attrName>ppt_x</p:attrName>
                                        </p:attrNameLst>
                                      </p:cBhvr>
                                      <p:tavLst>
                                        <p:tav tm="0">
                                          <p:val>
                                            <p:strVal val="#ppt_x"/>
                                          </p:val>
                                        </p:tav>
                                        <p:tav tm="100000">
                                          <p:val>
                                            <p:strVal val="#ppt_x"/>
                                          </p:val>
                                        </p:tav>
                                      </p:tavLst>
                                    </p:anim>
                                    <p:anim calcmode="lin" valueType="num">
                                      <p:cBhvr additive="base">
                                        <p:cTn dur="500" fill="hold" id="37"/>
                                        <p:tgtEl>
                                          <p:spTgt spid="31"/>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48"/>
                                        </p:tgtEl>
                                        <p:attrNameLst>
                                          <p:attrName>style.visibility</p:attrName>
                                        </p:attrNameLst>
                                      </p:cBhvr>
                                      <p:to>
                                        <p:strVal val="visible"/>
                                      </p:to>
                                    </p:set>
                                    <p:anim calcmode="lin" valueType="num">
                                      <p:cBhvr>
                                        <p:cTn dur="500" fill="hold" id="41"/>
                                        <p:tgtEl>
                                          <p:spTgt spid="48"/>
                                        </p:tgtEl>
                                        <p:attrNameLst>
                                          <p:attrName>ppt_w</p:attrName>
                                        </p:attrNameLst>
                                      </p:cBhvr>
                                      <p:tavLst>
                                        <p:tav tm="0">
                                          <p:val>
                                            <p:fltVal val="0"/>
                                          </p:val>
                                        </p:tav>
                                        <p:tav tm="100000">
                                          <p:val>
                                            <p:strVal val="#ppt_w"/>
                                          </p:val>
                                        </p:tav>
                                      </p:tavLst>
                                    </p:anim>
                                    <p:anim calcmode="lin" valueType="num">
                                      <p:cBhvr>
                                        <p:cTn dur="500" fill="hold" id="42"/>
                                        <p:tgtEl>
                                          <p:spTgt spid="48"/>
                                        </p:tgtEl>
                                        <p:attrNameLst>
                                          <p:attrName>ppt_h</p:attrName>
                                        </p:attrNameLst>
                                      </p:cBhvr>
                                      <p:tavLst>
                                        <p:tav tm="0">
                                          <p:val>
                                            <p:fltVal val="0"/>
                                          </p:val>
                                        </p:tav>
                                        <p:tav tm="100000">
                                          <p:val>
                                            <p:strVal val="#ppt_h"/>
                                          </p:val>
                                        </p:tav>
                                      </p:tavLst>
                                    </p:anim>
                                    <p:animEffect filter="fade" transition="in">
                                      <p:cBhvr>
                                        <p:cTn dur="500" id="43"/>
                                        <p:tgtEl>
                                          <p:spTgt spid="48"/>
                                        </p:tgtEl>
                                      </p:cBhvr>
                                    </p:animEffect>
                                  </p:childTnLst>
                                </p:cTn>
                              </p:par>
                            </p:childTnLst>
                          </p:cTn>
                        </p:par>
                        <p:par>
                          <p:cTn fill="hold" id="44" nodeType="afterGroup">
                            <p:stCondLst>
                              <p:cond delay="3500"/>
                            </p:stCondLst>
                            <p:childTnLst>
                              <p:par>
                                <p:cTn fill="hold" grpId="0" id="45" nodeType="afterEffect" presetClass="entr" presetID="53" presetSubtype="0">
                                  <p:stCondLst>
                                    <p:cond delay="0"/>
                                  </p:stCondLst>
                                  <p:childTnLst>
                                    <p:set>
                                      <p:cBhvr>
                                        <p:cTn dur="1" fill="hold" id="46">
                                          <p:stCondLst>
                                            <p:cond delay="0"/>
                                          </p:stCondLst>
                                        </p:cTn>
                                        <p:tgtEl>
                                          <p:spTgt spid="55"/>
                                        </p:tgtEl>
                                        <p:attrNameLst>
                                          <p:attrName>style.visibility</p:attrName>
                                        </p:attrNameLst>
                                      </p:cBhvr>
                                      <p:to>
                                        <p:strVal val="visible"/>
                                      </p:to>
                                    </p:set>
                                    <p:anim calcmode="lin" valueType="num">
                                      <p:cBhvr>
                                        <p:cTn dur="500" fill="hold" id="47"/>
                                        <p:tgtEl>
                                          <p:spTgt spid="55"/>
                                        </p:tgtEl>
                                        <p:attrNameLst>
                                          <p:attrName>ppt_w</p:attrName>
                                        </p:attrNameLst>
                                      </p:cBhvr>
                                      <p:tavLst>
                                        <p:tav tm="0">
                                          <p:val>
                                            <p:fltVal val="0"/>
                                          </p:val>
                                        </p:tav>
                                        <p:tav tm="100000">
                                          <p:val>
                                            <p:strVal val="#ppt_w"/>
                                          </p:val>
                                        </p:tav>
                                      </p:tavLst>
                                    </p:anim>
                                    <p:anim calcmode="lin" valueType="num">
                                      <p:cBhvr>
                                        <p:cTn dur="500" fill="hold" id="48"/>
                                        <p:tgtEl>
                                          <p:spTgt spid="55"/>
                                        </p:tgtEl>
                                        <p:attrNameLst>
                                          <p:attrName>ppt_h</p:attrName>
                                        </p:attrNameLst>
                                      </p:cBhvr>
                                      <p:tavLst>
                                        <p:tav tm="0">
                                          <p:val>
                                            <p:fltVal val="0"/>
                                          </p:val>
                                        </p:tav>
                                        <p:tav tm="100000">
                                          <p:val>
                                            <p:strVal val="#ppt_h"/>
                                          </p:val>
                                        </p:tav>
                                      </p:tavLst>
                                    </p:anim>
                                    <p:animEffect filter="fade" transition="in">
                                      <p:cBhvr>
                                        <p:cTn dur="500" id="49"/>
                                        <p:tgtEl>
                                          <p:spTgt spid="55"/>
                                        </p:tgtEl>
                                      </p:cBhvr>
                                    </p:animEffect>
                                  </p:childTnLst>
                                </p:cTn>
                              </p:par>
                            </p:childTnLst>
                          </p:cTn>
                        </p:par>
                        <p:par>
                          <p:cTn fill="hold" id="50" nodeType="afterGroup">
                            <p:stCondLst>
                              <p:cond delay="4000"/>
                            </p:stCondLst>
                            <p:childTnLst>
                              <p:par>
                                <p:cTn accel="50000" decel="50000" fill="hold" id="51" nodeType="afterEffect" presetClass="entr" presetID="2" presetSubtype="4">
                                  <p:stCondLst>
                                    <p:cond delay="0"/>
                                  </p:stCondLst>
                                  <p:childTnLst>
                                    <p:set>
                                      <p:cBhvr>
                                        <p:cTn dur="1" fill="hold" id="52">
                                          <p:stCondLst>
                                            <p:cond delay="0"/>
                                          </p:stCondLst>
                                        </p:cTn>
                                        <p:tgtEl>
                                          <p:spTgt spid="45"/>
                                        </p:tgtEl>
                                        <p:attrNameLst>
                                          <p:attrName>style.visibility</p:attrName>
                                        </p:attrNameLst>
                                      </p:cBhvr>
                                      <p:to>
                                        <p:strVal val="visible"/>
                                      </p:to>
                                    </p:set>
                                    <p:anim calcmode="lin" valueType="num">
                                      <p:cBhvr additive="base">
                                        <p:cTn dur="500" fill="hold" id="53"/>
                                        <p:tgtEl>
                                          <p:spTgt spid="45"/>
                                        </p:tgtEl>
                                        <p:attrNameLst>
                                          <p:attrName>ppt_x</p:attrName>
                                        </p:attrNameLst>
                                      </p:cBhvr>
                                      <p:tavLst>
                                        <p:tav tm="0">
                                          <p:val>
                                            <p:strVal val="#ppt_x"/>
                                          </p:val>
                                        </p:tav>
                                        <p:tav tm="100000">
                                          <p:val>
                                            <p:strVal val="#ppt_x"/>
                                          </p:val>
                                        </p:tav>
                                      </p:tavLst>
                                    </p:anim>
                                    <p:anim calcmode="lin" valueType="num">
                                      <p:cBhvr additive="base">
                                        <p:cTn dur="500" fill="hold" id="54"/>
                                        <p:tgtEl>
                                          <p:spTgt spid="45"/>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4500"/>
                            </p:stCondLst>
                            <p:childTnLst>
                              <p:par>
                                <p:cTn fill="hold" grpId="0" id="56" nodeType="afterEffect" presetClass="entr" presetID="53" presetSubtype="0">
                                  <p:stCondLst>
                                    <p:cond delay="0"/>
                                  </p:stCondLst>
                                  <p:childTnLst>
                                    <p:set>
                                      <p:cBhvr>
                                        <p:cTn dur="1" fill="hold" id="57">
                                          <p:stCondLst>
                                            <p:cond delay="0"/>
                                          </p:stCondLst>
                                        </p:cTn>
                                        <p:tgtEl>
                                          <p:spTgt spid="59"/>
                                        </p:tgtEl>
                                        <p:attrNameLst>
                                          <p:attrName>style.visibility</p:attrName>
                                        </p:attrNameLst>
                                      </p:cBhvr>
                                      <p:to>
                                        <p:strVal val="visible"/>
                                      </p:to>
                                    </p:set>
                                    <p:anim calcmode="lin" valueType="num">
                                      <p:cBhvr>
                                        <p:cTn dur="500" fill="hold" id="58"/>
                                        <p:tgtEl>
                                          <p:spTgt spid="59"/>
                                        </p:tgtEl>
                                        <p:attrNameLst>
                                          <p:attrName>ppt_w</p:attrName>
                                        </p:attrNameLst>
                                      </p:cBhvr>
                                      <p:tavLst>
                                        <p:tav tm="0">
                                          <p:val>
                                            <p:fltVal val="0"/>
                                          </p:val>
                                        </p:tav>
                                        <p:tav tm="100000">
                                          <p:val>
                                            <p:strVal val="#ppt_w"/>
                                          </p:val>
                                        </p:tav>
                                      </p:tavLst>
                                    </p:anim>
                                    <p:anim calcmode="lin" valueType="num">
                                      <p:cBhvr>
                                        <p:cTn dur="500" fill="hold" id="59"/>
                                        <p:tgtEl>
                                          <p:spTgt spid="59"/>
                                        </p:tgtEl>
                                        <p:attrNameLst>
                                          <p:attrName>ppt_h</p:attrName>
                                        </p:attrNameLst>
                                      </p:cBhvr>
                                      <p:tavLst>
                                        <p:tav tm="0">
                                          <p:val>
                                            <p:fltVal val="0"/>
                                          </p:val>
                                        </p:tav>
                                        <p:tav tm="100000">
                                          <p:val>
                                            <p:strVal val="#ppt_h"/>
                                          </p:val>
                                        </p:tav>
                                      </p:tavLst>
                                    </p:anim>
                                    <p:animEffect filter="fade" transition="in">
                                      <p:cBhvr>
                                        <p:cTn dur="500" id="60"/>
                                        <p:tgtEl>
                                          <p:spTgt spid="59"/>
                                        </p:tgtEl>
                                      </p:cBhvr>
                                    </p:animEffect>
                                  </p:childTnLst>
                                </p:cTn>
                              </p:par>
                            </p:childTnLst>
                          </p:cTn>
                        </p:par>
                        <p:par>
                          <p:cTn fill="hold" id="61" nodeType="afterGroup">
                            <p:stCondLst>
                              <p:cond delay="5000"/>
                            </p:stCondLst>
                            <p:childTnLst>
                              <p:par>
                                <p:cTn fill="hold" id="62" nodeType="afterEffect" presetClass="entr" presetID="53" presetSubtype="0">
                                  <p:stCondLst>
                                    <p:cond delay="0"/>
                                  </p:stCondLst>
                                  <p:childTnLst>
                                    <p:set>
                                      <p:cBhvr>
                                        <p:cTn dur="1" fill="hold" id="63">
                                          <p:stCondLst>
                                            <p:cond delay="0"/>
                                          </p:stCondLst>
                                        </p:cTn>
                                        <p:tgtEl>
                                          <p:spTgt spid="68"/>
                                        </p:tgtEl>
                                        <p:attrNameLst>
                                          <p:attrName>style.visibility</p:attrName>
                                        </p:attrNameLst>
                                      </p:cBhvr>
                                      <p:to>
                                        <p:strVal val="visible"/>
                                      </p:to>
                                    </p:set>
                                    <p:anim calcmode="lin" valueType="num">
                                      <p:cBhvr>
                                        <p:cTn dur="500" fill="hold" id="64"/>
                                        <p:tgtEl>
                                          <p:spTgt spid="68"/>
                                        </p:tgtEl>
                                        <p:attrNameLst>
                                          <p:attrName>ppt_w</p:attrName>
                                        </p:attrNameLst>
                                      </p:cBhvr>
                                      <p:tavLst>
                                        <p:tav tm="0">
                                          <p:val>
                                            <p:fltVal val="0"/>
                                          </p:val>
                                        </p:tav>
                                        <p:tav tm="100000">
                                          <p:val>
                                            <p:strVal val="#ppt_w"/>
                                          </p:val>
                                        </p:tav>
                                      </p:tavLst>
                                    </p:anim>
                                    <p:anim calcmode="lin" valueType="num">
                                      <p:cBhvr>
                                        <p:cTn dur="500" fill="hold" id="65"/>
                                        <p:tgtEl>
                                          <p:spTgt spid="68"/>
                                        </p:tgtEl>
                                        <p:attrNameLst>
                                          <p:attrName>ppt_h</p:attrName>
                                        </p:attrNameLst>
                                      </p:cBhvr>
                                      <p:tavLst>
                                        <p:tav tm="0">
                                          <p:val>
                                            <p:fltVal val="0"/>
                                          </p:val>
                                        </p:tav>
                                        <p:tav tm="100000">
                                          <p:val>
                                            <p:strVal val="#ppt_h"/>
                                          </p:val>
                                        </p:tav>
                                      </p:tavLst>
                                    </p:anim>
                                    <p:animEffect filter="fade" transition="in">
                                      <p:cBhvr>
                                        <p:cTn dur="500" id="66"/>
                                        <p:tgtEl>
                                          <p:spTgt spid="68"/>
                                        </p:tgtEl>
                                      </p:cBhvr>
                                    </p:animEffect>
                                  </p:childTnLst>
                                </p:cTn>
                              </p:par>
                            </p:childTnLst>
                          </p:cTn>
                        </p:par>
                        <p:par>
                          <p:cTn fill="hold" id="67" nodeType="afterGroup">
                            <p:stCondLst>
                              <p:cond delay="5500"/>
                            </p:stCondLst>
                            <p:childTnLst>
                              <p:par>
                                <p:cTn accel="50000" decel="50000" fill="hold" id="68" nodeType="afterEffect" presetClass="entr" presetID="2" presetSubtype="4">
                                  <p:stCondLst>
                                    <p:cond delay="0"/>
                                  </p:stCondLst>
                                  <p:childTnLst>
                                    <p:set>
                                      <p:cBhvr>
                                        <p:cTn dur="1" fill="hold" id="69">
                                          <p:stCondLst>
                                            <p:cond delay="0"/>
                                          </p:stCondLst>
                                        </p:cTn>
                                        <p:tgtEl>
                                          <p:spTgt spid="56"/>
                                        </p:tgtEl>
                                        <p:attrNameLst>
                                          <p:attrName>style.visibility</p:attrName>
                                        </p:attrNameLst>
                                      </p:cBhvr>
                                      <p:to>
                                        <p:strVal val="visible"/>
                                      </p:to>
                                    </p:set>
                                    <p:anim calcmode="lin" valueType="num">
                                      <p:cBhvr additive="base">
                                        <p:cTn dur="500" fill="hold" id="70"/>
                                        <p:tgtEl>
                                          <p:spTgt spid="56"/>
                                        </p:tgtEl>
                                        <p:attrNameLst>
                                          <p:attrName>ppt_x</p:attrName>
                                        </p:attrNameLst>
                                      </p:cBhvr>
                                      <p:tavLst>
                                        <p:tav tm="0">
                                          <p:val>
                                            <p:strVal val="#ppt_x"/>
                                          </p:val>
                                        </p:tav>
                                        <p:tav tm="100000">
                                          <p:val>
                                            <p:strVal val="#ppt_x"/>
                                          </p:val>
                                        </p:tav>
                                      </p:tavLst>
                                    </p:anim>
                                    <p:anim calcmode="lin" valueType="num">
                                      <p:cBhvr additive="base">
                                        <p:cTn dur="500" fill="hold" id="71"/>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4"/>
      <p:bldP grpId="0" spid="44"/>
      <p:bldP grpId="0" spid="48"/>
      <p:bldP grpId="0" spid="55"/>
      <p:bldP grpId="0" spid="5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ounded Rectangle 15">
            <a:extLst>
              <a:ext uri="{FF2B5EF4-FFF2-40B4-BE49-F238E27FC236}">
                <a16:creationId xmlns:a16="http://schemas.microsoft.com/office/drawing/2014/main" id="{52FB5746-C6F2-4732-BE63-98B1199EC4EC}"/>
              </a:ext>
            </a:extLst>
          </p:cNvPr>
          <p:cNvSpPr/>
          <p:nvPr/>
        </p:nvSpPr>
        <p:spPr>
          <a:xfrm>
            <a:off x="797274" y="2225275"/>
            <a:ext cx="763879" cy="738253"/>
          </a:xfrm>
          <a:prstGeom prst="roundRect">
            <a:avLst/>
          </a:prstGeom>
          <a:solidFill>
            <a:schemeClr val="accent1">
              <a:lumMod val="100000"/>
            </a:schemeClr>
          </a:solidFill>
          <a:ln>
            <a:noFill/>
          </a:ln>
        </p:spPr>
        <p:txBody>
          <a:bodyPr anchor="ctr" anchorCtr="0" bIns="45720" compatLnSpc="1" lIns="91440" numCol="1" rIns="91440" tIns="45720" vert="horz" wrap="square">
            <a:prstTxWarp prst="textNoShape">
              <a:avLst/>
            </a:prstTxWarp>
          </a:bodyPr>
          <a:lstStyle/>
          <a:p>
            <a:pPr algn="ctr"/>
            <a:r>
              <a:rPr altLang="en-US" b="1" lang="zh-CN" sz="3600">
                <a:solidFill>
                  <a:schemeClr val="bg1"/>
                </a:solidFill>
                <a:cs typeface="+mn-ea"/>
                <a:sym typeface="+mn-lt"/>
              </a:rPr>
              <a:t>五</a:t>
            </a:r>
          </a:p>
        </p:txBody>
      </p:sp>
      <p:sp>
        <p:nvSpPr>
          <p:cNvPr id="7" name="文本框 6">
            <a:extLst>
              <a:ext uri="{FF2B5EF4-FFF2-40B4-BE49-F238E27FC236}">
                <a16:creationId xmlns:a16="http://schemas.microsoft.com/office/drawing/2014/main" id="{2AD84509-E742-4FE2-BF0A-4DC67DADF7C5}"/>
              </a:ext>
            </a:extLst>
          </p:cNvPr>
          <p:cNvSpPr txBox="1"/>
          <p:nvPr/>
        </p:nvSpPr>
        <p:spPr>
          <a:xfrm>
            <a:off x="1587630" y="2178903"/>
            <a:ext cx="4140069" cy="2724912"/>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400">
                <a:solidFill>
                  <a:schemeClr val="accent1">
                    <a:lumMod val="100000"/>
                  </a:schemeClr>
                </a:solidFill>
                <a:cs typeface="+mn-ea"/>
                <a:sym typeface="+mn-lt"/>
              </a:rPr>
              <a:t>五是在弯道坡路上行驶时</a:t>
            </a:r>
          </a:p>
          <a:p>
            <a:pPr>
              <a:lnSpc>
                <a:spcPct val="120000"/>
              </a:lnSpc>
            </a:pPr>
            <a:r>
              <a:rPr altLang="en-US" b="1" lang="zh-CN" sz="2400">
                <a:solidFill>
                  <a:schemeClr val="accent1">
                    <a:lumMod val="100000"/>
                  </a:schemeClr>
                </a:solidFill>
                <a:cs typeface="+mn-ea"/>
                <a:sym typeface="+mn-lt"/>
              </a:rPr>
              <a:t>应避免随意变线，遇有情况，应提前减速，避免中途变速、停车或熄火，行驶中尽量利用发动机的牵引阻力控制车速。</a:t>
            </a:r>
          </a:p>
        </p:txBody>
      </p:sp>
      <p:sp>
        <p:nvSpPr>
          <p:cNvPr id="8" name="Rounded Rectangle 15">
            <a:extLst>
              <a:ext uri="{FF2B5EF4-FFF2-40B4-BE49-F238E27FC236}">
                <a16:creationId xmlns:a16="http://schemas.microsoft.com/office/drawing/2014/main" id="{5DB158BE-90DC-4FDF-92D2-ACACAE914653}"/>
              </a:ext>
            </a:extLst>
          </p:cNvPr>
          <p:cNvSpPr/>
          <p:nvPr/>
        </p:nvSpPr>
        <p:spPr>
          <a:xfrm>
            <a:off x="6332599" y="4275946"/>
            <a:ext cx="763879" cy="738253"/>
          </a:xfrm>
          <a:prstGeom prst="roundRect">
            <a:avLst/>
          </a:prstGeom>
          <a:solidFill>
            <a:schemeClr val="accent1">
              <a:lumMod val="100000"/>
            </a:schemeClr>
          </a:solidFill>
          <a:ln>
            <a:noFill/>
          </a:ln>
        </p:spPr>
        <p:txBody>
          <a:bodyPr anchor="ctr" anchorCtr="0" bIns="45720" compatLnSpc="1" lIns="91440" numCol="1" rIns="91440" tIns="45720" vert="horz" wrap="square">
            <a:prstTxWarp prst="textNoShape">
              <a:avLst/>
            </a:prstTxWarp>
          </a:bodyPr>
          <a:lstStyle/>
          <a:p>
            <a:pPr algn="ctr"/>
            <a:r>
              <a:rPr altLang="en-US" b="1" lang="zh-CN" sz="3600">
                <a:solidFill>
                  <a:schemeClr val="bg1"/>
                </a:solidFill>
                <a:cs typeface="+mn-ea"/>
                <a:sym typeface="+mn-lt"/>
              </a:rPr>
              <a:t>六</a:t>
            </a:r>
          </a:p>
        </p:txBody>
      </p:sp>
      <p:sp>
        <p:nvSpPr>
          <p:cNvPr id="9" name="文本框 8">
            <a:extLst>
              <a:ext uri="{FF2B5EF4-FFF2-40B4-BE49-F238E27FC236}">
                <a16:creationId xmlns:a16="http://schemas.microsoft.com/office/drawing/2014/main" id="{1098CBED-7AFF-4B87-8D39-302D05B0FFB8}"/>
              </a:ext>
            </a:extLst>
          </p:cNvPr>
          <p:cNvSpPr txBox="1"/>
          <p:nvPr/>
        </p:nvSpPr>
        <p:spPr>
          <a:xfrm>
            <a:off x="7122953" y="4229574"/>
            <a:ext cx="4140069" cy="3602736"/>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400">
                <a:solidFill>
                  <a:schemeClr val="accent1">
                    <a:lumMod val="100000"/>
                  </a:schemeClr>
                </a:solidFill>
                <a:cs typeface="+mn-ea"/>
                <a:sym typeface="+mn-lt"/>
              </a:rPr>
              <a:t>六是沿着前车的车辙行驶</a:t>
            </a:r>
          </a:p>
          <a:p>
            <a:pPr>
              <a:lnSpc>
                <a:spcPct val="120000"/>
              </a:lnSpc>
            </a:pPr>
            <a:r>
              <a:rPr altLang="en-US" b="1" lang="zh-CN" sz="2400">
                <a:solidFill>
                  <a:schemeClr val="accent1">
                    <a:lumMod val="100000"/>
                  </a:schemeClr>
                </a:solidFill>
                <a:cs typeface="+mn-ea"/>
                <a:sym typeface="+mn-lt"/>
              </a:rPr>
              <a:t>一般情况下，不要超车、急减速、急转弯和紧急制动。需要停车时，要提前采取措施，多换档，少制动。如路况稍有可凝，应缓慢制动停车。待察看清楚，确认安全后再继续行驶。</a:t>
            </a:r>
          </a:p>
        </p:txBody>
      </p:sp>
      <p:pic>
        <p:nvPicPr>
          <p:cNvPr id="10" name="图片 9">
            <a:extLst>
              <a:ext uri="{FF2B5EF4-FFF2-40B4-BE49-F238E27FC236}">
                <a16:creationId xmlns:a16="http://schemas.microsoft.com/office/drawing/2014/main" id="{1C299D72-B331-4A40-86DE-67639801C685}"/>
              </a:ext>
            </a:extLst>
          </p:cNvPr>
          <p:cNvPicPr>
            <a:picLocks noChangeAspect="1"/>
          </p:cNvPicPr>
          <p:nvPr/>
        </p:nvPicPr>
        <p:blipFill>
          <a:blip r:embed="rId3">
            <a:extLst>
              <a:ext uri="{28A0092B-C50C-407E-A947-70E740481C1C}">
                <a14:useLocalDpi val="0"/>
              </a:ext>
            </a:extLst>
          </a:blip>
          <a:srcRect b="28327" t="27859"/>
          <a:stretch>
            <a:fillRect/>
          </a:stretch>
        </p:blipFill>
        <p:spPr>
          <a:xfrm>
            <a:off x="6029198" y="1715970"/>
            <a:ext cx="5489702" cy="2146300"/>
          </a:xfrm>
          <a:prstGeom prst="rect">
            <a:avLst/>
          </a:prstGeom>
        </p:spPr>
      </p:pic>
      <p:pic>
        <p:nvPicPr>
          <p:cNvPr id="11" name="图片 10">
            <a:extLst>
              <a:ext uri="{FF2B5EF4-FFF2-40B4-BE49-F238E27FC236}">
                <a16:creationId xmlns:a16="http://schemas.microsoft.com/office/drawing/2014/main" id="{32C14D3D-F16B-4CA1-BE59-174852A42F25}"/>
              </a:ext>
            </a:extLst>
          </p:cNvPr>
          <p:cNvPicPr>
            <a:picLocks noChangeAspect="1"/>
          </p:cNvPicPr>
          <p:nvPr/>
        </p:nvPicPr>
        <p:blipFill>
          <a:blip r:embed="rId4">
            <a:extLst>
              <a:ext uri="{28A0092B-C50C-407E-A947-70E740481C1C}">
                <a14:useLocalDpi val="0"/>
              </a:ext>
            </a:extLst>
          </a:blip>
          <a:srcRect b="8250" t="4487"/>
          <a:stretch>
            <a:fillRect/>
          </a:stretch>
        </p:blipFill>
        <p:spPr>
          <a:xfrm>
            <a:off x="660400" y="3579928"/>
            <a:ext cx="4828826" cy="3136899"/>
          </a:xfrm>
          <a:prstGeom prst="rect">
            <a:avLst/>
          </a:prstGeom>
        </p:spPr>
      </p:pic>
    </p:spTree>
    <p:extLst>
      <p:ext uri="{BB962C8B-B14F-4D97-AF65-F5344CB8AC3E}">
        <p14:creationId val="4116827471"/>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2">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fill="hold" id="18"/>
                                        <p:tgtEl>
                                          <p:spTgt spid="8"/>
                                        </p:tgtEl>
                                        <p:attrNameLst>
                                          <p:attrName>ppt_x</p:attrName>
                                        </p:attrNameLst>
                                      </p:cBhvr>
                                      <p:tavLst>
                                        <p:tav tm="0">
                                          <p:val>
                                            <p:strVal val="1+#ppt_w/2"/>
                                          </p:val>
                                        </p:tav>
                                        <p:tav tm="100000">
                                          <p:val>
                                            <p:strVal val="#ppt_x"/>
                                          </p:val>
                                        </p:tav>
                                      </p:tavLst>
                                    </p:anim>
                                    <p:anim calcmode="lin" valueType="num">
                                      <p:cBhvr additive="base">
                                        <p:cTn dur="500" fill="hold" id="19"/>
                                        <p:tgtEl>
                                          <p:spTgt spid="8"/>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2" presetSubtype="2">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additive="base">
                                        <p:cTn dur="500" fill="hold" id="29"/>
                                        <p:tgtEl>
                                          <p:spTgt spid="10"/>
                                        </p:tgtEl>
                                        <p:attrNameLst>
                                          <p:attrName>ppt_x</p:attrName>
                                        </p:attrNameLst>
                                      </p:cBhvr>
                                      <p:tavLst>
                                        <p:tav tm="0">
                                          <p:val>
                                            <p:strVal val="1+#ppt_w/2"/>
                                          </p:val>
                                        </p:tav>
                                        <p:tav tm="100000">
                                          <p:val>
                                            <p:strVal val="#ppt_x"/>
                                          </p:val>
                                        </p:tav>
                                      </p:tavLst>
                                    </p:anim>
                                    <p:anim calcmode="lin" valueType="num">
                                      <p:cBhvr additive="base">
                                        <p:cTn dur="500" fill="hold" id="30"/>
                                        <p:tgtEl>
                                          <p:spTgt spid="10"/>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500"/>
                            </p:stCondLst>
                            <p:childTnLst>
                              <p:par>
                                <p:cTn fill="hold" id="32" nodeType="afterEffect" presetClass="entr" presetID="42"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1000" id="34"/>
                                        <p:tgtEl>
                                          <p:spTgt spid="11"/>
                                        </p:tgtEl>
                                      </p:cBhvr>
                                    </p:animEffect>
                                    <p:anim calcmode="lin" valueType="num">
                                      <p:cBhvr>
                                        <p:cTn dur="1000" fill="hold" id="35"/>
                                        <p:tgtEl>
                                          <p:spTgt spid="11"/>
                                        </p:tgtEl>
                                        <p:attrNameLst>
                                          <p:attrName>ppt_x</p:attrName>
                                        </p:attrNameLst>
                                      </p:cBhvr>
                                      <p:tavLst>
                                        <p:tav tm="0">
                                          <p:val>
                                            <p:strVal val="#ppt_x"/>
                                          </p:val>
                                        </p:tav>
                                        <p:tav tm="100000">
                                          <p:val>
                                            <p:strVal val="#ppt_x"/>
                                          </p:val>
                                        </p:tav>
                                      </p:tavLst>
                                    </p:anim>
                                    <p:anim calcmode="lin" valueType="num">
                                      <p:cBhvr>
                                        <p:cTn dur="1000" fill="hold" id="36"/>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A8E1138C-1160-4756-BC6C-F33581CD5FCF}"/>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02A4F426-460A-49E9-BC6C-BBDB0DA03D6D}"/>
                </a:ext>
              </a:extLst>
            </p:cNvPr>
            <p:cNvPicPr>
              <a:picLocks noChangeAspect="1"/>
            </p:cNvPicPr>
            <p:nvPr/>
          </p:nvPicPr>
          <p:blipFill>
            <a:blip r:embed="rId4">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B554C623-3BC4-4235-96F8-624FEFDDB327}"/>
                </a:ext>
              </a:extLst>
            </p:cNvPr>
            <p:cNvPicPr>
              <a:picLocks noChangeAspect="1"/>
            </p:cNvPicPr>
            <p:nvPr/>
          </p:nvPicPr>
          <p:blipFill>
            <a:blip r:embed="rId5">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D0412DCB-4505-40F4-83B5-C800034E5AFB}"/>
                </a:ext>
              </a:extLst>
            </p:cNvPr>
            <p:cNvPicPr>
              <a:picLocks noChangeAspect="1"/>
            </p:cNvPicPr>
            <p:nvPr/>
          </p:nvPicPr>
          <p:blipFill>
            <a:blip r:embed="rId4">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6D157394-01CB-4DFA-A353-5527A5264B87}"/>
                </a:ext>
              </a:extLst>
            </p:cNvPr>
            <p:cNvPicPr>
              <a:picLocks noChangeAspect="1"/>
            </p:cNvPicPr>
            <p:nvPr/>
          </p:nvPicPr>
          <p:blipFill>
            <a:blip r:embed="rId5">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22287A6D-E9D3-400B-87CE-1926D6B0B11E}"/>
                </a:ext>
              </a:extLst>
            </p:cNvPr>
            <p:cNvPicPr>
              <a:picLocks noChangeAspect="1"/>
            </p:cNvPicPr>
            <p:nvPr/>
          </p:nvPicPr>
          <p:blipFill>
            <a:blip r:embed="rId4">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EAF11E62-D727-4037-AEAC-380345C019CB}"/>
                </a:ext>
              </a:extLst>
            </p:cNvPr>
            <p:cNvPicPr>
              <a:picLocks noChangeAspect="1"/>
            </p:cNvPicPr>
            <p:nvPr/>
          </p:nvPicPr>
          <p:blipFill>
            <a:blip r:embed="rId5">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FEF9A8F1-0749-420B-9E59-8293AED61340}"/>
                </a:ext>
              </a:extLst>
            </p:cNvPr>
            <p:cNvPicPr>
              <a:picLocks noChangeAspect="1"/>
            </p:cNvPicPr>
            <p:nvPr/>
          </p:nvPicPr>
          <p:blipFill>
            <a:blip r:embed="rId5">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29DF00F8-8FB4-48AC-9171-092A7518AAE4}"/>
              </a:ext>
            </a:extLst>
          </p:cNvPr>
          <p:cNvPicPr>
            <a:picLocks noChangeAspect="1"/>
          </p:cNvPicPr>
          <p:nvPr/>
        </p:nvPicPr>
        <p:blipFill>
          <a:blip r:embed="rId6">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46CFD003-9386-445B-B3A2-C8565EE3E7F9}"/>
              </a:ext>
            </a:extLst>
          </p:cNvPr>
          <p:cNvPicPr>
            <a:picLocks noChangeAspect="1"/>
          </p:cNvPicPr>
          <p:nvPr/>
        </p:nvPicPr>
        <p:blipFill>
          <a:blip r:embed="rId7">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圆角矩形 43">
            <a:extLst>
              <a:ext uri="{FF2B5EF4-FFF2-40B4-BE49-F238E27FC236}">
                <a16:creationId xmlns:a16="http://schemas.microsoft.com/office/drawing/2014/main" id="{A54B2BE7-AE9E-4CB3-9CC1-8C05741114E3}"/>
              </a:ext>
            </a:extLst>
          </p:cNvPr>
          <p:cNvSpPr/>
          <p:nvPr/>
        </p:nvSpPr>
        <p:spPr>
          <a:xfrm>
            <a:off x="3286661" y="1125046"/>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latin panose="020f0302020204030204" typeface="思源黑体 CN"/>
                <a:cs typeface="+mn-ea"/>
                <a:sym typeface="+mn-lt"/>
              </a:rPr>
              <a:t>01</a:t>
            </a:r>
          </a:p>
        </p:txBody>
      </p:sp>
      <p:sp>
        <p:nvSpPr>
          <p:cNvPr id="15" name="圆角矩形 44">
            <a:extLst>
              <a:ext uri="{FF2B5EF4-FFF2-40B4-BE49-F238E27FC236}">
                <a16:creationId xmlns:a16="http://schemas.microsoft.com/office/drawing/2014/main" id="{F09C8F14-FBF4-49AF-82F2-B8CFAFCBE09A}"/>
              </a:ext>
            </a:extLst>
          </p:cNvPr>
          <p:cNvSpPr/>
          <p:nvPr/>
        </p:nvSpPr>
        <p:spPr>
          <a:xfrm>
            <a:off x="3286661" y="2299403"/>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latin panose="020f0302020204030204" typeface="思源黑体 CN"/>
                <a:cs typeface="+mn-ea"/>
                <a:sym typeface="+mn-lt"/>
              </a:rPr>
              <a:t>02</a:t>
            </a:r>
          </a:p>
        </p:txBody>
      </p:sp>
      <p:sp>
        <p:nvSpPr>
          <p:cNvPr id="16" name="圆角矩形 45">
            <a:extLst>
              <a:ext uri="{FF2B5EF4-FFF2-40B4-BE49-F238E27FC236}">
                <a16:creationId xmlns:a16="http://schemas.microsoft.com/office/drawing/2014/main" id="{2A372C24-21AF-4C8D-9B50-C1E17EA3027D}"/>
              </a:ext>
            </a:extLst>
          </p:cNvPr>
          <p:cNvSpPr/>
          <p:nvPr/>
        </p:nvSpPr>
        <p:spPr>
          <a:xfrm>
            <a:off x="3286661" y="3456061"/>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latin panose="020f0302020204030204" typeface="思源黑体 CN"/>
                <a:cs typeface="+mn-ea"/>
                <a:sym typeface="+mn-lt"/>
              </a:rPr>
              <a:t>03</a:t>
            </a:r>
          </a:p>
        </p:txBody>
      </p:sp>
      <p:sp>
        <p:nvSpPr>
          <p:cNvPr id="17" name="圆角矩形 46">
            <a:extLst>
              <a:ext uri="{FF2B5EF4-FFF2-40B4-BE49-F238E27FC236}">
                <a16:creationId xmlns:a16="http://schemas.microsoft.com/office/drawing/2014/main" id="{2BDB592F-DF3F-4507-A2AD-6B96BBCF8A04}"/>
              </a:ext>
            </a:extLst>
          </p:cNvPr>
          <p:cNvSpPr/>
          <p:nvPr/>
        </p:nvSpPr>
        <p:spPr>
          <a:xfrm>
            <a:off x="3286661" y="4554162"/>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latin panose="020f0302020204030204" typeface="思源黑体 CN"/>
                <a:cs typeface="+mn-ea"/>
                <a:sym typeface="+mn-lt"/>
              </a:rPr>
              <a:t>04</a:t>
            </a:r>
          </a:p>
        </p:txBody>
      </p:sp>
      <p:sp>
        <p:nvSpPr>
          <p:cNvPr id="18" name="文本框 17">
            <a:extLst>
              <a:ext uri="{FF2B5EF4-FFF2-40B4-BE49-F238E27FC236}">
                <a16:creationId xmlns:a16="http://schemas.microsoft.com/office/drawing/2014/main" id="{0B16D591-2792-499E-9511-76F0EFC3BA36}"/>
              </a:ext>
            </a:extLst>
          </p:cNvPr>
          <p:cNvSpPr txBox="1"/>
          <p:nvPr/>
        </p:nvSpPr>
        <p:spPr>
          <a:xfrm>
            <a:off x="4166941" y="1015611"/>
            <a:ext cx="3199059" cy="944880"/>
          </a:xfrm>
          <a:prstGeom prst="rect">
            <a:avLst/>
          </a:prstGeom>
          <a:noFill/>
        </p:spPr>
        <p:txBody>
          <a:bodyPr rtlCol="0" wrap="square">
            <a:spAutoFit/>
          </a:bodyPr>
          <a:lstStyle/>
          <a:p>
            <a:pPr lvl="0">
              <a:defRPr/>
            </a:pPr>
            <a:r>
              <a:rPr altLang="en-US" b="1" lang="zh-CN" sz="2800">
                <a:solidFill>
                  <a:schemeClr val="tx1">
                    <a:lumMod val="75000"/>
                    <a:lumOff val="25000"/>
                  </a:schemeClr>
                </a:solidFill>
                <a:cs typeface="+mn-ea"/>
                <a:sym typeface="+mn-lt"/>
              </a:rPr>
              <a:t>驾驶员基本素质及常见不良心理现象</a:t>
            </a:r>
          </a:p>
        </p:txBody>
      </p:sp>
      <p:sp>
        <p:nvSpPr>
          <p:cNvPr id="19" name="文本框 18">
            <a:extLst>
              <a:ext uri="{FF2B5EF4-FFF2-40B4-BE49-F238E27FC236}">
                <a16:creationId xmlns:a16="http://schemas.microsoft.com/office/drawing/2014/main" id="{D776B090-0FF8-4785-8B4A-79D69B04CB20}"/>
              </a:ext>
            </a:extLst>
          </p:cNvPr>
          <p:cNvSpPr txBox="1"/>
          <p:nvPr/>
        </p:nvSpPr>
        <p:spPr>
          <a:xfrm>
            <a:off x="4166941" y="2189968"/>
            <a:ext cx="3199059" cy="944880"/>
          </a:xfrm>
          <a:prstGeom prst="rect">
            <a:avLst/>
          </a:prstGeom>
          <a:noFill/>
        </p:spPr>
        <p:txBody>
          <a:bodyPr rtlCol="0" wrap="square">
            <a:spAutoFit/>
          </a:bodyPr>
          <a:lstStyle/>
          <a:p>
            <a:pPr lvl="0">
              <a:defRPr/>
            </a:pPr>
            <a:r>
              <a:rPr altLang="en-US" b="1" lang="zh-CN" sz="2800">
                <a:solidFill>
                  <a:schemeClr val="tx1">
                    <a:lumMod val="75000"/>
                    <a:lumOff val="25000"/>
                  </a:schemeClr>
                </a:solidFill>
                <a:cs typeface="+mn-ea"/>
                <a:sym typeface="+mn-lt"/>
              </a:rPr>
              <a:t>严寒气候对车辆驾驶的影响</a:t>
            </a:r>
          </a:p>
        </p:txBody>
      </p:sp>
      <p:sp>
        <p:nvSpPr>
          <p:cNvPr id="20" name="文本框 19">
            <a:extLst>
              <a:ext uri="{FF2B5EF4-FFF2-40B4-BE49-F238E27FC236}">
                <a16:creationId xmlns:a16="http://schemas.microsoft.com/office/drawing/2014/main" id="{00E8AF99-2356-424F-9AF8-5271CDCFFCCC}"/>
              </a:ext>
            </a:extLst>
          </p:cNvPr>
          <p:cNvSpPr txBox="1"/>
          <p:nvPr/>
        </p:nvSpPr>
        <p:spPr>
          <a:xfrm>
            <a:off x="4166940" y="3346626"/>
            <a:ext cx="3199059" cy="944880"/>
          </a:xfrm>
          <a:prstGeom prst="rect">
            <a:avLst/>
          </a:prstGeom>
          <a:noFill/>
        </p:spPr>
        <p:txBody>
          <a:bodyPr rtlCol="0" wrap="square">
            <a:spAutoFit/>
          </a:bodyPr>
          <a:lstStyle/>
          <a:p>
            <a:pPr lvl="0">
              <a:defRPr/>
            </a:pPr>
            <a:r>
              <a:rPr altLang="en-US" b="1" lang="zh-CN" sz="2800">
                <a:solidFill>
                  <a:schemeClr val="tx1">
                    <a:lumMod val="75000"/>
                    <a:lumOff val="25000"/>
                  </a:schemeClr>
                </a:solidFill>
                <a:cs typeface="+mn-ea"/>
                <a:sym typeface="+mn-lt"/>
              </a:rPr>
              <a:t>确保冬季安全行车的“四要素”</a:t>
            </a:r>
          </a:p>
        </p:txBody>
      </p:sp>
      <p:sp>
        <p:nvSpPr>
          <p:cNvPr id="21" name="文本框 20">
            <a:extLst>
              <a:ext uri="{FF2B5EF4-FFF2-40B4-BE49-F238E27FC236}">
                <a16:creationId xmlns:a16="http://schemas.microsoft.com/office/drawing/2014/main" id="{B54D918E-B397-4729-929F-24705B327D30}"/>
              </a:ext>
            </a:extLst>
          </p:cNvPr>
          <p:cNvSpPr txBox="1"/>
          <p:nvPr/>
        </p:nvSpPr>
        <p:spPr>
          <a:xfrm>
            <a:off x="4166940" y="4660169"/>
            <a:ext cx="3199059" cy="518160"/>
          </a:xfrm>
          <a:prstGeom prst="rect">
            <a:avLst/>
          </a:prstGeom>
          <a:noFill/>
        </p:spPr>
        <p:txBody>
          <a:bodyPr rtlCol="0" wrap="square">
            <a:spAutoFit/>
          </a:bodyPr>
          <a:lstStyle/>
          <a:p>
            <a:pPr lvl="0">
              <a:defRPr/>
            </a:pPr>
            <a:r>
              <a:rPr altLang="en-US" b="1" lang="zh-CN" sz="2800">
                <a:solidFill>
                  <a:schemeClr val="tx1">
                    <a:lumMod val="75000"/>
                    <a:lumOff val="25000"/>
                  </a:schemeClr>
                </a:solidFill>
                <a:cs typeface="+mn-ea"/>
                <a:sym typeface="+mn-lt"/>
              </a:rPr>
              <a:t>冰雪道路安全驾驶</a:t>
            </a:r>
          </a:p>
        </p:txBody>
      </p:sp>
      <p:sp>
        <p:nvSpPr>
          <p:cNvPr id="22" name="矩形 21">
            <a:extLst>
              <a:ext uri="{FF2B5EF4-FFF2-40B4-BE49-F238E27FC236}">
                <a16:creationId xmlns:a16="http://schemas.microsoft.com/office/drawing/2014/main" id="{D591F845-E095-494F-A957-E2449A51E962}"/>
              </a:ext>
            </a:extLst>
          </p:cNvPr>
          <p:cNvSpPr/>
          <p:nvPr/>
        </p:nvSpPr>
        <p:spPr>
          <a:xfrm>
            <a:off x="2052647" y="2570999"/>
            <a:ext cx="914400" cy="2870952"/>
          </a:xfrm>
          <a:prstGeom prst="rect">
            <a:avLst/>
          </a:prstGeom>
          <a:ln>
            <a:noFill/>
          </a:ln>
        </p:spPr>
        <p:txBody>
          <a:bodyPr vert="eaVert"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zh-CN" baseline="0" cap="none" i="0" kern="1200" kumimoji="0" lang="en-US" noProof="0" normalizeH="0" spc="0" strike="noStrike" sz="4000" u="none">
                <a:ln>
                  <a:noFill/>
                </a:ln>
                <a:solidFill>
                  <a:schemeClr val="tx1">
                    <a:lumMod val="75000"/>
                    <a:lumOff val="25000"/>
                  </a:schemeClr>
                </a:solidFill>
                <a:effectLst/>
                <a:uLnTx/>
                <a:uFillTx/>
                <a:latin charset="-122" panose="00020600040101010101" pitchFamily="18" typeface="汉仪铸字比心体W"/>
                <a:ea charset="-122" panose="00020600040101010101" pitchFamily="18" typeface="汉仪铸字比心体W"/>
              </a:rPr>
              <a:t>CONTENTS</a:t>
            </a:r>
          </a:p>
        </p:txBody>
      </p:sp>
      <p:sp>
        <p:nvSpPr>
          <p:cNvPr id="23" name="矩形 22">
            <a:extLst>
              <a:ext uri="{FF2B5EF4-FFF2-40B4-BE49-F238E27FC236}">
                <a16:creationId xmlns:a16="http://schemas.microsoft.com/office/drawing/2014/main" id="{5460E7F7-CED3-4894-A1B1-ADA25DE93549}"/>
              </a:ext>
            </a:extLst>
          </p:cNvPr>
          <p:cNvSpPr/>
          <p:nvPr/>
        </p:nvSpPr>
        <p:spPr>
          <a:xfrm>
            <a:off x="407146" y="706016"/>
            <a:ext cx="2286000" cy="4184109"/>
          </a:xfrm>
          <a:prstGeom prst="rect">
            <a:avLst/>
          </a:prstGeom>
          <a:ln>
            <a:noFill/>
          </a:ln>
        </p:spPr>
        <p:txBody>
          <a:bodyPr vert="eaVert"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aseline="0" cap="none" i="0" kern="1200" kumimoji="0" lang="zh-CN" noProof="0" normalizeH="0" spc="0" strike="noStrike" sz="11500" u="none">
                <a:ln>
                  <a:noFill/>
                </a:ln>
                <a:solidFill>
                  <a:schemeClr val="tx1">
                    <a:lumMod val="75000"/>
                    <a:lumOff val="25000"/>
                  </a:schemeClr>
                </a:solidFill>
                <a:effectLst/>
                <a:uLnTx/>
                <a:uFillTx/>
                <a:latin charset="-122" panose="00020600040101010101" pitchFamily="18" typeface="汉仪铸字比心体W"/>
                <a:ea charset="-122" panose="00020600040101010101" pitchFamily="18" typeface="汉仪铸字比心体W"/>
              </a:rPr>
              <a:t>目录</a:t>
            </a:r>
          </a:p>
        </p:txBody>
      </p:sp>
      <p:sp>
        <p:nvSpPr>
          <p:cNvPr id="24" name="圆角矩形 43">
            <a:extLst>
              <a:ext uri="{FF2B5EF4-FFF2-40B4-BE49-F238E27FC236}">
                <a16:creationId xmlns:a16="http://schemas.microsoft.com/office/drawing/2014/main" id="{4A47237E-496C-4F03-ADBF-F287B56A6CE9}"/>
              </a:ext>
            </a:extLst>
          </p:cNvPr>
          <p:cNvSpPr/>
          <p:nvPr/>
        </p:nvSpPr>
        <p:spPr>
          <a:xfrm>
            <a:off x="7430409" y="1125046"/>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latin panose="020f0302020204030204" typeface="思源黑体 CN"/>
                <a:cs typeface="+mn-ea"/>
                <a:sym typeface="+mn-lt"/>
              </a:rPr>
              <a:t>05</a:t>
            </a:r>
          </a:p>
        </p:txBody>
      </p:sp>
      <p:sp>
        <p:nvSpPr>
          <p:cNvPr id="25" name="圆角矩形 44">
            <a:extLst>
              <a:ext uri="{FF2B5EF4-FFF2-40B4-BE49-F238E27FC236}">
                <a16:creationId xmlns:a16="http://schemas.microsoft.com/office/drawing/2014/main" id="{356DFBBB-A4F7-4F4F-8578-D55EE400DA87}"/>
              </a:ext>
            </a:extLst>
          </p:cNvPr>
          <p:cNvSpPr/>
          <p:nvPr/>
        </p:nvSpPr>
        <p:spPr>
          <a:xfrm>
            <a:off x="7430409" y="2299403"/>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latin panose="020f0302020204030204" typeface="思源黑体 CN"/>
                <a:cs typeface="+mn-ea"/>
                <a:sym typeface="+mn-lt"/>
              </a:rPr>
              <a:t>06</a:t>
            </a:r>
          </a:p>
        </p:txBody>
      </p:sp>
      <p:sp>
        <p:nvSpPr>
          <p:cNvPr id="26" name="圆角矩形 45">
            <a:extLst>
              <a:ext uri="{FF2B5EF4-FFF2-40B4-BE49-F238E27FC236}">
                <a16:creationId xmlns:a16="http://schemas.microsoft.com/office/drawing/2014/main" id="{F7A4D5A6-A844-45CA-A94D-D0DD25CCA78C}"/>
              </a:ext>
            </a:extLst>
          </p:cNvPr>
          <p:cNvSpPr/>
          <p:nvPr/>
        </p:nvSpPr>
        <p:spPr>
          <a:xfrm>
            <a:off x="7430409" y="3456061"/>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latin panose="020f0302020204030204" typeface="思源黑体 CN"/>
                <a:cs typeface="+mn-ea"/>
                <a:sym typeface="+mn-lt"/>
              </a:rPr>
              <a:t>07</a:t>
            </a:r>
          </a:p>
        </p:txBody>
      </p:sp>
      <p:sp>
        <p:nvSpPr>
          <p:cNvPr id="28" name="文本框 27">
            <a:extLst>
              <a:ext uri="{FF2B5EF4-FFF2-40B4-BE49-F238E27FC236}">
                <a16:creationId xmlns:a16="http://schemas.microsoft.com/office/drawing/2014/main" id="{60983DD0-1F9D-4246-A674-F0C1E27A4FAA}"/>
              </a:ext>
            </a:extLst>
          </p:cNvPr>
          <p:cNvSpPr txBox="1"/>
          <p:nvPr/>
        </p:nvSpPr>
        <p:spPr>
          <a:xfrm>
            <a:off x="8319840" y="1145620"/>
            <a:ext cx="3199059" cy="518160"/>
          </a:xfrm>
          <a:prstGeom prst="rect">
            <a:avLst/>
          </a:prstGeom>
          <a:noFill/>
        </p:spPr>
        <p:txBody>
          <a:bodyPr rtlCol="0" wrap="square">
            <a:spAutoFit/>
          </a:bodyPr>
          <a:lstStyle/>
          <a:p>
            <a:pPr lvl="0">
              <a:defRPr/>
            </a:pPr>
            <a:r>
              <a:rPr altLang="en-US" b="1" lang="zh-CN" sz="2800">
                <a:solidFill>
                  <a:schemeClr val="tx1">
                    <a:lumMod val="75000"/>
                    <a:lumOff val="25000"/>
                  </a:schemeClr>
                </a:solidFill>
                <a:cs typeface="+mn-ea"/>
                <a:sym typeface="+mn-lt"/>
              </a:rPr>
              <a:t>浓雾天气安全驾驶</a:t>
            </a:r>
          </a:p>
        </p:txBody>
      </p:sp>
      <p:sp>
        <p:nvSpPr>
          <p:cNvPr id="29" name="文本框 28">
            <a:extLst>
              <a:ext uri="{FF2B5EF4-FFF2-40B4-BE49-F238E27FC236}">
                <a16:creationId xmlns:a16="http://schemas.microsoft.com/office/drawing/2014/main" id="{A1C0C81F-9583-4EAF-90D4-272BC0BE3302}"/>
              </a:ext>
            </a:extLst>
          </p:cNvPr>
          <p:cNvSpPr txBox="1"/>
          <p:nvPr/>
        </p:nvSpPr>
        <p:spPr>
          <a:xfrm>
            <a:off x="8310690" y="2189968"/>
            <a:ext cx="3199059" cy="944880"/>
          </a:xfrm>
          <a:prstGeom prst="rect">
            <a:avLst/>
          </a:prstGeom>
          <a:noFill/>
        </p:spPr>
        <p:txBody>
          <a:bodyPr rtlCol="0" wrap="square">
            <a:spAutoFit/>
          </a:bodyPr>
          <a:lstStyle/>
          <a:p>
            <a:pPr lvl="0">
              <a:defRPr/>
            </a:pPr>
            <a:r>
              <a:rPr altLang="en-US" b="1" lang="zh-CN" sz="2800">
                <a:solidFill>
                  <a:schemeClr val="tx1">
                    <a:lumMod val="75000"/>
                    <a:lumOff val="25000"/>
                  </a:schemeClr>
                </a:solidFill>
                <a:cs typeface="+mn-ea"/>
                <a:sym typeface="+mn-lt"/>
              </a:rPr>
              <a:t>冬季行车安全自救方案实例</a:t>
            </a:r>
          </a:p>
        </p:txBody>
      </p:sp>
      <p:sp>
        <p:nvSpPr>
          <p:cNvPr id="30" name="文本框 29">
            <a:extLst>
              <a:ext uri="{FF2B5EF4-FFF2-40B4-BE49-F238E27FC236}">
                <a16:creationId xmlns:a16="http://schemas.microsoft.com/office/drawing/2014/main" id="{43E286B4-E8A2-42A6-9C29-7B5D6FCCE9B3}"/>
              </a:ext>
            </a:extLst>
          </p:cNvPr>
          <p:cNvSpPr txBox="1"/>
          <p:nvPr/>
        </p:nvSpPr>
        <p:spPr>
          <a:xfrm>
            <a:off x="8319840" y="3497926"/>
            <a:ext cx="3199059" cy="518160"/>
          </a:xfrm>
          <a:prstGeom prst="rect">
            <a:avLst/>
          </a:prstGeom>
          <a:noFill/>
        </p:spPr>
        <p:txBody>
          <a:bodyPr rtlCol="0" wrap="square">
            <a:spAutoFit/>
          </a:bodyPr>
          <a:lstStyle/>
          <a:p>
            <a:pPr lvl="0">
              <a:defRPr/>
            </a:pPr>
            <a:r>
              <a:rPr altLang="en-US" b="1" lang="zh-CN" sz="2800">
                <a:solidFill>
                  <a:schemeClr val="tx1">
                    <a:lumMod val="75000"/>
                    <a:lumOff val="25000"/>
                  </a:schemeClr>
                </a:solidFill>
                <a:cs typeface="+mn-ea"/>
                <a:sym typeface="+mn-lt"/>
              </a:rPr>
              <a:t>冬季安全行车提示</a:t>
            </a:r>
          </a:p>
        </p:txBody>
      </p:sp>
    </p:spTree>
    <p:extLst>
      <p:ext uri="{BB962C8B-B14F-4D97-AF65-F5344CB8AC3E}">
        <p14:creationId val="980057916"/>
      </p:ext>
    </p:extLst>
  </p:cSld>
  <p:clrMapOvr>
    <a:masterClrMapping/>
  </p:clrMapOvr>
  <p:transition advTm="3000"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23"/>
                                        </p:tgtEl>
                                        <p:attrNameLst>
                                          <p:attrName>style.visibility</p:attrName>
                                        </p:attrNameLst>
                                      </p:cBhvr>
                                      <p:to>
                                        <p:strVal val="visible"/>
                                      </p:to>
                                    </p:set>
                                    <p:animEffect filter="fade" transition="in">
                                      <p:cBhvr>
                                        <p:cTn dur="1000" id="21"/>
                                        <p:tgtEl>
                                          <p:spTgt spid="23"/>
                                        </p:tgtEl>
                                      </p:cBhvr>
                                    </p:animEffect>
                                    <p:anim calcmode="lin" valueType="num">
                                      <p:cBhvr>
                                        <p:cTn dur="1000" fill="hold" id="22"/>
                                        <p:tgtEl>
                                          <p:spTgt spid="23"/>
                                        </p:tgtEl>
                                        <p:attrNameLst>
                                          <p:attrName>ppt_x</p:attrName>
                                        </p:attrNameLst>
                                      </p:cBhvr>
                                      <p:tavLst>
                                        <p:tav tm="0">
                                          <p:val>
                                            <p:strVal val="#ppt_x"/>
                                          </p:val>
                                        </p:tav>
                                        <p:tav tm="100000">
                                          <p:val>
                                            <p:strVal val="#ppt_x"/>
                                          </p:val>
                                        </p:tav>
                                      </p:tavLst>
                                    </p:anim>
                                    <p:anim calcmode="lin" valueType="num">
                                      <p:cBhvr>
                                        <p:cTn dur="1000" fill="hold" id="23"/>
                                        <p:tgtEl>
                                          <p:spTgt spid="2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2"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fade" transition="in">
                                      <p:cBhvr>
                                        <p:cTn dur="1000" id="27"/>
                                        <p:tgtEl>
                                          <p:spTgt spid="22"/>
                                        </p:tgtEl>
                                      </p:cBhvr>
                                    </p:animEffect>
                                    <p:anim calcmode="lin" valueType="num">
                                      <p:cBhvr>
                                        <p:cTn dur="1000" fill="hold" id="28"/>
                                        <p:tgtEl>
                                          <p:spTgt spid="22"/>
                                        </p:tgtEl>
                                        <p:attrNameLst>
                                          <p:attrName>ppt_x</p:attrName>
                                        </p:attrNameLst>
                                      </p:cBhvr>
                                      <p:tavLst>
                                        <p:tav tm="0">
                                          <p:val>
                                            <p:strVal val="#ppt_x"/>
                                          </p:val>
                                        </p:tav>
                                        <p:tav tm="100000">
                                          <p:val>
                                            <p:strVal val="#ppt_x"/>
                                          </p:val>
                                        </p:tav>
                                      </p:tavLst>
                                    </p:anim>
                                    <p:anim calcmode="lin" valueType="num">
                                      <p:cBhvr>
                                        <p:cTn dur="1000" fill="hold" id="29"/>
                                        <p:tgtEl>
                                          <p:spTgt spid="2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grpId="0" id="31" nodeType="afterEffect" presetClass="entr" presetID="53" presetSubtype="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tm="0">
                                          <p:val>
                                            <p:fltVal val="0"/>
                                          </p:val>
                                        </p:tav>
                                        <p:tav tm="100000">
                                          <p:val>
                                            <p:strVal val="#ppt_w"/>
                                          </p:val>
                                        </p:tav>
                                      </p:tavLst>
                                    </p:anim>
                                    <p:anim calcmode="lin" valueType="num">
                                      <p:cBhvr>
                                        <p:cTn dur="500" fill="hold" id="34"/>
                                        <p:tgtEl>
                                          <p:spTgt spid="14"/>
                                        </p:tgtEl>
                                        <p:attrNameLst>
                                          <p:attrName>ppt_h</p:attrName>
                                        </p:attrNameLst>
                                      </p:cBhvr>
                                      <p:tavLst>
                                        <p:tav tm="0">
                                          <p:val>
                                            <p:fltVal val="0"/>
                                          </p:val>
                                        </p:tav>
                                        <p:tav tm="100000">
                                          <p:val>
                                            <p:strVal val="#ppt_h"/>
                                          </p:val>
                                        </p:tav>
                                      </p:tavLst>
                                    </p:anim>
                                    <p:animEffect filter="fade" transition="in">
                                      <p:cBhvr>
                                        <p:cTn dur="500" id="35"/>
                                        <p:tgtEl>
                                          <p:spTgt spid="14"/>
                                        </p:tgtEl>
                                      </p:cBhvr>
                                    </p:animEffect>
                                  </p:childTnLst>
                                </p:cTn>
                              </p:par>
                            </p:childTnLst>
                          </p:cTn>
                        </p:par>
                        <p:par>
                          <p:cTn fill="hold" id="36" nodeType="afterGroup">
                            <p:stCondLst>
                              <p:cond delay="4500"/>
                            </p:stCondLst>
                            <p:childTnLst>
                              <p:par>
                                <p:cTn fill="hold" grpId="0" id="37" nodeType="afterEffect" presetClass="entr" presetID="22" presetSubtype="8">
                                  <p:stCondLst>
                                    <p:cond delay="0"/>
                                  </p:stCondLst>
                                  <p:childTnLst>
                                    <p:set>
                                      <p:cBhvr>
                                        <p:cTn dur="1" fill="hold" id="38">
                                          <p:stCondLst>
                                            <p:cond delay="0"/>
                                          </p:stCondLst>
                                        </p:cTn>
                                        <p:tgtEl>
                                          <p:spTgt spid="18"/>
                                        </p:tgtEl>
                                        <p:attrNameLst>
                                          <p:attrName>style.visibility</p:attrName>
                                        </p:attrNameLst>
                                      </p:cBhvr>
                                      <p:to>
                                        <p:strVal val="visible"/>
                                      </p:to>
                                    </p:set>
                                    <p:animEffect filter="wipe(left)" transition="in">
                                      <p:cBhvr>
                                        <p:cTn dur="500" id="39"/>
                                        <p:tgtEl>
                                          <p:spTgt spid="18"/>
                                        </p:tgtEl>
                                      </p:cBhvr>
                                    </p:animEffect>
                                  </p:childTnLst>
                                </p:cTn>
                              </p:par>
                            </p:childTnLst>
                          </p:cTn>
                        </p:par>
                        <p:par>
                          <p:cTn fill="hold" id="40" nodeType="afterGroup">
                            <p:stCondLst>
                              <p:cond delay="5000"/>
                            </p:stCondLst>
                            <p:childTnLst>
                              <p:par>
                                <p:cTn fill="hold" grpId="0" id="41" nodeType="afterEffect" presetClass="entr" presetID="53" presetSubtype="0">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p:cTn dur="500" fill="hold" id="43"/>
                                        <p:tgtEl>
                                          <p:spTgt spid="15"/>
                                        </p:tgtEl>
                                        <p:attrNameLst>
                                          <p:attrName>ppt_w</p:attrName>
                                        </p:attrNameLst>
                                      </p:cBhvr>
                                      <p:tavLst>
                                        <p:tav tm="0">
                                          <p:val>
                                            <p:fltVal val="0"/>
                                          </p:val>
                                        </p:tav>
                                        <p:tav tm="100000">
                                          <p:val>
                                            <p:strVal val="#ppt_w"/>
                                          </p:val>
                                        </p:tav>
                                      </p:tavLst>
                                    </p:anim>
                                    <p:anim calcmode="lin" valueType="num">
                                      <p:cBhvr>
                                        <p:cTn dur="500" fill="hold" id="44"/>
                                        <p:tgtEl>
                                          <p:spTgt spid="15"/>
                                        </p:tgtEl>
                                        <p:attrNameLst>
                                          <p:attrName>ppt_h</p:attrName>
                                        </p:attrNameLst>
                                      </p:cBhvr>
                                      <p:tavLst>
                                        <p:tav tm="0">
                                          <p:val>
                                            <p:fltVal val="0"/>
                                          </p:val>
                                        </p:tav>
                                        <p:tav tm="100000">
                                          <p:val>
                                            <p:strVal val="#ppt_h"/>
                                          </p:val>
                                        </p:tav>
                                      </p:tavLst>
                                    </p:anim>
                                    <p:animEffect filter="fade" transition="in">
                                      <p:cBhvr>
                                        <p:cTn dur="500" id="45"/>
                                        <p:tgtEl>
                                          <p:spTgt spid="15"/>
                                        </p:tgtEl>
                                      </p:cBhvr>
                                    </p:animEffect>
                                  </p:childTnLst>
                                </p:cTn>
                              </p:par>
                            </p:childTnLst>
                          </p:cTn>
                        </p:par>
                        <p:par>
                          <p:cTn fill="hold" id="46" nodeType="afterGroup">
                            <p:stCondLst>
                              <p:cond delay="5500"/>
                            </p:stCondLst>
                            <p:childTnLst>
                              <p:par>
                                <p:cTn fill="hold" grpId="0" id="47" nodeType="afterEffect" presetClass="entr" presetID="22" presetSubtype="8">
                                  <p:stCondLst>
                                    <p:cond delay="0"/>
                                  </p:stCondLst>
                                  <p:childTnLst>
                                    <p:set>
                                      <p:cBhvr>
                                        <p:cTn dur="1" fill="hold" id="48">
                                          <p:stCondLst>
                                            <p:cond delay="0"/>
                                          </p:stCondLst>
                                        </p:cTn>
                                        <p:tgtEl>
                                          <p:spTgt spid="19"/>
                                        </p:tgtEl>
                                        <p:attrNameLst>
                                          <p:attrName>style.visibility</p:attrName>
                                        </p:attrNameLst>
                                      </p:cBhvr>
                                      <p:to>
                                        <p:strVal val="visible"/>
                                      </p:to>
                                    </p:set>
                                    <p:animEffect filter="wipe(left)" transition="in">
                                      <p:cBhvr>
                                        <p:cTn dur="500" id="49"/>
                                        <p:tgtEl>
                                          <p:spTgt spid="19"/>
                                        </p:tgtEl>
                                      </p:cBhvr>
                                    </p:animEffect>
                                  </p:childTnLst>
                                </p:cTn>
                              </p:par>
                            </p:childTnLst>
                          </p:cTn>
                        </p:par>
                        <p:par>
                          <p:cTn fill="hold" id="50" nodeType="afterGroup">
                            <p:stCondLst>
                              <p:cond delay="6000"/>
                            </p:stCondLst>
                            <p:childTnLst>
                              <p:par>
                                <p:cTn fill="hold" grpId="0" id="51" nodeType="afterEffect" presetClass="entr" presetID="53" presetSubtype="0">
                                  <p:stCondLst>
                                    <p:cond delay="0"/>
                                  </p:stCondLst>
                                  <p:childTnLst>
                                    <p:set>
                                      <p:cBhvr>
                                        <p:cTn dur="1" fill="hold" id="52">
                                          <p:stCondLst>
                                            <p:cond delay="0"/>
                                          </p:stCondLst>
                                        </p:cTn>
                                        <p:tgtEl>
                                          <p:spTgt spid="16"/>
                                        </p:tgtEl>
                                        <p:attrNameLst>
                                          <p:attrName>style.visibility</p:attrName>
                                        </p:attrNameLst>
                                      </p:cBhvr>
                                      <p:to>
                                        <p:strVal val="visible"/>
                                      </p:to>
                                    </p:set>
                                    <p:anim calcmode="lin" valueType="num">
                                      <p:cBhvr>
                                        <p:cTn dur="500" fill="hold" id="53"/>
                                        <p:tgtEl>
                                          <p:spTgt spid="16"/>
                                        </p:tgtEl>
                                        <p:attrNameLst>
                                          <p:attrName>ppt_w</p:attrName>
                                        </p:attrNameLst>
                                      </p:cBhvr>
                                      <p:tavLst>
                                        <p:tav tm="0">
                                          <p:val>
                                            <p:fltVal val="0"/>
                                          </p:val>
                                        </p:tav>
                                        <p:tav tm="100000">
                                          <p:val>
                                            <p:strVal val="#ppt_w"/>
                                          </p:val>
                                        </p:tav>
                                      </p:tavLst>
                                    </p:anim>
                                    <p:anim calcmode="lin" valueType="num">
                                      <p:cBhvr>
                                        <p:cTn dur="500" fill="hold" id="54"/>
                                        <p:tgtEl>
                                          <p:spTgt spid="16"/>
                                        </p:tgtEl>
                                        <p:attrNameLst>
                                          <p:attrName>ppt_h</p:attrName>
                                        </p:attrNameLst>
                                      </p:cBhvr>
                                      <p:tavLst>
                                        <p:tav tm="0">
                                          <p:val>
                                            <p:fltVal val="0"/>
                                          </p:val>
                                        </p:tav>
                                        <p:tav tm="100000">
                                          <p:val>
                                            <p:strVal val="#ppt_h"/>
                                          </p:val>
                                        </p:tav>
                                      </p:tavLst>
                                    </p:anim>
                                    <p:animEffect filter="fade" transition="in">
                                      <p:cBhvr>
                                        <p:cTn dur="500" id="55"/>
                                        <p:tgtEl>
                                          <p:spTgt spid="16"/>
                                        </p:tgtEl>
                                      </p:cBhvr>
                                    </p:animEffect>
                                  </p:childTnLst>
                                </p:cTn>
                              </p:par>
                            </p:childTnLst>
                          </p:cTn>
                        </p:par>
                        <p:par>
                          <p:cTn fill="hold" id="56" nodeType="afterGroup">
                            <p:stCondLst>
                              <p:cond delay="6500"/>
                            </p:stCondLst>
                            <p:childTnLst>
                              <p:par>
                                <p:cTn fill="hold" grpId="0" id="57" nodeType="afterEffect" presetClass="entr" presetID="22" presetSubtype="8">
                                  <p:stCondLst>
                                    <p:cond delay="0"/>
                                  </p:stCondLst>
                                  <p:childTnLst>
                                    <p:set>
                                      <p:cBhvr>
                                        <p:cTn dur="1" fill="hold" id="58">
                                          <p:stCondLst>
                                            <p:cond delay="0"/>
                                          </p:stCondLst>
                                        </p:cTn>
                                        <p:tgtEl>
                                          <p:spTgt spid="20"/>
                                        </p:tgtEl>
                                        <p:attrNameLst>
                                          <p:attrName>style.visibility</p:attrName>
                                        </p:attrNameLst>
                                      </p:cBhvr>
                                      <p:to>
                                        <p:strVal val="visible"/>
                                      </p:to>
                                    </p:set>
                                    <p:animEffect filter="wipe(left)" transition="in">
                                      <p:cBhvr>
                                        <p:cTn dur="500" id="59"/>
                                        <p:tgtEl>
                                          <p:spTgt spid="20"/>
                                        </p:tgtEl>
                                      </p:cBhvr>
                                    </p:animEffect>
                                  </p:childTnLst>
                                </p:cTn>
                              </p:par>
                            </p:childTnLst>
                          </p:cTn>
                        </p:par>
                        <p:par>
                          <p:cTn fill="hold" id="60" nodeType="afterGroup">
                            <p:stCondLst>
                              <p:cond delay="7000"/>
                            </p:stCondLst>
                            <p:childTnLst>
                              <p:par>
                                <p:cTn fill="hold" grpId="0" id="61" nodeType="afterEffect" presetClass="entr" presetID="53" presetSubtype="0">
                                  <p:stCondLst>
                                    <p:cond delay="0"/>
                                  </p:stCondLst>
                                  <p:childTnLst>
                                    <p:set>
                                      <p:cBhvr>
                                        <p:cTn dur="1" fill="hold" id="62">
                                          <p:stCondLst>
                                            <p:cond delay="0"/>
                                          </p:stCondLst>
                                        </p:cTn>
                                        <p:tgtEl>
                                          <p:spTgt spid="17"/>
                                        </p:tgtEl>
                                        <p:attrNameLst>
                                          <p:attrName>style.visibility</p:attrName>
                                        </p:attrNameLst>
                                      </p:cBhvr>
                                      <p:to>
                                        <p:strVal val="visible"/>
                                      </p:to>
                                    </p:set>
                                    <p:anim calcmode="lin" valueType="num">
                                      <p:cBhvr>
                                        <p:cTn dur="500" fill="hold" id="63"/>
                                        <p:tgtEl>
                                          <p:spTgt spid="17"/>
                                        </p:tgtEl>
                                        <p:attrNameLst>
                                          <p:attrName>ppt_w</p:attrName>
                                        </p:attrNameLst>
                                      </p:cBhvr>
                                      <p:tavLst>
                                        <p:tav tm="0">
                                          <p:val>
                                            <p:fltVal val="0"/>
                                          </p:val>
                                        </p:tav>
                                        <p:tav tm="100000">
                                          <p:val>
                                            <p:strVal val="#ppt_w"/>
                                          </p:val>
                                        </p:tav>
                                      </p:tavLst>
                                    </p:anim>
                                    <p:anim calcmode="lin" valueType="num">
                                      <p:cBhvr>
                                        <p:cTn dur="500" fill="hold" id="64"/>
                                        <p:tgtEl>
                                          <p:spTgt spid="17"/>
                                        </p:tgtEl>
                                        <p:attrNameLst>
                                          <p:attrName>ppt_h</p:attrName>
                                        </p:attrNameLst>
                                      </p:cBhvr>
                                      <p:tavLst>
                                        <p:tav tm="0">
                                          <p:val>
                                            <p:fltVal val="0"/>
                                          </p:val>
                                        </p:tav>
                                        <p:tav tm="100000">
                                          <p:val>
                                            <p:strVal val="#ppt_h"/>
                                          </p:val>
                                        </p:tav>
                                      </p:tavLst>
                                    </p:anim>
                                    <p:animEffect filter="fade" transition="in">
                                      <p:cBhvr>
                                        <p:cTn dur="500" id="65"/>
                                        <p:tgtEl>
                                          <p:spTgt spid="17"/>
                                        </p:tgtEl>
                                      </p:cBhvr>
                                    </p:animEffect>
                                  </p:childTnLst>
                                </p:cTn>
                              </p:par>
                            </p:childTnLst>
                          </p:cTn>
                        </p:par>
                        <p:par>
                          <p:cTn fill="hold" id="66" nodeType="afterGroup">
                            <p:stCondLst>
                              <p:cond delay="7500"/>
                            </p:stCondLst>
                            <p:childTnLst>
                              <p:par>
                                <p:cTn fill="hold" grpId="0" id="67" nodeType="afterEffect" presetClass="entr" presetID="22" presetSubtype="8">
                                  <p:stCondLst>
                                    <p:cond delay="0"/>
                                  </p:stCondLst>
                                  <p:childTnLst>
                                    <p:set>
                                      <p:cBhvr>
                                        <p:cTn dur="1" fill="hold" id="68">
                                          <p:stCondLst>
                                            <p:cond delay="0"/>
                                          </p:stCondLst>
                                        </p:cTn>
                                        <p:tgtEl>
                                          <p:spTgt spid="21"/>
                                        </p:tgtEl>
                                        <p:attrNameLst>
                                          <p:attrName>style.visibility</p:attrName>
                                        </p:attrNameLst>
                                      </p:cBhvr>
                                      <p:to>
                                        <p:strVal val="visible"/>
                                      </p:to>
                                    </p:set>
                                    <p:animEffect filter="wipe(left)" transition="in">
                                      <p:cBhvr>
                                        <p:cTn dur="500" id="69"/>
                                        <p:tgtEl>
                                          <p:spTgt spid="21"/>
                                        </p:tgtEl>
                                      </p:cBhvr>
                                    </p:animEffect>
                                  </p:childTnLst>
                                </p:cTn>
                              </p:par>
                            </p:childTnLst>
                          </p:cTn>
                        </p:par>
                        <p:par>
                          <p:cTn fill="hold" id="70" nodeType="afterGroup">
                            <p:stCondLst>
                              <p:cond delay="8000"/>
                            </p:stCondLst>
                            <p:childTnLst>
                              <p:par>
                                <p:cTn fill="hold" grpId="0" id="71" nodeType="afterEffect" presetClass="entr" presetID="53" presetSubtype="0">
                                  <p:stCondLst>
                                    <p:cond delay="0"/>
                                  </p:stCondLst>
                                  <p:childTnLst>
                                    <p:set>
                                      <p:cBhvr>
                                        <p:cTn dur="1" fill="hold" id="72">
                                          <p:stCondLst>
                                            <p:cond delay="0"/>
                                          </p:stCondLst>
                                        </p:cTn>
                                        <p:tgtEl>
                                          <p:spTgt spid="24"/>
                                        </p:tgtEl>
                                        <p:attrNameLst>
                                          <p:attrName>style.visibility</p:attrName>
                                        </p:attrNameLst>
                                      </p:cBhvr>
                                      <p:to>
                                        <p:strVal val="visible"/>
                                      </p:to>
                                    </p:set>
                                    <p:anim calcmode="lin" valueType="num">
                                      <p:cBhvr>
                                        <p:cTn dur="500" fill="hold" id="73"/>
                                        <p:tgtEl>
                                          <p:spTgt spid="24"/>
                                        </p:tgtEl>
                                        <p:attrNameLst>
                                          <p:attrName>ppt_w</p:attrName>
                                        </p:attrNameLst>
                                      </p:cBhvr>
                                      <p:tavLst>
                                        <p:tav tm="0">
                                          <p:val>
                                            <p:fltVal val="0"/>
                                          </p:val>
                                        </p:tav>
                                        <p:tav tm="100000">
                                          <p:val>
                                            <p:strVal val="#ppt_w"/>
                                          </p:val>
                                        </p:tav>
                                      </p:tavLst>
                                    </p:anim>
                                    <p:anim calcmode="lin" valueType="num">
                                      <p:cBhvr>
                                        <p:cTn dur="500" fill="hold" id="74"/>
                                        <p:tgtEl>
                                          <p:spTgt spid="24"/>
                                        </p:tgtEl>
                                        <p:attrNameLst>
                                          <p:attrName>ppt_h</p:attrName>
                                        </p:attrNameLst>
                                      </p:cBhvr>
                                      <p:tavLst>
                                        <p:tav tm="0">
                                          <p:val>
                                            <p:fltVal val="0"/>
                                          </p:val>
                                        </p:tav>
                                        <p:tav tm="100000">
                                          <p:val>
                                            <p:strVal val="#ppt_h"/>
                                          </p:val>
                                        </p:tav>
                                      </p:tavLst>
                                    </p:anim>
                                    <p:animEffect filter="fade" transition="in">
                                      <p:cBhvr>
                                        <p:cTn dur="500" id="75"/>
                                        <p:tgtEl>
                                          <p:spTgt spid="24"/>
                                        </p:tgtEl>
                                      </p:cBhvr>
                                    </p:animEffect>
                                  </p:childTnLst>
                                </p:cTn>
                              </p:par>
                            </p:childTnLst>
                          </p:cTn>
                        </p:par>
                        <p:par>
                          <p:cTn fill="hold" id="76" nodeType="afterGroup">
                            <p:stCondLst>
                              <p:cond delay="8500"/>
                            </p:stCondLst>
                            <p:childTnLst>
                              <p:par>
                                <p:cTn fill="hold" grpId="0" id="77" nodeType="afterEffect" presetClass="entr" presetID="22" presetSubtype="8">
                                  <p:stCondLst>
                                    <p:cond delay="0"/>
                                  </p:stCondLst>
                                  <p:childTnLst>
                                    <p:set>
                                      <p:cBhvr>
                                        <p:cTn dur="1" fill="hold" id="78">
                                          <p:stCondLst>
                                            <p:cond delay="0"/>
                                          </p:stCondLst>
                                        </p:cTn>
                                        <p:tgtEl>
                                          <p:spTgt spid="28"/>
                                        </p:tgtEl>
                                        <p:attrNameLst>
                                          <p:attrName>style.visibility</p:attrName>
                                        </p:attrNameLst>
                                      </p:cBhvr>
                                      <p:to>
                                        <p:strVal val="visible"/>
                                      </p:to>
                                    </p:set>
                                    <p:animEffect filter="wipe(left)" transition="in">
                                      <p:cBhvr>
                                        <p:cTn dur="500" id="79"/>
                                        <p:tgtEl>
                                          <p:spTgt spid="28"/>
                                        </p:tgtEl>
                                      </p:cBhvr>
                                    </p:animEffect>
                                  </p:childTnLst>
                                </p:cTn>
                              </p:par>
                            </p:childTnLst>
                          </p:cTn>
                        </p:par>
                        <p:par>
                          <p:cTn fill="hold" id="80" nodeType="afterGroup">
                            <p:stCondLst>
                              <p:cond delay="9000"/>
                            </p:stCondLst>
                            <p:childTnLst>
                              <p:par>
                                <p:cTn fill="hold" grpId="0" id="81" nodeType="afterEffect" presetClass="entr" presetID="53" presetSubtype="0">
                                  <p:stCondLst>
                                    <p:cond delay="0"/>
                                  </p:stCondLst>
                                  <p:childTnLst>
                                    <p:set>
                                      <p:cBhvr>
                                        <p:cTn dur="1" fill="hold" id="82">
                                          <p:stCondLst>
                                            <p:cond delay="0"/>
                                          </p:stCondLst>
                                        </p:cTn>
                                        <p:tgtEl>
                                          <p:spTgt spid="25"/>
                                        </p:tgtEl>
                                        <p:attrNameLst>
                                          <p:attrName>style.visibility</p:attrName>
                                        </p:attrNameLst>
                                      </p:cBhvr>
                                      <p:to>
                                        <p:strVal val="visible"/>
                                      </p:to>
                                    </p:set>
                                    <p:anim calcmode="lin" valueType="num">
                                      <p:cBhvr>
                                        <p:cTn dur="500" fill="hold" id="83"/>
                                        <p:tgtEl>
                                          <p:spTgt spid="25"/>
                                        </p:tgtEl>
                                        <p:attrNameLst>
                                          <p:attrName>ppt_w</p:attrName>
                                        </p:attrNameLst>
                                      </p:cBhvr>
                                      <p:tavLst>
                                        <p:tav tm="0">
                                          <p:val>
                                            <p:fltVal val="0"/>
                                          </p:val>
                                        </p:tav>
                                        <p:tav tm="100000">
                                          <p:val>
                                            <p:strVal val="#ppt_w"/>
                                          </p:val>
                                        </p:tav>
                                      </p:tavLst>
                                    </p:anim>
                                    <p:anim calcmode="lin" valueType="num">
                                      <p:cBhvr>
                                        <p:cTn dur="500" fill="hold" id="84"/>
                                        <p:tgtEl>
                                          <p:spTgt spid="25"/>
                                        </p:tgtEl>
                                        <p:attrNameLst>
                                          <p:attrName>ppt_h</p:attrName>
                                        </p:attrNameLst>
                                      </p:cBhvr>
                                      <p:tavLst>
                                        <p:tav tm="0">
                                          <p:val>
                                            <p:fltVal val="0"/>
                                          </p:val>
                                        </p:tav>
                                        <p:tav tm="100000">
                                          <p:val>
                                            <p:strVal val="#ppt_h"/>
                                          </p:val>
                                        </p:tav>
                                      </p:tavLst>
                                    </p:anim>
                                    <p:animEffect filter="fade" transition="in">
                                      <p:cBhvr>
                                        <p:cTn dur="500" id="85"/>
                                        <p:tgtEl>
                                          <p:spTgt spid="25"/>
                                        </p:tgtEl>
                                      </p:cBhvr>
                                    </p:animEffect>
                                  </p:childTnLst>
                                </p:cTn>
                              </p:par>
                            </p:childTnLst>
                          </p:cTn>
                        </p:par>
                        <p:par>
                          <p:cTn fill="hold" id="86" nodeType="afterGroup">
                            <p:stCondLst>
                              <p:cond delay="9500"/>
                            </p:stCondLst>
                            <p:childTnLst>
                              <p:par>
                                <p:cTn fill="hold" grpId="0" id="87" nodeType="afterEffect" presetClass="entr" presetID="22" presetSubtype="8">
                                  <p:stCondLst>
                                    <p:cond delay="0"/>
                                  </p:stCondLst>
                                  <p:childTnLst>
                                    <p:set>
                                      <p:cBhvr>
                                        <p:cTn dur="1" fill="hold" id="88">
                                          <p:stCondLst>
                                            <p:cond delay="0"/>
                                          </p:stCondLst>
                                        </p:cTn>
                                        <p:tgtEl>
                                          <p:spTgt spid="29"/>
                                        </p:tgtEl>
                                        <p:attrNameLst>
                                          <p:attrName>style.visibility</p:attrName>
                                        </p:attrNameLst>
                                      </p:cBhvr>
                                      <p:to>
                                        <p:strVal val="visible"/>
                                      </p:to>
                                    </p:set>
                                    <p:animEffect filter="wipe(left)" transition="in">
                                      <p:cBhvr>
                                        <p:cTn dur="500" id="89"/>
                                        <p:tgtEl>
                                          <p:spTgt spid="29"/>
                                        </p:tgtEl>
                                      </p:cBhvr>
                                    </p:animEffect>
                                  </p:childTnLst>
                                </p:cTn>
                              </p:par>
                            </p:childTnLst>
                          </p:cTn>
                        </p:par>
                        <p:par>
                          <p:cTn fill="hold" id="90" nodeType="afterGroup">
                            <p:stCondLst>
                              <p:cond delay="10000"/>
                            </p:stCondLst>
                            <p:childTnLst>
                              <p:par>
                                <p:cTn fill="hold" grpId="0" id="91" nodeType="afterEffect" presetClass="entr" presetID="53" presetSubtype="0">
                                  <p:stCondLst>
                                    <p:cond delay="0"/>
                                  </p:stCondLst>
                                  <p:childTnLst>
                                    <p:set>
                                      <p:cBhvr>
                                        <p:cTn dur="1" fill="hold" id="92">
                                          <p:stCondLst>
                                            <p:cond delay="0"/>
                                          </p:stCondLst>
                                        </p:cTn>
                                        <p:tgtEl>
                                          <p:spTgt spid="26"/>
                                        </p:tgtEl>
                                        <p:attrNameLst>
                                          <p:attrName>style.visibility</p:attrName>
                                        </p:attrNameLst>
                                      </p:cBhvr>
                                      <p:to>
                                        <p:strVal val="visible"/>
                                      </p:to>
                                    </p:set>
                                    <p:anim calcmode="lin" valueType="num">
                                      <p:cBhvr>
                                        <p:cTn dur="500" fill="hold" id="93"/>
                                        <p:tgtEl>
                                          <p:spTgt spid="26"/>
                                        </p:tgtEl>
                                        <p:attrNameLst>
                                          <p:attrName>ppt_w</p:attrName>
                                        </p:attrNameLst>
                                      </p:cBhvr>
                                      <p:tavLst>
                                        <p:tav tm="0">
                                          <p:val>
                                            <p:fltVal val="0"/>
                                          </p:val>
                                        </p:tav>
                                        <p:tav tm="100000">
                                          <p:val>
                                            <p:strVal val="#ppt_w"/>
                                          </p:val>
                                        </p:tav>
                                      </p:tavLst>
                                    </p:anim>
                                    <p:anim calcmode="lin" valueType="num">
                                      <p:cBhvr>
                                        <p:cTn dur="500" fill="hold" id="94"/>
                                        <p:tgtEl>
                                          <p:spTgt spid="26"/>
                                        </p:tgtEl>
                                        <p:attrNameLst>
                                          <p:attrName>ppt_h</p:attrName>
                                        </p:attrNameLst>
                                      </p:cBhvr>
                                      <p:tavLst>
                                        <p:tav tm="0">
                                          <p:val>
                                            <p:fltVal val="0"/>
                                          </p:val>
                                        </p:tav>
                                        <p:tav tm="100000">
                                          <p:val>
                                            <p:strVal val="#ppt_h"/>
                                          </p:val>
                                        </p:tav>
                                      </p:tavLst>
                                    </p:anim>
                                    <p:animEffect filter="fade" transition="in">
                                      <p:cBhvr>
                                        <p:cTn dur="500" id="95"/>
                                        <p:tgtEl>
                                          <p:spTgt spid="26"/>
                                        </p:tgtEl>
                                      </p:cBhvr>
                                    </p:animEffect>
                                  </p:childTnLst>
                                </p:cTn>
                              </p:par>
                            </p:childTnLst>
                          </p:cTn>
                        </p:par>
                        <p:par>
                          <p:cTn fill="hold" id="96" nodeType="afterGroup">
                            <p:stCondLst>
                              <p:cond delay="10500"/>
                            </p:stCondLst>
                            <p:childTnLst>
                              <p:par>
                                <p:cTn fill="hold" grpId="0" id="97" nodeType="afterEffect" presetClass="entr" presetID="22" presetSubtype="8">
                                  <p:stCondLst>
                                    <p:cond delay="0"/>
                                  </p:stCondLst>
                                  <p:childTnLst>
                                    <p:set>
                                      <p:cBhvr>
                                        <p:cTn dur="1" fill="hold" id="98">
                                          <p:stCondLst>
                                            <p:cond delay="0"/>
                                          </p:stCondLst>
                                        </p:cTn>
                                        <p:tgtEl>
                                          <p:spTgt spid="30"/>
                                        </p:tgtEl>
                                        <p:attrNameLst>
                                          <p:attrName>style.visibility</p:attrName>
                                        </p:attrNameLst>
                                      </p:cBhvr>
                                      <p:to>
                                        <p:strVal val="visible"/>
                                      </p:to>
                                    </p:set>
                                    <p:animEffect filter="wipe(left)" transition="in">
                                      <p:cBhvr>
                                        <p:cTn dur="500" id="9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P grpId="0" spid="23"/>
      <p:bldP grpId="0" spid="24"/>
      <p:bldP grpId="0" spid="25"/>
      <p:bldP grpId="0" spid="26"/>
      <p:bldP grpId="0" spid="28"/>
      <p:bldP grpId="0" spid="29"/>
      <p:bldP grpId="0" spid="3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ounded Rectangle 15">
            <a:extLst>
              <a:ext uri="{FF2B5EF4-FFF2-40B4-BE49-F238E27FC236}">
                <a16:creationId xmlns:a16="http://schemas.microsoft.com/office/drawing/2014/main" id="{52FB5746-C6F2-4732-BE63-98B1199EC4EC}"/>
              </a:ext>
            </a:extLst>
          </p:cNvPr>
          <p:cNvSpPr/>
          <p:nvPr/>
        </p:nvSpPr>
        <p:spPr>
          <a:xfrm>
            <a:off x="797274" y="2225275"/>
            <a:ext cx="763879" cy="738253"/>
          </a:xfrm>
          <a:prstGeom prst="roundRect">
            <a:avLst/>
          </a:prstGeom>
          <a:solidFill>
            <a:schemeClr val="accent1">
              <a:lumMod val="100000"/>
            </a:schemeClr>
          </a:solidFill>
          <a:ln>
            <a:noFill/>
          </a:ln>
        </p:spPr>
        <p:txBody>
          <a:bodyPr anchor="ctr" anchorCtr="0" bIns="45720" compatLnSpc="1" lIns="91440" numCol="1" rIns="91440" tIns="45720" vert="horz" wrap="square">
            <a:prstTxWarp prst="textNoShape">
              <a:avLst/>
            </a:prstTxWarp>
          </a:bodyPr>
          <a:lstStyle/>
          <a:p>
            <a:pPr algn="ctr"/>
            <a:r>
              <a:rPr altLang="en-US" b="1" lang="zh-CN" sz="3600">
                <a:solidFill>
                  <a:schemeClr val="bg1"/>
                </a:solidFill>
                <a:cs typeface="+mn-ea"/>
                <a:sym typeface="+mn-lt"/>
              </a:rPr>
              <a:t>七</a:t>
            </a:r>
          </a:p>
        </p:txBody>
      </p:sp>
      <p:sp>
        <p:nvSpPr>
          <p:cNvPr id="7" name="文本框 6">
            <a:extLst>
              <a:ext uri="{FF2B5EF4-FFF2-40B4-BE49-F238E27FC236}">
                <a16:creationId xmlns:a16="http://schemas.microsoft.com/office/drawing/2014/main" id="{2AD84509-E742-4FE2-BF0A-4DC67DADF7C5}"/>
              </a:ext>
            </a:extLst>
          </p:cNvPr>
          <p:cNvSpPr txBox="1"/>
          <p:nvPr/>
        </p:nvSpPr>
        <p:spPr>
          <a:xfrm>
            <a:off x="1587630" y="2178903"/>
            <a:ext cx="4271772" cy="3602736"/>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400">
                <a:solidFill>
                  <a:schemeClr val="accent1">
                    <a:lumMod val="100000"/>
                  </a:schemeClr>
                </a:solidFill>
                <a:cs typeface="+mn-ea"/>
                <a:sym typeface="+mn-lt"/>
              </a:rPr>
              <a:t>七是行驶不可猛打、猛回方向</a:t>
            </a:r>
          </a:p>
          <a:p>
            <a:pPr>
              <a:lnSpc>
                <a:spcPct val="120000"/>
              </a:lnSpc>
            </a:pPr>
            <a:r>
              <a:rPr altLang="en-US" b="1" lang="zh-CN" sz="2400">
                <a:solidFill>
                  <a:schemeClr val="accent1">
                    <a:lumMod val="100000"/>
                  </a:schemeClr>
                </a:solidFill>
                <a:cs typeface="+mn-ea"/>
                <a:sym typeface="+mn-lt"/>
              </a:rPr>
              <a:t>当前轮发生滑溜时，应及时松开刹车，修正方向；当后轮滑溜时，应向滑溜一方修正转向盘；当遇动力滑溜应及时抬起加速踏板；当横向滑溜车辆进入旋转状态时，不要慌乱采取措施，等车辆停稳后重新起步。</a:t>
            </a:r>
          </a:p>
        </p:txBody>
      </p:sp>
      <p:sp>
        <p:nvSpPr>
          <p:cNvPr id="8" name="Rounded Rectangle 15">
            <a:extLst>
              <a:ext uri="{FF2B5EF4-FFF2-40B4-BE49-F238E27FC236}">
                <a16:creationId xmlns:a16="http://schemas.microsoft.com/office/drawing/2014/main" id="{5DB158BE-90DC-4FDF-92D2-ACACAE914653}"/>
              </a:ext>
            </a:extLst>
          </p:cNvPr>
          <p:cNvSpPr/>
          <p:nvPr/>
        </p:nvSpPr>
        <p:spPr>
          <a:xfrm>
            <a:off x="6332599" y="4275946"/>
            <a:ext cx="763879" cy="738253"/>
          </a:xfrm>
          <a:prstGeom prst="roundRect">
            <a:avLst/>
          </a:prstGeom>
          <a:solidFill>
            <a:schemeClr val="accent1">
              <a:lumMod val="100000"/>
            </a:schemeClr>
          </a:solidFill>
          <a:ln>
            <a:noFill/>
          </a:ln>
        </p:spPr>
        <p:txBody>
          <a:bodyPr anchor="ctr" anchorCtr="0" bIns="45720" compatLnSpc="1" lIns="91440" numCol="1" rIns="91440" tIns="45720" vert="horz" wrap="square">
            <a:prstTxWarp prst="textNoShape">
              <a:avLst/>
            </a:prstTxWarp>
          </a:bodyPr>
          <a:lstStyle/>
          <a:p>
            <a:pPr algn="ctr"/>
            <a:r>
              <a:rPr altLang="en-US" b="1" lang="zh-CN" sz="3600">
                <a:solidFill>
                  <a:schemeClr val="bg1"/>
                </a:solidFill>
                <a:cs typeface="+mn-ea"/>
                <a:sym typeface="+mn-lt"/>
              </a:rPr>
              <a:t>八</a:t>
            </a:r>
          </a:p>
        </p:txBody>
      </p:sp>
      <p:sp>
        <p:nvSpPr>
          <p:cNvPr id="9" name="文本框 8">
            <a:extLst>
              <a:ext uri="{FF2B5EF4-FFF2-40B4-BE49-F238E27FC236}">
                <a16:creationId xmlns:a16="http://schemas.microsoft.com/office/drawing/2014/main" id="{1098CBED-7AFF-4B87-8D39-302D05B0FFB8}"/>
              </a:ext>
            </a:extLst>
          </p:cNvPr>
          <p:cNvSpPr txBox="1"/>
          <p:nvPr/>
        </p:nvSpPr>
        <p:spPr>
          <a:xfrm>
            <a:off x="7122953" y="4229574"/>
            <a:ext cx="4140069" cy="316382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400">
                <a:solidFill>
                  <a:schemeClr val="accent1">
                    <a:lumMod val="100000"/>
                  </a:schemeClr>
                </a:solidFill>
                <a:cs typeface="+mn-ea"/>
                <a:sym typeface="+mn-lt"/>
              </a:rPr>
              <a:t>八是勤用喇叭</a:t>
            </a:r>
          </a:p>
          <a:p>
            <a:pPr>
              <a:lnSpc>
                <a:spcPct val="120000"/>
              </a:lnSpc>
            </a:pPr>
            <a:r>
              <a:rPr altLang="en-US" b="1" lang="zh-CN" sz="2400">
                <a:solidFill>
                  <a:schemeClr val="accent1">
                    <a:lumMod val="100000"/>
                  </a:schemeClr>
                </a:solidFill>
                <a:cs typeface="+mn-ea"/>
                <a:sym typeface="+mn-lt"/>
              </a:rPr>
              <a:t>警告行人和其他车辆，提示自己的行车位置，两车交会时关闭防雾灯，以免给对方造成眩目感，如果对方车速较快，应主动减速让行，必要时靠边停车。 </a:t>
            </a:r>
          </a:p>
        </p:txBody>
      </p:sp>
      <p:pic>
        <p:nvPicPr>
          <p:cNvPr id="10" name="图片 9">
            <a:extLst>
              <a:ext uri="{FF2B5EF4-FFF2-40B4-BE49-F238E27FC236}">
                <a16:creationId xmlns:a16="http://schemas.microsoft.com/office/drawing/2014/main" id="{36EF87E6-3411-456E-8DA1-1850E8CC8592}"/>
              </a:ext>
            </a:extLst>
          </p:cNvPr>
          <p:cNvPicPr>
            <a:picLocks noChangeAspect="1"/>
          </p:cNvPicPr>
          <p:nvPr/>
        </p:nvPicPr>
        <p:blipFill>
          <a:blip r:embed="rId3">
            <a:extLst>
              <a:ext uri="{28A0092B-C50C-407E-A947-70E740481C1C}">
                <a14:useLocalDpi val="0"/>
              </a:ext>
            </a:extLst>
          </a:blip>
          <a:srcRect b="22632" t="22632"/>
          <a:stretch>
            <a:fillRect/>
          </a:stretch>
        </p:blipFill>
        <p:spPr>
          <a:xfrm>
            <a:off x="6108569" y="2178903"/>
            <a:ext cx="4495801" cy="1757716"/>
          </a:xfrm>
          <a:prstGeom prst="rect">
            <a:avLst/>
          </a:prstGeom>
        </p:spPr>
      </p:pic>
      <p:pic>
        <p:nvPicPr>
          <p:cNvPr id="11" name="图片 10">
            <a:extLst>
              <a:ext uri="{FF2B5EF4-FFF2-40B4-BE49-F238E27FC236}">
                <a16:creationId xmlns:a16="http://schemas.microsoft.com/office/drawing/2014/main" id="{A06DEE58-0479-4759-A376-7440463E627A}"/>
              </a:ext>
            </a:extLst>
          </p:cNvPr>
          <p:cNvPicPr>
            <a:picLocks noChangeAspect="1"/>
          </p:cNvPicPr>
          <p:nvPr/>
        </p:nvPicPr>
        <p:blipFill>
          <a:blip r:embed="rId4">
            <a:extLst>
              <a:ext uri="{28A0092B-C50C-407E-A947-70E740481C1C}">
                <a14:useLocalDpi val="0"/>
              </a:ext>
            </a:extLst>
          </a:blip>
          <a:srcRect b="13567" t="13567"/>
          <a:stretch>
            <a:fillRect/>
          </a:stretch>
        </p:blipFill>
        <p:spPr>
          <a:xfrm flipH="1">
            <a:off x="474837" y="3720886"/>
            <a:ext cx="4828826" cy="3136899"/>
          </a:xfrm>
          <a:prstGeom prst="rect">
            <a:avLst/>
          </a:prstGeom>
        </p:spPr>
      </p:pic>
    </p:spTree>
    <p:extLst>
      <p:ext uri="{BB962C8B-B14F-4D97-AF65-F5344CB8AC3E}">
        <p14:creationId val="359827711"/>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2">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fill="hold" id="18"/>
                                        <p:tgtEl>
                                          <p:spTgt spid="8"/>
                                        </p:tgtEl>
                                        <p:attrNameLst>
                                          <p:attrName>ppt_x</p:attrName>
                                        </p:attrNameLst>
                                      </p:cBhvr>
                                      <p:tavLst>
                                        <p:tav tm="0">
                                          <p:val>
                                            <p:strVal val="1+#ppt_w/2"/>
                                          </p:val>
                                        </p:tav>
                                        <p:tav tm="100000">
                                          <p:val>
                                            <p:strVal val="#ppt_x"/>
                                          </p:val>
                                        </p:tav>
                                      </p:tavLst>
                                    </p:anim>
                                    <p:anim calcmode="lin" valueType="num">
                                      <p:cBhvr additive="base">
                                        <p:cTn dur="500" fill="hold" id="19"/>
                                        <p:tgtEl>
                                          <p:spTgt spid="8"/>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2" presetSubtype="2">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additive="base">
                                        <p:cTn dur="500" fill="hold" id="29"/>
                                        <p:tgtEl>
                                          <p:spTgt spid="10"/>
                                        </p:tgtEl>
                                        <p:attrNameLst>
                                          <p:attrName>ppt_x</p:attrName>
                                        </p:attrNameLst>
                                      </p:cBhvr>
                                      <p:tavLst>
                                        <p:tav tm="0">
                                          <p:val>
                                            <p:strVal val="1+#ppt_w/2"/>
                                          </p:val>
                                        </p:tav>
                                        <p:tav tm="100000">
                                          <p:val>
                                            <p:strVal val="#ppt_x"/>
                                          </p:val>
                                        </p:tav>
                                      </p:tavLst>
                                    </p:anim>
                                    <p:anim calcmode="lin" valueType="num">
                                      <p:cBhvr additive="base">
                                        <p:cTn dur="500" fill="hold" id="30"/>
                                        <p:tgtEl>
                                          <p:spTgt spid="10"/>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500"/>
                            </p:stCondLst>
                            <p:childTnLst>
                              <p:par>
                                <p:cTn fill="hold" id="32" nodeType="afterEffect" presetClass="entr" presetID="42"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1000" id="34"/>
                                        <p:tgtEl>
                                          <p:spTgt spid="11"/>
                                        </p:tgtEl>
                                      </p:cBhvr>
                                    </p:animEffect>
                                    <p:anim calcmode="lin" valueType="num">
                                      <p:cBhvr>
                                        <p:cTn dur="1000" fill="hold" id="35"/>
                                        <p:tgtEl>
                                          <p:spTgt spid="11"/>
                                        </p:tgtEl>
                                        <p:attrNameLst>
                                          <p:attrName>ppt_x</p:attrName>
                                        </p:attrNameLst>
                                      </p:cBhvr>
                                      <p:tavLst>
                                        <p:tav tm="0">
                                          <p:val>
                                            <p:strVal val="#ppt_x"/>
                                          </p:val>
                                        </p:tav>
                                        <p:tav tm="100000">
                                          <p:val>
                                            <p:strVal val="#ppt_x"/>
                                          </p:val>
                                        </p:tav>
                                      </p:tavLst>
                                    </p:anim>
                                    <p:anim calcmode="lin" valueType="num">
                                      <p:cBhvr>
                                        <p:cTn dur="1000" fill="hold" id="36"/>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15">
            <a:extLst>
              <a:ext uri="{FF2B5EF4-FFF2-40B4-BE49-F238E27FC236}">
                <a16:creationId xmlns:a16="http://schemas.microsoft.com/office/drawing/2014/main" id="{703ECD92-84AF-4473-9989-1BD243001407}"/>
              </a:ext>
            </a:extLst>
          </p:cNvPr>
          <p:cNvSpPr/>
          <p:nvPr/>
        </p:nvSpPr>
        <p:spPr>
          <a:xfrm>
            <a:off x="1309824" y="1602975"/>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01</a:t>
            </a:r>
          </a:p>
        </p:txBody>
      </p:sp>
      <p:sp>
        <p:nvSpPr>
          <p:cNvPr id="3" name="文本框 2">
            <a:extLst>
              <a:ext uri="{FF2B5EF4-FFF2-40B4-BE49-F238E27FC236}">
                <a16:creationId xmlns:a16="http://schemas.microsoft.com/office/drawing/2014/main" id="{F6D6EE48-DD43-4753-B104-4CFFEF085678}"/>
              </a:ext>
            </a:extLst>
          </p:cNvPr>
          <p:cNvSpPr txBox="1"/>
          <p:nvPr/>
        </p:nvSpPr>
        <p:spPr>
          <a:xfrm>
            <a:off x="2073703" y="1602975"/>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车况不良</a:t>
            </a:r>
          </a:p>
        </p:txBody>
      </p:sp>
      <p:sp>
        <p:nvSpPr>
          <p:cNvPr id="4" name="Rounded Rectangle 15">
            <a:extLst>
              <a:ext uri="{FF2B5EF4-FFF2-40B4-BE49-F238E27FC236}">
                <a16:creationId xmlns:a16="http://schemas.microsoft.com/office/drawing/2014/main" id="{CAF939A4-515D-4CA2-9EE2-B69F553E5C87}"/>
              </a:ext>
            </a:extLst>
          </p:cNvPr>
          <p:cNvSpPr/>
          <p:nvPr/>
        </p:nvSpPr>
        <p:spPr>
          <a:xfrm>
            <a:off x="1309824" y="2561914"/>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02</a:t>
            </a:r>
          </a:p>
        </p:txBody>
      </p:sp>
      <p:sp>
        <p:nvSpPr>
          <p:cNvPr id="5" name="文本框 4">
            <a:extLst>
              <a:ext uri="{FF2B5EF4-FFF2-40B4-BE49-F238E27FC236}">
                <a16:creationId xmlns:a16="http://schemas.microsoft.com/office/drawing/2014/main" id="{DD95B2E3-09DC-4454-9D85-AB70B60FAB32}"/>
              </a:ext>
            </a:extLst>
          </p:cNvPr>
          <p:cNvSpPr txBox="1"/>
          <p:nvPr/>
        </p:nvSpPr>
        <p:spPr>
          <a:xfrm>
            <a:off x="2073703" y="2561914"/>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观察不周</a:t>
            </a:r>
          </a:p>
        </p:txBody>
      </p:sp>
      <p:sp>
        <p:nvSpPr>
          <p:cNvPr id="6" name="Rounded Rectangle 15">
            <a:extLst>
              <a:ext uri="{FF2B5EF4-FFF2-40B4-BE49-F238E27FC236}">
                <a16:creationId xmlns:a16="http://schemas.microsoft.com/office/drawing/2014/main" id="{660F7A67-10F1-4B0E-B8C1-C85E7408911B}"/>
              </a:ext>
            </a:extLst>
          </p:cNvPr>
          <p:cNvSpPr/>
          <p:nvPr/>
        </p:nvSpPr>
        <p:spPr>
          <a:xfrm>
            <a:off x="1309824" y="3492859"/>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03</a:t>
            </a:r>
          </a:p>
        </p:txBody>
      </p:sp>
      <p:sp>
        <p:nvSpPr>
          <p:cNvPr id="7" name="文本框 6">
            <a:extLst>
              <a:ext uri="{FF2B5EF4-FFF2-40B4-BE49-F238E27FC236}">
                <a16:creationId xmlns:a16="http://schemas.microsoft.com/office/drawing/2014/main" id="{D1920277-A482-4A04-9590-267BA2C9AF4E}"/>
              </a:ext>
            </a:extLst>
          </p:cNvPr>
          <p:cNvSpPr txBox="1"/>
          <p:nvPr/>
        </p:nvSpPr>
        <p:spPr>
          <a:xfrm>
            <a:off x="2073703" y="3492859"/>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跟车过近</a:t>
            </a:r>
          </a:p>
        </p:txBody>
      </p:sp>
      <p:sp>
        <p:nvSpPr>
          <p:cNvPr id="8" name="Rounded Rectangle 15">
            <a:extLst>
              <a:ext uri="{FF2B5EF4-FFF2-40B4-BE49-F238E27FC236}">
                <a16:creationId xmlns:a16="http://schemas.microsoft.com/office/drawing/2014/main" id="{9AC90A15-044D-4EE2-AC4C-E300086DF4F8}"/>
              </a:ext>
            </a:extLst>
          </p:cNvPr>
          <p:cNvSpPr/>
          <p:nvPr/>
        </p:nvSpPr>
        <p:spPr>
          <a:xfrm>
            <a:off x="1309824" y="4472369"/>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04</a:t>
            </a:r>
          </a:p>
        </p:txBody>
      </p:sp>
      <p:sp>
        <p:nvSpPr>
          <p:cNvPr id="9" name="文本框 8">
            <a:extLst>
              <a:ext uri="{FF2B5EF4-FFF2-40B4-BE49-F238E27FC236}">
                <a16:creationId xmlns:a16="http://schemas.microsoft.com/office/drawing/2014/main" id="{0029ED32-CCEE-41CF-93CF-820FD5C585D1}"/>
              </a:ext>
            </a:extLst>
          </p:cNvPr>
          <p:cNvSpPr txBox="1"/>
          <p:nvPr/>
        </p:nvSpPr>
        <p:spPr>
          <a:xfrm>
            <a:off x="2073703" y="4472368"/>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超会车当</a:t>
            </a:r>
          </a:p>
        </p:txBody>
      </p:sp>
      <p:sp>
        <p:nvSpPr>
          <p:cNvPr id="10" name="Rounded Rectangle 15">
            <a:extLst>
              <a:ext uri="{FF2B5EF4-FFF2-40B4-BE49-F238E27FC236}">
                <a16:creationId xmlns:a16="http://schemas.microsoft.com/office/drawing/2014/main" id="{985FBC22-A94C-4BB7-BACA-5BBB07E5F05E}"/>
              </a:ext>
            </a:extLst>
          </p:cNvPr>
          <p:cNvSpPr/>
          <p:nvPr/>
        </p:nvSpPr>
        <p:spPr>
          <a:xfrm>
            <a:off x="1309824" y="5423885"/>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05</a:t>
            </a:r>
          </a:p>
        </p:txBody>
      </p:sp>
      <p:sp>
        <p:nvSpPr>
          <p:cNvPr id="11" name="文本框 10">
            <a:extLst>
              <a:ext uri="{FF2B5EF4-FFF2-40B4-BE49-F238E27FC236}">
                <a16:creationId xmlns:a16="http://schemas.microsoft.com/office/drawing/2014/main" id="{F627FDAD-D7E4-4136-A1CD-D7BEB9121785}"/>
              </a:ext>
            </a:extLst>
          </p:cNvPr>
          <p:cNvSpPr txBox="1"/>
          <p:nvPr/>
        </p:nvSpPr>
        <p:spPr>
          <a:xfrm>
            <a:off x="2073703" y="5423885"/>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转向过快</a:t>
            </a:r>
          </a:p>
        </p:txBody>
      </p:sp>
      <p:sp>
        <p:nvSpPr>
          <p:cNvPr id="12" name="Rounded Rectangle 15">
            <a:extLst>
              <a:ext uri="{FF2B5EF4-FFF2-40B4-BE49-F238E27FC236}">
                <a16:creationId xmlns:a16="http://schemas.microsoft.com/office/drawing/2014/main" id="{441309D8-7F7D-4706-8ECD-74177FAC897E}"/>
              </a:ext>
            </a:extLst>
          </p:cNvPr>
          <p:cNvSpPr/>
          <p:nvPr/>
        </p:nvSpPr>
        <p:spPr>
          <a:xfrm>
            <a:off x="8117024" y="1602975"/>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06</a:t>
            </a:r>
          </a:p>
        </p:txBody>
      </p:sp>
      <p:sp>
        <p:nvSpPr>
          <p:cNvPr id="13" name="文本框 12">
            <a:extLst>
              <a:ext uri="{FF2B5EF4-FFF2-40B4-BE49-F238E27FC236}">
                <a16:creationId xmlns:a16="http://schemas.microsoft.com/office/drawing/2014/main" id="{9471695F-B0E4-46F8-8DB6-38E53ABB5C1C}"/>
              </a:ext>
            </a:extLst>
          </p:cNvPr>
          <p:cNvSpPr txBox="1"/>
          <p:nvPr/>
        </p:nvSpPr>
        <p:spPr>
          <a:xfrm>
            <a:off x="8880902" y="1602975"/>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制动过急</a:t>
            </a:r>
          </a:p>
        </p:txBody>
      </p:sp>
      <p:sp>
        <p:nvSpPr>
          <p:cNvPr id="14" name="Rounded Rectangle 15">
            <a:extLst>
              <a:ext uri="{FF2B5EF4-FFF2-40B4-BE49-F238E27FC236}">
                <a16:creationId xmlns:a16="http://schemas.microsoft.com/office/drawing/2014/main" id="{507D8D3E-5C34-4B7D-A251-E16848DE832A}"/>
              </a:ext>
            </a:extLst>
          </p:cNvPr>
          <p:cNvSpPr/>
          <p:nvPr/>
        </p:nvSpPr>
        <p:spPr>
          <a:xfrm>
            <a:off x="8117024" y="2561914"/>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07</a:t>
            </a:r>
          </a:p>
        </p:txBody>
      </p:sp>
      <p:sp>
        <p:nvSpPr>
          <p:cNvPr id="15" name="文本框 14">
            <a:extLst>
              <a:ext uri="{FF2B5EF4-FFF2-40B4-BE49-F238E27FC236}">
                <a16:creationId xmlns:a16="http://schemas.microsoft.com/office/drawing/2014/main" id="{456120A1-281F-4665-8E99-BF9C405E07A4}"/>
              </a:ext>
            </a:extLst>
          </p:cNvPr>
          <p:cNvSpPr txBox="1"/>
          <p:nvPr/>
        </p:nvSpPr>
        <p:spPr>
          <a:xfrm>
            <a:off x="8880902" y="2561914"/>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停车不稳</a:t>
            </a:r>
          </a:p>
        </p:txBody>
      </p:sp>
      <p:sp>
        <p:nvSpPr>
          <p:cNvPr id="16" name="Rounded Rectangle 15">
            <a:extLst>
              <a:ext uri="{FF2B5EF4-FFF2-40B4-BE49-F238E27FC236}">
                <a16:creationId xmlns:a16="http://schemas.microsoft.com/office/drawing/2014/main" id="{676FF488-F766-45B3-8D5A-2DF911E92061}"/>
              </a:ext>
            </a:extLst>
          </p:cNvPr>
          <p:cNvSpPr/>
          <p:nvPr/>
        </p:nvSpPr>
        <p:spPr>
          <a:xfrm>
            <a:off x="8117024" y="3492859"/>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08</a:t>
            </a:r>
          </a:p>
        </p:txBody>
      </p:sp>
      <p:sp>
        <p:nvSpPr>
          <p:cNvPr id="17" name="文本框 16">
            <a:extLst>
              <a:ext uri="{FF2B5EF4-FFF2-40B4-BE49-F238E27FC236}">
                <a16:creationId xmlns:a16="http://schemas.microsoft.com/office/drawing/2014/main" id="{12A08FD8-67EF-4F0A-85B0-08EBF7434FED}"/>
              </a:ext>
            </a:extLst>
          </p:cNvPr>
          <p:cNvSpPr txBox="1"/>
          <p:nvPr/>
        </p:nvSpPr>
        <p:spPr>
          <a:xfrm>
            <a:off x="8880902" y="3492859"/>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眩目雪盲</a:t>
            </a:r>
          </a:p>
        </p:txBody>
      </p:sp>
      <p:sp>
        <p:nvSpPr>
          <p:cNvPr id="18" name="Rounded Rectangle 15">
            <a:extLst>
              <a:ext uri="{FF2B5EF4-FFF2-40B4-BE49-F238E27FC236}">
                <a16:creationId xmlns:a16="http://schemas.microsoft.com/office/drawing/2014/main" id="{18525A92-7E39-40F7-879C-83B3AEE5D2EF}"/>
              </a:ext>
            </a:extLst>
          </p:cNvPr>
          <p:cNvSpPr/>
          <p:nvPr/>
        </p:nvSpPr>
        <p:spPr>
          <a:xfrm>
            <a:off x="8117024" y="4472369"/>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09</a:t>
            </a:r>
          </a:p>
        </p:txBody>
      </p:sp>
      <p:sp>
        <p:nvSpPr>
          <p:cNvPr id="19" name="文本框 18">
            <a:extLst>
              <a:ext uri="{FF2B5EF4-FFF2-40B4-BE49-F238E27FC236}">
                <a16:creationId xmlns:a16="http://schemas.microsoft.com/office/drawing/2014/main" id="{3EEB9BBF-9A34-46B0-A58F-D41978C4D236}"/>
              </a:ext>
            </a:extLst>
          </p:cNvPr>
          <p:cNvSpPr txBox="1"/>
          <p:nvPr/>
        </p:nvSpPr>
        <p:spPr>
          <a:xfrm>
            <a:off x="8880902" y="4472368"/>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起步过猛</a:t>
            </a:r>
          </a:p>
        </p:txBody>
      </p:sp>
      <p:sp>
        <p:nvSpPr>
          <p:cNvPr id="20" name="Rounded Rectangle 15">
            <a:extLst>
              <a:ext uri="{FF2B5EF4-FFF2-40B4-BE49-F238E27FC236}">
                <a16:creationId xmlns:a16="http://schemas.microsoft.com/office/drawing/2014/main" id="{2CF2A697-EC88-4810-B061-86EDD0762BC2}"/>
              </a:ext>
            </a:extLst>
          </p:cNvPr>
          <p:cNvSpPr/>
          <p:nvPr/>
        </p:nvSpPr>
        <p:spPr>
          <a:xfrm>
            <a:off x="8117024" y="5423885"/>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10</a:t>
            </a:r>
          </a:p>
        </p:txBody>
      </p:sp>
      <p:sp>
        <p:nvSpPr>
          <p:cNvPr id="21" name="文本框 20">
            <a:extLst>
              <a:ext uri="{FF2B5EF4-FFF2-40B4-BE49-F238E27FC236}">
                <a16:creationId xmlns:a16="http://schemas.microsoft.com/office/drawing/2014/main" id="{C18A6BA4-7FDA-450B-B343-8F2D97761017}"/>
              </a:ext>
            </a:extLst>
          </p:cNvPr>
          <p:cNvSpPr txBox="1"/>
          <p:nvPr/>
        </p:nvSpPr>
        <p:spPr>
          <a:xfrm>
            <a:off x="8880902" y="5423885"/>
            <a:ext cx="2210747" cy="74980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3600">
                <a:solidFill>
                  <a:schemeClr val="tx1">
                    <a:lumMod val="75000"/>
                    <a:lumOff val="25000"/>
                  </a:schemeClr>
                </a:solidFill>
                <a:cs typeface="+mn-ea"/>
                <a:sym typeface="+mn-lt"/>
              </a:rPr>
              <a:t>车速过快</a:t>
            </a:r>
          </a:p>
        </p:txBody>
      </p:sp>
      <p:sp>
        <p:nvSpPr>
          <p:cNvPr id="22" name="Text Box 10">
            <a:extLst>
              <a:ext uri="{FF2B5EF4-FFF2-40B4-BE49-F238E27FC236}">
                <a16:creationId xmlns:a16="http://schemas.microsoft.com/office/drawing/2014/main" id="{1D1B6401-660F-406B-8441-E06752A3A022}"/>
              </a:ext>
            </a:extLst>
          </p:cNvPr>
          <p:cNvSpPr txBox="1">
            <a:spLocks noChangeArrowheads="1"/>
          </p:cNvSpPr>
          <p:nvPr/>
        </p:nvSpPr>
        <p:spPr bwMode="auto">
          <a:xfrm>
            <a:off x="5048329" y="2561914"/>
            <a:ext cx="1890770" cy="2834640"/>
          </a:xfrm>
          <a:prstGeom prst="roundRect">
            <a:avLst/>
          </a:prstGeom>
          <a:solidFill>
            <a:schemeClr val="accent1"/>
          </a:solidFill>
          <a:ln w="9525">
            <a:noFill/>
            <a:miter lim="800000"/>
          </a:ln>
        </p:spPr>
        <p:txBody>
          <a:bodyPr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eaLnBrk="1" hangingPunct="1">
              <a:lnSpc>
                <a:spcPct val="150000"/>
              </a:lnSpc>
            </a:pPr>
            <a:r>
              <a:rPr altLang="en-US" b="1" lang="zh-CN" sz="2000">
                <a:solidFill>
                  <a:schemeClr val="bg1"/>
                </a:solidFill>
                <a:latin typeface="+mn-lt"/>
                <a:ea typeface="+mn-ea"/>
                <a:cs typeface="+mn-ea"/>
                <a:sym typeface="+mn-lt"/>
              </a:rPr>
              <a:t>为了避免或减少冰雪天气情况下交通事故的发生，总结起来应注意以下 十防：</a:t>
            </a:r>
          </a:p>
        </p:txBody>
      </p:sp>
    </p:spTree>
    <p:extLst>
      <p:ext uri="{BB962C8B-B14F-4D97-AF65-F5344CB8AC3E}">
        <p14:creationId val="1423559081"/>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childTnLst>
                          </p:cTn>
                        </p:par>
                        <p:par>
                          <p:cTn fill="hold" id="10" nodeType="afterGroup">
                            <p:stCondLst>
                              <p:cond delay="500"/>
                            </p:stCondLst>
                            <p:childTnLst>
                              <p:par>
                                <p:cTn fill="hold" grpId="0"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2">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500" fill="hold" id="24"/>
                                        <p:tgtEl>
                                          <p:spTgt spid="4"/>
                                        </p:tgtEl>
                                        <p:attrNameLst>
                                          <p:attrName>ppt_x</p:attrName>
                                        </p:attrNameLst>
                                      </p:cBhvr>
                                      <p:tavLst>
                                        <p:tav tm="0">
                                          <p:val>
                                            <p:strVal val="1+#ppt_w/2"/>
                                          </p:val>
                                        </p:tav>
                                        <p:tav tm="100000">
                                          <p:val>
                                            <p:strVal val="#ppt_x"/>
                                          </p:val>
                                        </p:tav>
                                      </p:tavLst>
                                    </p:anim>
                                    <p:anim calcmode="lin" valueType="num">
                                      <p:cBhvr additive="base">
                                        <p:cTn dur="500" fill="hold" id="25"/>
                                        <p:tgtEl>
                                          <p:spTgt spid="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1000" id="40"/>
                                        <p:tgtEl>
                                          <p:spTgt spid="7"/>
                                        </p:tgtEl>
                                      </p:cBhvr>
                                    </p:animEffect>
                                    <p:anim calcmode="lin" valueType="num">
                                      <p:cBhvr>
                                        <p:cTn dur="1000" fill="hold" id="41"/>
                                        <p:tgtEl>
                                          <p:spTgt spid="7"/>
                                        </p:tgtEl>
                                        <p:attrNameLst>
                                          <p:attrName>ppt_x</p:attrName>
                                        </p:attrNameLst>
                                      </p:cBhvr>
                                      <p:tavLst>
                                        <p:tav tm="0">
                                          <p:val>
                                            <p:strVal val="#ppt_x"/>
                                          </p:val>
                                        </p:tav>
                                        <p:tav tm="100000">
                                          <p:val>
                                            <p:strVal val="#ppt_x"/>
                                          </p:val>
                                        </p:tav>
                                      </p:tavLst>
                                    </p:anim>
                                    <p:anim calcmode="lin" valueType="num">
                                      <p:cBhvr>
                                        <p:cTn dur="1000" fill="hold" id="42"/>
                                        <p:tgtEl>
                                          <p:spTgt spid="7"/>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1+#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42" presetSubtype="0">
                                  <p:stCondLst>
                                    <p:cond delay="0"/>
                                  </p:stCondLst>
                                  <p:childTnLst>
                                    <p:set>
                                      <p:cBhvr>
                                        <p:cTn dur="1" fill="hold" id="50">
                                          <p:stCondLst>
                                            <p:cond delay="0"/>
                                          </p:stCondLst>
                                        </p:cTn>
                                        <p:tgtEl>
                                          <p:spTgt spid="9"/>
                                        </p:tgtEl>
                                        <p:attrNameLst>
                                          <p:attrName>style.visibility</p:attrName>
                                        </p:attrNameLst>
                                      </p:cBhvr>
                                      <p:to>
                                        <p:strVal val="visible"/>
                                      </p:to>
                                    </p:set>
                                    <p:animEffect filter="fade" transition="in">
                                      <p:cBhvr>
                                        <p:cTn dur="1000" id="51"/>
                                        <p:tgtEl>
                                          <p:spTgt spid="9"/>
                                        </p:tgtEl>
                                      </p:cBhvr>
                                    </p:animEffect>
                                    <p:anim calcmode="lin" valueType="num">
                                      <p:cBhvr>
                                        <p:cTn dur="1000" fill="hold" id="52"/>
                                        <p:tgtEl>
                                          <p:spTgt spid="9"/>
                                        </p:tgtEl>
                                        <p:attrNameLst>
                                          <p:attrName>ppt_x</p:attrName>
                                        </p:attrNameLst>
                                      </p:cBhvr>
                                      <p:tavLst>
                                        <p:tav tm="0">
                                          <p:val>
                                            <p:strVal val="#ppt_x"/>
                                          </p:val>
                                        </p:tav>
                                        <p:tav tm="100000">
                                          <p:val>
                                            <p:strVal val="#ppt_x"/>
                                          </p:val>
                                        </p:tav>
                                      </p:tavLst>
                                    </p:anim>
                                    <p:anim calcmode="lin" valueType="num">
                                      <p:cBhvr>
                                        <p:cTn dur="1000" fill="hold" id="53"/>
                                        <p:tgtEl>
                                          <p:spTgt spid="9"/>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500"/>
                            </p:stCondLst>
                            <p:childTnLst>
                              <p:par>
                                <p:cTn fill="hold" grpId="0" id="55" nodeType="afterEffect" presetClass="entr" presetID="2" presetSubtype="2">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additive="base">
                                        <p:cTn dur="500" fill="hold" id="57"/>
                                        <p:tgtEl>
                                          <p:spTgt spid="10"/>
                                        </p:tgtEl>
                                        <p:attrNameLst>
                                          <p:attrName>ppt_x</p:attrName>
                                        </p:attrNameLst>
                                      </p:cBhvr>
                                      <p:tavLst>
                                        <p:tav tm="0">
                                          <p:val>
                                            <p:strVal val="1+#ppt_w/2"/>
                                          </p:val>
                                        </p:tav>
                                        <p:tav tm="100000">
                                          <p:val>
                                            <p:strVal val="#ppt_x"/>
                                          </p:val>
                                        </p:tav>
                                      </p:tavLst>
                                    </p:anim>
                                    <p:anim calcmode="lin" valueType="num">
                                      <p:cBhvr additive="base">
                                        <p:cTn dur="500" fill="hold" id="58"/>
                                        <p:tgtEl>
                                          <p:spTgt spid="10"/>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7000"/>
                            </p:stCondLst>
                            <p:childTnLst>
                              <p:par>
                                <p:cTn fill="hold" grpId="0" id="60" nodeType="afterEffect" presetClass="entr" presetID="42" presetSubtype="0">
                                  <p:stCondLst>
                                    <p:cond delay="0"/>
                                  </p:stCondLst>
                                  <p:childTnLst>
                                    <p:set>
                                      <p:cBhvr>
                                        <p:cTn dur="1" fill="hold" id="61">
                                          <p:stCondLst>
                                            <p:cond delay="0"/>
                                          </p:stCondLst>
                                        </p:cTn>
                                        <p:tgtEl>
                                          <p:spTgt spid="11"/>
                                        </p:tgtEl>
                                        <p:attrNameLst>
                                          <p:attrName>style.visibility</p:attrName>
                                        </p:attrNameLst>
                                      </p:cBhvr>
                                      <p:to>
                                        <p:strVal val="visible"/>
                                      </p:to>
                                    </p:set>
                                    <p:animEffect filter="fade" transition="in">
                                      <p:cBhvr>
                                        <p:cTn dur="1000" id="62"/>
                                        <p:tgtEl>
                                          <p:spTgt spid="11"/>
                                        </p:tgtEl>
                                      </p:cBhvr>
                                    </p:animEffect>
                                    <p:anim calcmode="lin" valueType="num">
                                      <p:cBhvr>
                                        <p:cTn dur="1000" fill="hold" id="63"/>
                                        <p:tgtEl>
                                          <p:spTgt spid="11"/>
                                        </p:tgtEl>
                                        <p:attrNameLst>
                                          <p:attrName>ppt_x</p:attrName>
                                        </p:attrNameLst>
                                      </p:cBhvr>
                                      <p:tavLst>
                                        <p:tav tm="0">
                                          <p:val>
                                            <p:strVal val="#ppt_x"/>
                                          </p:val>
                                        </p:tav>
                                        <p:tav tm="100000">
                                          <p:val>
                                            <p:strVal val="#ppt_x"/>
                                          </p:val>
                                        </p:tav>
                                      </p:tavLst>
                                    </p:anim>
                                    <p:anim calcmode="lin" valueType="num">
                                      <p:cBhvr>
                                        <p:cTn dur="1000" fill="hold" id="64"/>
                                        <p:tgtEl>
                                          <p:spTgt spid="11"/>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000"/>
                            </p:stCondLst>
                            <p:childTnLst>
                              <p:par>
                                <p:cTn fill="hold" grpId="0" id="66" nodeType="afterEffect" presetClass="entr" presetID="2" presetSubtype="2">
                                  <p:stCondLst>
                                    <p:cond delay="0"/>
                                  </p:stCondLst>
                                  <p:childTnLst>
                                    <p:set>
                                      <p:cBhvr>
                                        <p:cTn dur="1" fill="hold" id="67">
                                          <p:stCondLst>
                                            <p:cond delay="0"/>
                                          </p:stCondLst>
                                        </p:cTn>
                                        <p:tgtEl>
                                          <p:spTgt spid="12"/>
                                        </p:tgtEl>
                                        <p:attrNameLst>
                                          <p:attrName>style.visibility</p:attrName>
                                        </p:attrNameLst>
                                      </p:cBhvr>
                                      <p:to>
                                        <p:strVal val="visible"/>
                                      </p:to>
                                    </p:set>
                                    <p:anim calcmode="lin" valueType="num">
                                      <p:cBhvr additive="base">
                                        <p:cTn dur="500" fill="hold" id="68"/>
                                        <p:tgtEl>
                                          <p:spTgt spid="12"/>
                                        </p:tgtEl>
                                        <p:attrNameLst>
                                          <p:attrName>ppt_x</p:attrName>
                                        </p:attrNameLst>
                                      </p:cBhvr>
                                      <p:tavLst>
                                        <p:tav tm="0">
                                          <p:val>
                                            <p:strVal val="1+#ppt_w/2"/>
                                          </p:val>
                                        </p:tav>
                                        <p:tav tm="100000">
                                          <p:val>
                                            <p:strVal val="#ppt_x"/>
                                          </p:val>
                                        </p:tav>
                                      </p:tavLst>
                                    </p:anim>
                                    <p:anim calcmode="lin" valueType="num">
                                      <p:cBhvr additive="base">
                                        <p:cTn dur="500" fill="hold" id="69"/>
                                        <p:tgtEl>
                                          <p:spTgt spid="12"/>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8500"/>
                            </p:stCondLst>
                            <p:childTnLst>
                              <p:par>
                                <p:cTn fill="hold" grpId="0" id="71" nodeType="afterEffect" presetClass="entr" presetID="42" presetSubtype="0">
                                  <p:stCondLst>
                                    <p:cond delay="0"/>
                                  </p:stCondLst>
                                  <p:childTnLst>
                                    <p:set>
                                      <p:cBhvr>
                                        <p:cTn dur="1" fill="hold" id="72">
                                          <p:stCondLst>
                                            <p:cond delay="0"/>
                                          </p:stCondLst>
                                        </p:cTn>
                                        <p:tgtEl>
                                          <p:spTgt spid="13"/>
                                        </p:tgtEl>
                                        <p:attrNameLst>
                                          <p:attrName>style.visibility</p:attrName>
                                        </p:attrNameLst>
                                      </p:cBhvr>
                                      <p:to>
                                        <p:strVal val="visible"/>
                                      </p:to>
                                    </p:set>
                                    <p:animEffect filter="fade" transition="in">
                                      <p:cBhvr>
                                        <p:cTn dur="1000" id="73"/>
                                        <p:tgtEl>
                                          <p:spTgt spid="13"/>
                                        </p:tgtEl>
                                      </p:cBhvr>
                                    </p:animEffect>
                                    <p:anim calcmode="lin" valueType="num">
                                      <p:cBhvr>
                                        <p:cTn dur="1000" fill="hold" id="74"/>
                                        <p:tgtEl>
                                          <p:spTgt spid="13"/>
                                        </p:tgtEl>
                                        <p:attrNameLst>
                                          <p:attrName>ppt_x</p:attrName>
                                        </p:attrNameLst>
                                      </p:cBhvr>
                                      <p:tavLst>
                                        <p:tav tm="0">
                                          <p:val>
                                            <p:strVal val="#ppt_x"/>
                                          </p:val>
                                        </p:tav>
                                        <p:tav tm="100000">
                                          <p:val>
                                            <p:strVal val="#ppt_x"/>
                                          </p:val>
                                        </p:tav>
                                      </p:tavLst>
                                    </p:anim>
                                    <p:anim calcmode="lin" valueType="num">
                                      <p:cBhvr>
                                        <p:cTn dur="1000" fill="hold" id="75"/>
                                        <p:tgtEl>
                                          <p:spTgt spid="13"/>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9500"/>
                            </p:stCondLst>
                            <p:childTnLst>
                              <p:par>
                                <p:cTn fill="hold" grpId="0" id="77" nodeType="afterEffect" presetClass="entr" presetID="2" presetSubtype="2">
                                  <p:stCondLst>
                                    <p:cond delay="0"/>
                                  </p:stCondLst>
                                  <p:childTnLst>
                                    <p:set>
                                      <p:cBhvr>
                                        <p:cTn dur="1" fill="hold" id="78">
                                          <p:stCondLst>
                                            <p:cond delay="0"/>
                                          </p:stCondLst>
                                        </p:cTn>
                                        <p:tgtEl>
                                          <p:spTgt spid="14"/>
                                        </p:tgtEl>
                                        <p:attrNameLst>
                                          <p:attrName>style.visibility</p:attrName>
                                        </p:attrNameLst>
                                      </p:cBhvr>
                                      <p:to>
                                        <p:strVal val="visible"/>
                                      </p:to>
                                    </p:set>
                                    <p:anim calcmode="lin" valueType="num">
                                      <p:cBhvr additive="base">
                                        <p:cTn dur="500" fill="hold" id="79"/>
                                        <p:tgtEl>
                                          <p:spTgt spid="14"/>
                                        </p:tgtEl>
                                        <p:attrNameLst>
                                          <p:attrName>ppt_x</p:attrName>
                                        </p:attrNameLst>
                                      </p:cBhvr>
                                      <p:tavLst>
                                        <p:tav tm="0">
                                          <p:val>
                                            <p:strVal val="1+#ppt_w/2"/>
                                          </p:val>
                                        </p:tav>
                                        <p:tav tm="100000">
                                          <p:val>
                                            <p:strVal val="#ppt_x"/>
                                          </p:val>
                                        </p:tav>
                                      </p:tavLst>
                                    </p:anim>
                                    <p:anim calcmode="lin" valueType="num">
                                      <p:cBhvr additive="base">
                                        <p:cTn dur="500" fill="hold" id="80"/>
                                        <p:tgtEl>
                                          <p:spTgt spid="14"/>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10000"/>
                            </p:stCondLst>
                            <p:childTnLst>
                              <p:par>
                                <p:cTn fill="hold" grpId="0" id="82" nodeType="afterEffect" presetClass="entr" presetID="42" presetSubtype="0">
                                  <p:stCondLst>
                                    <p:cond delay="0"/>
                                  </p:stCondLst>
                                  <p:childTnLst>
                                    <p:set>
                                      <p:cBhvr>
                                        <p:cTn dur="1" fill="hold" id="83">
                                          <p:stCondLst>
                                            <p:cond delay="0"/>
                                          </p:stCondLst>
                                        </p:cTn>
                                        <p:tgtEl>
                                          <p:spTgt spid="15"/>
                                        </p:tgtEl>
                                        <p:attrNameLst>
                                          <p:attrName>style.visibility</p:attrName>
                                        </p:attrNameLst>
                                      </p:cBhvr>
                                      <p:to>
                                        <p:strVal val="visible"/>
                                      </p:to>
                                    </p:set>
                                    <p:animEffect filter="fade" transition="in">
                                      <p:cBhvr>
                                        <p:cTn dur="1000" id="84"/>
                                        <p:tgtEl>
                                          <p:spTgt spid="15"/>
                                        </p:tgtEl>
                                      </p:cBhvr>
                                    </p:animEffect>
                                    <p:anim calcmode="lin" valueType="num">
                                      <p:cBhvr>
                                        <p:cTn dur="1000" fill="hold" id="85"/>
                                        <p:tgtEl>
                                          <p:spTgt spid="15"/>
                                        </p:tgtEl>
                                        <p:attrNameLst>
                                          <p:attrName>ppt_x</p:attrName>
                                        </p:attrNameLst>
                                      </p:cBhvr>
                                      <p:tavLst>
                                        <p:tav tm="0">
                                          <p:val>
                                            <p:strVal val="#ppt_x"/>
                                          </p:val>
                                        </p:tav>
                                        <p:tav tm="100000">
                                          <p:val>
                                            <p:strVal val="#ppt_x"/>
                                          </p:val>
                                        </p:tav>
                                      </p:tavLst>
                                    </p:anim>
                                    <p:anim calcmode="lin" valueType="num">
                                      <p:cBhvr>
                                        <p:cTn dur="1000" fill="hold" id="86"/>
                                        <p:tgtEl>
                                          <p:spTgt spid="15"/>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1000"/>
                            </p:stCondLst>
                            <p:childTnLst>
                              <p:par>
                                <p:cTn fill="hold" grpId="0" id="88" nodeType="afterEffect" presetClass="entr" presetID="2" presetSubtype="2">
                                  <p:stCondLst>
                                    <p:cond delay="0"/>
                                  </p:stCondLst>
                                  <p:childTnLst>
                                    <p:set>
                                      <p:cBhvr>
                                        <p:cTn dur="1" fill="hold" id="89">
                                          <p:stCondLst>
                                            <p:cond delay="0"/>
                                          </p:stCondLst>
                                        </p:cTn>
                                        <p:tgtEl>
                                          <p:spTgt spid="16"/>
                                        </p:tgtEl>
                                        <p:attrNameLst>
                                          <p:attrName>style.visibility</p:attrName>
                                        </p:attrNameLst>
                                      </p:cBhvr>
                                      <p:to>
                                        <p:strVal val="visible"/>
                                      </p:to>
                                    </p:set>
                                    <p:anim calcmode="lin" valueType="num">
                                      <p:cBhvr additive="base">
                                        <p:cTn dur="500" fill="hold" id="90"/>
                                        <p:tgtEl>
                                          <p:spTgt spid="16"/>
                                        </p:tgtEl>
                                        <p:attrNameLst>
                                          <p:attrName>ppt_x</p:attrName>
                                        </p:attrNameLst>
                                      </p:cBhvr>
                                      <p:tavLst>
                                        <p:tav tm="0">
                                          <p:val>
                                            <p:strVal val="1+#ppt_w/2"/>
                                          </p:val>
                                        </p:tav>
                                        <p:tav tm="100000">
                                          <p:val>
                                            <p:strVal val="#ppt_x"/>
                                          </p:val>
                                        </p:tav>
                                      </p:tavLst>
                                    </p:anim>
                                    <p:anim calcmode="lin" valueType="num">
                                      <p:cBhvr additive="base">
                                        <p:cTn dur="500" fill="hold" id="91"/>
                                        <p:tgtEl>
                                          <p:spTgt spid="16"/>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11500"/>
                            </p:stCondLst>
                            <p:childTnLst>
                              <p:par>
                                <p:cTn fill="hold" grpId="0" id="93" nodeType="afterEffect" presetClass="entr" presetID="42" presetSubtype="0">
                                  <p:stCondLst>
                                    <p:cond delay="0"/>
                                  </p:stCondLst>
                                  <p:childTnLst>
                                    <p:set>
                                      <p:cBhvr>
                                        <p:cTn dur="1" fill="hold" id="94">
                                          <p:stCondLst>
                                            <p:cond delay="0"/>
                                          </p:stCondLst>
                                        </p:cTn>
                                        <p:tgtEl>
                                          <p:spTgt spid="17"/>
                                        </p:tgtEl>
                                        <p:attrNameLst>
                                          <p:attrName>style.visibility</p:attrName>
                                        </p:attrNameLst>
                                      </p:cBhvr>
                                      <p:to>
                                        <p:strVal val="visible"/>
                                      </p:to>
                                    </p:set>
                                    <p:animEffect filter="fade" transition="in">
                                      <p:cBhvr>
                                        <p:cTn dur="1000" id="95"/>
                                        <p:tgtEl>
                                          <p:spTgt spid="17"/>
                                        </p:tgtEl>
                                      </p:cBhvr>
                                    </p:animEffect>
                                    <p:anim calcmode="lin" valueType="num">
                                      <p:cBhvr>
                                        <p:cTn dur="1000" fill="hold" id="96"/>
                                        <p:tgtEl>
                                          <p:spTgt spid="17"/>
                                        </p:tgtEl>
                                        <p:attrNameLst>
                                          <p:attrName>ppt_x</p:attrName>
                                        </p:attrNameLst>
                                      </p:cBhvr>
                                      <p:tavLst>
                                        <p:tav tm="0">
                                          <p:val>
                                            <p:strVal val="#ppt_x"/>
                                          </p:val>
                                        </p:tav>
                                        <p:tav tm="100000">
                                          <p:val>
                                            <p:strVal val="#ppt_x"/>
                                          </p:val>
                                        </p:tav>
                                      </p:tavLst>
                                    </p:anim>
                                    <p:anim calcmode="lin" valueType="num">
                                      <p:cBhvr>
                                        <p:cTn dur="1000" fill="hold" id="97"/>
                                        <p:tgtEl>
                                          <p:spTgt spid="17"/>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12500"/>
                            </p:stCondLst>
                            <p:childTnLst>
                              <p:par>
                                <p:cTn fill="hold" grpId="0" id="99" nodeType="afterEffect" presetClass="entr" presetID="2" presetSubtype="2">
                                  <p:stCondLst>
                                    <p:cond delay="0"/>
                                  </p:stCondLst>
                                  <p:childTnLst>
                                    <p:set>
                                      <p:cBhvr>
                                        <p:cTn dur="1" fill="hold" id="100">
                                          <p:stCondLst>
                                            <p:cond delay="0"/>
                                          </p:stCondLst>
                                        </p:cTn>
                                        <p:tgtEl>
                                          <p:spTgt spid="18"/>
                                        </p:tgtEl>
                                        <p:attrNameLst>
                                          <p:attrName>style.visibility</p:attrName>
                                        </p:attrNameLst>
                                      </p:cBhvr>
                                      <p:to>
                                        <p:strVal val="visible"/>
                                      </p:to>
                                    </p:set>
                                    <p:anim calcmode="lin" valueType="num">
                                      <p:cBhvr additive="base">
                                        <p:cTn dur="500" fill="hold" id="101"/>
                                        <p:tgtEl>
                                          <p:spTgt spid="18"/>
                                        </p:tgtEl>
                                        <p:attrNameLst>
                                          <p:attrName>ppt_x</p:attrName>
                                        </p:attrNameLst>
                                      </p:cBhvr>
                                      <p:tavLst>
                                        <p:tav tm="0">
                                          <p:val>
                                            <p:strVal val="1+#ppt_w/2"/>
                                          </p:val>
                                        </p:tav>
                                        <p:tav tm="100000">
                                          <p:val>
                                            <p:strVal val="#ppt_x"/>
                                          </p:val>
                                        </p:tav>
                                      </p:tavLst>
                                    </p:anim>
                                    <p:anim calcmode="lin" valueType="num">
                                      <p:cBhvr additive="base">
                                        <p:cTn dur="500" fill="hold" id="102"/>
                                        <p:tgtEl>
                                          <p:spTgt spid="18"/>
                                        </p:tgtEl>
                                        <p:attrNameLst>
                                          <p:attrName>ppt_y</p:attrName>
                                        </p:attrNameLst>
                                      </p:cBhvr>
                                      <p:tavLst>
                                        <p:tav tm="0">
                                          <p:val>
                                            <p:strVal val="#ppt_y"/>
                                          </p:val>
                                        </p:tav>
                                        <p:tav tm="100000">
                                          <p:val>
                                            <p:strVal val="#ppt_y"/>
                                          </p:val>
                                        </p:tav>
                                      </p:tavLst>
                                    </p:anim>
                                  </p:childTnLst>
                                </p:cTn>
                              </p:par>
                            </p:childTnLst>
                          </p:cTn>
                        </p:par>
                        <p:par>
                          <p:cTn fill="hold" id="103" nodeType="afterGroup">
                            <p:stCondLst>
                              <p:cond delay="13000"/>
                            </p:stCondLst>
                            <p:childTnLst>
                              <p:par>
                                <p:cTn fill="hold" grpId="0" id="104" nodeType="afterEffect" presetClass="entr" presetID="42" presetSubtype="0">
                                  <p:stCondLst>
                                    <p:cond delay="0"/>
                                  </p:stCondLst>
                                  <p:childTnLst>
                                    <p:set>
                                      <p:cBhvr>
                                        <p:cTn dur="1" fill="hold" id="105">
                                          <p:stCondLst>
                                            <p:cond delay="0"/>
                                          </p:stCondLst>
                                        </p:cTn>
                                        <p:tgtEl>
                                          <p:spTgt spid="19"/>
                                        </p:tgtEl>
                                        <p:attrNameLst>
                                          <p:attrName>style.visibility</p:attrName>
                                        </p:attrNameLst>
                                      </p:cBhvr>
                                      <p:to>
                                        <p:strVal val="visible"/>
                                      </p:to>
                                    </p:set>
                                    <p:animEffect filter="fade" transition="in">
                                      <p:cBhvr>
                                        <p:cTn dur="1000" id="106"/>
                                        <p:tgtEl>
                                          <p:spTgt spid="19"/>
                                        </p:tgtEl>
                                      </p:cBhvr>
                                    </p:animEffect>
                                    <p:anim calcmode="lin" valueType="num">
                                      <p:cBhvr>
                                        <p:cTn dur="1000" fill="hold" id="107"/>
                                        <p:tgtEl>
                                          <p:spTgt spid="19"/>
                                        </p:tgtEl>
                                        <p:attrNameLst>
                                          <p:attrName>ppt_x</p:attrName>
                                        </p:attrNameLst>
                                      </p:cBhvr>
                                      <p:tavLst>
                                        <p:tav tm="0">
                                          <p:val>
                                            <p:strVal val="#ppt_x"/>
                                          </p:val>
                                        </p:tav>
                                        <p:tav tm="100000">
                                          <p:val>
                                            <p:strVal val="#ppt_x"/>
                                          </p:val>
                                        </p:tav>
                                      </p:tavLst>
                                    </p:anim>
                                    <p:anim calcmode="lin" valueType="num">
                                      <p:cBhvr>
                                        <p:cTn dur="1000" fill="hold" id="108"/>
                                        <p:tgtEl>
                                          <p:spTgt spid="19"/>
                                        </p:tgtEl>
                                        <p:attrNameLst>
                                          <p:attrName>ppt_y</p:attrName>
                                        </p:attrNameLst>
                                      </p:cBhvr>
                                      <p:tavLst>
                                        <p:tav tm="0">
                                          <p:val>
                                            <p:strVal val="#ppt_y+.1"/>
                                          </p:val>
                                        </p:tav>
                                        <p:tav tm="100000">
                                          <p:val>
                                            <p:strVal val="#ppt_y"/>
                                          </p:val>
                                        </p:tav>
                                      </p:tavLst>
                                    </p:anim>
                                  </p:childTnLst>
                                </p:cTn>
                              </p:par>
                            </p:childTnLst>
                          </p:cTn>
                        </p:par>
                        <p:par>
                          <p:cTn fill="hold" id="109" nodeType="afterGroup">
                            <p:stCondLst>
                              <p:cond delay="14000"/>
                            </p:stCondLst>
                            <p:childTnLst>
                              <p:par>
                                <p:cTn fill="hold" grpId="0" id="110" nodeType="afterEffect" presetClass="entr" presetID="2" presetSubtype="2">
                                  <p:stCondLst>
                                    <p:cond delay="0"/>
                                  </p:stCondLst>
                                  <p:childTnLst>
                                    <p:set>
                                      <p:cBhvr>
                                        <p:cTn dur="1" fill="hold" id="111">
                                          <p:stCondLst>
                                            <p:cond delay="0"/>
                                          </p:stCondLst>
                                        </p:cTn>
                                        <p:tgtEl>
                                          <p:spTgt spid="20"/>
                                        </p:tgtEl>
                                        <p:attrNameLst>
                                          <p:attrName>style.visibility</p:attrName>
                                        </p:attrNameLst>
                                      </p:cBhvr>
                                      <p:to>
                                        <p:strVal val="visible"/>
                                      </p:to>
                                    </p:set>
                                    <p:anim calcmode="lin" valueType="num">
                                      <p:cBhvr additive="base">
                                        <p:cTn dur="500" fill="hold" id="112"/>
                                        <p:tgtEl>
                                          <p:spTgt spid="20"/>
                                        </p:tgtEl>
                                        <p:attrNameLst>
                                          <p:attrName>ppt_x</p:attrName>
                                        </p:attrNameLst>
                                      </p:cBhvr>
                                      <p:tavLst>
                                        <p:tav tm="0">
                                          <p:val>
                                            <p:strVal val="1+#ppt_w/2"/>
                                          </p:val>
                                        </p:tav>
                                        <p:tav tm="100000">
                                          <p:val>
                                            <p:strVal val="#ppt_x"/>
                                          </p:val>
                                        </p:tav>
                                      </p:tavLst>
                                    </p:anim>
                                    <p:anim calcmode="lin" valueType="num">
                                      <p:cBhvr additive="base">
                                        <p:cTn dur="500" fill="hold" id="113"/>
                                        <p:tgtEl>
                                          <p:spTgt spid="20"/>
                                        </p:tgtEl>
                                        <p:attrNameLst>
                                          <p:attrName>ppt_y</p:attrName>
                                        </p:attrNameLst>
                                      </p:cBhvr>
                                      <p:tavLst>
                                        <p:tav tm="0">
                                          <p:val>
                                            <p:strVal val="#ppt_y"/>
                                          </p:val>
                                        </p:tav>
                                        <p:tav tm="100000">
                                          <p:val>
                                            <p:strVal val="#ppt_y"/>
                                          </p:val>
                                        </p:tav>
                                      </p:tavLst>
                                    </p:anim>
                                  </p:childTnLst>
                                </p:cTn>
                              </p:par>
                            </p:childTnLst>
                          </p:cTn>
                        </p:par>
                        <p:par>
                          <p:cTn fill="hold" id="114" nodeType="afterGroup">
                            <p:stCondLst>
                              <p:cond delay="14500"/>
                            </p:stCondLst>
                            <p:childTnLst>
                              <p:par>
                                <p:cTn fill="hold" grpId="0" id="115" nodeType="afterEffect" presetClass="entr" presetID="42" presetSubtype="0">
                                  <p:stCondLst>
                                    <p:cond delay="0"/>
                                  </p:stCondLst>
                                  <p:childTnLst>
                                    <p:set>
                                      <p:cBhvr>
                                        <p:cTn dur="1" fill="hold" id="116">
                                          <p:stCondLst>
                                            <p:cond delay="0"/>
                                          </p:stCondLst>
                                        </p:cTn>
                                        <p:tgtEl>
                                          <p:spTgt spid="21"/>
                                        </p:tgtEl>
                                        <p:attrNameLst>
                                          <p:attrName>style.visibility</p:attrName>
                                        </p:attrNameLst>
                                      </p:cBhvr>
                                      <p:to>
                                        <p:strVal val="visible"/>
                                      </p:to>
                                    </p:set>
                                    <p:animEffect filter="fade" transition="in">
                                      <p:cBhvr>
                                        <p:cTn dur="1000" id="117"/>
                                        <p:tgtEl>
                                          <p:spTgt spid="21"/>
                                        </p:tgtEl>
                                      </p:cBhvr>
                                    </p:animEffect>
                                    <p:anim calcmode="lin" valueType="num">
                                      <p:cBhvr>
                                        <p:cTn dur="1000" fill="hold" id="118"/>
                                        <p:tgtEl>
                                          <p:spTgt spid="21"/>
                                        </p:tgtEl>
                                        <p:attrNameLst>
                                          <p:attrName>ppt_x</p:attrName>
                                        </p:attrNameLst>
                                      </p:cBhvr>
                                      <p:tavLst>
                                        <p:tav tm="0">
                                          <p:val>
                                            <p:strVal val="#ppt_x"/>
                                          </p:val>
                                        </p:tav>
                                        <p:tav tm="100000">
                                          <p:val>
                                            <p:strVal val="#ppt_x"/>
                                          </p:val>
                                        </p:tav>
                                      </p:tavLst>
                                    </p:anim>
                                    <p:anim calcmode="lin" valueType="num">
                                      <p:cBhvr>
                                        <p:cTn dur="1000" fill="hold" id="11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1474AAF-EAF0-4F23-B4D8-34D85ECFE6DC}"/>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7C43B985-A970-4AB5-B00A-F1F44BD1541F}"/>
                </a:ext>
              </a:extLst>
            </p:cNvPr>
            <p:cNvPicPr>
              <a:picLocks noChangeAspect="1"/>
            </p:cNvPicPr>
            <p:nvPr/>
          </p:nvPicPr>
          <p:blipFill>
            <a:blip r:embed="rId3">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79C03E83-AB84-46AF-B61B-BA9D2D10DD40}"/>
                </a:ext>
              </a:extLst>
            </p:cNvPr>
            <p:cNvPicPr>
              <a:picLocks noChangeAspect="1"/>
            </p:cNvPicPr>
            <p:nvPr/>
          </p:nvPicPr>
          <p:blipFill>
            <a:blip r:embed="rId4">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21F96993-F990-453B-A7AA-353071FE771B}"/>
                </a:ext>
              </a:extLst>
            </p:cNvPr>
            <p:cNvPicPr>
              <a:picLocks noChangeAspect="1"/>
            </p:cNvPicPr>
            <p:nvPr/>
          </p:nvPicPr>
          <p:blipFill>
            <a:blip r:embed="rId3">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77D39E90-2503-4960-B4C6-499B85EE9858}"/>
                </a:ext>
              </a:extLst>
            </p:cNvPr>
            <p:cNvPicPr>
              <a:picLocks noChangeAspect="1"/>
            </p:cNvPicPr>
            <p:nvPr/>
          </p:nvPicPr>
          <p:blipFill>
            <a:blip r:embed="rId4">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E091E295-B9B3-4406-8142-EC5D42EC2EAC}"/>
                </a:ext>
              </a:extLst>
            </p:cNvPr>
            <p:cNvPicPr>
              <a:picLocks noChangeAspect="1"/>
            </p:cNvPicPr>
            <p:nvPr/>
          </p:nvPicPr>
          <p:blipFill>
            <a:blip r:embed="rId3">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8B4E12E9-B0E7-4F64-A476-8701110276E3}"/>
                </a:ext>
              </a:extLst>
            </p:cNvPr>
            <p:cNvPicPr>
              <a:picLocks noChangeAspect="1"/>
            </p:cNvPicPr>
            <p:nvPr/>
          </p:nvPicPr>
          <p:blipFill>
            <a:blip r:embed="rId4">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331E20BD-0605-4022-B76E-4144CF109C8C}"/>
                </a:ext>
              </a:extLst>
            </p:cNvPr>
            <p:cNvPicPr>
              <a:picLocks noChangeAspect="1"/>
            </p:cNvPicPr>
            <p:nvPr/>
          </p:nvPicPr>
          <p:blipFill>
            <a:blip r:embed="rId4">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D9A8287D-4FF2-443E-9931-E822B9DBF1EE}"/>
              </a:ext>
            </a:extLst>
          </p:cNvPr>
          <p:cNvPicPr>
            <a:picLocks noChangeAspect="1"/>
          </p:cNvPicPr>
          <p:nvPr/>
        </p:nvPicPr>
        <p:blipFill>
          <a:blip r:embed="rId5">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D312CFCB-F2F5-487F-9806-091574E76B9C}"/>
              </a:ext>
            </a:extLst>
          </p:cNvPr>
          <p:cNvPicPr>
            <a:picLocks noChangeAspect="1"/>
          </p:cNvPicPr>
          <p:nvPr/>
        </p:nvPicPr>
        <p:blipFill>
          <a:blip r:embed="rId6">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文本框 13">
            <a:extLst>
              <a:ext uri="{FF2B5EF4-FFF2-40B4-BE49-F238E27FC236}">
                <a16:creationId xmlns:a16="http://schemas.microsoft.com/office/drawing/2014/main" id="{70F5A743-6740-44AB-B18F-45F8C0A8EBB5}"/>
              </a:ext>
            </a:extLst>
          </p:cNvPr>
          <p:cNvSpPr txBox="1"/>
          <p:nvPr/>
        </p:nvSpPr>
        <p:spPr>
          <a:xfrm>
            <a:off x="627055" y="2594332"/>
            <a:ext cx="5202245" cy="2103120"/>
          </a:xfrm>
          <a:prstGeom prst="rect">
            <a:avLst/>
          </a:prstGeom>
          <a:noFill/>
        </p:spPr>
        <p:txBody>
          <a:bodyPr rtlCol="0" wrap="square">
            <a:spAutoFit/>
            <a:scene3d>
              <a:camera prst="orthographicFront"/>
              <a:lightRig dir="t" rig="threePt"/>
            </a:scene3d>
            <a:sp3d contourW="12700"/>
          </a:bodyPr>
          <a:lstStyle/>
          <a:p>
            <a:pPr lvl="0">
              <a:defRPr/>
            </a:pPr>
            <a:r>
              <a:rPr altLang="en-US" lang="zh-CN" spc="-300" sz="6600">
                <a:solidFill>
                  <a:schemeClr val="tx1">
                    <a:lumMod val="75000"/>
                    <a:lumOff val="25000"/>
                  </a:schemeClr>
                </a:solidFill>
                <a:latin charset="-122" panose="00020600040101010101" pitchFamily="18" typeface="汉仪铸字比心体W"/>
                <a:ea charset="-122" panose="00020600040101010101" pitchFamily="18" typeface="汉仪铸字比心体W"/>
                <a:cs charset="0" panose="020b0604020202020204" pitchFamily="34" typeface="Arial"/>
                <a:sym typeface="+mn-lt"/>
              </a:rPr>
              <a:t>浓雾天气安全驾驶</a:t>
            </a:r>
          </a:p>
        </p:txBody>
      </p:sp>
      <p:sp>
        <p:nvSpPr>
          <p:cNvPr id="15" name="文本框 14">
            <a:extLst>
              <a:ext uri="{FF2B5EF4-FFF2-40B4-BE49-F238E27FC236}">
                <a16:creationId xmlns:a16="http://schemas.microsoft.com/office/drawing/2014/main" id="{8D28CFFD-5186-4D86-9007-6F46AB0C1504}"/>
              </a:ext>
            </a:extLst>
          </p:cNvPr>
          <p:cNvSpPr txBox="1"/>
          <p:nvPr/>
        </p:nvSpPr>
        <p:spPr>
          <a:xfrm>
            <a:off x="760405" y="4698879"/>
            <a:ext cx="5970595"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1400" u="none">
                <a:ln>
                  <a:noFill/>
                </a:ln>
                <a:solidFill>
                  <a:srgbClr val="000000">
                    <a:lumMod val="85000"/>
                    <a:lumOff val="15000"/>
                  </a:srgbClr>
                </a:solidFill>
                <a:effectLst/>
                <a:uLnTx/>
                <a:uFillTx/>
                <a:latin typeface="+mn-ea"/>
                <a:cs typeface="+mn-ea"/>
                <a:sym typeface="+mn-lt"/>
              </a:rPr>
              <a:t>The user can demonstrate on a projector or computer, or print the presentation and make it into a film to be used in a wider field</a:t>
            </a:r>
          </a:p>
        </p:txBody>
      </p:sp>
      <p:sp>
        <p:nvSpPr>
          <p:cNvPr id="16" name="文本框 15">
            <a:extLst>
              <a:ext uri="{FF2B5EF4-FFF2-40B4-BE49-F238E27FC236}">
                <a16:creationId xmlns:a16="http://schemas.microsoft.com/office/drawing/2014/main" id="{7D545FCA-EBE3-4C5B-A343-47E94B886CCE}"/>
              </a:ext>
            </a:extLst>
          </p:cNvPr>
          <p:cNvSpPr txBox="1"/>
          <p:nvPr/>
        </p:nvSpPr>
        <p:spPr>
          <a:xfrm>
            <a:off x="760405" y="1340298"/>
            <a:ext cx="3230880"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000" u="none">
                <a:ln>
                  <a:noFill/>
                </a:ln>
                <a:solidFill>
                  <a:srgbClr val="E2392B"/>
                </a:solidFill>
                <a:effectLst/>
                <a:uLnTx/>
                <a:uFillTx/>
                <a:latin charset="-122" panose="00020600040101010101" pitchFamily="18" typeface="汉仪铸字比心体W"/>
                <a:ea charset="-122" panose="00020600040101010101" pitchFamily="18" typeface="汉仪铸字比心体W"/>
                <a:cs typeface="+mn-ea"/>
                <a:sym typeface="+mn-lt"/>
              </a:rPr>
              <a:t>第五章</a:t>
            </a:r>
          </a:p>
        </p:txBody>
      </p:sp>
      <p:pic>
        <p:nvPicPr>
          <p:cNvPr id="18" name="图片 17">
            <a:extLst>
              <a:ext uri="{FF2B5EF4-FFF2-40B4-BE49-F238E27FC236}">
                <a16:creationId xmlns:a16="http://schemas.microsoft.com/office/drawing/2014/main" id="{E81C34C5-9C58-4689-B3B7-D0F66D9C7874}"/>
              </a:ext>
            </a:extLst>
          </p:cNvPr>
          <p:cNvPicPr>
            <a:picLocks noChangeAspect="1"/>
          </p:cNvPicPr>
          <p:nvPr/>
        </p:nvPicPr>
        <p:blipFill>
          <a:blip r:embed="rId7">
            <a:extLst>
              <a:ext uri="{28A0092B-C50C-407E-A947-70E740481C1C}">
                <a14:useLocalDpi val="0"/>
              </a:ext>
            </a:extLst>
          </a:blip>
          <a:stretch>
            <a:fillRect/>
          </a:stretch>
        </p:blipFill>
        <p:spPr>
          <a:xfrm>
            <a:off x="6864351" y="968346"/>
            <a:ext cx="4654550" cy="4654550"/>
          </a:xfrm>
          <a:prstGeom prst="rect">
            <a:avLst/>
          </a:prstGeom>
        </p:spPr>
      </p:pic>
    </p:spTree>
    <p:extLst>
      <p:ext uri="{BB962C8B-B14F-4D97-AF65-F5344CB8AC3E}">
        <p14:creationId val="4119158454"/>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15">
            <a:extLst>
              <a:ext uri="{FF2B5EF4-FFF2-40B4-BE49-F238E27FC236}">
                <a16:creationId xmlns:a16="http://schemas.microsoft.com/office/drawing/2014/main" id="{703ECD92-84AF-4473-9989-1BD243001407}"/>
              </a:ext>
            </a:extLst>
          </p:cNvPr>
          <p:cNvSpPr/>
          <p:nvPr/>
        </p:nvSpPr>
        <p:spPr>
          <a:xfrm>
            <a:off x="684854" y="1602975"/>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01</a:t>
            </a:r>
          </a:p>
        </p:txBody>
      </p:sp>
      <p:sp>
        <p:nvSpPr>
          <p:cNvPr id="3" name="文本框 2">
            <a:extLst>
              <a:ext uri="{FF2B5EF4-FFF2-40B4-BE49-F238E27FC236}">
                <a16:creationId xmlns:a16="http://schemas.microsoft.com/office/drawing/2014/main" id="{F6D6EE48-DD43-4753-B104-4CFFEF085678}"/>
              </a:ext>
            </a:extLst>
          </p:cNvPr>
          <p:cNvSpPr txBox="1"/>
          <p:nvPr/>
        </p:nvSpPr>
        <p:spPr>
          <a:xfrm>
            <a:off x="1448733" y="1602975"/>
            <a:ext cx="3034367" cy="1188720"/>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lang="zh-CN" sz="2000">
                <a:solidFill>
                  <a:schemeClr val="tx1">
                    <a:lumMod val="75000"/>
                    <a:lumOff val="25000"/>
                  </a:schemeClr>
                </a:solidFill>
                <a:cs typeface="+mn-ea"/>
                <a:sym typeface="+mn-lt"/>
              </a:rPr>
              <a:t>雾太大，能见度太低时，要暂停行驶，待能见度恢复到一定程度时再行驶；</a:t>
            </a:r>
          </a:p>
        </p:txBody>
      </p:sp>
      <p:sp>
        <p:nvSpPr>
          <p:cNvPr id="4" name="Rounded Rectangle 15">
            <a:extLst>
              <a:ext uri="{FF2B5EF4-FFF2-40B4-BE49-F238E27FC236}">
                <a16:creationId xmlns:a16="http://schemas.microsoft.com/office/drawing/2014/main" id="{CAF939A4-515D-4CA2-9EE2-B69F553E5C87}"/>
              </a:ext>
            </a:extLst>
          </p:cNvPr>
          <p:cNvSpPr/>
          <p:nvPr/>
        </p:nvSpPr>
        <p:spPr>
          <a:xfrm>
            <a:off x="684854" y="4158157"/>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02</a:t>
            </a:r>
          </a:p>
        </p:txBody>
      </p:sp>
      <p:sp>
        <p:nvSpPr>
          <p:cNvPr id="5" name="文本框 4">
            <a:extLst>
              <a:ext uri="{FF2B5EF4-FFF2-40B4-BE49-F238E27FC236}">
                <a16:creationId xmlns:a16="http://schemas.microsoft.com/office/drawing/2014/main" id="{DD95B2E3-09DC-4454-9D85-AB70B60FAB32}"/>
              </a:ext>
            </a:extLst>
          </p:cNvPr>
          <p:cNvSpPr txBox="1"/>
          <p:nvPr/>
        </p:nvSpPr>
        <p:spPr>
          <a:xfrm>
            <a:off x="1448733" y="4158157"/>
            <a:ext cx="3034367" cy="1920240"/>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lang="zh-CN" sz="2000">
                <a:solidFill>
                  <a:schemeClr val="tx1">
                    <a:lumMod val="75000"/>
                    <a:lumOff val="25000"/>
                  </a:schemeClr>
                </a:solidFill>
                <a:cs typeface="+mn-ea"/>
                <a:sym typeface="+mn-lt"/>
              </a:rPr>
              <a:t>适当减速行驶，打开防雾灯及前后小 灯和宽灯，沿路右侧行驶，但不要太靠边，以免与路边行人及其他障碍发生碰撞; </a:t>
            </a:r>
          </a:p>
        </p:txBody>
      </p:sp>
      <p:sp>
        <p:nvSpPr>
          <p:cNvPr id="12" name="Rounded Rectangle 15">
            <a:extLst>
              <a:ext uri="{FF2B5EF4-FFF2-40B4-BE49-F238E27FC236}">
                <a16:creationId xmlns:a16="http://schemas.microsoft.com/office/drawing/2014/main" id="{441309D8-7F7D-4706-8ECD-74177FAC897E}"/>
              </a:ext>
            </a:extLst>
          </p:cNvPr>
          <p:cNvSpPr/>
          <p:nvPr/>
        </p:nvSpPr>
        <p:spPr>
          <a:xfrm>
            <a:off x="8117024" y="1602975"/>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03</a:t>
            </a:r>
          </a:p>
        </p:txBody>
      </p:sp>
      <p:sp>
        <p:nvSpPr>
          <p:cNvPr id="13" name="文本框 12">
            <a:extLst>
              <a:ext uri="{FF2B5EF4-FFF2-40B4-BE49-F238E27FC236}">
                <a16:creationId xmlns:a16="http://schemas.microsoft.com/office/drawing/2014/main" id="{9471695F-B0E4-46F8-8DB6-38E53ABB5C1C}"/>
              </a:ext>
            </a:extLst>
          </p:cNvPr>
          <p:cNvSpPr txBox="1"/>
          <p:nvPr/>
        </p:nvSpPr>
        <p:spPr>
          <a:xfrm>
            <a:off x="8880902" y="1602975"/>
            <a:ext cx="2210747" cy="1188720"/>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lang="zh-CN" sz="2000">
                <a:solidFill>
                  <a:schemeClr val="tx1">
                    <a:lumMod val="75000"/>
                    <a:lumOff val="25000"/>
                  </a:schemeClr>
                </a:solidFill>
                <a:cs typeface="+mn-ea"/>
                <a:sym typeface="+mn-lt"/>
              </a:rPr>
              <a:t>行驶中多鸣喇叭，引起行人和车辆的注意；</a:t>
            </a:r>
          </a:p>
        </p:txBody>
      </p:sp>
      <p:sp>
        <p:nvSpPr>
          <p:cNvPr id="14" name="Rounded Rectangle 15">
            <a:extLst>
              <a:ext uri="{FF2B5EF4-FFF2-40B4-BE49-F238E27FC236}">
                <a16:creationId xmlns:a16="http://schemas.microsoft.com/office/drawing/2014/main" id="{507D8D3E-5C34-4B7D-A251-E16848DE832A}"/>
              </a:ext>
            </a:extLst>
          </p:cNvPr>
          <p:cNvSpPr/>
          <p:nvPr/>
        </p:nvSpPr>
        <p:spPr>
          <a:xfrm>
            <a:off x="8117024" y="4158157"/>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04</a:t>
            </a:r>
          </a:p>
        </p:txBody>
      </p:sp>
      <p:sp>
        <p:nvSpPr>
          <p:cNvPr id="15" name="文本框 14">
            <a:extLst>
              <a:ext uri="{FF2B5EF4-FFF2-40B4-BE49-F238E27FC236}">
                <a16:creationId xmlns:a16="http://schemas.microsoft.com/office/drawing/2014/main" id="{456120A1-281F-4665-8E99-BF9C405E07A4}"/>
              </a:ext>
            </a:extLst>
          </p:cNvPr>
          <p:cNvSpPr txBox="1"/>
          <p:nvPr/>
        </p:nvSpPr>
        <p:spPr>
          <a:xfrm>
            <a:off x="8880902" y="4158157"/>
            <a:ext cx="2210747" cy="1188720"/>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lang="zh-CN" sz="2000">
                <a:solidFill>
                  <a:schemeClr val="tx1">
                    <a:lumMod val="75000"/>
                    <a:lumOff val="25000"/>
                  </a:schemeClr>
                </a:solidFill>
                <a:cs typeface="+mn-ea"/>
                <a:sym typeface="+mn-lt"/>
              </a:rPr>
              <a:t>会车时用灯光示意，尽量避免超车。 </a:t>
            </a:r>
          </a:p>
        </p:txBody>
      </p:sp>
      <p:sp>
        <p:nvSpPr>
          <p:cNvPr id="22" name="Text Box 10">
            <a:extLst>
              <a:ext uri="{FF2B5EF4-FFF2-40B4-BE49-F238E27FC236}">
                <a16:creationId xmlns:a16="http://schemas.microsoft.com/office/drawing/2014/main" id="{1D1B6401-660F-406B-8441-E06752A3A022}"/>
              </a:ext>
            </a:extLst>
          </p:cNvPr>
          <p:cNvSpPr txBox="1">
            <a:spLocks noChangeArrowheads="1"/>
          </p:cNvSpPr>
          <p:nvPr/>
        </p:nvSpPr>
        <p:spPr bwMode="auto">
          <a:xfrm>
            <a:off x="5048329" y="2447614"/>
            <a:ext cx="1890770" cy="2834640"/>
          </a:xfrm>
          <a:prstGeom prst="roundRect">
            <a:avLst/>
          </a:prstGeom>
          <a:solidFill>
            <a:schemeClr val="accent1"/>
          </a:solidFill>
          <a:ln w="9525">
            <a:noFill/>
            <a:miter lim="800000"/>
          </a:ln>
        </p:spPr>
        <p:txBody>
          <a:bodyPr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eaLnBrk="1" hangingPunct="1">
              <a:lnSpc>
                <a:spcPct val="150000"/>
              </a:lnSpc>
            </a:pPr>
            <a:r>
              <a:rPr altLang="en-US" b="1" lang="zh-CN" sz="2000">
                <a:solidFill>
                  <a:schemeClr val="bg1"/>
                </a:solidFill>
                <a:latin typeface="+mn-lt"/>
                <a:ea typeface="+mn-ea"/>
                <a:cs typeface="+mn-ea"/>
                <a:sym typeface="+mn-lt"/>
              </a:rPr>
              <a:t>浓雾天气 能见度大大降低，增加发生交通事故的危险性，因此行车时应注意：</a:t>
            </a:r>
          </a:p>
        </p:txBody>
      </p:sp>
    </p:spTree>
    <p:extLst>
      <p:ext uri="{BB962C8B-B14F-4D97-AF65-F5344CB8AC3E}">
        <p14:creationId val="2480407296"/>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childTnLst>
                          </p:cTn>
                        </p:par>
                        <p:par>
                          <p:cTn fill="hold" id="10" nodeType="afterGroup">
                            <p:stCondLst>
                              <p:cond delay="500"/>
                            </p:stCondLst>
                            <p:childTnLst>
                              <p:par>
                                <p:cTn fill="hold" grpId="0"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2">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500" fill="hold" id="24"/>
                                        <p:tgtEl>
                                          <p:spTgt spid="4"/>
                                        </p:tgtEl>
                                        <p:attrNameLst>
                                          <p:attrName>ppt_x</p:attrName>
                                        </p:attrNameLst>
                                      </p:cBhvr>
                                      <p:tavLst>
                                        <p:tav tm="0">
                                          <p:val>
                                            <p:strVal val="1+#ppt_w/2"/>
                                          </p:val>
                                        </p:tav>
                                        <p:tav tm="100000">
                                          <p:val>
                                            <p:strVal val="#ppt_x"/>
                                          </p:val>
                                        </p:tav>
                                      </p:tavLst>
                                    </p:anim>
                                    <p:anim calcmode="lin" valueType="num">
                                      <p:cBhvr additive="base">
                                        <p:cTn dur="500" fill="hold" id="25"/>
                                        <p:tgtEl>
                                          <p:spTgt spid="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1+#ppt_w/2"/>
                                          </p:val>
                                        </p:tav>
                                        <p:tav tm="100000">
                                          <p:val>
                                            <p:strVal val="#ppt_x"/>
                                          </p:val>
                                        </p:tav>
                                      </p:tavLst>
                                    </p:anim>
                                    <p:anim calcmode="lin" valueType="num">
                                      <p:cBhvr additive="base">
                                        <p:cTn dur="500" fill="hold" id="36"/>
                                        <p:tgtEl>
                                          <p:spTgt spid="1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13"/>
                                        </p:tgtEl>
                                        <p:attrNameLst>
                                          <p:attrName>style.visibility</p:attrName>
                                        </p:attrNameLst>
                                      </p:cBhvr>
                                      <p:to>
                                        <p:strVal val="visible"/>
                                      </p:to>
                                    </p:set>
                                    <p:animEffect filter="fade" transition="in">
                                      <p:cBhvr>
                                        <p:cTn dur="1000" id="40"/>
                                        <p:tgtEl>
                                          <p:spTgt spid="13"/>
                                        </p:tgtEl>
                                      </p:cBhvr>
                                    </p:animEffect>
                                    <p:anim calcmode="lin" valueType="num">
                                      <p:cBhvr>
                                        <p:cTn dur="1000" fill="hold" id="41"/>
                                        <p:tgtEl>
                                          <p:spTgt spid="13"/>
                                        </p:tgtEl>
                                        <p:attrNameLst>
                                          <p:attrName>ppt_x</p:attrName>
                                        </p:attrNameLst>
                                      </p:cBhvr>
                                      <p:tavLst>
                                        <p:tav tm="0">
                                          <p:val>
                                            <p:strVal val="#ppt_x"/>
                                          </p:val>
                                        </p:tav>
                                        <p:tav tm="100000">
                                          <p:val>
                                            <p:strVal val="#ppt_x"/>
                                          </p:val>
                                        </p:tav>
                                      </p:tavLst>
                                    </p:anim>
                                    <p:anim calcmode="lin" valueType="num">
                                      <p:cBhvr>
                                        <p:cTn dur="1000" fill="hold" id="42"/>
                                        <p:tgtEl>
                                          <p:spTgt spid="1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 presetSubtype="2">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additive="base">
                                        <p:cTn dur="500" fill="hold" id="46"/>
                                        <p:tgtEl>
                                          <p:spTgt spid="14"/>
                                        </p:tgtEl>
                                        <p:attrNameLst>
                                          <p:attrName>ppt_x</p:attrName>
                                        </p:attrNameLst>
                                      </p:cBhvr>
                                      <p:tavLst>
                                        <p:tav tm="0">
                                          <p:val>
                                            <p:strVal val="1+#ppt_w/2"/>
                                          </p:val>
                                        </p:tav>
                                        <p:tav tm="100000">
                                          <p:val>
                                            <p:strVal val="#ppt_x"/>
                                          </p:val>
                                        </p:tav>
                                      </p:tavLst>
                                    </p:anim>
                                    <p:anim calcmode="lin" valueType="num">
                                      <p:cBhvr additive="base">
                                        <p:cTn dur="500" fill="hold" id="47"/>
                                        <p:tgtEl>
                                          <p:spTgt spid="14"/>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42" presetSubtype="0">
                                  <p:stCondLst>
                                    <p:cond delay="0"/>
                                  </p:stCondLst>
                                  <p:childTnLst>
                                    <p:set>
                                      <p:cBhvr>
                                        <p:cTn dur="1" fill="hold" id="50">
                                          <p:stCondLst>
                                            <p:cond delay="0"/>
                                          </p:stCondLst>
                                        </p:cTn>
                                        <p:tgtEl>
                                          <p:spTgt spid="15"/>
                                        </p:tgtEl>
                                        <p:attrNameLst>
                                          <p:attrName>style.visibility</p:attrName>
                                        </p:attrNameLst>
                                      </p:cBhvr>
                                      <p:to>
                                        <p:strVal val="visible"/>
                                      </p:to>
                                    </p:set>
                                    <p:animEffect filter="fade" transition="in">
                                      <p:cBhvr>
                                        <p:cTn dur="1000" id="51"/>
                                        <p:tgtEl>
                                          <p:spTgt spid="15"/>
                                        </p:tgtEl>
                                      </p:cBhvr>
                                    </p:animEffect>
                                    <p:anim calcmode="lin" valueType="num">
                                      <p:cBhvr>
                                        <p:cTn dur="1000" fill="hold" id="52"/>
                                        <p:tgtEl>
                                          <p:spTgt spid="15"/>
                                        </p:tgtEl>
                                        <p:attrNameLst>
                                          <p:attrName>ppt_x</p:attrName>
                                        </p:attrNameLst>
                                      </p:cBhvr>
                                      <p:tavLst>
                                        <p:tav tm="0">
                                          <p:val>
                                            <p:strVal val="#ppt_x"/>
                                          </p:val>
                                        </p:tav>
                                        <p:tav tm="100000">
                                          <p:val>
                                            <p:strVal val="#ppt_x"/>
                                          </p:val>
                                        </p:tav>
                                      </p:tavLst>
                                    </p:anim>
                                    <p:anim calcmode="lin" valueType="num">
                                      <p:cBhvr>
                                        <p:cTn dur="1000" fill="hold" id="5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2"/>
      <p:bldP grpId="0" spid="13"/>
      <p:bldP grpId="0" spid="14"/>
      <p:bldP grpId="0" spid="15"/>
      <p:bldP grpId="0" spid="2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1474AAF-EAF0-4F23-B4D8-34D85ECFE6DC}"/>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7C43B985-A970-4AB5-B00A-F1F44BD1541F}"/>
                </a:ext>
              </a:extLst>
            </p:cNvPr>
            <p:cNvPicPr>
              <a:picLocks noChangeAspect="1"/>
            </p:cNvPicPr>
            <p:nvPr/>
          </p:nvPicPr>
          <p:blipFill>
            <a:blip r:embed="rId3">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79C03E83-AB84-46AF-B61B-BA9D2D10DD40}"/>
                </a:ext>
              </a:extLst>
            </p:cNvPr>
            <p:cNvPicPr>
              <a:picLocks noChangeAspect="1"/>
            </p:cNvPicPr>
            <p:nvPr/>
          </p:nvPicPr>
          <p:blipFill>
            <a:blip r:embed="rId4">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21F96993-F990-453B-A7AA-353071FE771B}"/>
                </a:ext>
              </a:extLst>
            </p:cNvPr>
            <p:cNvPicPr>
              <a:picLocks noChangeAspect="1"/>
            </p:cNvPicPr>
            <p:nvPr/>
          </p:nvPicPr>
          <p:blipFill>
            <a:blip r:embed="rId3">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77D39E90-2503-4960-B4C6-499B85EE9858}"/>
                </a:ext>
              </a:extLst>
            </p:cNvPr>
            <p:cNvPicPr>
              <a:picLocks noChangeAspect="1"/>
            </p:cNvPicPr>
            <p:nvPr/>
          </p:nvPicPr>
          <p:blipFill>
            <a:blip r:embed="rId4">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E091E295-B9B3-4406-8142-EC5D42EC2EAC}"/>
                </a:ext>
              </a:extLst>
            </p:cNvPr>
            <p:cNvPicPr>
              <a:picLocks noChangeAspect="1"/>
            </p:cNvPicPr>
            <p:nvPr/>
          </p:nvPicPr>
          <p:blipFill>
            <a:blip r:embed="rId3">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8B4E12E9-B0E7-4F64-A476-8701110276E3}"/>
                </a:ext>
              </a:extLst>
            </p:cNvPr>
            <p:cNvPicPr>
              <a:picLocks noChangeAspect="1"/>
            </p:cNvPicPr>
            <p:nvPr/>
          </p:nvPicPr>
          <p:blipFill>
            <a:blip r:embed="rId4">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331E20BD-0605-4022-B76E-4144CF109C8C}"/>
                </a:ext>
              </a:extLst>
            </p:cNvPr>
            <p:cNvPicPr>
              <a:picLocks noChangeAspect="1"/>
            </p:cNvPicPr>
            <p:nvPr/>
          </p:nvPicPr>
          <p:blipFill>
            <a:blip r:embed="rId4">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D9A8287D-4FF2-443E-9931-E822B9DBF1EE}"/>
              </a:ext>
            </a:extLst>
          </p:cNvPr>
          <p:cNvPicPr>
            <a:picLocks noChangeAspect="1"/>
          </p:cNvPicPr>
          <p:nvPr/>
        </p:nvPicPr>
        <p:blipFill>
          <a:blip r:embed="rId5">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D312CFCB-F2F5-487F-9806-091574E76B9C}"/>
              </a:ext>
            </a:extLst>
          </p:cNvPr>
          <p:cNvPicPr>
            <a:picLocks noChangeAspect="1"/>
          </p:cNvPicPr>
          <p:nvPr/>
        </p:nvPicPr>
        <p:blipFill>
          <a:blip r:embed="rId6">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文本框 13">
            <a:extLst>
              <a:ext uri="{FF2B5EF4-FFF2-40B4-BE49-F238E27FC236}">
                <a16:creationId xmlns:a16="http://schemas.microsoft.com/office/drawing/2014/main" id="{70F5A743-6740-44AB-B18F-45F8C0A8EBB5}"/>
              </a:ext>
            </a:extLst>
          </p:cNvPr>
          <p:cNvSpPr txBox="1"/>
          <p:nvPr/>
        </p:nvSpPr>
        <p:spPr>
          <a:xfrm>
            <a:off x="627055" y="2594332"/>
            <a:ext cx="6710047" cy="2103120"/>
          </a:xfrm>
          <a:prstGeom prst="rect">
            <a:avLst/>
          </a:prstGeom>
          <a:noFill/>
        </p:spPr>
        <p:txBody>
          <a:bodyPr rtlCol="0" wrap="square">
            <a:spAutoFit/>
            <a:scene3d>
              <a:camera prst="orthographicFront"/>
              <a:lightRig dir="t" rig="threePt"/>
            </a:scene3d>
            <a:sp3d contourW="12700"/>
          </a:bodyPr>
          <a:lstStyle/>
          <a:p>
            <a:pPr lvl="0">
              <a:defRPr/>
            </a:pPr>
            <a:r>
              <a:rPr altLang="en-US" lang="zh-CN" spc="-300" sz="6600">
                <a:solidFill>
                  <a:schemeClr val="tx1">
                    <a:lumMod val="75000"/>
                    <a:lumOff val="25000"/>
                  </a:schemeClr>
                </a:solidFill>
                <a:latin charset="-122" panose="00020600040101010101" pitchFamily="18" typeface="汉仪铸字比心体W"/>
                <a:ea charset="-122" panose="00020600040101010101" pitchFamily="18" typeface="汉仪铸字比心体W"/>
                <a:cs charset="0" panose="020b0604020202020204" pitchFamily="34" typeface="Arial"/>
                <a:sym typeface="+mn-lt"/>
              </a:rPr>
              <a:t>冬季行车安全自救方案实例</a:t>
            </a:r>
          </a:p>
        </p:txBody>
      </p:sp>
      <p:sp>
        <p:nvSpPr>
          <p:cNvPr id="15" name="文本框 14">
            <a:extLst>
              <a:ext uri="{FF2B5EF4-FFF2-40B4-BE49-F238E27FC236}">
                <a16:creationId xmlns:a16="http://schemas.microsoft.com/office/drawing/2014/main" id="{8D28CFFD-5186-4D86-9007-6F46AB0C1504}"/>
              </a:ext>
            </a:extLst>
          </p:cNvPr>
          <p:cNvSpPr txBox="1"/>
          <p:nvPr/>
        </p:nvSpPr>
        <p:spPr>
          <a:xfrm>
            <a:off x="760405" y="4698879"/>
            <a:ext cx="5970595"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1400" u="none">
                <a:ln>
                  <a:noFill/>
                </a:ln>
                <a:solidFill>
                  <a:srgbClr val="000000">
                    <a:lumMod val="85000"/>
                    <a:lumOff val="15000"/>
                  </a:srgbClr>
                </a:solidFill>
                <a:effectLst/>
                <a:uLnTx/>
                <a:uFillTx/>
                <a:latin typeface="+mn-ea"/>
                <a:cs typeface="+mn-ea"/>
                <a:sym typeface="+mn-lt"/>
              </a:rPr>
              <a:t>The user can demonstrate on a projector or computer, or print the presentation and make it into a film to be used in a wider field</a:t>
            </a:r>
          </a:p>
        </p:txBody>
      </p:sp>
      <p:sp>
        <p:nvSpPr>
          <p:cNvPr id="16" name="文本框 15">
            <a:extLst>
              <a:ext uri="{FF2B5EF4-FFF2-40B4-BE49-F238E27FC236}">
                <a16:creationId xmlns:a16="http://schemas.microsoft.com/office/drawing/2014/main" id="{7D545FCA-EBE3-4C5B-A343-47E94B886CCE}"/>
              </a:ext>
            </a:extLst>
          </p:cNvPr>
          <p:cNvSpPr txBox="1"/>
          <p:nvPr/>
        </p:nvSpPr>
        <p:spPr>
          <a:xfrm>
            <a:off x="760405" y="1340298"/>
            <a:ext cx="3230880"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000" u="none">
                <a:ln>
                  <a:noFill/>
                </a:ln>
                <a:solidFill>
                  <a:srgbClr val="E2392B"/>
                </a:solidFill>
                <a:effectLst/>
                <a:uLnTx/>
                <a:uFillTx/>
                <a:latin charset="-122" panose="00020600040101010101" pitchFamily="18" typeface="汉仪铸字比心体W"/>
                <a:ea charset="-122" panose="00020600040101010101" pitchFamily="18" typeface="汉仪铸字比心体W"/>
                <a:cs typeface="+mn-ea"/>
                <a:sym typeface="+mn-lt"/>
              </a:rPr>
              <a:t>第六章</a:t>
            </a:r>
          </a:p>
        </p:txBody>
      </p:sp>
      <p:pic>
        <p:nvPicPr>
          <p:cNvPr id="18" name="图片 17">
            <a:extLst>
              <a:ext uri="{FF2B5EF4-FFF2-40B4-BE49-F238E27FC236}">
                <a16:creationId xmlns:a16="http://schemas.microsoft.com/office/drawing/2014/main" id="{E81C34C5-9C58-4689-B3B7-D0F66D9C7874}"/>
              </a:ext>
            </a:extLst>
          </p:cNvPr>
          <p:cNvPicPr>
            <a:picLocks noChangeAspect="1"/>
          </p:cNvPicPr>
          <p:nvPr/>
        </p:nvPicPr>
        <p:blipFill>
          <a:blip r:embed="rId7">
            <a:extLst>
              <a:ext uri="{28A0092B-C50C-407E-A947-70E740481C1C}">
                <a14:useLocalDpi val="0"/>
              </a:ext>
            </a:extLst>
          </a:blip>
          <a:stretch>
            <a:fillRect/>
          </a:stretch>
        </p:blipFill>
        <p:spPr>
          <a:xfrm>
            <a:off x="6864351" y="968346"/>
            <a:ext cx="4654550" cy="4654550"/>
          </a:xfrm>
          <a:prstGeom prst="rect">
            <a:avLst/>
          </a:prstGeom>
        </p:spPr>
      </p:pic>
    </p:spTree>
    <p:extLst>
      <p:ext uri="{BB962C8B-B14F-4D97-AF65-F5344CB8AC3E}">
        <p14:creationId val="2210259683"/>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肘形连接符 34">
            <a:extLst>
              <a:ext uri="{FF2B5EF4-FFF2-40B4-BE49-F238E27FC236}">
                <a16:creationId xmlns:a16="http://schemas.microsoft.com/office/drawing/2014/main" id="{2E989125-6D0B-40CD-B4E1-287EA4744BE2}"/>
              </a:ext>
            </a:extLst>
          </p:cNvPr>
          <p:cNvCxnSpPr/>
          <p:nvPr/>
        </p:nvCxnSpPr>
        <p:spPr>
          <a:xfrm flipV="1">
            <a:off x="4462685" y="2142978"/>
            <a:ext cx="2527364" cy="1882922"/>
          </a:xfrm>
          <a:prstGeom prst="bentConnector3">
            <a:avLst>
              <a:gd fmla="val 58542" name="adj1"/>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5" name="肘形连接符 39">
            <a:extLst>
              <a:ext uri="{FF2B5EF4-FFF2-40B4-BE49-F238E27FC236}">
                <a16:creationId xmlns:a16="http://schemas.microsoft.com/office/drawing/2014/main" id="{9CE79473-DCB5-4E99-80E7-137E97F17F58}"/>
              </a:ext>
            </a:extLst>
          </p:cNvPr>
          <p:cNvCxnSpPr/>
          <p:nvPr/>
        </p:nvCxnSpPr>
        <p:spPr>
          <a:xfrm>
            <a:off x="4079046" y="2151974"/>
            <a:ext cx="2785203" cy="2688299"/>
          </a:xfrm>
          <a:prstGeom prst="bentConnector3">
            <a:avLst>
              <a:gd fmla="val 58208" name="adj1"/>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sp>
        <p:nvSpPr>
          <p:cNvPr id="6" name="TextBox 35">
            <a:extLst>
              <a:ext uri="{FF2B5EF4-FFF2-40B4-BE49-F238E27FC236}">
                <a16:creationId xmlns:a16="http://schemas.microsoft.com/office/drawing/2014/main" id="{8878EDAB-5165-4336-93B5-A7AA564C220D}"/>
              </a:ext>
            </a:extLst>
          </p:cNvPr>
          <p:cNvSpPr txBox="1"/>
          <p:nvPr/>
        </p:nvSpPr>
        <p:spPr>
          <a:xfrm>
            <a:off x="7021714" y="1768944"/>
            <a:ext cx="3849317" cy="457200"/>
          </a:xfrm>
          <a:prstGeom prst="rect">
            <a:avLst/>
          </a:prstGeom>
          <a:noFill/>
        </p:spPr>
        <p:txBody>
          <a:bodyPr rtlCol="0" wrap="square">
            <a:spAutoFit/>
          </a:bodyPr>
          <a:lstStyle/>
          <a:p>
            <a:pPr algn="ctr"/>
            <a:r>
              <a:rPr altLang="en-US" b="1" lang="zh-CN" sz="2400">
                <a:solidFill>
                  <a:schemeClr val="accent1"/>
                </a:solidFill>
                <a:cs typeface="+mn-ea"/>
                <a:sym typeface="+mn-lt"/>
              </a:rPr>
              <a:t>一、轮胎侧滑紧急自救方案</a:t>
            </a:r>
          </a:p>
        </p:txBody>
      </p:sp>
      <p:sp>
        <p:nvSpPr>
          <p:cNvPr id="7" name="TextBox 37">
            <a:extLst>
              <a:ext uri="{FF2B5EF4-FFF2-40B4-BE49-F238E27FC236}">
                <a16:creationId xmlns:a16="http://schemas.microsoft.com/office/drawing/2014/main" id="{93A1E58E-560D-42FF-9CE0-278F32246B58}"/>
              </a:ext>
            </a:extLst>
          </p:cNvPr>
          <p:cNvSpPr txBox="1"/>
          <p:nvPr/>
        </p:nvSpPr>
        <p:spPr>
          <a:xfrm>
            <a:off x="7021714" y="2251184"/>
            <a:ext cx="4052685" cy="1495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在行车的过程中，车辆突然侧滑，应立即松开制动踏板，同时迅速将方向盘朝侧滑的一边转动。要注意方向盘转动的幅度，以免转动过大车辆冲出路面。 </a:t>
            </a:r>
          </a:p>
        </p:txBody>
      </p:sp>
      <p:sp>
        <p:nvSpPr>
          <p:cNvPr id="8" name="TextBox 40">
            <a:extLst>
              <a:ext uri="{FF2B5EF4-FFF2-40B4-BE49-F238E27FC236}">
                <a16:creationId xmlns:a16="http://schemas.microsoft.com/office/drawing/2014/main" id="{435E6941-B724-4F05-88D5-C82BB9A60F5F}"/>
              </a:ext>
            </a:extLst>
          </p:cNvPr>
          <p:cNvSpPr txBox="1"/>
          <p:nvPr/>
        </p:nvSpPr>
        <p:spPr>
          <a:xfrm>
            <a:off x="7021714" y="4265221"/>
            <a:ext cx="4103317" cy="457200"/>
          </a:xfrm>
          <a:prstGeom prst="rect">
            <a:avLst/>
          </a:prstGeom>
          <a:noFill/>
        </p:spPr>
        <p:txBody>
          <a:bodyPr rtlCol="0" wrap="square">
            <a:spAutoFit/>
          </a:bodyPr>
          <a:lstStyle/>
          <a:p>
            <a:pPr algn="ctr"/>
            <a:r>
              <a:rPr altLang="en-US" b="1" lang="zh-CN" sz="2400">
                <a:solidFill>
                  <a:schemeClr val="accent1"/>
                </a:solidFill>
                <a:cs typeface="+mn-ea"/>
                <a:sym typeface="+mn-lt"/>
              </a:rPr>
              <a:t>一、轮胎侧滑紧急自救方案</a:t>
            </a:r>
          </a:p>
        </p:txBody>
      </p:sp>
      <p:sp>
        <p:nvSpPr>
          <p:cNvPr id="9" name="TextBox 41">
            <a:extLst>
              <a:ext uri="{FF2B5EF4-FFF2-40B4-BE49-F238E27FC236}">
                <a16:creationId xmlns:a16="http://schemas.microsoft.com/office/drawing/2014/main" id="{110F82AF-9811-45F0-B197-F1F343828E1D}"/>
              </a:ext>
            </a:extLst>
          </p:cNvPr>
          <p:cNvSpPr txBox="1"/>
          <p:nvPr/>
        </p:nvSpPr>
        <p:spPr>
          <a:xfrm>
            <a:off x="7021714" y="4747461"/>
            <a:ext cx="4103317" cy="11384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 保持冷静，采用点刹的方法，即踏在制动踏板的右脚松开，然后再踏下，快速地重复数次，便能有效地将汽车停下。</a:t>
            </a:r>
          </a:p>
        </p:txBody>
      </p:sp>
      <p:pic>
        <p:nvPicPr>
          <p:cNvPr id="3" name="图片 2">
            <a:extLst>
              <a:ext uri="{FF2B5EF4-FFF2-40B4-BE49-F238E27FC236}">
                <a16:creationId xmlns:a16="http://schemas.microsoft.com/office/drawing/2014/main" id="{C99F4F20-FD49-44DA-AE9A-DAD96282F036}"/>
              </a:ext>
            </a:extLst>
          </p:cNvPr>
          <p:cNvPicPr>
            <a:picLocks noChangeAspect="1"/>
          </p:cNvPicPr>
          <p:nvPr/>
        </p:nvPicPr>
        <p:blipFill>
          <a:blip r:embed="rId3">
            <a:extLst>
              <a:ext uri="{28A0092B-C50C-407E-A947-70E740481C1C}">
                <a14:useLocalDpi val="0"/>
              </a:ext>
            </a:extLst>
          </a:blip>
          <a:srcRect b="6302" l="16901" r="17320"/>
          <a:stretch>
            <a:fillRect/>
          </a:stretch>
        </p:blipFill>
        <p:spPr>
          <a:xfrm>
            <a:off x="571500" y="1038891"/>
            <a:ext cx="4787900" cy="4870654"/>
          </a:xfrm>
          <a:prstGeom prst="rect">
            <a:avLst/>
          </a:prstGeom>
        </p:spPr>
      </p:pic>
    </p:spTree>
    <p:extLst>
      <p:ext uri="{BB962C8B-B14F-4D97-AF65-F5344CB8AC3E}">
        <p14:creationId val="2509976551"/>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2"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ipe(up)" transition="in">
                                      <p:cBhvr>
                                        <p:cTn dur="500" id="13"/>
                                        <p:tgtEl>
                                          <p:spTgt spid="5"/>
                                        </p:tgtEl>
                                      </p:cBhvr>
                                    </p:animEffect>
                                  </p:childTnLst>
                                </p:cTn>
                              </p:par>
                              <p:par>
                                <p:cTn fill="hold" id="14" nodeType="withEffect" presetClass="entr" presetID="22" presetSubtype="4">
                                  <p:stCondLst>
                                    <p:cond delay="0"/>
                                  </p:stCondLst>
                                  <p:childTnLst>
                                    <p:set>
                                      <p:cBhvr>
                                        <p:cTn dur="1" fill="hold" id="15">
                                          <p:stCondLst>
                                            <p:cond delay="0"/>
                                          </p:stCondLst>
                                        </p:cTn>
                                        <p:tgtEl>
                                          <p:spTgt spid="4"/>
                                        </p:tgtEl>
                                        <p:attrNameLst>
                                          <p:attrName>style.visibility</p:attrName>
                                        </p:attrNameLst>
                                      </p:cBhvr>
                                      <p:to>
                                        <p:strVal val="visible"/>
                                      </p:to>
                                    </p:set>
                                    <p:animEffect filter="wipe(down)" transition="in">
                                      <p:cBhvr>
                                        <p:cTn dur="500" id="16"/>
                                        <p:tgtEl>
                                          <p:spTgt spid="4"/>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Effect filter="fade" transition="in">
                                      <p:cBhvr>
                                        <p:cTn dur="500" id="26"/>
                                        <p:tgtEl>
                                          <p:spTgt spid="7"/>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p:cTn dur="500" fill="hold" id="29"/>
                                        <p:tgtEl>
                                          <p:spTgt spid="8"/>
                                        </p:tgtEl>
                                        <p:attrNameLst>
                                          <p:attrName>ppt_w</p:attrName>
                                        </p:attrNameLst>
                                      </p:cBhvr>
                                      <p:tavLst>
                                        <p:tav tm="0">
                                          <p:val>
                                            <p:fltVal val="0"/>
                                          </p:val>
                                        </p:tav>
                                        <p:tav tm="100000">
                                          <p:val>
                                            <p:strVal val="#ppt_w"/>
                                          </p:val>
                                        </p:tav>
                                      </p:tavLst>
                                    </p:anim>
                                    <p:anim calcmode="lin" valueType="num">
                                      <p:cBhvr>
                                        <p:cTn dur="500" fill="hold" id="30"/>
                                        <p:tgtEl>
                                          <p:spTgt spid="8"/>
                                        </p:tgtEl>
                                        <p:attrNameLst>
                                          <p:attrName>ppt_h</p:attrName>
                                        </p:attrNameLst>
                                      </p:cBhvr>
                                      <p:tavLst>
                                        <p:tav tm="0">
                                          <p:val>
                                            <p:fltVal val="0"/>
                                          </p:val>
                                        </p:tav>
                                        <p:tav tm="100000">
                                          <p:val>
                                            <p:strVal val="#ppt_h"/>
                                          </p:val>
                                        </p:tav>
                                      </p:tavLst>
                                    </p:anim>
                                    <p:animEffect filter="fade" transition="in">
                                      <p:cBhvr>
                                        <p:cTn dur="500" id="31"/>
                                        <p:tgtEl>
                                          <p:spTgt spid="8"/>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9"/>
                                        </p:tgtEl>
                                        <p:attrNameLst>
                                          <p:attrName>style.visibility</p:attrName>
                                        </p:attrNameLst>
                                      </p:cBhvr>
                                      <p:to>
                                        <p:strVal val="visible"/>
                                      </p:to>
                                    </p:set>
                                    <p:anim calcmode="lin" valueType="num">
                                      <p:cBhvr>
                                        <p:cTn dur="500" fill="hold" id="34"/>
                                        <p:tgtEl>
                                          <p:spTgt spid="9"/>
                                        </p:tgtEl>
                                        <p:attrNameLst>
                                          <p:attrName>ppt_w</p:attrName>
                                        </p:attrNameLst>
                                      </p:cBhvr>
                                      <p:tavLst>
                                        <p:tav tm="0">
                                          <p:val>
                                            <p:fltVal val="0"/>
                                          </p:val>
                                        </p:tav>
                                        <p:tav tm="100000">
                                          <p:val>
                                            <p:strVal val="#ppt_w"/>
                                          </p:val>
                                        </p:tav>
                                      </p:tavLst>
                                    </p:anim>
                                    <p:anim calcmode="lin" valueType="num">
                                      <p:cBhvr>
                                        <p:cTn dur="500" fill="hold" id="35"/>
                                        <p:tgtEl>
                                          <p:spTgt spid="9"/>
                                        </p:tgtEl>
                                        <p:attrNameLst>
                                          <p:attrName>ppt_h</p:attrName>
                                        </p:attrNameLst>
                                      </p:cBhvr>
                                      <p:tavLst>
                                        <p:tav tm="0">
                                          <p:val>
                                            <p:fltVal val="0"/>
                                          </p:val>
                                        </p:tav>
                                        <p:tav tm="100000">
                                          <p:val>
                                            <p:strVal val="#ppt_h"/>
                                          </p:val>
                                        </p:tav>
                                      </p:tavLst>
                                    </p:anim>
                                    <p:animEffect filter="fade" transition="in">
                                      <p:cBhvr>
                                        <p:cTn dur="5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肘形连接符 34">
            <a:extLst>
              <a:ext uri="{FF2B5EF4-FFF2-40B4-BE49-F238E27FC236}">
                <a16:creationId xmlns:a16="http://schemas.microsoft.com/office/drawing/2014/main" id="{2E989125-6D0B-40CD-B4E1-287EA4744BE2}"/>
              </a:ext>
            </a:extLst>
          </p:cNvPr>
          <p:cNvCxnSpPr/>
          <p:nvPr/>
        </p:nvCxnSpPr>
        <p:spPr>
          <a:xfrm flipV="1">
            <a:off x="5105400" y="3654229"/>
            <a:ext cx="2451100" cy="1324172"/>
          </a:xfrm>
          <a:prstGeom prst="bentConnector3">
            <a:avLst>
              <a:gd fmla="val 36528" name="adj1"/>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5" name="肘形连接符 39">
            <a:extLst>
              <a:ext uri="{FF2B5EF4-FFF2-40B4-BE49-F238E27FC236}">
                <a16:creationId xmlns:a16="http://schemas.microsoft.com/office/drawing/2014/main" id="{9CE79473-DCB5-4E99-80E7-137E97F17F58}"/>
              </a:ext>
            </a:extLst>
          </p:cNvPr>
          <p:cNvCxnSpPr/>
          <p:nvPr/>
        </p:nvCxnSpPr>
        <p:spPr>
          <a:xfrm>
            <a:off x="4965531" y="2659974"/>
            <a:ext cx="2679869" cy="2318427"/>
          </a:xfrm>
          <a:prstGeom prst="bentConnector3">
            <a:avLst>
              <a:gd fmla="val 50000" name="adj1"/>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sp>
        <p:nvSpPr>
          <p:cNvPr id="6" name="TextBox 35">
            <a:extLst>
              <a:ext uri="{FF2B5EF4-FFF2-40B4-BE49-F238E27FC236}">
                <a16:creationId xmlns:a16="http://schemas.microsoft.com/office/drawing/2014/main" id="{8878EDAB-5165-4336-93B5-A7AA564C220D}"/>
              </a:ext>
            </a:extLst>
          </p:cNvPr>
          <p:cNvSpPr txBox="1"/>
          <p:nvPr/>
        </p:nvSpPr>
        <p:spPr>
          <a:xfrm>
            <a:off x="900314" y="1692744"/>
            <a:ext cx="3849317" cy="457200"/>
          </a:xfrm>
          <a:prstGeom prst="rect">
            <a:avLst/>
          </a:prstGeom>
          <a:noFill/>
        </p:spPr>
        <p:txBody>
          <a:bodyPr rtlCol="0" wrap="square">
            <a:spAutoFit/>
          </a:bodyPr>
          <a:lstStyle/>
          <a:p>
            <a:pPr algn="ctr"/>
            <a:r>
              <a:rPr altLang="en-US" b="1" lang="zh-CN" sz="2400">
                <a:solidFill>
                  <a:schemeClr val="accent1"/>
                </a:solidFill>
                <a:cs typeface="+mn-ea"/>
                <a:sym typeface="+mn-lt"/>
              </a:rPr>
              <a:t>二、冬季刹车问题</a:t>
            </a:r>
          </a:p>
        </p:txBody>
      </p:sp>
      <p:sp>
        <p:nvSpPr>
          <p:cNvPr id="7" name="TextBox 37">
            <a:extLst>
              <a:ext uri="{FF2B5EF4-FFF2-40B4-BE49-F238E27FC236}">
                <a16:creationId xmlns:a16="http://schemas.microsoft.com/office/drawing/2014/main" id="{93A1E58E-560D-42FF-9CE0-278F32246B58}"/>
              </a:ext>
            </a:extLst>
          </p:cNvPr>
          <p:cNvSpPr txBox="1"/>
          <p:nvPr/>
        </p:nvSpPr>
        <p:spPr>
          <a:xfrm>
            <a:off x="900314" y="2174984"/>
            <a:ext cx="4052685" cy="1495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        因为冬季气温低，所以对刹车液体来说会变得很粘稠，这会在一定程度上影响刹车的正常使用，从而降低刹车的灵活性。</a:t>
            </a:r>
          </a:p>
        </p:txBody>
      </p:sp>
      <p:sp>
        <p:nvSpPr>
          <p:cNvPr id="8" name="TextBox 40">
            <a:extLst>
              <a:ext uri="{FF2B5EF4-FFF2-40B4-BE49-F238E27FC236}">
                <a16:creationId xmlns:a16="http://schemas.microsoft.com/office/drawing/2014/main" id="{435E6941-B724-4F05-88D5-C82BB9A60F5F}"/>
              </a:ext>
            </a:extLst>
          </p:cNvPr>
          <p:cNvSpPr txBox="1"/>
          <p:nvPr/>
        </p:nvSpPr>
        <p:spPr>
          <a:xfrm>
            <a:off x="900314" y="4189021"/>
            <a:ext cx="4103317" cy="457200"/>
          </a:xfrm>
          <a:prstGeom prst="rect">
            <a:avLst/>
          </a:prstGeom>
          <a:noFill/>
        </p:spPr>
        <p:txBody>
          <a:bodyPr rtlCol="0" wrap="square">
            <a:spAutoFit/>
          </a:bodyPr>
          <a:lstStyle/>
          <a:p>
            <a:pPr algn="ctr"/>
            <a:r>
              <a:rPr altLang="en-US" b="1" lang="zh-CN" sz="2400">
                <a:solidFill>
                  <a:schemeClr val="accent1"/>
                </a:solidFill>
                <a:cs typeface="+mn-ea"/>
                <a:sym typeface="+mn-lt"/>
              </a:rPr>
              <a:t>二、冬季刹车问题</a:t>
            </a:r>
          </a:p>
        </p:txBody>
      </p:sp>
      <p:sp>
        <p:nvSpPr>
          <p:cNvPr id="9" name="TextBox 41">
            <a:extLst>
              <a:ext uri="{FF2B5EF4-FFF2-40B4-BE49-F238E27FC236}">
                <a16:creationId xmlns:a16="http://schemas.microsoft.com/office/drawing/2014/main" id="{110F82AF-9811-45F0-B197-F1F343828E1D}"/>
              </a:ext>
            </a:extLst>
          </p:cNvPr>
          <p:cNvSpPr txBox="1"/>
          <p:nvPr/>
        </p:nvSpPr>
        <p:spPr>
          <a:xfrm>
            <a:off x="900314" y="4671261"/>
            <a:ext cx="4103317" cy="11384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altLang="en-US" lang="zh-CN">
                <a:sym typeface="+mn-lt"/>
              </a:rPr>
              <a:t>这时，您所需要做的是在低速行驶时试刹车，观察一下是否出现异常，如有异常，则应立刻停车采取补救措施。 </a:t>
            </a:r>
          </a:p>
        </p:txBody>
      </p:sp>
      <p:pic>
        <p:nvPicPr>
          <p:cNvPr id="11" name="图片 10">
            <a:extLst>
              <a:ext uri="{FF2B5EF4-FFF2-40B4-BE49-F238E27FC236}">
                <a16:creationId xmlns:a16="http://schemas.microsoft.com/office/drawing/2014/main" id="{52F90D2B-D284-4085-BC4E-88E8DEA36737}"/>
              </a:ext>
            </a:extLst>
          </p:cNvPr>
          <p:cNvPicPr>
            <a:picLocks noChangeAspect="1"/>
          </p:cNvPicPr>
          <p:nvPr/>
        </p:nvPicPr>
        <p:blipFill>
          <a:blip r:embed="rId3">
            <a:extLst>
              <a:ext uri="{28A0092B-C50C-407E-A947-70E740481C1C}">
                <a14:useLocalDpi val="0"/>
              </a:ext>
            </a:extLst>
          </a:blip>
          <a:stretch>
            <a:fillRect/>
          </a:stretch>
        </p:blipFill>
        <p:spPr>
          <a:xfrm>
            <a:off x="6631722" y="1434057"/>
            <a:ext cx="4659964" cy="4659964"/>
          </a:xfrm>
          <a:prstGeom prst="rect">
            <a:avLst/>
          </a:prstGeom>
        </p:spPr>
      </p:pic>
    </p:spTree>
    <p:extLst>
      <p:ext uri="{BB962C8B-B14F-4D97-AF65-F5344CB8AC3E}">
        <p14:creationId val="2831514342"/>
      </p:ext>
    </p:extLst>
  </p:cSld>
  <p:clrMapOvr>
    <a:masterClrMapping/>
  </p:clrMapOvr>
  <mc:AlternateContent>
    <mc:Choice Requires="p15">
      <p:transition advTm="3000" p14:dur="1250" spd="slow">
        <p15:prstTrans invX="1"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500" id="12"/>
                                        <p:tgtEl>
                                          <p:spTgt spid="5"/>
                                        </p:tgtEl>
                                      </p:cBhvr>
                                    </p:animEffect>
                                  </p:childTnLst>
                                </p:cTn>
                              </p:par>
                              <p:par>
                                <p:cTn fill="hold" id="13" nodeType="withEffect" presetClass="entr" presetID="22" presetSubtype="4">
                                  <p:stCondLst>
                                    <p:cond delay="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500" id="15"/>
                                        <p:tgtEl>
                                          <p:spTgt spid="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Effect filter="fade" transition="in">
                                      <p:cBhvr>
                                        <p:cTn dur="500" id="30"/>
                                        <p:tgtEl>
                                          <p:spTgt spid="8"/>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animEffect filter="fade" transition="in">
                                      <p:cBhvr>
                                        <p:cTn dur="500" id="3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1474AAF-EAF0-4F23-B4D8-34D85ECFE6DC}"/>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7C43B985-A970-4AB5-B00A-F1F44BD1541F}"/>
                </a:ext>
              </a:extLst>
            </p:cNvPr>
            <p:cNvPicPr>
              <a:picLocks noChangeAspect="1"/>
            </p:cNvPicPr>
            <p:nvPr/>
          </p:nvPicPr>
          <p:blipFill>
            <a:blip r:embed="rId2">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79C03E83-AB84-46AF-B61B-BA9D2D10DD40}"/>
                </a:ext>
              </a:extLst>
            </p:cNvPr>
            <p:cNvPicPr>
              <a:picLocks noChangeAspect="1"/>
            </p:cNvPicPr>
            <p:nvPr/>
          </p:nvPicPr>
          <p:blipFill>
            <a:blip r:embed="rId3">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21F96993-F990-453B-A7AA-353071FE771B}"/>
                </a:ext>
              </a:extLst>
            </p:cNvPr>
            <p:cNvPicPr>
              <a:picLocks noChangeAspect="1"/>
            </p:cNvPicPr>
            <p:nvPr/>
          </p:nvPicPr>
          <p:blipFill>
            <a:blip r:embed="rId2">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77D39E90-2503-4960-B4C6-499B85EE9858}"/>
                </a:ext>
              </a:extLst>
            </p:cNvPr>
            <p:cNvPicPr>
              <a:picLocks noChangeAspect="1"/>
            </p:cNvPicPr>
            <p:nvPr/>
          </p:nvPicPr>
          <p:blipFill>
            <a:blip r:embed="rId3">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E091E295-B9B3-4406-8142-EC5D42EC2EAC}"/>
                </a:ext>
              </a:extLst>
            </p:cNvPr>
            <p:cNvPicPr>
              <a:picLocks noChangeAspect="1"/>
            </p:cNvPicPr>
            <p:nvPr/>
          </p:nvPicPr>
          <p:blipFill>
            <a:blip r:embed="rId2">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8B4E12E9-B0E7-4F64-A476-8701110276E3}"/>
                </a:ext>
              </a:extLst>
            </p:cNvPr>
            <p:cNvPicPr>
              <a:picLocks noChangeAspect="1"/>
            </p:cNvPicPr>
            <p:nvPr/>
          </p:nvPicPr>
          <p:blipFill>
            <a:blip r:embed="rId3">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331E20BD-0605-4022-B76E-4144CF109C8C}"/>
                </a:ext>
              </a:extLst>
            </p:cNvPr>
            <p:cNvPicPr>
              <a:picLocks noChangeAspect="1"/>
            </p:cNvPicPr>
            <p:nvPr/>
          </p:nvPicPr>
          <p:blipFill>
            <a:blip r:embed="rId3">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D9A8287D-4FF2-443E-9931-E822B9DBF1EE}"/>
              </a:ext>
            </a:extLst>
          </p:cNvPr>
          <p:cNvPicPr>
            <a:picLocks noChangeAspect="1"/>
          </p:cNvPicPr>
          <p:nvPr/>
        </p:nvPicPr>
        <p:blipFill>
          <a:blip r:embed="rId4">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D312CFCB-F2F5-487F-9806-091574E76B9C}"/>
              </a:ext>
            </a:extLst>
          </p:cNvPr>
          <p:cNvPicPr>
            <a:picLocks noChangeAspect="1"/>
          </p:cNvPicPr>
          <p:nvPr/>
        </p:nvPicPr>
        <p:blipFill>
          <a:blip r:embed="rId5">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文本框 13">
            <a:extLst>
              <a:ext uri="{FF2B5EF4-FFF2-40B4-BE49-F238E27FC236}">
                <a16:creationId xmlns:a16="http://schemas.microsoft.com/office/drawing/2014/main" id="{70F5A743-6740-44AB-B18F-45F8C0A8EBB5}"/>
              </a:ext>
            </a:extLst>
          </p:cNvPr>
          <p:cNvSpPr txBox="1"/>
          <p:nvPr/>
        </p:nvSpPr>
        <p:spPr>
          <a:xfrm>
            <a:off x="627056" y="2594332"/>
            <a:ext cx="4900376" cy="2103120"/>
          </a:xfrm>
          <a:prstGeom prst="rect">
            <a:avLst/>
          </a:prstGeom>
          <a:noFill/>
        </p:spPr>
        <p:txBody>
          <a:bodyPr rtlCol="0" wrap="square">
            <a:spAutoFit/>
            <a:scene3d>
              <a:camera prst="orthographicFront"/>
              <a:lightRig dir="t" rig="threePt"/>
            </a:scene3d>
            <a:sp3d contourW="12700"/>
          </a:bodyPr>
          <a:lstStyle/>
          <a:p>
            <a:pPr lvl="0">
              <a:defRPr/>
            </a:pPr>
            <a:r>
              <a:rPr altLang="en-US" lang="zh-CN" spc="-300" sz="6600">
                <a:solidFill>
                  <a:schemeClr val="tx1">
                    <a:lumMod val="75000"/>
                    <a:lumOff val="25000"/>
                  </a:schemeClr>
                </a:solidFill>
                <a:latin charset="-122" panose="00020600040101010101" pitchFamily="18" typeface="汉仪铸字比心体W"/>
                <a:ea charset="-122" panose="00020600040101010101" pitchFamily="18" typeface="汉仪铸字比心体W"/>
                <a:cs charset="0" panose="020b0604020202020204" pitchFamily="34" typeface="Arial"/>
                <a:sym typeface="+mn-lt"/>
              </a:rPr>
              <a:t>冬季安全行车提示</a:t>
            </a:r>
          </a:p>
        </p:txBody>
      </p:sp>
      <p:sp>
        <p:nvSpPr>
          <p:cNvPr id="15" name="文本框 14">
            <a:extLst>
              <a:ext uri="{FF2B5EF4-FFF2-40B4-BE49-F238E27FC236}">
                <a16:creationId xmlns:a16="http://schemas.microsoft.com/office/drawing/2014/main" id="{8D28CFFD-5186-4D86-9007-6F46AB0C1504}"/>
              </a:ext>
            </a:extLst>
          </p:cNvPr>
          <p:cNvSpPr txBox="1"/>
          <p:nvPr/>
        </p:nvSpPr>
        <p:spPr>
          <a:xfrm>
            <a:off x="760405" y="4698879"/>
            <a:ext cx="5970595"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1400" u="none">
                <a:ln>
                  <a:noFill/>
                </a:ln>
                <a:solidFill>
                  <a:srgbClr val="000000">
                    <a:lumMod val="85000"/>
                    <a:lumOff val="15000"/>
                  </a:srgbClr>
                </a:solidFill>
                <a:effectLst/>
                <a:uLnTx/>
                <a:uFillTx/>
                <a:latin typeface="+mn-ea"/>
                <a:cs typeface="+mn-ea"/>
                <a:sym typeface="+mn-lt"/>
              </a:rPr>
              <a:t>The user can demonstrate on a projector or computer, or print the presentation and make it into a film to be used in a wider field</a:t>
            </a:r>
          </a:p>
        </p:txBody>
      </p:sp>
      <p:sp>
        <p:nvSpPr>
          <p:cNvPr id="16" name="文本框 15">
            <a:extLst>
              <a:ext uri="{FF2B5EF4-FFF2-40B4-BE49-F238E27FC236}">
                <a16:creationId xmlns:a16="http://schemas.microsoft.com/office/drawing/2014/main" id="{7D545FCA-EBE3-4C5B-A343-47E94B886CCE}"/>
              </a:ext>
            </a:extLst>
          </p:cNvPr>
          <p:cNvSpPr txBox="1"/>
          <p:nvPr/>
        </p:nvSpPr>
        <p:spPr>
          <a:xfrm>
            <a:off x="760405" y="1340298"/>
            <a:ext cx="3230880"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000" u="none">
                <a:ln>
                  <a:noFill/>
                </a:ln>
                <a:solidFill>
                  <a:srgbClr val="E2392B"/>
                </a:solidFill>
                <a:effectLst/>
                <a:uLnTx/>
                <a:uFillTx/>
                <a:latin charset="-122" panose="00020600040101010101" pitchFamily="18" typeface="汉仪铸字比心体W"/>
                <a:ea charset="-122" panose="00020600040101010101" pitchFamily="18" typeface="汉仪铸字比心体W"/>
                <a:cs typeface="+mn-ea"/>
                <a:sym typeface="+mn-lt"/>
              </a:rPr>
              <a:t>第七章</a:t>
            </a:r>
          </a:p>
        </p:txBody>
      </p:sp>
      <p:pic>
        <p:nvPicPr>
          <p:cNvPr id="18" name="图片 17">
            <a:extLst>
              <a:ext uri="{FF2B5EF4-FFF2-40B4-BE49-F238E27FC236}">
                <a16:creationId xmlns:a16="http://schemas.microsoft.com/office/drawing/2014/main" id="{E81C34C5-9C58-4689-B3B7-D0F66D9C7874}"/>
              </a:ext>
            </a:extLst>
          </p:cNvPr>
          <p:cNvPicPr>
            <a:picLocks noChangeAspect="1"/>
          </p:cNvPicPr>
          <p:nvPr/>
        </p:nvPicPr>
        <p:blipFill>
          <a:blip r:embed="rId6">
            <a:extLst>
              <a:ext uri="{28A0092B-C50C-407E-A947-70E740481C1C}">
                <a14:useLocalDpi val="0"/>
              </a:ext>
            </a:extLst>
          </a:blip>
          <a:stretch>
            <a:fillRect/>
          </a:stretch>
        </p:blipFill>
        <p:spPr>
          <a:xfrm>
            <a:off x="6864351" y="968346"/>
            <a:ext cx="4654550" cy="4654550"/>
          </a:xfrm>
          <a:prstGeom prst="rect">
            <a:avLst/>
          </a:prstGeom>
        </p:spPr>
      </p:pic>
    </p:spTree>
    <p:extLst>
      <p:ext uri="{BB962C8B-B14F-4D97-AF65-F5344CB8AC3E}">
        <p14:creationId val="4061470426"/>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C336120A-EEC5-4DCA-9501-34AB27B4ACA2}"/>
              </a:ext>
            </a:extLst>
          </p:cNvPr>
          <p:cNvGrpSpPr/>
          <p:nvPr/>
        </p:nvGrpSpPr>
        <p:grpSpPr>
          <a:xfrm>
            <a:off x="1076230" y="3448602"/>
            <a:ext cx="1583728" cy="1072869"/>
            <a:chOff x="1331651" y="2945166"/>
            <a:chExt cx="2099921" cy="1017295"/>
          </a:xfrm>
          <a:solidFill>
            <a:srgbClr val="335FA1"/>
          </a:solidFill>
        </p:grpSpPr>
        <p:sp>
          <p:nvSpPr>
            <p:cNvPr id="5" name="矩形 60">
              <a:extLst>
                <a:ext uri="{FF2B5EF4-FFF2-40B4-BE49-F238E27FC236}">
                  <a16:creationId xmlns:a16="http://schemas.microsoft.com/office/drawing/2014/main" id="{56FA4090-211D-4667-BD89-5C05BCBB9726}"/>
                </a:ext>
              </a:extLst>
            </p:cNvPr>
            <p:cNvSpPr/>
            <p:nvPr/>
          </p:nvSpPr>
          <p:spPr>
            <a:xfrm>
              <a:off x="1331651" y="2945166"/>
              <a:ext cx="2099921" cy="1017295"/>
            </a:xfrm>
            <a:prstGeom prst="roundRect">
              <a:avLst/>
            </a:prstGeom>
            <a:solidFill>
              <a:schemeClr val="accent1"/>
            </a:solid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p>
              <a:pPr algn="ctr">
                <a:lnSpc>
                  <a:spcPct val="130000"/>
                </a:lnSpc>
              </a:pPr>
              <a:endParaRPr altLang="en-US" kern="0" lang="zh-CN" sz="2001">
                <a:solidFill>
                  <a:sysClr lastClr="FFFFFF" val="window"/>
                </a:solidFill>
                <a:cs typeface="+mn-ea"/>
                <a:sym typeface="+mn-lt"/>
              </a:endParaRPr>
            </a:p>
          </p:txBody>
        </p:sp>
        <p:sp>
          <p:nvSpPr>
            <p:cNvPr id="6" name="文本框 5">
              <a:extLst>
                <a:ext uri="{FF2B5EF4-FFF2-40B4-BE49-F238E27FC236}">
                  <a16:creationId xmlns:a16="http://schemas.microsoft.com/office/drawing/2014/main" id="{4291F1E7-43C5-45F9-AA2D-73CBB86B4D84}"/>
                </a:ext>
              </a:extLst>
            </p:cNvPr>
            <p:cNvSpPr txBox="1"/>
            <p:nvPr/>
          </p:nvSpPr>
          <p:spPr>
            <a:xfrm>
              <a:off x="1419945" y="3543679"/>
              <a:ext cx="1923330" cy="395313"/>
            </a:xfrm>
            <a:prstGeom prst="roundRect">
              <a:avLst/>
            </a:prstGeom>
            <a:no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defPPr>
                <a:defRPr lang="zh-CN"/>
              </a:defPPr>
              <a:lvl1pPr algn="ctr">
                <a:lnSpc>
                  <a:spcPct val="130000"/>
                </a:lnSpc>
                <a:defRPr kern="0" sz="2001">
                  <a:solidFill>
                    <a:sysClr lastClr="FFFFFF" val="window"/>
                  </a:solidFill>
                  <a:latin charset="0" panose="020b0604020202020204" pitchFamily="34" typeface="Arial"/>
                  <a:ea charset="-122" panose="020b0503020204020204" pitchFamily="34" typeface="微软雅黑"/>
                </a:defRPr>
              </a:lvl1pPr>
            </a:lstStyle>
            <a:p>
              <a:r>
                <a:rPr altLang="en-US" lang="zh-CN" sz="2100">
                  <a:latin typeface="+mn-lt"/>
                  <a:ea typeface="+mn-ea"/>
                  <a:cs typeface="+mn-ea"/>
                  <a:sym typeface="+mn-lt"/>
                </a:rPr>
                <a:t>四  勤 </a:t>
              </a:r>
            </a:p>
          </p:txBody>
        </p:sp>
        <p:sp>
          <p:nvSpPr>
            <p:cNvPr id="7" name="文本框 6">
              <a:extLst>
                <a:ext uri="{FF2B5EF4-FFF2-40B4-BE49-F238E27FC236}">
                  <a16:creationId xmlns:a16="http://schemas.microsoft.com/office/drawing/2014/main" id="{3921A171-3B11-40AD-8B60-999B81BE46C4}"/>
                </a:ext>
              </a:extLst>
            </p:cNvPr>
            <p:cNvSpPr txBox="1"/>
            <p:nvPr/>
          </p:nvSpPr>
          <p:spPr>
            <a:xfrm>
              <a:off x="1843808" y="2945166"/>
              <a:ext cx="1075605" cy="703016"/>
            </a:xfrm>
            <a:prstGeom prst="roundRect">
              <a:avLst/>
            </a:prstGeom>
            <a:no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defPPr>
                <a:defRPr lang="zh-CN"/>
              </a:defPPr>
              <a:lvl1pPr algn="ctr">
                <a:lnSpc>
                  <a:spcPct val="130000"/>
                </a:lnSpc>
                <a:defRPr kern="0" sz="2001">
                  <a:solidFill>
                    <a:sysClr lastClr="FFFFFF" val="window"/>
                  </a:solidFill>
                  <a:latin charset="0" panose="020b0604020202020204" pitchFamily="34" typeface="Arial"/>
                  <a:ea charset="-122" panose="020b0503020204020204" pitchFamily="34" typeface="微软雅黑"/>
                </a:defRPr>
              </a:lvl1pPr>
            </a:lstStyle>
            <a:p>
              <a:r>
                <a:rPr altLang="zh-CN" lang="en-US" sz="4200">
                  <a:latin typeface="+mn-lt"/>
                  <a:ea typeface="+mn-ea"/>
                  <a:cs typeface="+mn-ea"/>
                  <a:sym typeface="+mn-lt"/>
                </a:rPr>
                <a:t>1</a:t>
              </a:r>
            </a:p>
          </p:txBody>
        </p:sp>
      </p:grpSp>
      <p:grpSp>
        <p:nvGrpSpPr>
          <p:cNvPr id="8" name="组合 7">
            <a:extLst>
              <a:ext uri="{FF2B5EF4-FFF2-40B4-BE49-F238E27FC236}">
                <a16:creationId xmlns:a16="http://schemas.microsoft.com/office/drawing/2014/main" id="{AB65B49B-CCE2-4727-A55D-66D170E13B94}"/>
              </a:ext>
            </a:extLst>
          </p:cNvPr>
          <p:cNvGrpSpPr/>
          <p:nvPr/>
        </p:nvGrpSpPr>
        <p:grpSpPr>
          <a:xfrm>
            <a:off x="3226968" y="3429000"/>
            <a:ext cx="1583728" cy="1092470"/>
            <a:chOff x="3742306" y="2945166"/>
            <a:chExt cx="2099921" cy="1035881"/>
          </a:xfrm>
          <a:solidFill>
            <a:schemeClr val="accent1"/>
          </a:solidFill>
        </p:grpSpPr>
        <p:sp>
          <p:nvSpPr>
            <p:cNvPr id="9" name="矩形 64">
              <a:extLst>
                <a:ext uri="{FF2B5EF4-FFF2-40B4-BE49-F238E27FC236}">
                  <a16:creationId xmlns:a16="http://schemas.microsoft.com/office/drawing/2014/main" id="{60AA36ED-0D3C-4013-A0E2-BA104F0F71F7}"/>
                </a:ext>
              </a:extLst>
            </p:cNvPr>
            <p:cNvSpPr/>
            <p:nvPr/>
          </p:nvSpPr>
          <p:spPr>
            <a:xfrm flipV="1">
              <a:off x="3742306"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2">
                <a:solidFill>
                  <a:schemeClr val="bg1"/>
                </a:solidFill>
                <a:cs typeface="+mn-ea"/>
                <a:sym typeface="+mn-lt"/>
              </a:endParaRPr>
            </a:p>
          </p:txBody>
        </p:sp>
        <p:sp>
          <p:nvSpPr>
            <p:cNvPr id="10" name="文本框 9">
              <a:extLst>
                <a:ext uri="{FF2B5EF4-FFF2-40B4-BE49-F238E27FC236}">
                  <a16:creationId xmlns:a16="http://schemas.microsoft.com/office/drawing/2014/main" id="{F882A910-EEB9-4313-9835-FC680B584C33}"/>
                </a:ext>
              </a:extLst>
            </p:cNvPr>
            <p:cNvSpPr txBox="1"/>
            <p:nvPr/>
          </p:nvSpPr>
          <p:spPr>
            <a:xfrm>
              <a:off x="3857321" y="3543679"/>
              <a:ext cx="1863618" cy="391466"/>
            </a:xfrm>
            <a:prstGeom prst="roundRect">
              <a:avLst/>
            </a:prstGeom>
            <a:grpFill/>
          </p:spPr>
          <p:txBody>
            <a:bodyPr rtlCol="0" wrap="square">
              <a:spAutoFit/>
            </a:bodyPr>
            <a:lstStyle/>
            <a:p>
              <a:pPr algn="ctr">
                <a:spcBef>
                  <a:spcPts val="1055"/>
                </a:spcBef>
              </a:pPr>
              <a:r>
                <a:rPr altLang="en-US" lang="zh-CN" sz="2109">
                  <a:solidFill>
                    <a:schemeClr val="bg1"/>
                  </a:solidFill>
                  <a:cs typeface="+mn-ea"/>
                  <a:sym typeface="+mn-lt"/>
                </a:rPr>
                <a:t>五不超 </a:t>
              </a:r>
            </a:p>
          </p:txBody>
        </p:sp>
        <p:sp>
          <p:nvSpPr>
            <p:cNvPr id="11" name="文本框 10">
              <a:extLst>
                <a:ext uri="{FF2B5EF4-FFF2-40B4-BE49-F238E27FC236}">
                  <a16:creationId xmlns:a16="http://schemas.microsoft.com/office/drawing/2014/main" id="{F8BCC4DF-4AF9-4C00-8A79-8C8853C0D2C5}"/>
                </a:ext>
              </a:extLst>
            </p:cNvPr>
            <p:cNvSpPr txBox="1"/>
            <p:nvPr/>
          </p:nvSpPr>
          <p:spPr>
            <a:xfrm>
              <a:off x="4317798" y="3042093"/>
              <a:ext cx="970592" cy="696229"/>
            </a:xfrm>
            <a:prstGeom prst="roundRect">
              <a:avLst/>
            </a:prstGeom>
            <a:noFill/>
          </p:spPr>
          <p:txBody>
            <a:bodyPr rtlCol="0" wrap="square">
              <a:spAutoFit/>
            </a:bodyPr>
            <a:lstStyle/>
            <a:p>
              <a:pPr algn="ctr">
                <a:spcBef>
                  <a:spcPts val="1055"/>
                </a:spcBef>
              </a:pPr>
              <a:r>
                <a:rPr altLang="zh-CN" lang="en-US" sz="4218">
                  <a:solidFill>
                    <a:schemeClr val="bg1"/>
                  </a:solidFill>
                  <a:cs typeface="+mn-ea"/>
                  <a:sym typeface="+mn-lt"/>
                </a:rPr>
                <a:t>2</a:t>
              </a:r>
            </a:p>
          </p:txBody>
        </p:sp>
      </p:grpSp>
      <p:grpSp>
        <p:nvGrpSpPr>
          <p:cNvPr id="12" name="组合 11">
            <a:extLst>
              <a:ext uri="{FF2B5EF4-FFF2-40B4-BE49-F238E27FC236}">
                <a16:creationId xmlns:a16="http://schemas.microsoft.com/office/drawing/2014/main" id="{CC02E9FB-6BC8-44D7-B0C5-93D5F47621CC}"/>
              </a:ext>
            </a:extLst>
          </p:cNvPr>
          <p:cNvGrpSpPr/>
          <p:nvPr/>
        </p:nvGrpSpPr>
        <p:grpSpPr>
          <a:xfrm>
            <a:off x="5377706" y="3438801"/>
            <a:ext cx="1583728" cy="1072869"/>
            <a:chOff x="6152961" y="2945166"/>
            <a:chExt cx="2099921" cy="1017295"/>
          </a:xfrm>
          <a:solidFill>
            <a:schemeClr val="accent2"/>
          </a:solidFill>
        </p:grpSpPr>
        <p:sp>
          <p:nvSpPr>
            <p:cNvPr id="13" name="矩形 68">
              <a:extLst>
                <a:ext uri="{FF2B5EF4-FFF2-40B4-BE49-F238E27FC236}">
                  <a16:creationId xmlns:a16="http://schemas.microsoft.com/office/drawing/2014/main" id="{C86B5348-B9C4-451B-8112-37A175A92E8F}"/>
                </a:ext>
              </a:extLst>
            </p:cNvPr>
            <p:cNvSpPr/>
            <p:nvPr/>
          </p:nvSpPr>
          <p:spPr>
            <a:xfrm>
              <a:off x="6152961" y="2945166"/>
              <a:ext cx="2099921" cy="1017295"/>
            </a:xfrm>
            <a:prstGeom prst="roundRect">
              <a:avLst/>
            </a:prstGeom>
            <a:solidFill>
              <a:schemeClr val="accent1"/>
            </a:solid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p>
              <a:pPr algn="ctr">
                <a:lnSpc>
                  <a:spcPct val="130000"/>
                </a:lnSpc>
              </a:pPr>
              <a:endParaRPr altLang="en-US" kern="0" lang="zh-CN" sz="2001">
                <a:solidFill>
                  <a:sysClr lastClr="FFFFFF" val="window"/>
                </a:solidFill>
                <a:cs typeface="+mn-ea"/>
                <a:sym typeface="+mn-lt"/>
              </a:endParaRPr>
            </a:p>
          </p:txBody>
        </p:sp>
        <p:sp>
          <p:nvSpPr>
            <p:cNvPr id="14" name="文本框 13">
              <a:extLst>
                <a:ext uri="{FF2B5EF4-FFF2-40B4-BE49-F238E27FC236}">
                  <a16:creationId xmlns:a16="http://schemas.microsoft.com/office/drawing/2014/main" id="{415A77EC-8711-4DB6-A7B1-F5BFAC404D48}"/>
                </a:ext>
              </a:extLst>
            </p:cNvPr>
            <p:cNvSpPr txBox="1"/>
            <p:nvPr/>
          </p:nvSpPr>
          <p:spPr>
            <a:xfrm>
              <a:off x="6246353" y="3543679"/>
              <a:ext cx="1923330" cy="395313"/>
            </a:xfrm>
            <a:prstGeom prst="roundRect">
              <a:avLst/>
            </a:prstGeom>
            <a:solidFill>
              <a:schemeClr val="accent1"/>
            </a:solid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defPPr>
                <a:defRPr lang="zh-CN"/>
              </a:defPPr>
              <a:lvl1pPr algn="ctr">
                <a:lnSpc>
                  <a:spcPct val="130000"/>
                </a:lnSpc>
                <a:defRPr kern="0" sz="2001">
                  <a:solidFill>
                    <a:sysClr lastClr="FFFFFF" val="window"/>
                  </a:solidFill>
                  <a:latin charset="0" panose="020b0604020202020204" pitchFamily="34" typeface="Arial"/>
                  <a:ea charset="-122" panose="020b0503020204020204" pitchFamily="34" typeface="微软雅黑"/>
                </a:defRPr>
              </a:lvl1pPr>
            </a:lstStyle>
            <a:p>
              <a:r>
                <a:rPr altLang="en-US" lang="zh-CN" sz="2100">
                  <a:latin typeface="+mn-lt"/>
                  <a:ea typeface="+mn-ea"/>
                  <a:cs typeface="+mn-ea"/>
                  <a:sym typeface="+mn-lt"/>
                </a:rPr>
                <a:t>六不开 </a:t>
              </a:r>
            </a:p>
          </p:txBody>
        </p:sp>
        <p:sp>
          <p:nvSpPr>
            <p:cNvPr id="15" name="文本框 14">
              <a:extLst>
                <a:ext uri="{FF2B5EF4-FFF2-40B4-BE49-F238E27FC236}">
                  <a16:creationId xmlns:a16="http://schemas.microsoft.com/office/drawing/2014/main" id="{B70C24AC-6BE4-4632-AC1D-33160023D0BE}"/>
                </a:ext>
              </a:extLst>
            </p:cNvPr>
            <p:cNvSpPr txBox="1"/>
            <p:nvPr/>
          </p:nvSpPr>
          <p:spPr>
            <a:xfrm>
              <a:off x="6665116" y="3042093"/>
              <a:ext cx="1075605" cy="703016"/>
            </a:xfrm>
            <a:prstGeom prst="roundRect">
              <a:avLst/>
            </a:prstGeom>
            <a:no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defPPr>
                <a:defRPr lang="zh-CN"/>
              </a:defPPr>
              <a:lvl1pPr algn="ctr">
                <a:lnSpc>
                  <a:spcPct val="130000"/>
                </a:lnSpc>
                <a:defRPr kern="0" sz="2001">
                  <a:solidFill>
                    <a:sysClr lastClr="FFFFFF" val="window"/>
                  </a:solidFill>
                  <a:latin charset="0" panose="020b0604020202020204" pitchFamily="34" typeface="Arial"/>
                  <a:ea charset="-122" panose="020b0503020204020204" pitchFamily="34" typeface="微软雅黑"/>
                </a:defRPr>
              </a:lvl1pPr>
            </a:lstStyle>
            <a:p>
              <a:r>
                <a:rPr altLang="zh-CN" lang="en-US" sz="4200">
                  <a:latin typeface="+mn-lt"/>
                  <a:ea typeface="+mn-ea"/>
                  <a:cs typeface="+mn-ea"/>
                  <a:sym typeface="+mn-lt"/>
                </a:rPr>
                <a:t>3</a:t>
              </a:r>
            </a:p>
          </p:txBody>
        </p:sp>
      </p:grpSp>
      <p:grpSp>
        <p:nvGrpSpPr>
          <p:cNvPr id="16" name="组合 15">
            <a:extLst>
              <a:ext uri="{FF2B5EF4-FFF2-40B4-BE49-F238E27FC236}">
                <a16:creationId xmlns:a16="http://schemas.microsoft.com/office/drawing/2014/main" id="{CB929424-2FB7-48D1-860F-7CA6D6E9424E}"/>
              </a:ext>
            </a:extLst>
          </p:cNvPr>
          <p:cNvGrpSpPr/>
          <p:nvPr/>
        </p:nvGrpSpPr>
        <p:grpSpPr>
          <a:xfrm>
            <a:off x="7528444" y="3438800"/>
            <a:ext cx="1583728" cy="1092470"/>
            <a:chOff x="8563615" y="2945166"/>
            <a:chExt cx="2099921" cy="1035881"/>
          </a:xfrm>
          <a:solidFill>
            <a:schemeClr val="accent1"/>
          </a:solidFill>
        </p:grpSpPr>
        <p:sp>
          <p:nvSpPr>
            <p:cNvPr id="17" name="矩形 72">
              <a:extLst>
                <a:ext uri="{FF2B5EF4-FFF2-40B4-BE49-F238E27FC236}">
                  <a16:creationId xmlns:a16="http://schemas.microsoft.com/office/drawing/2014/main" id="{E8B75D87-7D59-4370-9B78-FFC97198454A}"/>
                </a:ext>
              </a:extLst>
            </p:cNvPr>
            <p:cNvSpPr/>
            <p:nvPr/>
          </p:nvSpPr>
          <p:spPr>
            <a:xfrm flipV="1">
              <a:off x="8563615"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2">
                <a:solidFill>
                  <a:schemeClr val="bg1"/>
                </a:solidFill>
                <a:cs typeface="+mn-ea"/>
                <a:sym typeface="+mn-lt"/>
              </a:endParaRPr>
            </a:p>
          </p:txBody>
        </p:sp>
        <p:sp>
          <p:nvSpPr>
            <p:cNvPr id="18" name="文本框 17">
              <a:extLst>
                <a:ext uri="{FF2B5EF4-FFF2-40B4-BE49-F238E27FC236}">
                  <a16:creationId xmlns:a16="http://schemas.microsoft.com/office/drawing/2014/main" id="{AB782146-D3FF-4B88-9C95-19983A5C83EB}"/>
                </a:ext>
              </a:extLst>
            </p:cNvPr>
            <p:cNvSpPr txBox="1"/>
            <p:nvPr/>
          </p:nvSpPr>
          <p:spPr>
            <a:xfrm>
              <a:off x="8678630" y="3543678"/>
              <a:ext cx="1863618" cy="391466"/>
            </a:xfrm>
            <a:prstGeom prst="roundRect">
              <a:avLst/>
            </a:prstGeom>
            <a:noFill/>
          </p:spPr>
          <p:txBody>
            <a:bodyPr rtlCol="0" wrap="square">
              <a:spAutoFit/>
            </a:bodyPr>
            <a:lstStyle/>
            <a:p>
              <a:pPr algn="ctr">
                <a:spcBef>
                  <a:spcPts val="1055"/>
                </a:spcBef>
              </a:pPr>
              <a:r>
                <a:rPr altLang="en-US" lang="zh-CN" sz="2109">
                  <a:solidFill>
                    <a:schemeClr val="bg1"/>
                  </a:solidFill>
                  <a:cs typeface="+mn-ea"/>
                  <a:sym typeface="+mn-lt"/>
                </a:rPr>
                <a:t>七 慢 </a:t>
              </a:r>
            </a:p>
          </p:txBody>
        </p:sp>
        <p:sp>
          <p:nvSpPr>
            <p:cNvPr id="19" name="文本框 18">
              <a:extLst>
                <a:ext uri="{FF2B5EF4-FFF2-40B4-BE49-F238E27FC236}">
                  <a16:creationId xmlns:a16="http://schemas.microsoft.com/office/drawing/2014/main" id="{9A4C738A-501D-45F2-A559-913FFE8374FF}"/>
                </a:ext>
              </a:extLst>
            </p:cNvPr>
            <p:cNvSpPr txBox="1"/>
            <p:nvPr/>
          </p:nvSpPr>
          <p:spPr>
            <a:xfrm>
              <a:off x="9135032" y="3042093"/>
              <a:ext cx="970592" cy="696229"/>
            </a:xfrm>
            <a:prstGeom prst="roundRect">
              <a:avLst/>
            </a:prstGeom>
            <a:noFill/>
          </p:spPr>
          <p:txBody>
            <a:bodyPr rtlCol="0" wrap="square">
              <a:spAutoFit/>
            </a:bodyPr>
            <a:lstStyle/>
            <a:p>
              <a:pPr algn="ctr">
                <a:spcBef>
                  <a:spcPts val="1055"/>
                </a:spcBef>
              </a:pPr>
              <a:r>
                <a:rPr altLang="zh-CN" lang="en-US" sz="4218">
                  <a:solidFill>
                    <a:schemeClr val="bg1"/>
                  </a:solidFill>
                  <a:cs typeface="+mn-ea"/>
                  <a:sym typeface="+mn-lt"/>
                </a:rPr>
                <a:t>4</a:t>
              </a:r>
            </a:p>
          </p:txBody>
        </p:sp>
      </p:grpSp>
      <p:grpSp>
        <p:nvGrpSpPr>
          <p:cNvPr id="20" name="组合 19">
            <a:extLst>
              <a:ext uri="{FF2B5EF4-FFF2-40B4-BE49-F238E27FC236}">
                <a16:creationId xmlns:a16="http://schemas.microsoft.com/office/drawing/2014/main" id="{9F100098-C2AA-456C-AC28-262915789954}"/>
              </a:ext>
            </a:extLst>
          </p:cNvPr>
          <p:cNvGrpSpPr/>
          <p:nvPr/>
        </p:nvGrpSpPr>
        <p:grpSpPr>
          <a:xfrm>
            <a:off x="9679181" y="3448602"/>
            <a:ext cx="1583728" cy="1092470"/>
            <a:chOff x="8563615" y="2945166"/>
            <a:chExt cx="2099921" cy="1035881"/>
          </a:xfrm>
          <a:solidFill>
            <a:schemeClr val="accent1"/>
          </a:solidFill>
        </p:grpSpPr>
        <p:sp>
          <p:nvSpPr>
            <p:cNvPr id="21" name="矩形 72">
              <a:extLst>
                <a:ext uri="{FF2B5EF4-FFF2-40B4-BE49-F238E27FC236}">
                  <a16:creationId xmlns:a16="http://schemas.microsoft.com/office/drawing/2014/main" id="{BE77933B-AF42-4FEB-A598-1A3BA25EB57F}"/>
                </a:ext>
              </a:extLst>
            </p:cNvPr>
            <p:cNvSpPr/>
            <p:nvPr/>
          </p:nvSpPr>
          <p:spPr>
            <a:xfrm flipV="1">
              <a:off x="8563615"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2">
                <a:solidFill>
                  <a:schemeClr val="bg1"/>
                </a:solidFill>
                <a:cs typeface="+mn-ea"/>
                <a:sym typeface="+mn-lt"/>
              </a:endParaRPr>
            </a:p>
          </p:txBody>
        </p:sp>
        <p:sp>
          <p:nvSpPr>
            <p:cNvPr id="22" name="文本框 21">
              <a:extLst>
                <a:ext uri="{FF2B5EF4-FFF2-40B4-BE49-F238E27FC236}">
                  <a16:creationId xmlns:a16="http://schemas.microsoft.com/office/drawing/2014/main" id="{2D7E106A-280D-4C19-BE1D-8D284E2C1B1D}"/>
                </a:ext>
              </a:extLst>
            </p:cNvPr>
            <p:cNvSpPr txBox="1"/>
            <p:nvPr/>
          </p:nvSpPr>
          <p:spPr>
            <a:xfrm>
              <a:off x="8678630" y="3543679"/>
              <a:ext cx="1863618" cy="391466"/>
            </a:xfrm>
            <a:prstGeom prst="roundRect">
              <a:avLst/>
            </a:prstGeom>
            <a:noFill/>
          </p:spPr>
          <p:txBody>
            <a:bodyPr rtlCol="0" wrap="square">
              <a:spAutoFit/>
            </a:bodyPr>
            <a:lstStyle/>
            <a:p>
              <a:pPr algn="ctr">
                <a:spcBef>
                  <a:spcPts val="1055"/>
                </a:spcBef>
              </a:pPr>
              <a:r>
                <a:rPr altLang="en-US" lang="zh-CN" sz="2109">
                  <a:solidFill>
                    <a:schemeClr val="bg1"/>
                  </a:solidFill>
                  <a:cs typeface="+mn-ea"/>
                  <a:sym typeface="+mn-lt"/>
                </a:rPr>
                <a:t>八不准 </a:t>
              </a:r>
            </a:p>
          </p:txBody>
        </p:sp>
        <p:sp>
          <p:nvSpPr>
            <p:cNvPr id="23" name="文本框 22">
              <a:extLst>
                <a:ext uri="{FF2B5EF4-FFF2-40B4-BE49-F238E27FC236}">
                  <a16:creationId xmlns:a16="http://schemas.microsoft.com/office/drawing/2014/main" id="{BCB75579-A152-4DB5-9D11-92E934779AEC}"/>
                </a:ext>
              </a:extLst>
            </p:cNvPr>
            <p:cNvSpPr txBox="1"/>
            <p:nvPr/>
          </p:nvSpPr>
          <p:spPr>
            <a:xfrm>
              <a:off x="9135032" y="3042094"/>
              <a:ext cx="970592" cy="696229"/>
            </a:xfrm>
            <a:prstGeom prst="roundRect">
              <a:avLst/>
            </a:prstGeom>
            <a:noFill/>
          </p:spPr>
          <p:txBody>
            <a:bodyPr rtlCol="0" wrap="square">
              <a:spAutoFit/>
            </a:bodyPr>
            <a:lstStyle/>
            <a:p>
              <a:pPr algn="ctr">
                <a:spcBef>
                  <a:spcPts val="1055"/>
                </a:spcBef>
              </a:pPr>
              <a:r>
                <a:rPr altLang="zh-CN" lang="en-US" sz="4218">
                  <a:solidFill>
                    <a:schemeClr val="bg1"/>
                  </a:solidFill>
                  <a:cs typeface="+mn-ea"/>
                  <a:sym typeface="+mn-lt"/>
                </a:rPr>
                <a:t>5</a:t>
              </a:r>
            </a:p>
          </p:txBody>
        </p:sp>
      </p:grpSp>
      <p:grpSp>
        <p:nvGrpSpPr>
          <p:cNvPr id="24" name="组合 23">
            <a:extLst>
              <a:ext uri="{FF2B5EF4-FFF2-40B4-BE49-F238E27FC236}">
                <a16:creationId xmlns:a16="http://schemas.microsoft.com/office/drawing/2014/main" id="{DE3B0B0F-DC4D-4F0E-B6A3-5129F852022B}"/>
              </a:ext>
            </a:extLst>
          </p:cNvPr>
          <p:cNvGrpSpPr/>
          <p:nvPr/>
        </p:nvGrpSpPr>
        <p:grpSpPr>
          <a:xfrm>
            <a:off x="4619253" y="1876701"/>
            <a:ext cx="2940794" cy="650599"/>
            <a:chOff x="6152961" y="2945166"/>
            <a:chExt cx="2099921" cy="1017295"/>
          </a:xfrm>
          <a:solidFill>
            <a:schemeClr val="accent2"/>
          </a:solidFill>
        </p:grpSpPr>
        <p:sp>
          <p:nvSpPr>
            <p:cNvPr id="25" name="矩形 68">
              <a:extLst>
                <a:ext uri="{FF2B5EF4-FFF2-40B4-BE49-F238E27FC236}">
                  <a16:creationId xmlns:a16="http://schemas.microsoft.com/office/drawing/2014/main" id="{7ED55DD1-35E0-46D2-BFA6-7F92B1035198}"/>
                </a:ext>
              </a:extLst>
            </p:cNvPr>
            <p:cNvSpPr/>
            <p:nvPr/>
          </p:nvSpPr>
          <p:spPr>
            <a:xfrm>
              <a:off x="6152961" y="2945166"/>
              <a:ext cx="2099921" cy="1017295"/>
            </a:xfrm>
            <a:prstGeom prst="roundRect">
              <a:avLst/>
            </a:prstGeom>
            <a:solidFill>
              <a:schemeClr val="accent1"/>
            </a:solid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p>
              <a:pPr algn="ctr">
                <a:lnSpc>
                  <a:spcPct val="130000"/>
                </a:lnSpc>
              </a:pPr>
              <a:endParaRPr altLang="en-US" kern="0" lang="zh-CN" sz="2001">
                <a:solidFill>
                  <a:sysClr lastClr="FFFFFF" val="window"/>
                </a:solidFill>
                <a:cs typeface="+mn-ea"/>
                <a:sym typeface="+mn-lt"/>
              </a:endParaRPr>
            </a:p>
          </p:txBody>
        </p:sp>
        <p:sp>
          <p:nvSpPr>
            <p:cNvPr id="26" name="文本框 25">
              <a:extLst>
                <a:ext uri="{FF2B5EF4-FFF2-40B4-BE49-F238E27FC236}">
                  <a16:creationId xmlns:a16="http://schemas.microsoft.com/office/drawing/2014/main" id="{1643E8DE-635B-4613-B39A-BB9585EDAB69}"/>
                </a:ext>
              </a:extLst>
            </p:cNvPr>
            <p:cNvSpPr txBox="1"/>
            <p:nvPr/>
          </p:nvSpPr>
          <p:spPr>
            <a:xfrm>
              <a:off x="6241256" y="3256156"/>
              <a:ext cx="1923330" cy="395313"/>
            </a:xfrm>
            <a:prstGeom prst="roundRect">
              <a:avLst/>
            </a:prstGeom>
            <a:solidFill>
              <a:schemeClr val="accent1"/>
            </a:solidFill>
            <a:ln algn="ctr" cap="flat" cmpd="sng" w="25400">
              <a:noFill/>
              <a:prstDash val="solid"/>
            </a:ln>
            <a:effectLst/>
          </p:spPr>
          <p:txBody>
            <a:bodyPr anchor="ctr" anchorCtr="0" bIns="48208" compatLnSpc="1" forceAA="0" fromWordArt="0" horzOverflow="overflow" lIns="96417" numCol="1" rIns="96417" rot="0" rtlCol="0" spcCol="0" spcFirstLastPara="0" tIns="48208" vert="horz" vertOverflow="overflow" wrap="square">
              <a:prstTxWarp prst="textNoShape">
                <a:avLst/>
              </a:prstTxWarp>
              <a:noAutofit/>
            </a:bodyPr>
            <a:lstStyle>
              <a:defPPr>
                <a:defRPr lang="zh-CN"/>
              </a:defPPr>
              <a:lvl1pPr algn="ctr">
                <a:lnSpc>
                  <a:spcPct val="130000"/>
                </a:lnSpc>
                <a:defRPr kern="0" sz="2001">
                  <a:solidFill>
                    <a:sysClr lastClr="FFFFFF" val="window"/>
                  </a:solidFill>
                  <a:latin charset="0" panose="020b0604020202020204" pitchFamily="34" typeface="Arial"/>
                  <a:ea charset="-122" panose="020b0503020204020204" pitchFamily="34" typeface="微软雅黑"/>
                </a:defRPr>
              </a:lvl1pPr>
            </a:lstStyle>
            <a:p>
              <a:r>
                <a:rPr altLang="en-US" b="1" lang="zh-CN" sz="2100">
                  <a:latin typeface="+mn-lt"/>
                  <a:ea typeface="+mn-ea"/>
                  <a:cs typeface="+mn-ea"/>
                  <a:sym typeface="+mn-lt"/>
                </a:rPr>
                <a:t>交通安全常识</a:t>
              </a:r>
            </a:p>
          </p:txBody>
        </p:sp>
      </p:grpSp>
      <p:sp>
        <p:nvSpPr>
          <p:cNvPr id="29" name="文本框 28">
            <a:extLst>
              <a:ext uri="{FF2B5EF4-FFF2-40B4-BE49-F238E27FC236}">
                <a16:creationId xmlns:a16="http://schemas.microsoft.com/office/drawing/2014/main" id="{C363B41C-D9BE-4EB6-A6DA-E7307ECAA652}"/>
              </a:ext>
            </a:extLst>
          </p:cNvPr>
          <p:cNvSpPr txBox="1"/>
          <p:nvPr/>
        </p:nvSpPr>
        <p:spPr>
          <a:xfrm>
            <a:off x="1076230" y="5015905"/>
            <a:ext cx="9809375" cy="914400"/>
          </a:xfrm>
          <a:prstGeom prst="rect">
            <a:avLst/>
          </a:prstGeom>
          <a:noFill/>
        </p:spPr>
        <p:txBody>
          <a:bodyPr wrap="square">
            <a:spAutoFit/>
          </a:bodyPr>
          <a:lstStyle/>
          <a:p>
            <a:pPr algn="ctr">
              <a:lnSpc>
                <a:spcPct val="150000"/>
              </a:lnSpc>
            </a:pPr>
            <a:r>
              <a:rPr altLang="en-US" b="1" lang="zh-CN" sz="1800">
                <a:solidFill>
                  <a:schemeClr val="tx1">
                    <a:lumMod val="75000"/>
                    <a:lumOff val="25000"/>
                  </a:schemeClr>
                </a:solidFill>
                <a:latin typeface="+mn-lt"/>
                <a:ea typeface="+mn-ea"/>
                <a:cs typeface="+mn-ea"/>
                <a:sym typeface="+mn-lt"/>
              </a:rPr>
              <a:t> 冬季来临，气候多变，事故高发，出门前请注意收听天气预报，关注路况信息，为了确保您和他人的安全, 上路行驶请遵守交通规则，务必做到： </a:t>
            </a:r>
          </a:p>
        </p:txBody>
      </p:sp>
    </p:spTree>
    <p:extLst>
      <p:ext uri="{BB962C8B-B14F-4D97-AF65-F5344CB8AC3E}">
        <p14:creationId val="723281588"/>
      </p:ext>
    </p:extLst>
  </p:cSld>
  <p:clrMapOvr>
    <a:masterClrMapping/>
  </p:clrMapOvr>
  <p:transition advTm="3000"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1+#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25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1+#ppt_w/2"/>
                                          </p:val>
                                        </p:tav>
                                        <p:tav tm="100000">
                                          <p:val>
                                            <p:strVal val="#ppt_x"/>
                                          </p:val>
                                        </p:tav>
                                      </p:tavLst>
                                    </p:anim>
                                    <p:anim calcmode="lin" valueType="num">
                                      <p:cBhvr additive="base">
                                        <p:cTn dur="500" fill="hold" id="17"/>
                                        <p:tgtEl>
                                          <p:spTgt spid="8"/>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50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500" fill="hold" id="20"/>
                                        <p:tgtEl>
                                          <p:spTgt spid="12"/>
                                        </p:tgtEl>
                                        <p:attrNameLst>
                                          <p:attrName>ppt_x</p:attrName>
                                        </p:attrNameLst>
                                      </p:cBhvr>
                                      <p:tavLst>
                                        <p:tav tm="0">
                                          <p:val>
                                            <p:strVal val="1+#ppt_w/2"/>
                                          </p:val>
                                        </p:tav>
                                        <p:tav tm="100000">
                                          <p:val>
                                            <p:strVal val="#ppt_x"/>
                                          </p:val>
                                        </p:tav>
                                      </p:tavLst>
                                    </p:anim>
                                    <p:anim calcmode="lin" valueType="num">
                                      <p:cBhvr additive="base">
                                        <p:cTn dur="500" fill="hold" id="21"/>
                                        <p:tgtEl>
                                          <p:spTgt spid="12"/>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75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fill="hold" id="24"/>
                                        <p:tgtEl>
                                          <p:spTgt spid="16"/>
                                        </p:tgtEl>
                                        <p:attrNameLst>
                                          <p:attrName>ppt_x</p:attrName>
                                        </p:attrNameLst>
                                      </p:cBhvr>
                                      <p:tavLst>
                                        <p:tav tm="0">
                                          <p:val>
                                            <p:strVal val="1+#ppt_w/2"/>
                                          </p:val>
                                        </p:tav>
                                        <p:tav tm="100000">
                                          <p:val>
                                            <p:strVal val="#ppt_x"/>
                                          </p:val>
                                        </p:tav>
                                      </p:tavLst>
                                    </p:anim>
                                    <p:anim calcmode="lin" valueType="num">
                                      <p:cBhvr additive="base">
                                        <p:cTn dur="500" fill="hold" id="25"/>
                                        <p:tgtEl>
                                          <p:spTgt spid="16"/>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750"/>
                                  </p:stCondLst>
                                  <p:childTnLst>
                                    <p:set>
                                      <p:cBhvr>
                                        <p:cTn dur="1" fill="hold" id="27">
                                          <p:stCondLst>
                                            <p:cond delay="0"/>
                                          </p:stCondLst>
                                        </p:cTn>
                                        <p:tgtEl>
                                          <p:spTgt spid="20"/>
                                        </p:tgtEl>
                                        <p:attrNameLst>
                                          <p:attrName>style.visibility</p:attrName>
                                        </p:attrNameLst>
                                      </p:cBhvr>
                                      <p:to>
                                        <p:strVal val="visible"/>
                                      </p:to>
                                    </p:set>
                                    <p:anim calcmode="lin" valueType="num">
                                      <p:cBhvr additive="base">
                                        <p:cTn dur="500" fill="hold" id="28"/>
                                        <p:tgtEl>
                                          <p:spTgt spid="20"/>
                                        </p:tgtEl>
                                        <p:attrNameLst>
                                          <p:attrName>ppt_x</p:attrName>
                                        </p:attrNameLst>
                                      </p:cBhvr>
                                      <p:tavLst>
                                        <p:tav tm="0">
                                          <p:val>
                                            <p:strVal val="1+#ppt_w/2"/>
                                          </p:val>
                                        </p:tav>
                                        <p:tav tm="100000">
                                          <p:val>
                                            <p:strVal val="#ppt_x"/>
                                          </p:val>
                                        </p:tav>
                                      </p:tavLst>
                                    </p:anim>
                                    <p:anim calcmode="lin" valueType="num">
                                      <p:cBhvr additive="base">
                                        <p:cTn dur="500" fill="hold" id="29"/>
                                        <p:tgtEl>
                                          <p:spTgt spid="2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750"/>
                            </p:stCondLst>
                            <p:childTnLst>
                              <p:par>
                                <p:cTn fill="hold" grpId="0" id="31" nodeType="afterEffect" presetClass="entr" presetID="42" presetSubtype="0">
                                  <p:stCondLst>
                                    <p:cond delay="0"/>
                                  </p:stCondLst>
                                  <p:childTnLst>
                                    <p:set>
                                      <p:cBhvr>
                                        <p:cTn dur="1" fill="hold" id="32">
                                          <p:stCondLst>
                                            <p:cond delay="0"/>
                                          </p:stCondLst>
                                        </p:cTn>
                                        <p:tgtEl>
                                          <p:spTgt spid="29"/>
                                        </p:tgtEl>
                                        <p:attrNameLst>
                                          <p:attrName>style.visibility</p:attrName>
                                        </p:attrNameLst>
                                      </p:cBhvr>
                                      <p:to>
                                        <p:strVal val="visible"/>
                                      </p:to>
                                    </p:set>
                                    <p:animEffect filter="fade" transition="in">
                                      <p:cBhvr>
                                        <p:cTn dur="1000" id="33"/>
                                        <p:tgtEl>
                                          <p:spTgt spid="29"/>
                                        </p:tgtEl>
                                      </p:cBhvr>
                                    </p:animEffect>
                                    <p:anim calcmode="lin" valueType="num">
                                      <p:cBhvr>
                                        <p:cTn dur="1000" fill="hold" id="34"/>
                                        <p:tgtEl>
                                          <p:spTgt spid="29"/>
                                        </p:tgtEl>
                                        <p:attrNameLst>
                                          <p:attrName>ppt_x</p:attrName>
                                        </p:attrNameLst>
                                      </p:cBhvr>
                                      <p:tavLst>
                                        <p:tav tm="0">
                                          <p:val>
                                            <p:strVal val="#ppt_x"/>
                                          </p:val>
                                        </p:tav>
                                        <p:tav tm="100000">
                                          <p:val>
                                            <p:strVal val="#ppt_x"/>
                                          </p:val>
                                        </p:tav>
                                      </p:tavLst>
                                    </p:anim>
                                    <p:anim calcmode="lin" valueType="num">
                                      <p:cBhvr>
                                        <p:cTn dur="1000" fill="hold" id="35"/>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10129F47-B60A-4471-9540-9E6F808A2459}"/>
              </a:ext>
            </a:extLst>
          </p:cNvPr>
          <p:cNvGrpSpPr/>
          <p:nvPr/>
        </p:nvGrpSpPr>
        <p:grpSpPr>
          <a:xfrm>
            <a:off x="1227276" y="2462023"/>
            <a:ext cx="4164936" cy="2836905"/>
            <a:chOff x="985975" y="2185404"/>
            <a:chExt cx="5263529" cy="3585201"/>
          </a:xfrm>
        </p:grpSpPr>
        <p:sp>
          <p:nvSpPr>
            <p:cNvPr id="25603" name="AutoShape 10"/>
            <p:cNvSpPr>
              <a:spLocks noChangeArrowheads="1"/>
            </p:cNvSpPr>
            <p:nvPr/>
          </p:nvSpPr>
          <p:spPr bwMode="auto">
            <a:xfrm>
              <a:off x="985975" y="2185404"/>
              <a:ext cx="1646583" cy="1480931"/>
            </a:xfrm>
            <a:prstGeom prst="roundRect">
              <a:avLst/>
            </a:prstGeom>
            <a:solidFill>
              <a:schemeClr val="accent1"/>
            </a:solidFill>
            <a:ln w="9525">
              <a:noFill/>
              <a:round/>
            </a:ln>
          </p:spPr>
          <p:txBody>
            <a:bodyPr anchor="ctr" wrap="none"/>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r>
                <a:rPr altLang="en-US" b="1" lang="zh-TW" sz="2000">
                  <a:solidFill>
                    <a:schemeClr val="bg1"/>
                  </a:solidFill>
                  <a:latin typeface="+mn-lt"/>
                  <a:ea typeface="+mn-ea"/>
                  <a:cs typeface="+mn-ea"/>
                  <a:sym typeface="+mn-lt"/>
                </a:rPr>
                <a:t>勤  保  养</a:t>
              </a:r>
            </a:p>
          </p:txBody>
        </p:sp>
        <p:sp>
          <p:nvSpPr>
            <p:cNvPr id="25604" name="AutoShape 11"/>
            <p:cNvSpPr>
              <a:spLocks noChangeArrowheads="1"/>
            </p:cNvSpPr>
            <p:nvPr/>
          </p:nvSpPr>
          <p:spPr bwMode="auto">
            <a:xfrm>
              <a:off x="4602921" y="4289674"/>
              <a:ext cx="1646583" cy="1480931"/>
            </a:xfrm>
            <a:prstGeom prst="roundRect">
              <a:avLst/>
            </a:prstGeom>
            <a:solidFill>
              <a:schemeClr val="accent1"/>
            </a:solidFill>
            <a:ln w="9525">
              <a:noFill/>
              <a:round/>
            </a:ln>
          </p:spPr>
          <p:txBody>
            <a:bodyPr anchor="ctr" wrap="none"/>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r>
                <a:rPr altLang="en-US" b="1" lang="zh-TW" sz="2000">
                  <a:solidFill>
                    <a:schemeClr val="bg1"/>
                  </a:solidFill>
                  <a:latin typeface="+mn-lt"/>
                  <a:ea typeface="+mn-ea"/>
                  <a:cs typeface="+mn-ea"/>
                  <a:sym typeface="+mn-lt"/>
                </a:rPr>
                <a:t>勤  调  整</a:t>
              </a:r>
            </a:p>
          </p:txBody>
        </p:sp>
        <p:sp>
          <p:nvSpPr>
            <p:cNvPr id="25605" name="AutoShape 12"/>
            <p:cNvSpPr>
              <a:spLocks noChangeArrowheads="1"/>
            </p:cNvSpPr>
            <p:nvPr/>
          </p:nvSpPr>
          <p:spPr bwMode="auto">
            <a:xfrm>
              <a:off x="985975" y="4289674"/>
              <a:ext cx="1646583" cy="1480931"/>
            </a:xfrm>
            <a:prstGeom prst="roundRect">
              <a:avLst/>
            </a:prstGeom>
            <a:solidFill>
              <a:schemeClr val="accent1"/>
            </a:solidFill>
            <a:ln w="9525">
              <a:noFill/>
              <a:round/>
            </a:ln>
          </p:spPr>
          <p:txBody>
            <a:bodyPr anchor="ctr" wrap="none"/>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r>
                <a:rPr altLang="en-US" b="1" lang="zh-TW" sz="2000">
                  <a:solidFill>
                    <a:schemeClr val="bg1"/>
                  </a:solidFill>
                  <a:latin typeface="+mn-lt"/>
                  <a:ea typeface="+mn-ea"/>
                  <a:cs typeface="+mn-ea"/>
                  <a:sym typeface="+mn-lt"/>
                </a:rPr>
                <a:t>勤  检  查</a:t>
              </a:r>
            </a:p>
          </p:txBody>
        </p:sp>
        <p:sp>
          <p:nvSpPr>
            <p:cNvPr id="25606" name="AutoShape 13"/>
            <p:cNvSpPr>
              <a:spLocks noChangeArrowheads="1"/>
            </p:cNvSpPr>
            <p:nvPr/>
          </p:nvSpPr>
          <p:spPr bwMode="auto">
            <a:xfrm>
              <a:off x="4602921" y="2185404"/>
              <a:ext cx="1646583" cy="1480931"/>
            </a:xfrm>
            <a:prstGeom prst="roundRect">
              <a:avLst/>
            </a:prstGeom>
            <a:solidFill>
              <a:schemeClr val="accent1"/>
            </a:solidFill>
            <a:ln w="9525">
              <a:noFill/>
              <a:round/>
            </a:ln>
          </p:spPr>
          <p:txBody>
            <a:bodyPr anchor="ctr" wrap="none"/>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r>
                <a:rPr altLang="en-US" b="1" lang="zh-TW" sz="2000">
                  <a:solidFill>
                    <a:schemeClr val="bg1"/>
                  </a:solidFill>
                  <a:latin typeface="+mn-lt"/>
                  <a:ea typeface="+mn-ea"/>
                  <a:cs typeface="+mn-ea"/>
                  <a:sym typeface="+mn-lt"/>
                </a:rPr>
                <a:t>勤  清  洁</a:t>
              </a:r>
            </a:p>
          </p:txBody>
        </p:sp>
        <p:sp>
          <p:nvSpPr>
            <p:cNvPr id="2" name="矩形: 圆角 1"/>
            <p:cNvSpPr/>
            <p:nvPr/>
          </p:nvSpPr>
          <p:spPr>
            <a:xfrm>
              <a:off x="2844972" y="3271197"/>
              <a:ext cx="1480931" cy="148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pc="600" sz="2400">
                  <a:cs typeface="+mn-ea"/>
                  <a:sym typeface="+mn-lt"/>
                </a:rPr>
                <a:t>四勤</a:t>
              </a:r>
            </a:p>
          </p:txBody>
        </p:sp>
      </p:grpSp>
      <p:pic>
        <p:nvPicPr>
          <p:cNvPr id="5" name="图片 4">
            <a:extLst>
              <a:ext uri="{FF2B5EF4-FFF2-40B4-BE49-F238E27FC236}">
                <a16:creationId xmlns:a16="http://schemas.microsoft.com/office/drawing/2014/main" id="{1952E9C1-D9B4-493B-8047-174571E2CB12}"/>
              </a:ext>
            </a:extLst>
          </p:cNvPr>
          <p:cNvPicPr>
            <a:picLocks noChangeAspect="1"/>
          </p:cNvPicPr>
          <p:nvPr/>
        </p:nvPicPr>
        <p:blipFill>
          <a:blip r:embed="rId4">
            <a:extLst>
              <a:ext uri="{28A0092B-C50C-407E-A947-70E740481C1C}">
                <a14:useLocalDpi val="0"/>
              </a:ext>
            </a:extLst>
          </a:blip>
          <a:stretch>
            <a:fillRect/>
          </a:stretch>
        </p:blipFill>
        <p:spPr>
          <a:xfrm>
            <a:off x="5689600" y="514350"/>
            <a:ext cx="5829300" cy="5829300"/>
          </a:xfrm>
          <a:prstGeom prst="rect">
            <a:avLst/>
          </a:prstGeom>
        </p:spPr>
      </p:pic>
    </p:spTree>
    <p:extLst>
      <p:ext uri="{BB962C8B-B14F-4D97-AF65-F5344CB8AC3E}">
        <p14:creationId val="537549364"/>
      </p:ext>
    </p:extLst>
  </p:cSld>
  <p:clrMapOvr>
    <a:masterClrMapping/>
  </p:clrMapOvr>
  <p:transition advTm="3000" spd="med">
    <p:pull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1474AAF-EAF0-4F23-B4D8-34D85ECFE6DC}"/>
              </a:ext>
            </a:extLst>
          </p:cNvPr>
          <p:cNvGrpSpPr/>
          <p:nvPr/>
        </p:nvGrpSpPr>
        <p:grpSpPr>
          <a:xfrm>
            <a:off x="0" y="5668467"/>
            <a:ext cx="12192001" cy="1113676"/>
            <a:chOff x="0" y="5160781"/>
            <a:chExt cx="12192001" cy="1296087"/>
          </a:xfrm>
        </p:grpSpPr>
        <p:pic>
          <p:nvPicPr>
            <p:cNvPr id="5" name="图片 4">
              <a:extLst>
                <a:ext uri="{FF2B5EF4-FFF2-40B4-BE49-F238E27FC236}">
                  <a16:creationId xmlns:a16="http://schemas.microsoft.com/office/drawing/2014/main" id="{7C43B985-A970-4AB5-B00A-F1F44BD1541F}"/>
                </a:ext>
              </a:extLst>
            </p:cNvPr>
            <p:cNvPicPr>
              <a:picLocks noChangeAspect="1"/>
            </p:cNvPicPr>
            <p:nvPr/>
          </p:nvPicPr>
          <p:blipFill>
            <a:blip r:embed="rId3">
              <a:extLst>
                <a:ext uri="{28A0092B-C50C-407E-A947-70E740481C1C}">
                  <a14:useLocalDpi val="0"/>
                </a:ext>
              </a:extLst>
            </a:blip>
            <a:srcRect b="15708"/>
            <a:stretch>
              <a:fillRect/>
            </a:stretch>
          </p:blipFill>
          <p:spPr>
            <a:xfrm>
              <a:off x="1735229" y="5230169"/>
              <a:ext cx="1947771" cy="1226699"/>
            </a:xfrm>
            <a:prstGeom prst="rect">
              <a:avLst/>
            </a:prstGeom>
          </p:spPr>
        </p:pic>
        <p:pic>
          <p:nvPicPr>
            <p:cNvPr id="6" name="图片 5">
              <a:extLst>
                <a:ext uri="{FF2B5EF4-FFF2-40B4-BE49-F238E27FC236}">
                  <a16:creationId xmlns:a16="http://schemas.microsoft.com/office/drawing/2014/main" id="{79C03E83-AB84-46AF-B61B-BA9D2D10DD40}"/>
                </a:ext>
              </a:extLst>
            </p:cNvPr>
            <p:cNvPicPr>
              <a:picLocks noChangeAspect="1"/>
            </p:cNvPicPr>
            <p:nvPr/>
          </p:nvPicPr>
          <p:blipFill>
            <a:blip r:embed="rId4">
              <a:extLst>
                <a:ext uri="{28A0092B-C50C-407E-A947-70E740481C1C}">
                  <a14:useLocalDpi val="0"/>
                </a:ext>
              </a:extLst>
            </a:blip>
            <a:stretch>
              <a:fillRect/>
            </a:stretch>
          </p:blipFill>
          <p:spPr>
            <a:xfrm>
              <a:off x="0" y="5160781"/>
              <a:ext cx="1844431" cy="1296087"/>
            </a:xfrm>
            <a:prstGeom prst="rect">
              <a:avLst/>
            </a:prstGeom>
          </p:spPr>
        </p:pic>
        <p:pic>
          <p:nvPicPr>
            <p:cNvPr id="7" name="图片 6">
              <a:extLst>
                <a:ext uri="{FF2B5EF4-FFF2-40B4-BE49-F238E27FC236}">
                  <a16:creationId xmlns:a16="http://schemas.microsoft.com/office/drawing/2014/main" id="{21F96993-F990-453B-A7AA-353071FE771B}"/>
                </a:ext>
              </a:extLst>
            </p:cNvPr>
            <p:cNvPicPr>
              <a:picLocks noChangeAspect="1"/>
            </p:cNvPicPr>
            <p:nvPr/>
          </p:nvPicPr>
          <p:blipFill>
            <a:blip r:embed="rId3">
              <a:extLst>
                <a:ext uri="{28A0092B-C50C-407E-A947-70E740481C1C}">
                  <a14:useLocalDpi val="0"/>
                </a:ext>
              </a:extLst>
            </a:blip>
            <a:srcRect b="15708"/>
            <a:stretch>
              <a:fillRect/>
            </a:stretch>
          </p:blipFill>
          <p:spPr>
            <a:xfrm>
              <a:off x="5418229" y="5230169"/>
              <a:ext cx="1947771" cy="1226699"/>
            </a:xfrm>
            <a:prstGeom prst="rect">
              <a:avLst/>
            </a:prstGeom>
          </p:spPr>
        </p:pic>
        <p:pic>
          <p:nvPicPr>
            <p:cNvPr id="8" name="图片 7">
              <a:extLst>
                <a:ext uri="{FF2B5EF4-FFF2-40B4-BE49-F238E27FC236}">
                  <a16:creationId xmlns:a16="http://schemas.microsoft.com/office/drawing/2014/main" id="{77D39E90-2503-4960-B4C6-499B85EE9858}"/>
                </a:ext>
              </a:extLst>
            </p:cNvPr>
            <p:cNvPicPr>
              <a:picLocks noChangeAspect="1"/>
            </p:cNvPicPr>
            <p:nvPr/>
          </p:nvPicPr>
          <p:blipFill>
            <a:blip r:embed="rId4">
              <a:extLst>
                <a:ext uri="{28A0092B-C50C-407E-A947-70E740481C1C}">
                  <a14:useLocalDpi val="0"/>
                </a:ext>
              </a:extLst>
            </a:blip>
            <a:stretch>
              <a:fillRect/>
            </a:stretch>
          </p:blipFill>
          <p:spPr>
            <a:xfrm>
              <a:off x="3683000" y="5160781"/>
              <a:ext cx="1844431" cy="1296087"/>
            </a:xfrm>
            <a:prstGeom prst="rect">
              <a:avLst/>
            </a:prstGeom>
          </p:spPr>
        </p:pic>
        <p:pic>
          <p:nvPicPr>
            <p:cNvPr id="9" name="图片 8">
              <a:extLst>
                <a:ext uri="{FF2B5EF4-FFF2-40B4-BE49-F238E27FC236}">
                  <a16:creationId xmlns:a16="http://schemas.microsoft.com/office/drawing/2014/main" id="{E091E295-B9B3-4406-8142-EC5D42EC2EAC}"/>
                </a:ext>
              </a:extLst>
            </p:cNvPr>
            <p:cNvPicPr>
              <a:picLocks noChangeAspect="1"/>
            </p:cNvPicPr>
            <p:nvPr/>
          </p:nvPicPr>
          <p:blipFill>
            <a:blip r:embed="rId3">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0" name="图片 9">
              <a:extLst>
                <a:ext uri="{FF2B5EF4-FFF2-40B4-BE49-F238E27FC236}">
                  <a16:creationId xmlns:a16="http://schemas.microsoft.com/office/drawing/2014/main" id="{8B4E12E9-B0E7-4F64-A476-8701110276E3}"/>
                </a:ext>
              </a:extLst>
            </p:cNvPr>
            <p:cNvPicPr>
              <a:picLocks noChangeAspect="1"/>
            </p:cNvPicPr>
            <p:nvPr/>
          </p:nvPicPr>
          <p:blipFill>
            <a:blip r:embed="rId4">
              <a:extLst>
                <a:ext uri="{28A0092B-C50C-407E-A947-70E740481C1C}">
                  <a14:useLocalDpi val="0"/>
                </a:ext>
              </a:extLst>
            </a:blip>
            <a:stretch>
              <a:fillRect/>
            </a:stretch>
          </p:blipFill>
          <p:spPr>
            <a:xfrm>
              <a:off x="7366000" y="5160781"/>
              <a:ext cx="1844431" cy="1296087"/>
            </a:xfrm>
            <a:prstGeom prst="rect">
              <a:avLst/>
            </a:prstGeom>
          </p:spPr>
        </p:pic>
        <p:pic>
          <p:nvPicPr>
            <p:cNvPr id="11" name="图片 10">
              <a:extLst>
                <a:ext uri="{FF2B5EF4-FFF2-40B4-BE49-F238E27FC236}">
                  <a16:creationId xmlns:a16="http://schemas.microsoft.com/office/drawing/2014/main" id="{331E20BD-0605-4022-B76E-4144CF109C8C}"/>
                </a:ext>
              </a:extLst>
            </p:cNvPr>
            <p:cNvPicPr>
              <a:picLocks noChangeAspect="1"/>
            </p:cNvPicPr>
            <p:nvPr/>
          </p:nvPicPr>
          <p:blipFill>
            <a:blip r:embed="rId4">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12" name="图片 11">
            <a:extLst>
              <a:ext uri="{FF2B5EF4-FFF2-40B4-BE49-F238E27FC236}">
                <a16:creationId xmlns:a16="http://schemas.microsoft.com/office/drawing/2014/main" id="{D9A8287D-4FF2-443E-9931-E822B9DBF1EE}"/>
              </a:ext>
            </a:extLst>
          </p:cNvPr>
          <p:cNvPicPr>
            <a:picLocks noChangeAspect="1"/>
          </p:cNvPicPr>
          <p:nvPr/>
        </p:nvPicPr>
        <p:blipFill>
          <a:blip r:embed="rId5">
            <a:extLst>
              <a:ext uri="{28A0092B-C50C-407E-A947-70E740481C1C}">
                <a14:useLocalDpi val="0"/>
              </a:ext>
            </a:extLst>
          </a:blip>
          <a:stretch>
            <a:fillRect/>
          </a:stretch>
        </p:blipFill>
        <p:spPr>
          <a:xfrm>
            <a:off x="0" y="0"/>
            <a:ext cx="12192000" cy="330200"/>
          </a:xfrm>
          <a:prstGeom prst="rect">
            <a:avLst/>
          </a:prstGeom>
        </p:spPr>
      </p:pic>
      <p:pic>
        <p:nvPicPr>
          <p:cNvPr id="13" name="图片 12">
            <a:extLst>
              <a:ext uri="{FF2B5EF4-FFF2-40B4-BE49-F238E27FC236}">
                <a16:creationId xmlns:a16="http://schemas.microsoft.com/office/drawing/2014/main" id="{D312CFCB-F2F5-487F-9806-091574E76B9C}"/>
              </a:ext>
            </a:extLst>
          </p:cNvPr>
          <p:cNvPicPr>
            <a:picLocks noChangeAspect="1"/>
          </p:cNvPicPr>
          <p:nvPr/>
        </p:nvPicPr>
        <p:blipFill>
          <a:blip r:embed="rId6">
            <a:extLst>
              <a:ext uri="{28A0092B-C50C-407E-A947-70E740481C1C}">
                <a14:useLocalDpi val="0"/>
              </a:ext>
            </a:extLst>
          </a:blip>
          <a:srcRect t="54144"/>
          <a:stretch>
            <a:fillRect/>
          </a:stretch>
        </p:blipFill>
        <p:spPr>
          <a:xfrm flipH="1">
            <a:off x="0" y="6413500"/>
            <a:ext cx="12192000" cy="457200"/>
          </a:xfrm>
          <a:prstGeom prst="rect">
            <a:avLst/>
          </a:prstGeom>
        </p:spPr>
      </p:pic>
      <p:sp>
        <p:nvSpPr>
          <p:cNvPr id="14" name="文本框 13">
            <a:extLst>
              <a:ext uri="{FF2B5EF4-FFF2-40B4-BE49-F238E27FC236}">
                <a16:creationId xmlns:a16="http://schemas.microsoft.com/office/drawing/2014/main" id="{70F5A743-6740-44AB-B18F-45F8C0A8EBB5}"/>
              </a:ext>
            </a:extLst>
          </p:cNvPr>
          <p:cNvSpPr txBox="1"/>
          <p:nvPr/>
        </p:nvSpPr>
        <p:spPr>
          <a:xfrm>
            <a:off x="627055" y="2594332"/>
            <a:ext cx="6710047" cy="2103120"/>
          </a:xfrm>
          <a:prstGeom prst="rect">
            <a:avLst/>
          </a:prstGeom>
          <a:noFill/>
        </p:spPr>
        <p:txBody>
          <a:bodyPr rtlCol="0" wrap="square">
            <a:spAutoFit/>
            <a:scene3d>
              <a:camera prst="orthographicFront"/>
              <a:lightRig dir="t" rig="threePt"/>
            </a:scene3d>
            <a:sp3d contourW="12700"/>
          </a:bodyPr>
          <a:lstStyle/>
          <a:p>
            <a:pPr lvl="0">
              <a:defRPr/>
            </a:pPr>
            <a:r>
              <a:rPr altLang="en-US" lang="zh-CN" spc="-300" sz="6600">
                <a:solidFill>
                  <a:schemeClr val="tx1">
                    <a:lumMod val="75000"/>
                    <a:lumOff val="25000"/>
                  </a:schemeClr>
                </a:solidFill>
                <a:latin charset="-122" panose="00020600040101010101" pitchFamily="18" typeface="汉仪铸字比心体W"/>
                <a:ea charset="-122" panose="00020600040101010101" pitchFamily="18" typeface="汉仪铸字比心体W"/>
                <a:cs charset="0" panose="020b0604020202020204" pitchFamily="34" typeface="Arial"/>
                <a:sym typeface="+mn-lt"/>
              </a:rPr>
              <a:t>驾驶员基本素质及常见不良心理现象</a:t>
            </a:r>
          </a:p>
        </p:txBody>
      </p:sp>
      <p:sp>
        <p:nvSpPr>
          <p:cNvPr id="15" name="文本框 14">
            <a:extLst>
              <a:ext uri="{FF2B5EF4-FFF2-40B4-BE49-F238E27FC236}">
                <a16:creationId xmlns:a16="http://schemas.microsoft.com/office/drawing/2014/main" id="{8D28CFFD-5186-4D86-9007-6F46AB0C1504}"/>
              </a:ext>
            </a:extLst>
          </p:cNvPr>
          <p:cNvSpPr txBox="1"/>
          <p:nvPr/>
        </p:nvSpPr>
        <p:spPr>
          <a:xfrm>
            <a:off x="760405" y="4698879"/>
            <a:ext cx="5970595"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1400" u="none">
                <a:ln>
                  <a:noFill/>
                </a:ln>
                <a:solidFill>
                  <a:srgbClr val="000000">
                    <a:lumMod val="85000"/>
                    <a:lumOff val="15000"/>
                  </a:srgbClr>
                </a:solidFill>
                <a:effectLst/>
                <a:uLnTx/>
                <a:uFillTx/>
                <a:latin typeface="+mn-ea"/>
                <a:cs typeface="+mn-ea"/>
                <a:sym typeface="+mn-lt"/>
              </a:rPr>
              <a:t>The user can demonstrate on a projector or computer, or print the presentation and make it into a film to be used in a wider field</a:t>
            </a:r>
          </a:p>
        </p:txBody>
      </p:sp>
      <p:sp>
        <p:nvSpPr>
          <p:cNvPr id="16" name="文本框 15">
            <a:extLst>
              <a:ext uri="{FF2B5EF4-FFF2-40B4-BE49-F238E27FC236}">
                <a16:creationId xmlns:a16="http://schemas.microsoft.com/office/drawing/2014/main" id="{7D545FCA-EBE3-4C5B-A343-47E94B886CCE}"/>
              </a:ext>
            </a:extLst>
          </p:cNvPr>
          <p:cNvSpPr txBox="1"/>
          <p:nvPr/>
        </p:nvSpPr>
        <p:spPr>
          <a:xfrm>
            <a:off x="760405" y="1340298"/>
            <a:ext cx="3230880"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000" u="none">
                <a:ln>
                  <a:noFill/>
                </a:ln>
                <a:solidFill>
                  <a:srgbClr val="E2392B"/>
                </a:solidFill>
                <a:effectLst/>
                <a:uLnTx/>
                <a:uFillTx/>
                <a:latin charset="-122" panose="00020600040101010101" pitchFamily="18" typeface="汉仪铸字比心体W"/>
                <a:ea charset="-122" panose="00020600040101010101" pitchFamily="18" typeface="汉仪铸字比心体W"/>
                <a:cs typeface="+mn-ea"/>
                <a:sym typeface="+mn-lt"/>
              </a:rPr>
              <a:t>第一章</a:t>
            </a:r>
          </a:p>
        </p:txBody>
      </p:sp>
      <p:pic>
        <p:nvPicPr>
          <p:cNvPr id="18" name="图片 17">
            <a:extLst>
              <a:ext uri="{FF2B5EF4-FFF2-40B4-BE49-F238E27FC236}">
                <a16:creationId xmlns:a16="http://schemas.microsoft.com/office/drawing/2014/main" id="{E81C34C5-9C58-4689-B3B7-D0F66D9C7874}"/>
              </a:ext>
            </a:extLst>
          </p:cNvPr>
          <p:cNvPicPr>
            <a:picLocks noChangeAspect="1"/>
          </p:cNvPicPr>
          <p:nvPr/>
        </p:nvPicPr>
        <p:blipFill>
          <a:blip r:embed="rId7">
            <a:extLst>
              <a:ext uri="{28A0092B-C50C-407E-A947-70E740481C1C}">
                <a14:useLocalDpi val="0"/>
              </a:ext>
            </a:extLst>
          </a:blip>
          <a:stretch>
            <a:fillRect/>
          </a:stretch>
        </p:blipFill>
        <p:spPr>
          <a:xfrm>
            <a:off x="6864351" y="968346"/>
            <a:ext cx="4654550" cy="4654550"/>
          </a:xfrm>
          <a:prstGeom prst="rect">
            <a:avLst/>
          </a:prstGeom>
        </p:spPr>
      </p:pic>
    </p:spTree>
    <p:extLst>
      <p:ext uri="{BB962C8B-B14F-4D97-AF65-F5344CB8AC3E}">
        <p14:creationId val="2450487571"/>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1000" id="21"/>
                                        <p:tgtEl>
                                          <p:spTgt spid="16"/>
                                        </p:tgtEl>
                                      </p:cBhvr>
                                    </p:animEffect>
                                    <p:anim calcmode="lin" valueType="num">
                                      <p:cBhvr>
                                        <p:cTn dur="1000" fill="hold" id="22"/>
                                        <p:tgtEl>
                                          <p:spTgt spid="16"/>
                                        </p:tgtEl>
                                        <p:attrNameLst>
                                          <p:attrName>ppt_x</p:attrName>
                                        </p:attrNameLst>
                                      </p:cBhvr>
                                      <p:tavLst>
                                        <p:tav tm="0">
                                          <p:val>
                                            <p:strVal val="#ppt_x"/>
                                          </p:val>
                                        </p:tav>
                                        <p:tav tm="100000">
                                          <p:val>
                                            <p:strVal val="#ppt_x"/>
                                          </p:val>
                                        </p:tav>
                                      </p:tavLst>
                                    </p:anim>
                                    <p:anim calcmode="lin" valueType="num">
                                      <p:cBhvr>
                                        <p:cTn dur="1000" fill="hold" id="23"/>
                                        <p:tgtEl>
                                          <p:spTgt spid="1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15">
            <a:extLst>
              <a:ext uri="{FF2B5EF4-FFF2-40B4-BE49-F238E27FC236}">
                <a16:creationId xmlns:a16="http://schemas.microsoft.com/office/drawing/2014/main" id="{703ECD92-84AF-4473-9989-1BD243001407}"/>
              </a:ext>
            </a:extLst>
          </p:cNvPr>
          <p:cNvSpPr/>
          <p:nvPr/>
        </p:nvSpPr>
        <p:spPr>
          <a:xfrm>
            <a:off x="2148024" y="1638444"/>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01</a:t>
            </a:r>
          </a:p>
        </p:txBody>
      </p:sp>
      <p:sp>
        <p:nvSpPr>
          <p:cNvPr id="3" name="文本框 2">
            <a:extLst>
              <a:ext uri="{FF2B5EF4-FFF2-40B4-BE49-F238E27FC236}">
                <a16:creationId xmlns:a16="http://schemas.microsoft.com/office/drawing/2014/main" id="{F6D6EE48-DD43-4753-B104-4CFFEF085678}"/>
              </a:ext>
            </a:extLst>
          </p:cNvPr>
          <p:cNvSpPr txBox="1"/>
          <p:nvPr/>
        </p:nvSpPr>
        <p:spPr>
          <a:xfrm>
            <a:off x="2911902" y="1638444"/>
            <a:ext cx="45429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交叉路口、人行横道不超 </a:t>
            </a:r>
          </a:p>
        </p:txBody>
      </p:sp>
      <p:sp>
        <p:nvSpPr>
          <p:cNvPr id="4" name="Rounded Rectangle 15">
            <a:extLst>
              <a:ext uri="{FF2B5EF4-FFF2-40B4-BE49-F238E27FC236}">
                <a16:creationId xmlns:a16="http://schemas.microsoft.com/office/drawing/2014/main" id="{CAF939A4-515D-4CA2-9EE2-B69F553E5C87}"/>
              </a:ext>
            </a:extLst>
          </p:cNvPr>
          <p:cNvSpPr/>
          <p:nvPr/>
        </p:nvSpPr>
        <p:spPr>
          <a:xfrm>
            <a:off x="2148024" y="2597383"/>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02</a:t>
            </a:r>
          </a:p>
        </p:txBody>
      </p:sp>
      <p:sp>
        <p:nvSpPr>
          <p:cNvPr id="5" name="文本框 4">
            <a:extLst>
              <a:ext uri="{FF2B5EF4-FFF2-40B4-BE49-F238E27FC236}">
                <a16:creationId xmlns:a16="http://schemas.microsoft.com/office/drawing/2014/main" id="{DD95B2E3-09DC-4454-9D85-AB70B60FAB32}"/>
              </a:ext>
            </a:extLst>
          </p:cNvPr>
          <p:cNvSpPr txBox="1"/>
          <p:nvPr/>
        </p:nvSpPr>
        <p:spPr>
          <a:xfrm>
            <a:off x="2911903" y="2597383"/>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视线不好不超</a:t>
            </a:r>
          </a:p>
        </p:txBody>
      </p:sp>
      <p:sp>
        <p:nvSpPr>
          <p:cNvPr id="6" name="Rounded Rectangle 15">
            <a:extLst>
              <a:ext uri="{FF2B5EF4-FFF2-40B4-BE49-F238E27FC236}">
                <a16:creationId xmlns:a16="http://schemas.microsoft.com/office/drawing/2014/main" id="{660F7A67-10F1-4B0E-B8C1-C85E7408911B}"/>
              </a:ext>
            </a:extLst>
          </p:cNvPr>
          <p:cNvSpPr/>
          <p:nvPr/>
        </p:nvSpPr>
        <p:spPr>
          <a:xfrm>
            <a:off x="2148024" y="3528328"/>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03</a:t>
            </a:r>
          </a:p>
        </p:txBody>
      </p:sp>
      <p:sp>
        <p:nvSpPr>
          <p:cNvPr id="7" name="文本框 6">
            <a:extLst>
              <a:ext uri="{FF2B5EF4-FFF2-40B4-BE49-F238E27FC236}">
                <a16:creationId xmlns:a16="http://schemas.microsoft.com/office/drawing/2014/main" id="{D1920277-A482-4A04-9590-267BA2C9AF4E}"/>
              </a:ext>
            </a:extLst>
          </p:cNvPr>
          <p:cNvSpPr txBox="1"/>
          <p:nvPr/>
        </p:nvSpPr>
        <p:spPr>
          <a:xfrm>
            <a:off x="2911903" y="3528328"/>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无把握不超</a:t>
            </a:r>
          </a:p>
        </p:txBody>
      </p:sp>
      <p:sp>
        <p:nvSpPr>
          <p:cNvPr id="8" name="Rounded Rectangle 15">
            <a:extLst>
              <a:ext uri="{FF2B5EF4-FFF2-40B4-BE49-F238E27FC236}">
                <a16:creationId xmlns:a16="http://schemas.microsoft.com/office/drawing/2014/main" id="{9AC90A15-044D-4EE2-AC4C-E300086DF4F8}"/>
              </a:ext>
            </a:extLst>
          </p:cNvPr>
          <p:cNvSpPr/>
          <p:nvPr/>
        </p:nvSpPr>
        <p:spPr>
          <a:xfrm>
            <a:off x="2148024" y="4507838"/>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04</a:t>
            </a:r>
          </a:p>
        </p:txBody>
      </p:sp>
      <p:sp>
        <p:nvSpPr>
          <p:cNvPr id="9" name="文本框 8">
            <a:extLst>
              <a:ext uri="{FF2B5EF4-FFF2-40B4-BE49-F238E27FC236}">
                <a16:creationId xmlns:a16="http://schemas.microsoft.com/office/drawing/2014/main" id="{0029ED32-CCEE-41CF-93CF-820FD5C585D1}"/>
              </a:ext>
            </a:extLst>
          </p:cNvPr>
          <p:cNvSpPr txBox="1"/>
          <p:nvPr/>
        </p:nvSpPr>
        <p:spPr>
          <a:xfrm>
            <a:off x="2911903" y="4507838"/>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危险道路不超</a:t>
            </a:r>
          </a:p>
        </p:txBody>
      </p:sp>
      <p:sp>
        <p:nvSpPr>
          <p:cNvPr id="10" name="Rounded Rectangle 15">
            <a:extLst>
              <a:ext uri="{FF2B5EF4-FFF2-40B4-BE49-F238E27FC236}">
                <a16:creationId xmlns:a16="http://schemas.microsoft.com/office/drawing/2014/main" id="{985FBC22-A94C-4BB7-BACA-5BBB07E5F05E}"/>
              </a:ext>
            </a:extLst>
          </p:cNvPr>
          <p:cNvSpPr/>
          <p:nvPr/>
        </p:nvSpPr>
        <p:spPr>
          <a:xfrm>
            <a:off x="2148024" y="5459354"/>
            <a:ext cx="763879" cy="738253"/>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3600">
                <a:solidFill>
                  <a:schemeClr val="bg1"/>
                </a:solidFill>
                <a:cs typeface="+mn-ea"/>
                <a:sym typeface="+mn-lt"/>
              </a:rPr>
              <a:t>05</a:t>
            </a:r>
          </a:p>
        </p:txBody>
      </p:sp>
      <p:sp>
        <p:nvSpPr>
          <p:cNvPr id="11" name="文本框 10">
            <a:extLst>
              <a:ext uri="{FF2B5EF4-FFF2-40B4-BE49-F238E27FC236}">
                <a16:creationId xmlns:a16="http://schemas.microsoft.com/office/drawing/2014/main" id="{F627FDAD-D7E4-4136-A1CD-D7BEB9121785}"/>
              </a:ext>
            </a:extLst>
          </p:cNvPr>
          <p:cNvSpPr txBox="1"/>
          <p:nvPr/>
        </p:nvSpPr>
        <p:spPr>
          <a:xfrm>
            <a:off x="2911903" y="5459354"/>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前车不让不超</a:t>
            </a:r>
          </a:p>
        </p:txBody>
      </p:sp>
      <p:sp>
        <p:nvSpPr>
          <p:cNvPr id="22" name="Text Box 10">
            <a:extLst>
              <a:ext uri="{FF2B5EF4-FFF2-40B4-BE49-F238E27FC236}">
                <a16:creationId xmlns:a16="http://schemas.microsoft.com/office/drawing/2014/main" id="{1D1B6401-660F-406B-8441-E06752A3A022}"/>
              </a:ext>
            </a:extLst>
          </p:cNvPr>
          <p:cNvSpPr txBox="1">
            <a:spLocks noChangeArrowheads="1"/>
          </p:cNvSpPr>
          <p:nvPr/>
        </p:nvSpPr>
        <p:spPr bwMode="auto">
          <a:xfrm rot="5400000">
            <a:off x="-153001" y="3449696"/>
            <a:ext cx="2651760" cy="833544"/>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lnSpc>
                <a:spcPct val="150000"/>
              </a:lnSpc>
            </a:pPr>
            <a:r>
              <a:rPr altLang="en-US" b="1" lang="zh-CN" sz="3600">
                <a:solidFill>
                  <a:schemeClr val="bg1"/>
                </a:solidFill>
                <a:latin typeface="+mn-lt"/>
                <a:ea typeface="+mn-ea"/>
                <a:cs typeface="+mn-ea"/>
                <a:sym typeface="+mn-lt"/>
              </a:rPr>
              <a:t>五 不 超 </a:t>
            </a:r>
          </a:p>
        </p:txBody>
      </p:sp>
      <p:pic>
        <p:nvPicPr>
          <p:cNvPr id="13" name="图片 12">
            <a:extLst>
              <a:ext uri="{FF2B5EF4-FFF2-40B4-BE49-F238E27FC236}">
                <a16:creationId xmlns:a16="http://schemas.microsoft.com/office/drawing/2014/main" id="{1C498933-F8F2-4893-9134-4736360513A4}"/>
              </a:ext>
            </a:extLst>
          </p:cNvPr>
          <p:cNvPicPr>
            <a:picLocks noChangeAspect="1"/>
          </p:cNvPicPr>
          <p:nvPr/>
        </p:nvPicPr>
        <p:blipFill>
          <a:blip r:embed="rId3">
            <a:extLst>
              <a:ext uri="{28A0092B-C50C-407E-A947-70E740481C1C}">
                <a14:useLocalDpi val="0"/>
              </a:ext>
            </a:extLst>
          </a:blip>
          <a:stretch>
            <a:fillRect/>
          </a:stretch>
        </p:blipFill>
        <p:spPr>
          <a:xfrm flipH="1">
            <a:off x="5653378" y="946920"/>
            <a:ext cx="5318884" cy="5318884"/>
          </a:xfrm>
          <a:prstGeom prst="rect">
            <a:avLst/>
          </a:prstGeom>
        </p:spPr>
      </p:pic>
    </p:spTree>
    <p:extLst>
      <p:ext uri="{BB962C8B-B14F-4D97-AF65-F5344CB8AC3E}">
        <p14:creationId val="2605303174"/>
      </p:ext>
    </p:extLst>
  </p:cSld>
  <p:clrMapOvr>
    <a:masterClrMapping/>
  </p:clrMapOvr>
  <p:transition advTm="3000" spd="med">
    <p:pull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childTnLst>
                          </p:cTn>
                        </p:par>
                        <p:par>
                          <p:cTn fill="hold" id="10" nodeType="afterGroup">
                            <p:stCondLst>
                              <p:cond delay="500"/>
                            </p:stCondLst>
                            <p:childTnLst>
                              <p:par>
                                <p:cTn fill="hold" grpId="0"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2">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500" fill="hold" id="24"/>
                                        <p:tgtEl>
                                          <p:spTgt spid="4"/>
                                        </p:tgtEl>
                                        <p:attrNameLst>
                                          <p:attrName>ppt_x</p:attrName>
                                        </p:attrNameLst>
                                      </p:cBhvr>
                                      <p:tavLst>
                                        <p:tav tm="0">
                                          <p:val>
                                            <p:strVal val="1+#ppt_w/2"/>
                                          </p:val>
                                        </p:tav>
                                        <p:tav tm="100000">
                                          <p:val>
                                            <p:strVal val="#ppt_x"/>
                                          </p:val>
                                        </p:tav>
                                      </p:tavLst>
                                    </p:anim>
                                    <p:anim calcmode="lin" valueType="num">
                                      <p:cBhvr additive="base">
                                        <p:cTn dur="500" fill="hold" id="25"/>
                                        <p:tgtEl>
                                          <p:spTgt spid="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1000" id="40"/>
                                        <p:tgtEl>
                                          <p:spTgt spid="7"/>
                                        </p:tgtEl>
                                      </p:cBhvr>
                                    </p:animEffect>
                                    <p:anim calcmode="lin" valueType="num">
                                      <p:cBhvr>
                                        <p:cTn dur="1000" fill="hold" id="41"/>
                                        <p:tgtEl>
                                          <p:spTgt spid="7"/>
                                        </p:tgtEl>
                                        <p:attrNameLst>
                                          <p:attrName>ppt_x</p:attrName>
                                        </p:attrNameLst>
                                      </p:cBhvr>
                                      <p:tavLst>
                                        <p:tav tm="0">
                                          <p:val>
                                            <p:strVal val="#ppt_x"/>
                                          </p:val>
                                        </p:tav>
                                        <p:tav tm="100000">
                                          <p:val>
                                            <p:strVal val="#ppt_x"/>
                                          </p:val>
                                        </p:tav>
                                      </p:tavLst>
                                    </p:anim>
                                    <p:anim calcmode="lin" valueType="num">
                                      <p:cBhvr>
                                        <p:cTn dur="1000" fill="hold" id="42"/>
                                        <p:tgtEl>
                                          <p:spTgt spid="7"/>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1+#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42" presetSubtype="0">
                                  <p:stCondLst>
                                    <p:cond delay="0"/>
                                  </p:stCondLst>
                                  <p:childTnLst>
                                    <p:set>
                                      <p:cBhvr>
                                        <p:cTn dur="1" fill="hold" id="50">
                                          <p:stCondLst>
                                            <p:cond delay="0"/>
                                          </p:stCondLst>
                                        </p:cTn>
                                        <p:tgtEl>
                                          <p:spTgt spid="9"/>
                                        </p:tgtEl>
                                        <p:attrNameLst>
                                          <p:attrName>style.visibility</p:attrName>
                                        </p:attrNameLst>
                                      </p:cBhvr>
                                      <p:to>
                                        <p:strVal val="visible"/>
                                      </p:to>
                                    </p:set>
                                    <p:animEffect filter="fade" transition="in">
                                      <p:cBhvr>
                                        <p:cTn dur="1000" id="51"/>
                                        <p:tgtEl>
                                          <p:spTgt spid="9"/>
                                        </p:tgtEl>
                                      </p:cBhvr>
                                    </p:animEffect>
                                    <p:anim calcmode="lin" valueType="num">
                                      <p:cBhvr>
                                        <p:cTn dur="1000" fill="hold" id="52"/>
                                        <p:tgtEl>
                                          <p:spTgt spid="9"/>
                                        </p:tgtEl>
                                        <p:attrNameLst>
                                          <p:attrName>ppt_x</p:attrName>
                                        </p:attrNameLst>
                                      </p:cBhvr>
                                      <p:tavLst>
                                        <p:tav tm="0">
                                          <p:val>
                                            <p:strVal val="#ppt_x"/>
                                          </p:val>
                                        </p:tav>
                                        <p:tav tm="100000">
                                          <p:val>
                                            <p:strVal val="#ppt_x"/>
                                          </p:val>
                                        </p:tav>
                                      </p:tavLst>
                                    </p:anim>
                                    <p:anim calcmode="lin" valueType="num">
                                      <p:cBhvr>
                                        <p:cTn dur="1000" fill="hold" id="53"/>
                                        <p:tgtEl>
                                          <p:spTgt spid="9"/>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500"/>
                            </p:stCondLst>
                            <p:childTnLst>
                              <p:par>
                                <p:cTn fill="hold" grpId="0" id="55" nodeType="afterEffect" presetClass="entr" presetID="2" presetSubtype="2">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additive="base">
                                        <p:cTn dur="500" fill="hold" id="57"/>
                                        <p:tgtEl>
                                          <p:spTgt spid="10"/>
                                        </p:tgtEl>
                                        <p:attrNameLst>
                                          <p:attrName>ppt_x</p:attrName>
                                        </p:attrNameLst>
                                      </p:cBhvr>
                                      <p:tavLst>
                                        <p:tav tm="0">
                                          <p:val>
                                            <p:strVal val="1+#ppt_w/2"/>
                                          </p:val>
                                        </p:tav>
                                        <p:tav tm="100000">
                                          <p:val>
                                            <p:strVal val="#ppt_x"/>
                                          </p:val>
                                        </p:tav>
                                      </p:tavLst>
                                    </p:anim>
                                    <p:anim calcmode="lin" valueType="num">
                                      <p:cBhvr additive="base">
                                        <p:cTn dur="500" fill="hold" id="58"/>
                                        <p:tgtEl>
                                          <p:spTgt spid="10"/>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7000"/>
                            </p:stCondLst>
                            <p:childTnLst>
                              <p:par>
                                <p:cTn fill="hold" grpId="0" id="60" nodeType="afterEffect" presetClass="entr" presetID="42" presetSubtype="0">
                                  <p:stCondLst>
                                    <p:cond delay="0"/>
                                  </p:stCondLst>
                                  <p:childTnLst>
                                    <p:set>
                                      <p:cBhvr>
                                        <p:cTn dur="1" fill="hold" id="61">
                                          <p:stCondLst>
                                            <p:cond delay="0"/>
                                          </p:stCondLst>
                                        </p:cTn>
                                        <p:tgtEl>
                                          <p:spTgt spid="11"/>
                                        </p:tgtEl>
                                        <p:attrNameLst>
                                          <p:attrName>style.visibility</p:attrName>
                                        </p:attrNameLst>
                                      </p:cBhvr>
                                      <p:to>
                                        <p:strVal val="visible"/>
                                      </p:to>
                                    </p:set>
                                    <p:animEffect filter="fade" transition="in">
                                      <p:cBhvr>
                                        <p:cTn dur="1000" id="62"/>
                                        <p:tgtEl>
                                          <p:spTgt spid="11"/>
                                        </p:tgtEl>
                                      </p:cBhvr>
                                    </p:animEffect>
                                    <p:anim calcmode="lin" valueType="num">
                                      <p:cBhvr>
                                        <p:cTn dur="1000" fill="hold" id="63"/>
                                        <p:tgtEl>
                                          <p:spTgt spid="11"/>
                                        </p:tgtEl>
                                        <p:attrNameLst>
                                          <p:attrName>ppt_x</p:attrName>
                                        </p:attrNameLst>
                                      </p:cBhvr>
                                      <p:tavLst>
                                        <p:tav tm="0">
                                          <p:val>
                                            <p:strVal val="#ppt_x"/>
                                          </p:val>
                                        </p:tav>
                                        <p:tav tm="100000">
                                          <p:val>
                                            <p:strVal val="#ppt_x"/>
                                          </p:val>
                                        </p:tav>
                                      </p:tavLst>
                                    </p:anim>
                                    <p:anim calcmode="lin" valueType="num">
                                      <p:cBhvr>
                                        <p:cTn dur="1000" fill="hold" id="64"/>
                                        <p:tgtEl>
                                          <p:spTgt spid="11"/>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000"/>
                            </p:stCondLst>
                            <p:childTnLst>
                              <p:par>
                                <p:cTn fill="hold" id="66" nodeType="afterEffect" presetClass="entr" presetID="42" presetSubtype="0">
                                  <p:stCondLst>
                                    <p:cond delay="0"/>
                                  </p:stCondLst>
                                  <p:childTnLst>
                                    <p:set>
                                      <p:cBhvr>
                                        <p:cTn dur="1" fill="hold" id="67">
                                          <p:stCondLst>
                                            <p:cond delay="0"/>
                                          </p:stCondLst>
                                        </p:cTn>
                                        <p:tgtEl>
                                          <p:spTgt spid="13"/>
                                        </p:tgtEl>
                                        <p:attrNameLst>
                                          <p:attrName>style.visibility</p:attrName>
                                        </p:attrNameLst>
                                      </p:cBhvr>
                                      <p:to>
                                        <p:strVal val="visible"/>
                                      </p:to>
                                    </p:set>
                                    <p:animEffect filter="fade" transition="in">
                                      <p:cBhvr>
                                        <p:cTn dur="1000" id="68"/>
                                        <p:tgtEl>
                                          <p:spTgt spid="13"/>
                                        </p:tgtEl>
                                      </p:cBhvr>
                                    </p:animEffect>
                                    <p:anim calcmode="lin" valueType="num">
                                      <p:cBhvr>
                                        <p:cTn dur="1000" fill="hold" id="69"/>
                                        <p:tgtEl>
                                          <p:spTgt spid="13"/>
                                        </p:tgtEl>
                                        <p:attrNameLst>
                                          <p:attrName>ppt_x</p:attrName>
                                        </p:attrNameLst>
                                      </p:cBhvr>
                                      <p:tavLst>
                                        <p:tav tm="0">
                                          <p:val>
                                            <p:strVal val="#ppt_x"/>
                                          </p:val>
                                        </p:tav>
                                        <p:tav tm="100000">
                                          <p:val>
                                            <p:strVal val="#ppt_x"/>
                                          </p:val>
                                        </p:tav>
                                      </p:tavLst>
                                    </p:anim>
                                    <p:anim calcmode="lin" valueType="num">
                                      <p:cBhvr>
                                        <p:cTn dur="1000" fill="hold" id="7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2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15">
            <a:extLst>
              <a:ext uri="{FF2B5EF4-FFF2-40B4-BE49-F238E27FC236}">
                <a16:creationId xmlns:a16="http://schemas.microsoft.com/office/drawing/2014/main" id="{703ECD92-84AF-4473-9989-1BD243001407}"/>
              </a:ext>
            </a:extLst>
          </p:cNvPr>
          <p:cNvSpPr/>
          <p:nvPr/>
        </p:nvSpPr>
        <p:spPr>
          <a:xfrm>
            <a:off x="2198825" y="1130300"/>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01</a:t>
            </a:r>
          </a:p>
        </p:txBody>
      </p:sp>
      <p:sp>
        <p:nvSpPr>
          <p:cNvPr id="3" name="文本框 2">
            <a:extLst>
              <a:ext uri="{FF2B5EF4-FFF2-40B4-BE49-F238E27FC236}">
                <a16:creationId xmlns:a16="http://schemas.microsoft.com/office/drawing/2014/main" id="{F6D6EE48-DD43-4753-B104-4CFFEF085678}"/>
              </a:ext>
            </a:extLst>
          </p:cNvPr>
          <p:cNvSpPr txBox="1"/>
          <p:nvPr/>
        </p:nvSpPr>
        <p:spPr>
          <a:xfrm>
            <a:off x="2962703" y="1133907"/>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开 英 雄 车</a:t>
            </a:r>
          </a:p>
        </p:txBody>
      </p:sp>
      <p:sp>
        <p:nvSpPr>
          <p:cNvPr id="4" name="Rounded Rectangle 15">
            <a:extLst>
              <a:ext uri="{FF2B5EF4-FFF2-40B4-BE49-F238E27FC236}">
                <a16:creationId xmlns:a16="http://schemas.microsoft.com/office/drawing/2014/main" id="{CAF939A4-515D-4CA2-9EE2-B69F553E5C87}"/>
              </a:ext>
            </a:extLst>
          </p:cNvPr>
          <p:cNvSpPr/>
          <p:nvPr/>
        </p:nvSpPr>
        <p:spPr>
          <a:xfrm>
            <a:off x="2198825" y="2064169"/>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02</a:t>
            </a:r>
          </a:p>
        </p:txBody>
      </p:sp>
      <p:sp>
        <p:nvSpPr>
          <p:cNvPr id="5" name="文本框 4">
            <a:extLst>
              <a:ext uri="{FF2B5EF4-FFF2-40B4-BE49-F238E27FC236}">
                <a16:creationId xmlns:a16="http://schemas.microsoft.com/office/drawing/2014/main" id="{DD95B2E3-09DC-4454-9D85-AB70B60FAB32}"/>
              </a:ext>
            </a:extLst>
          </p:cNvPr>
          <p:cNvSpPr txBox="1"/>
          <p:nvPr/>
        </p:nvSpPr>
        <p:spPr>
          <a:xfrm>
            <a:off x="2962703" y="2085967"/>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开 冒 险 车</a:t>
            </a:r>
          </a:p>
        </p:txBody>
      </p:sp>
      <p:sp>
        <p:nvSpPr>
          <p:cNvPr id="6" name="Rounded Rectangle 15">
            <a:extLst>
              <a:ext uri="{FF2B5EF4-FFF2-40B4-BE49-F238E27FC236}">
                <a16:creationId xmlns:a16="http://schemas.microsoft.com/office/drawing/2014/main" id="{660F7A67-10F1-4B0E-B8C1-C85E7408911B}"/>
              </a:ext>
            </a:extLst>
          </p:cNvPr>
          <p:cNvSpPr/>
          <p:nvPr/>
        </p:nvSpPr>
        <p:spPr>
          <a:xfrm>
            <a:off x="2198825" y="2982237"/>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03</a:t>
            </a:r>
          </a:p>
        </p:txBody>
      </p:sp>
      <p:sp>
        <p:nvSpPr>
          <p:cNvPr id="7" name="文本框 6">
            <a:extLst>
              <a:ext uri="{FF2B5EF4-FFF2-40B4-BE49-F238E27FC236}">
                <a16:creationId xmlns:a16="http://schemas.microsoft.com/office/drawing/2014/main" id="{D1920277-A482-4A04-9590-267BA2C9AF4E}"/>
              </a:ext>
            </a:extLst>
          </p:cNvPr>
          <p:cNvSpPr txBox="1"/>
          <p:nvPr/>
        </p:nvSpPr>
        <p:spPr>
          <a:xfrm>
            <a:off x="2962703" y="3004035"/>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开 疲 劳 车</a:t>
            </a:r>
          </a:p>
        </p:txBody>
      </p:sp>
      <p:sp>
        <p:nvSpPr>
          <p:cNvPr id="8" name="Rounded Rectangle 15">
            <a:extLst>
              <a:ext uri="{FF2B5EF4-FFF2-40B4-BE49-F238E27FC236}">
                <a16:creationId xmlns:a16="http://schemas.microsoft.com/office/drawing/2014/main" id="{9AC90A15-044D-4EE2-AC4C-E300086DF4F8}"/>
              </a:ext>
            </a:extLst>
          </p:cNvPr>
          <p:cNvSpPr/>
          <p:nvPr/>
        </p:nvSpPr>
        <p:spPr>
          <a:xfrm>
            <a:off x="2198825" y="3924588"/>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04</a:t>
            </a:r>
          </a:p>
        </p:txBody>
      </p:sp>
      <p:sp>
        <p:nvSpPr>
          <p:cNvPr id="9" name="文本框 8">
            <a:extLst>
              <a:ext uri="{FF2B5EF4-FFF2-40B4-BE49-F238E27FC236}">
                <a16:creationId xmlns:a16="http://schemas.microsoft.com/office/drawing/2014/main" id="{0029ED32-CCEE-41CF-93CF-820FD5C585D1}"/>
              </a:ext>
            </a:extLst>
          </p:cNvPr>
          <p:cNvSpPr txBox="1"/>
          <p:nvPr/>
        </p:nvSpPr>
        <p:spPr>
          <a:xfrm>
            <a:off x="2962703" y="3946386"/>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开 赌 气 车</a:t>
            </a:r>
          </a:p>
        </p:txBody>
      </p:sp>
      <p:sp>
        <p:nvSpPr>
          <p:cNvPr id="10" name="Rounded Rectangle 15">
            <a:extLst>
              <a:ext uri="{FF2B5EF4-FFF2-40B4-BE49-F238E27FC236}">
                <a16:creationId xmlns:a16="http://schemas.microsoft.com/office/drawing/2014/main" id="{985FBC22-A94C-4BB7-BACA-5BBB07E5F05E}"/>
              </a:ext>
            </a:extLst>
          </p:cNvPr>
          <p:cNvSpPr/>
          <p:nvPr/>
        </p:nvSpPr>
        <p:spPr>
          <a:xfrm>
            <a:off x="2198825" y="4852942"/>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05</a:t>
            </a:r>
          </a:p>
        </p:txBody>
      </p:sp>
      <p:sp>
        <p:nvSpPr>
          <p:cNvPr id="11" name="文本框 10">
            <a:extLst>
              <a:ext uri="{FF2B5EF4-FFF2-40B4-BE49-F238E27FC236}">
                <a16:creationId xmlns:a16="http://schemas.microsoft.com/office/drawing/2014/main" id="{F627FDAD-D7E4-4136-A1CD-D7BEB9121785}"/>
              </a:ext>
            </a:extLst>
          </p:cNvPr>
          <p:cNvSpPr txBox="1"/>
          <p:nvPr/>
        </p:nvSpPr>
        <p:spPr>
          <a:xfrm>
            <a:off x="2962703" y="4874740"/>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前车不让不超</a:t>
            </a:r>
          </a:p>
        </p:txBody>
      </p:sp>
      <p:sp>
        <p:nvSpPr>
          <p:cNvPr id="22" name="Text Box 10">
            <a:extLst>
              <a:ext uri="{FF2B5EF4-FFF2-40B4-BE49-F238E27FC236}">
                <a16:creationId xmlns:a16="http://schemas.microsoft.com/office/drawing/2014/main" id="{1D1B6401-660F-406B-8441-E06752A3A022}"/>
              </a:ext>
            </a:extLst>
          </p:cNvPr>
          <p:cNvSpPr txBox="1">
            <a:spLocks noChangeArrowheads="1"/>
          </p:cNvSpPr>
          <p:nvPr/>
        </p:nvSpPr>
        <p:spPr bwMode="auto">
          <a:xfrm rot="5400000">
            <a:off x="-121251" y="3238909"/>
            <a:ext cx="2651760" cy="833544"/>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lnSpc>
                <a:spcPct val="150000"/>
              </a:lnSpc>
            </a:pPr>
            <a:r>
              <a:rPr altLang="en-US" b="1" lang="zh-CN" sz="3600">
                <a:solidFill>
                  <a:schemeClr val="bg1"/>
                </a:solidFill>
                <a:latin typeface="+mn-lt"/>
                <a:ea typeface="+mn-ea"/>
                <a:cs typeface="+mn-ea"/>
                <a:sym typeface="+mn-lt"/>
              </a:rPr>
              <a:t>六不开</a:t>
            </a:r>
          </a:p>
        </p:txBody>
      </p:sp>
      <p:sp>
        <p:nvSpPr>
          <p:cNvPr id="13" name="Rounded Rectangle 15">
            <a:extLst>
              <a:ext uri="{FF2B5EF4-FFF2-40B4-BE49-F238E27FC236}">
                <a16:creationId xmlns:a16="http://schemas.microsoft.com/office/drawing/2014/main" id="{F02BB622-64A7-4719-BCB4-CE436CFEA7E3}"/>
              </a:ext>
            </a:extLst>
          </p:cNvPr>
          <p:cNvSpPr/>
          <p:nvPr/>
        </p:nvSpPr>
        <p:spPr>
          <a:xfrm>
            <a:off x="2198825" y="5720736"/>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06</a:t>
            </a:r>
          </a:p>
        </p:txBody>
      </p:sp>
      <p:sp>
        <p:nvSpPr>
          <p:cNvPr id="14" name="文本框 13">
            <a:extLst>
              <a:ext uri="{FF2B5EF4-FFF2-40B4-BE49-F238E27FC236}">
                <a16:creationId xmlns:a16="http://schemas.microsoft.com/office/drawing/2014/main" id="{F30B9862-0092-44CC-B748-42F28CDDE507}"/>
              </a:ext>
            </a:extLst>
          </p:cNvPr>
          <p:cNvSpPr txBox="1"/>
          <p:nvPr/>
        </p:nvSpPr>
        <p:spPr>
          <a:xfrm>
            <a:off x="2962703" y="5742534"/>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开 违 章 车 </a:t>
            </a:r>
          </a:p>
        </p:txBody>
      </p:sp>
      <p:pic>
        <p:nvPicPr>
          <p:cNvPr id="15" name="图片 14">
            <a:extLst>
              <a:ext uri="{FF2B5EF4-FFF2-40B4-BE49-F238E27FC236}">
                <a16:creationId xmlns:a16="http://schemas.microsoft.com/office/drawing/2014/main" id="{F7003179-E11F-45E9-B9AD-13802A29B0AB}"/>
              </a:ext>
            </a:extLst>
          </p:cNvPr>
          <p:cNvPicPr>
            <a:picLocks noChangeAspect="1"/>
          </p:cNvPicPr>
          <p:nvPr/>
        </p:nvPicPr>
        <p:blipFill>
          <a:blip r:embed="rId3">
            <a:extLst>
              <a:ext uri="{28A0092B-C50C-407E-A947-70E740481C1C}">
                <a14:useLocalDpi val="0"/>
              </a:ext>
            </a:extLst>
          </a:blip>
          <a:stretch>
            <a:fillRect/>
          </a:stretch>
        </p:blipFill>
        <p:spPr>
          <a:xfrm>
            <a:off x="5550728" y="952788"/>
            <a:ext cx="5943600" cy="5943600"/>
          </a:xfrm>
          <a:prstGeom prst="rect">
            <a:avLst/>
          </a:prstGeom>
        </p:spPr>
      </p:pic>
    </p:spTree>
    <p:extLst>
      <p:ext uri="{BB962C8B-B14F-4D97-AF65-F5344CB8AC3E}">
        <p14:creationId val="2132977234"/>
      </p:ext>
    </p:extLst>
  </p:cSld>
  <p:clrMapOvr>
    <a:masterClrMapping/>
  </p:clrMapOvr>
  <p:transition advTm="3000" spd="med">
    <p:pull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childTnLst>
                          </p:cTn>
                        </p:par>
                        <p:par>
                          <p:cTn fill="hold" id="10" nodeType="afterGroup">
                            <p:stCondLst>
                              <p:cond delay="500"/>
                            </p:stCondLst>
                            <p:childTnLst>
                              <p:par>
                                <p:cTn fill="hold" grpId="0"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2">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500" fill="hold" id="24"/>
                                        <p:tgtEl>
                                          <p:spTgt spid="4"/>
                                        </p:tgtEl>
                                        <p:attrNameLst>
                                          <p:attrName>ppt_x</p:attrName>
                                        </p:attrNameLst>
                                      </p:cBhvr>
                                      <p:tavLst>
                                        <p:tav tm="0">
                                          <p:val>
                                            <p:strVal val="1+#ppt_w/2"/>
                                          </p:val>
                                        </p:tav>
                                        <p:tav tm="100000">
                                          <p:val>
                                            <p:strVal val="#ppt_x"/>
                                          </p:val>
                                        </p:tav>
                                      </p:tavLst>
                                    </p:anim>
                                    <p:anim calcmode="lin" valueType="num">
                                      <p:cBhvr additive="base">
                                        <p:cTn dur="500" fill="hold" id="25"/>
                                        <p:tgtEl>
                                          <p:spTgt spid="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1000" id="40"/>
                                        <p:tgtEl>
                                          <p:spTgt spid="7"/>
                                        </p:tgtEl>
                                      </p:cBhvr>
                                    </p:animEffect>
                                    <p:anim calcmode="lin" valueType="num">
                                      <p:cBhvr>
                                        <p:cTn dur="1000" fill="hold" id="41"/>
                                        <p:tgtEl>
                                          <p:spTgt spid="7"/>
                                        </p:tgtEl>
                                        <p:attrNameLst>
                                          <p:attrName>ppt_x</p:attrName>
                                        </p:attrNameLst>
                                      </p:cBhvr>
                                      <p:tavLst>
                                        <p:tav tm="0">
                                          <p:val>
                                            <p:strVal val="#ppt_x"/>
                                          </p:val>
                                        </p:tav>
                                        <p:tav tm="100000">
                                          <p:val>
                                            <p:strVal val="#ppt_x"/>
                                          </p:val>
                                        </p:tav>
                                      </p:tavLst>
                                    </p:anim>
                                    <p:anim calcmode="lin" valueType="num">
                                      <p:cBhvr>
                                        <p:cTn dur="1000" fill="hold" id="42"/>
                                        <p:tgtEl>
                                          <p:spTgt spid="7"/>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1+#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42" presetSubtype="0">
                                  <p:stCondLst>
                                    <p:cond delay="0"/>
                                  </p:stCondLst>
                                  <p:childTnLst>
                                    <p:set>
                                      <p:cBhvr>
                                        <p:cTn dur="1" fill="hold" id="50">
                                          <p:stCondLst>
                                            <p:cond delay="0"/>
                                          </p:stCondLst>
                                        </p:cTn>
                                        <p:tgtEl>
                                          <p:spTgt spid="9"/>
                                        </p:tgtEl>
                                        <p:attrNameLst>
                                          <p:attrName>style.visibility</p:attrName>
                                        </p:attrNameLst>
                                      </p:cBhvr>
                                      <p:to>
                                        <p:strVal val="visible"/>
                                      </p:to>
                                    </p:set>
                                    <p:animEffect filter="fade" transition="in">
                                      <p:cBhvr>
                                        <p:cTn dur="1000" id="51"/>
                                        <p:tgtEl>
                                          <p:spTgt spid="9"/>
                                        </p:tgtEl>
                                      </p:cBhvr>
                                    </p:animEffect>
                                    <p:anim calcmode="lin" valueType="num">
                                      <p:cBhvr>
                                        <p:cTn dur="1000" fill="hold" id="52"/>
                                        <p:tgtEl>
                                          <p:spTgt spid="9"/>
                                        </p:tgtEl>
                                        <p:attrNameLst>
                                          <p:attrName>ppt_x</p:attrName>
                                        </p:attrNameLst>
                                      </p:cBhvr>
                                      <p:tavLst>
                                        <p:tav tm="0">
                                          <p:val>
                                            <p:strVal val="#ppt_x"/>
                                          </p:val>
                                        </p:tav>
                                        <p:tav tm="100000">
                                          <p:val>
                                            <p:strVal val="#ppt_x"/>
                                          </p:val>
                                        </p:tav>
                                      </p:tavLst>
                                    </p:anim>
                                    <p:anim calcmode="lin" valueType="num">
                                      <p:cBhvr>
                                        <p:cTn dur="1000" fill="hold" id="53"/>
                                        <p:tgtEl>
                                          <p:spTgt spid="9"/>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500"/>
                            </p:stCondLst>
                            <p:childTnLst>
                              <p:par>
                                <p:cTn fill="hold" grpId="0" id="55" nodeType="afterEffect" presetClass="entr" presetID="2" presetSubtype="2">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additive="base">
                                        <p:cTn dur="500" fill="hold" id="57"/>
                                        <p:tgtEl>
                                          <p:spTgt spid="10"/>
                                        </p:tgtEl>
                                        <p:attrNameLst>
                                          <p:attrName>ppt_x</p:attrName>
                                        </p:attrNameLst>
                                      </p:cBhvr>
                                      <p:tavLst>
                                        <p:tav tm="0">
                                          <p:val>
                                            <p:strVal val="1+#ppt_w/2"/>
                                          </p:val>
                                        </p:tav>
                                        <p:tav tm="100000">
                                          <p:val>
                                            <p:strVal val="#ppt_x"/>
                                          </p:val>
                                        </p:tav>
                                      </p:tavLst>
                                    </p:anim>
                                    <p:anim calcmode="lin" valueType="num">
                                      <p:cBhvr additive="base">
                                        <p:cTn dur="500" fill="hold" id="58"/>
                                        <p:tgtEl>
                                          <p:spTgt spid="10"/>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7000"/>
                            </p:stCondLst>
                            <p:childTnLst>
                              <p:par>
                                <p:cTn fill="hold" grpId="0" id="60" nodeType="afterEffect" presetClass="entr" presetID="42" presetSubtype="0">
                                  <p:stCondLst>
                                    <p:cond delay="0"/>
                                  </p:stCondLst>
                                  <p:childTnLst>
                                    <p:set>
                                      <p:cBhvr>
                                        <p:cTn dur="1" fill="hold" id="61">
                                          <p:stCondLst>
                                            <p:cond delay="0"/>
                                          </p:stCondLst>
                                        </p:cTn>
                                        <p:tgtEl>
                                          <p:spTgt spid="11"/>
                                        </p:tgtEl>
                                        <p:attrNameLst>
                                          <p:attrName>style.visibility</p:attrName>
                                        </p:attrNameLst>
                                      </p:cBhvr>
                                      <p:to>
                                        <p:strVal val="visible"/>
                                      </p:to>
                                    </p:set>
                                    <p:animEffect filter="fade" transition="in">
                                      <p:cBhvr>
                                        <p:cTn dur="1000" id="62"/>
                                        <p:tgtEl>
                                          <p:spTgt spid="11"/>
                                        </p:tgtEl>
                                      </p:cBhvr>
                                    </p:animEffect>
                                    <p:anim calcmode="lin" valueType="num">
                                      <p:cBhvr>
                                        <p:cTn dur="1000" fill="hold" id="63"/>
                                        <p:tgtEl>
                                          <p:spTgt spid="11"/>
                                        </p:tgtEl>
                                        <p:attrNameLst>
                                          <p:attrName>ppt_x</p:attrName>
                                        </p:attrNameLst>
                                      </p:cBhvr>
                                      <p:tavLst>
                                        <p:tav tm="0">
                                          <p:val>
                                            <p:strVal val="#ppt_x"/>
                                          </p:val>
                                        </p:tav>
                                        <p:tav tm="100000">
                                          <p:val>
                                            <p:strVal val="#ppt_x"/>
                                          </p:val>
                                        </p:tav>
                                      </p:tavLst>
                                    </p:anim>
                                    <p:anim calcmode="lin" valueType="num">
                                      <p:cBhvr>
                                        <p:cTn dur="1000" fill="hold" id="64"/>
                                        <p:tgtEl>
                                          <p:spTgt spid="11"/>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000"/>
                            </p:stCondLst>
                            <p:childTnLst>
                              <p:par>
                                <p:cTn fill="hold" grpId="0" id="66" nodeType="afterEffect" presetClass="entr" presetID="2" presetSubtype="2">
                                  <p:stCondLst>
                                    <p:cond delay="0"/>
                                  </p:stCondLst>
                                  <p:childTnLst>
                                    <p:set>
                                      <p:cBhvr>
                                        <p:cTn dur="1" fill="hold" id="67">
                                          <p:stCondLst>
                                            <p:cond delay="0"/>
                                          </p:stCondLst>
                                        </p:cTn>
                                        <p:tgtEl>
                                          <p:spTgt spid="13"/>
                                        </p:tgtEl>
                                        <p:attrNameLst>
                                          <p:attrName>style.visibility</p:attrName>
                                        </p:attrNameLst>
                                      </p:cBhvr>
                                      <p:to>
                                        <p:strVal val="visible"/>
                                      </p:to>
                                    </p:set>
                                    <p:anim calcmode="lin" valueType="num">
                                      <p:cBhvr additive="base">
                                        <p:cTn dur="500" fill="hold" id="68"/>
                                        <p:tgtEl>
                                          <p:spTgt spid="13"/>
                                        </p:tgtEl>
                                        <p:attrNameLst>
                                          <p:attrName>ppt_x</p:attrName>
                                        </p:attrNameLst>
                                      </p:cBhvr>
                                      <p:tavLst>
                                        <p:tav tm="0">
                                          <p:val>
                                            <p:strVal val="1+#ppt_w/2"/>
                                          </p:val>
                                        </p:tav>
                                        <p:tav tm="100000">
                                          <p:val>
                                            <p:strVal val="#ppt_x"/>
                                          </p:val>
                                        </p:tav>
                                      </p:tavLst>
                                    </p:anim>
                                    <p:anim calcmode="lin" valueType="num">
                                      <p:cBhvr additive="base">
                                        <p:cTn dur="500" fill="hold" id="69"/>
                                        <p:tgtEl>
                                          <p:spTgt spid="13"/>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8500"/>
                            </p:stCondLst>
                            <p:childTnLst>
                              <p:par>
                                <p:cTn fill="hold" grpId="0" id="71" nodeType="afterEffect" presetClass="entr" presetID="42" presetSubtype="0">
                                  <p:stCondLst>
                                    <p:cond delay="0"/>
                                  </p:stCondLst>
                                  <p:childTnLst>
                                    <p:set>
                                      <p:cBhvr>
                                        <p:cTn dur="1" fill="hold" id="72">
                                          <p:stCondLst>
                                            <p:cond delay="0"/>
                                          </p:stCondLst>
                                        </p:cTn>
                                        <p:tgtEl>
                                          <p:spTgt spid="14"/>
                                        </p:tgtEl>
                                        <p:attrNameLst>
                                          <p:attrName>style.visibility</p:attrName>
                                        </p:attrNameLst>
                                      </p:cBhvr>
                                      <p:to>
                                        <p:strVal val="visible"/>
                                      </p:to>
                                    </p:set>
                                    <p:animEffect filter="fade" transition="in">
                                      <p:cBhvr>
                                        <p:cTn dur="1000" id="73"/>
                                        <p:tgtEl>
                                          <p:spTgt spid="14"/>
                                        </p:tgtEl>
                                      </p:cBhvr>
                                    </p:animEffect>
                                    <p:anim calcmode="lin" valueType="num">
                                      <p:cBhvr>
                                        <p:cTn dur="1000" fill="hold" id="74"/>
                                        <p:tgtEl>
                                          <p:spTgt spid="14"/>
                                        </p:tgtEl>
                                        <p:attrNameLst>
                                          <p:attrName>ppt_x</p:attrName>
                                        </p:attrNameLst>
                                      </p:cBhvr>
                                      <p:tavLst>
                                        <p:tav tm="0">
                                          <p:val>
                                            <p:strVal val="#ppt_x"/>
                                          </p:val>
                                        </p:tav>
                                        <p:tav tm="100000">
                                          <p:val>
                                            <p:strVal val="#ppt_x"/>
                                          </p:val>
                                        </p:tav>
                                      </p:tavLst>
                                    </p:anim>
                                    <p:anim calcmode="lin" valueType="num">
                                      <p:cBhvr>
                                        <p:cTn dur="1000" fill="hold" id="75"/>
                                        <p:tgtEl>
                                          <p:spTgt spid="14"/>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9500"/>
                            </p:stCondLst>
                            <p:childTnLst>
                              <p:par>
                                <p:cTn fill="hold" id="77" nodeType="afterEffect" presetClass="entr" presetID="2" presetSubtype="4">
                                  <p:stCondLst>
                                    <p:cond delay="0"/>
                                  </p:stCondLst>
                                  <p:childTnLst>
                                    <p:set>
                                      <p:cBhvr>
                                        <p:cTn dur="1" fill="hold" id="78">
                                          <p:stCondLst>
                                            <p:cond delay="0"/>
                                          </p:stCondLst>
                                        </p:cTn>
                                        <p:tgtEl>
                                          <p:spTgt spid="15"/>
                                        </p:tgtEl>
                                        <p:attrNameLst>
                                          <p:attrName>style.visibility</p:attrName>
                                        </p:attrNameLst>
                                      </p:cBhvr>
                                      <p:to>
                                        <p:strVal val="visible"/>
                                      </p:to>
                                    </p:set>
                                    <p:anim calcmode="lin" valueType="num">
                                      <p:cBhvr additive="base">
                                        <p:cTn dur="500" fill="hold" id="79"/>
                                        <p:tgtEl>
                                          <p:spTgt spid="15"/>
                                        </p:tgtEl>
                                        <p:attrNameLst>
                                          <p:attrName>ppt_x</p:attrName>
                                        </p:attrNameLst>
                                      </p:cBhvr>
                                      <p:tavLst>
                                        <p:tav tm="0">
                                          <p:val>
                                            <p:strVal val="#ppt_x"/>
                                          </p:val>
                                        </p:tav>
                                        <p:tav tm="100000">
                                          <p:val>
                                            <p:strVal val="#ppt_x"/>
                                          </p:val>
                                        </p:tav>
                                      </p:tavLst>
                                    </p:anim>
                                    <p:anim calcmode="lin" valueType="num">
                                      <p:cBhvr additive="base">
                                        <p:cTn dur="500" fill="hold" id="80"/>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22"/>
      <p:bldP grpId="0" spid="13"/>
      <p:bldP grpId="0" spid="1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15">
            <a:extLst>
              <a:ext uri="{FF2B5EF4-FFF2-40B4-BE49-F238E27FC236}">
                <a16:creationId xmlns:a16="http://schemas.microsoft.com/office/drawing/2014/main" id="{703ECD92-84AF-4473-9989-1BD243001407}"/>
              </a:ext>
            </a:extLst>
          </p:cNvPr>
          <p:cNvSpPr/>
          <p:nvPr/>
        </p:nvSpPr>
        <p:spPr>
          <a:xfrm>
            <a:off x="5315507" y="2723302"/>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01</a:t>
            </a:r>
          </a:p>
        </p:txBody>
      </p:sp>
      <p:sp>
        <p:nvSpPr>
          <p:cNvPr id="3" name="文本框 2">
            <a:extLst>
              <a:ext uri="{FF2B5EF4-FFF2-40B4-BE49-F238E27FC236}">
                <a16:creationId xmlns:a16="http://schemas.microsoft.com/office/drawing/2014/main" id="{F6D6EE48-DD43-4753-B104-4CFFEF085678}"/>
              </a:ext>
            </a:extLst>
          </p:cNvPr>
          <p:cNvSpPr txBox="1"/>
          <p:nvPr/>
        </p:nvSpPr>
        <p:spPr>
          <a:xfrm>
            <a:off x="6079385" y="2726909"/>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过城镇闹市慢</a:t>
            </a:r>
          </a:p>
        </p:txBody>
      </p:sp>
      <p:sp>
        <p:nvSpPr>
          <p:cNvPr id="4" name="Rounded Rectangle 15">
            <a:extLst>
              <a:ext uri="{FF2B5EF4-FFF2-40B4-BE49-F238E27FC236}">
                <a16:creationId xmlns:a16="http://schemas.microsoft.com/office/drawing/2014/main" id="{CAF939A4-515D-4CA2-9EE2-B69F553E5C87}"/>
              </a:ext>
            </a:extLst>
          </p:cNvPr>
          <p:cNvSpPr/>
          <p:nvPr/>
        </p:nvSpPr>
        <p:spPr>
          <a:xfrm>
            <a:off x="5315507" y="3657171"/>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02</a:t>
            </a:r>
          </a:p>
        </p:txBody>
      </p:sp>
      <p:sp>
        <p:nvSpPr>
          <p:cNvPr id="5" name="文本框 4">
            <a:extLst>
              <a:ext uri="{FF2B5EF4-FFF2-40B4-BE49-F238E27FC236}">
                <a16:creationId xmlns:a16="http://schemas.microsoft.com/office/drawing/2014/main" id="{DD95B2E3-09DC-4454-9D85-AB70B60FAB32}"/>
              </a:ext>
            </a:extLst>
          </p:cNvPr>
          <p:cNvSpPr txBox="1"/>
          <p:nvPr/>
        </p:nvSpPr>
        <p:spPr>
          <a:xfrm>
            <a:off x="6079385" y="3678969"/>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交叉路口慢</a:t>
            </a:r>
          </a:p>
        </p:txBody>
      </p:sp>
      <p:sp>
        <p:nvSpPr>
          <p:cNvPr id="6" name="Rounded Rectangle 15">
            <a:extLst>
              <a:ext uri="{FF2B5EF4-FFF2-40B4-BE49-F238E27FC236}">
                <a16:creationId xmlns:a16="http://schemas.microsoft.com/office/drawing/2014/main" id="{660F7A67-10F1-4B0E-B8C1-C85E7408911B}"/>
              </a:ext>
            </a:extLst>
          </p:cNvPr>
          <p:cNvSpPr/>
          <p:nvPr/>
        </p:nvSpPr>
        <p:spPr>
          <a:xfrm>
            <a:off x="5315507" y="4575239"/>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03</a:t>
            </a:r>
          </a:p>
        </p:txBody>
      </p:sp>
      <p:sp>
        <p:nvSpPr>
          <p:cNvPr id="7" name="文本框 6">
            <a:extLst>
              <a:ext uri="{FF2B5EF4-FFF2-40B4-BE49-F238E27FC236}">
                <a16:creationId xmlns:a16="http://schemas.microsoft.com/office/drawing/2014/main" id="{D1920277-A482-4A04-9590-267BA2C9AF4E}"/>
              </a:ext>
            </a:extLst>
          </p:cNvPr>
          <p:cNvSpPr txBox="1"/>
          <p:nvPr/>
        </p:nvSpPr>
        <p:spPr>
          <a:xfrm>
            <a:off x="6079385" y="4597037"/>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大风视线不好慢</a:t>
            </a:r>
          </a:p>
        </p:txBody>
      </p:sp>
      <p:sp>
        <p:nvSpPr>
          <p:cNvPr id="8" name="Rounded Rectangle 15">
            <a:extLst>
              <a:ext uri="{FF2B5EF4-FFF2-40B4-BE49-F238E27FC236}">
                <a16:creationId xmlns:a16="http://schemas.microsoft.com/office/drawing/2014/main" id="{9AC90A15-044D-4EE2-AC4C-E300086DF4F8}"/>
              </a:ext>
            </a:extLst>
          </p:cNvPr>
          <p:cNvSpPr/>
          <p:nvPr/>
        </p:nvSpPr>
        <p:spPr>
          <a:xfrm>
            <a:off x="5315507" y="5517590"/>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04</a:t>
            </a:r>
          </a:p>
        </p:txBody>
      </p:sp>
      <p:sp>
        <p:nvSpPr>
          <p:cNvPr id="9" name="文本框 8">
            <a:extLst>
              <a:ext uri="{FF2B5EF4-FFF2-40B4-BE49-F238E27FC236}">
                <a16:creationId xmlns:a16="http://schemas.microsoft.com/office/drawing/2014/main" id="{0029ED32-CCEE-41CF-93CF-820FD5C585D1}"/>
              </a:ext>
            </a:extLst>
          </p:cNvPr>
          <p:cNvSpPr txBox="1"/>
          <p:nvPr/>
        </p:nvSpPr>
        <p:spPr>
          <a:xfrm>
            <a:off x="6079385" y="5539388"/>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超高超长慢</a:t>
            </a:r>
          </a:p>
        </p:txBody>
      </p:sp>
      <p:sp>
        <p:nvSpPr>
          <p:cNvPr id="10" name="Rounded Rectangle 15">
            <a:extLst>
              <a:ext uri="{FF2B5EF4-FFF2-40B4-BE49-F238E27FC236}">
                <a16:creationId xmlns:a16="http://schemas.microsoft.com/office/drawing/2014/main" id="{985FBC22-A94C-4BB7-BACA-5BBB07E5F05E}"/>
              </a:ext>
            </a:extLst>
          </p:cNvPr>
          <p:cNvSpPr/>
          <p:nvPr/>
        </p:nvSpPr>
        <p:spPr>
          <a:xfrm>
            <a:off x="973409" y="2745100"/>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05</a:t>
            </a:r>
          </a:p>
        </p:txBody>
      </p:sp>
      <p:sp>
        <p:nvSpPr>
          <p:cNvPr id="11" name="文本框 10">
            <a:extLst>
              <a:ext uri="{FF2B5EF4-FFF2-40B4-BE49-F238E27FC236}">
                <a16:creationId xmlns:a16="http://schemas.microsoft.com/office/drawing/2014/main" id="{F627FDAD-D7E4-4136-A1CD-D7BEB9121785}"/>
              </a:ext>
            </a:extLst>
          </p:cNvPr>
          <p:cNvSpPr txBox="1"/>
          <p:nvPr/>
        </p:nvSpPr>
        <p:spPr>
          <a:xfrm>
            <a:off x="1737287" y="2766898"/>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转弯过桥、险道慢</a:t>
            </a:r>
          </a:p>
        </p:txBody>
      </p:sp>
      <p:sp>
        <p:nvSpPr>
          <p:cNvPr id="22" name="Text Box 10">
            <a:extLst>
              <a:ext uri="{FF2B5EF4-FFF2-40B4-BE49-F238E27FC236}">
                <a16:creationId xmlns:a16="http://schemas.microsoft.com/office/drawing/2014/main" id="{1D1B6401-660F-406B-8441-E06752A3A022}"/>
              </a:ext>
            </a:extLst>
          </p:cNvPr>
          <p:cNvSpPr txBox="1">
            <a:spLocks noChangeArrowheads="1"/>
          </p:cNvSpPr>
          <p:nvPr/>
        </p:nvSpPr>
        <p:spPr bwMode="auto">
          <a:xfrm>
            <a:off x="3980200" y="1576875"/>
            <a:ext cx="1773443" cy="640080"/>
          </a:xfrm>
          <a:prstGeom prst="roundRect">
            <a:avLst/>
          </a:prstGeom>
          <a:solidFill>
            <a:schemeClr val="accent1"/>
          </a:solidFill>
          <a:ln w="9525">
            <a:noFill/>
            <a:miter lim="800000"/>
          </a:ln>
        </p:spPr>
        <p:txBody>
          <a:bodyPr vert="horz"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r>
              <a:rPr altLang="en-US" b="1" lang="zh-CN" sz="3600">
                <a:solidFill>
                  <a:schemeClr val="bg1"/>
                </a:solidFill>
                <a:latin typeface="+mn-lt"/>
                <a:ea typeface="+mn-ea"/>
                <a:cs typeface="+mn-ea"/>
                <a:sym typeface="+mn-lt"/>
              </a:rPr>
              <a:t>七  慢 </a:t>
            </a:r>
          </a:p>
        </p:txBody>
      </p:sp>
      <p:sp>
        <p:nvSpPr>
          <p:cNvPr id="13" name="Rounded Rectangle 15">
            <a:extLst>
              <a:ext uri="{FF2B5EF4-FFF2-40B4-BE49-F238E27FC236}">
                <a16:creationId xmlns:a16="http://schemas.microsoft.com/office/drawing/2014/main" id="{F02BB622-64A7-4719-BCB4-CE436CFEA7E3}"/>
              </a:ext>
            </a:extLst>
          </p:cNvPr>
          <p:cNvSpPr/>
          <p:nvPr/>
        </p:nvSpPr>
        <p:spPr>
          <a:xfrm>
            <a:off x="973409" y="3749352"/>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06</a:t>
            </a:r>
          </a:p>
        </p:txBody>
      </p:sp>
      <p:sp>
        <p:nvSpPr>
          <p:cNvPr id="14" name="文本框 13">
            <a:extLst>
              <a:ext uri="{FF2B5EF4-FFF2-40B4-BE49-F238E27FC236}">
                <a16:creationId xmlns:a16="http://schemas.microsoft.com/office/drawing/2014/main" id="{F30B9862-0092-44CC-B748-42F28CDDE507}"/>
              </a:ext>
            </a:extLst>
          </p:cNvPr>
          <p:cNvSpPr txBox="1"/>
          <p:nvPr/>
        </p:nvSpPr>
        <p:spPr>
          <a:xfrm>
            <a:off x="1737287" y="3771150"/>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复杂路段慢</a:t>
            </a:r>
          </a:p>
        </p:txBody>
      </p:sp>
      <p:sp>
        <p:nvSpPr>
          <p:cNvPr id="15" name="Rounded Rectangle 15">
            <a:extLst>
              <a:ext uri="{FF2B5EF4-FFF2-40B4-BE49-F238E27FC236}">
                <a16:creationId xmlns:a16="http://schemas.microsoft.com/office/drawing/2014/main" id="{FDEB19AE-994F-42D1-8972-EDF6278B5CDF}"/>
              </a:ext>
            </a:extLst>
          </p:cNvPr>
          <p:cNvSpPr/>
          <p:nvPr/>
        </p:nvSpPr>
        <p:spPr>
          <a:xfrm>
            <a:off x="973409" y="4864171"/>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07</a:t>
            </a:r>
          </a:p>
        </p:txBody>
      </p:sp>
      <p:sp>
        <p:nvSpPr>
          <p:cNvPr id="16" name="文本框 15">
            <a:extLst>
              <a:ext uri="{FF2B5EF4-FFF2-40B4-BE49-F238E27FC236}">
                <a16:creationId xmlns:a16="http://schemas.microsoft.com/office/drawing/2014/main" id="{0E9D662E-6A8B-4A56-B7F8-A98C05B6FFC0}"/>
              </a:ext>
            </a:extLst>
          </p:cNvPr>
          <p:cNvSpPr txBox="1"/>
          <p:nvPr/>
        </p:nvSpPr>
        <p:spPr>
          <a:xfrm>
            <a:off x="1737287" y="4627437"/>
            <a:ext cx="3133297" cy="111556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停车会车、进、出车场慢</a:t>
            </a:r>
          </a:p>
        </p:txBody>
      </p:sp>
      <p:pic>
        <p:nvPicPr>
          <p:cNvPr id="17" name="图片 16">
            <a:extLst>
              <a:ext uri="{FF2B5EF4-FFF2-40B4-BE49-F238E27FC236}">
                <a16:creationId xmlns:a16="http://schemas.microsoft.com/office/drawing/2014/main" id="{916550C5-FA1C-44EA-AEEE-B43351060975}"/>
              </a:ext>
            </a:extLst>
          </p:cNvPr>
          <p:cNvPicPr>
            <a:picLocks noChangeAspect="1"/>
          </p:cNvPicPr>
          <p:nvPr/>
        </p:nvPicPr>
        <p:blipFill>
          <a:blip r:embed="rId3">
            <a:extLst>
              <a:ext uri="{28A0092B-C50C-407E-A947-70E740481C1C}">
                <a14:useLocalDpi val="0"/>
              </a:ext>
            </a:extLst>
          </a:blip>
          <a:stretch>
            <a:fillRect/>
          </a:stretch>
        </p:blipFill>
        <p:spPr>
          <a:xfrm flipH="1">
            <a:off x="7352607" y="1257300"/>
            <a:ext cx="5600700" cy="5600700"/>
          </a:xfrm>
          <a:prstGeom prst="rect">
            <a:avLst/>
          </a:prstGeom>
        </p:spPr>
      </p:pic>
    </p:spTree>
    <p:extLst>
      <p:ext uri="{BB962C8B-B14F-4D97-AF65-F5344CB8AC3E}">
        <p14:creationId val="925372599"/>
      </p:ext>
    </p:extLst>
  </p:cSld>
  <p:clrMapOvr>
    <a:masterClrMapping/>
  </p:clrMapOvr>
  <p:transition advTm="3000"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childTnLst>
                          </p:cTn>
                        </p:par>
                        <p:par>
                          <p:cTn fill="hold" id="10" nodeType="afterGroup">
                            <p:stCondLst>
                              <p:cond delay="500"/>
                            </p:stCondLst>
                            <p:childTnLst>
                              <p:par>
                                <p:cTn fill="hold" grpId="0"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2">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500" fill="hold" id="24"/>
                                        <p:tgtEl>
                                          <p:spTgt spid="4"/>
                                        </p:tgtEl>
                                        <p:attrNameLst>
                                          <p:attrName>ppt_x</p:attrName>
                                        </p:attrNameLst>
                                      </p:cBhvr>
                                      <p:tavLst>
                                        <p:tav tm="0">
                                          <p:val>
                                            <p:strVal val="1+#ppt_w/2"/>
                                          </p:val>
                                        </p:tav>
                                        <p:tav tm="100000">
                                          <p:val>
                                            <p:strVal val="#ppt_x"/>
                                          </p:val>
                                        </p:tav>
                                      </p:tavLst>
                                    </p:anim>
                                    <p:anim calcmode="lin" valueType="num">
                                      <p:cBhvr additive="base">
                                        <p:cTn dur="500" fill="hold" id="25"/>
                                        <p:tgtEl>
                                          <p:spTgt spid="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2">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1000" id="40"/>
                                        <p:tgtEl>
                                          <p:spTgt spid="7"/>
                                        </p:tgtEl>
                                      </p:cBhvr>
                                    </p:animEffect>
                                    <p:anim calcmode="lin" valueType="num">
                                      <p:cBhvr>
                                        <p:cTn dur="1000" fill="hold" id="41"/>
                                        <p:tgtEl>
                                          <p:spTgt spid="7"/>
                                        </p:tgtEl>
                                        <p:attrNameLst>
                                          <p:attrName>ppt_x</p:attrName>
                                        </p:attrNameLst>
                                      </p:cBhvr>
                                      <p:tavLst>
                                        <p:tav tm="0">
                                          <p:val>
                                            <p:strVal val="#ppt_x"/>
                                          </p:val>
                                        </p:tav>
                                        <p:tav tm="100000">
                                          <p:val>
                                            <p:strVal val="#ppt_x"/>
                                          </p:val>
                                        </p:tav>
                                      </p:tavLst>
                                    </p:anim>
                                    <p:anim calcmode="lin" valueType="num">
                                      <p:cBhvr>
                                        <p:cTn dur="1000" fill="hold" id="42"/>
                                        <p:tgtEl>
                                          <p:spTgt spid="7"/>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1+#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42" presetSubtype="0">
                                  <p:stCondLst>
                                    <p:cond delay="0"/>
                                  </p:stCondLst>
                                  <p:childTnLst>
                                    <p:set>
                                      <p:cBhvr>
                                        <p:cTn dur="1" fill="hold" id="50">
                                          <p:stCondLst>
                                            <p:cond delay="0"/>
                                          </p:stCondLst>
                                        </p:cTn>
                                        <p:tgtEl>
                                          <p:spTgt spid="9"/>
                                        </p:tgtEl>
                                        <p:attrNameLst>
                                          <p:attrName>style.visibility</p:attrName>
                                        </p:attrNameLst>
                                      </p:cBhvr>
                                      <p:to>
                                        <p:strVal val="visible"/>
                                      </p:to>
                                    </p:set>
                                    <p:animEffect filter="fade" transition="in">
                                      <p:cBhvr>
                                        <p:cTn dur="1000" id="51"/>
                                        <p:tgtEl>
                                          <p:spTgt spid="9"/>
                                        </p:tgtEl>
                                      </p:cBhvr>
                                    </p:animEffect>
                                    <p:anim calcmode="lin" valueType="num">
                                      <p:cBhvr>
                                        <p:cTn dur="1000" fill="hold" id="52"/>
                                        <p:tgtEl>
                                          <p:spTgt spid="9"/>
                                        </p:tgtEl>
                                        <p:attrNameLst>
                                          <p:attrName>ppt_x</p:attrName>
                                        </p:attrNameLst>
                                      </p:cBhvr>
                                      <p:tavLst>
                                        <p:tav tm="0">
                                          <p:val>
                                            <p:strVal val="#ppt_x"/>
                                          </p:val>
                                        </p:tav>
                                        <p:tav tm="100000">
                                          <p:val>
                                            <p:strVal val="#ppt_x"/>
                                          </p:val>
                                        </p:tav>
                                      </p:tavLst>
                                    </p:anim>
                                    <p:anim calcmode="lin" valueType="num">
                                      <p:cBhvr>
                                        <p:cTn dur="1000" fill="hold" id="53"/>
                                        <p:tgtEl>
                                          <p:spTgt spid="9"/>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500"/>
                            </p:stCondLst>
                            <p:childTnLst>
                              <p:par>
                                <p:cTn fill="hold" grpId="0" id="55" nodeType="afterEffect" presetClass="entr" presetID="2" presetSubtype="2">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additive="base">
                                        <p:cTn dur="500" fill="hold" id="57"/>
                                        <p:tgtEl>
                                          <p:spTgt spid="10"/>
                                        </p:tgtEl>
                                        <p:attrNameLst>
                                          <p:attrName>ppt_x</p:attrName>
                                        </p:attrNameLst>
                                      </p:cBhvr>
                                      <p:tavLst>
                                        <p:tav tm="0">
                                          <p:val>
                                            <p:strVal val="1+#ppt_w/2"/>
                                          </p:val>
                                        </p:tav>
                                        <p:tav tm="100000">
                                          <p:val>
                                            <p:strVal val="#ppt_x"/>
                                          </p:val>
                                        </p:tav>
                                      </p:tavLst>
                                    </p:anim>
                                    <p:anim calcmode="lin" valueType="num">
                                      <p:cBhvr additive="base">
                                        <p:cTn dur="500" fill="hold" id="58"/>
                                        <p:tgtEl>
                                          <p:spTgt spid="10"/>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7000"/>
                            </p:stCondLst>
                            <p:childTnLst>
                              <p:par>
                                <p:cTn fill="hold" grpId="0" id="60" nodeType="afterEffect" presetClass="entr" presetID="42" presetSubtype="0">
                                  <p:stCondLst>
                                    <p:cond delay="0"/>
                                  </p:stCondLst>
                                  <p:childTnLst>
                                    <p:set>
                                      <p:cBhvr>
                                        <p:cTn dur="1" fill="hold" id="61">
                                          <p:stCondLst>
                                            <p:cond delay="0"/>
                                          </p:stCondLst>
                                        </p:cTn>
                                        <p:tgtEl>
                                          <p:spTgt spid="11"/>
                                        </p:tgtEl>
                                        <p:attrNameLst>
                                          <p:attrName>style.visibility</p:attrName>
                                        </p:attrNameLst>
                                      </p:cBhvr>
                                      <p:to>
                                        <p:strVal val="visible"/>
                                      </p:to>
                                    </p:set>
                                    <p:animEffect filter="fade" transition="in">
                                      <p:cBhvr>
                                        <p:cTn dur="1000" id="62"/>
                                        <p:tgtEl>
                                          <p:spTgt spid="11"/>
                                        </p:tgtEl>
                                      </p:cBhvr>
                                    </p:animEffect>
                                    <p:anim calcmode="lin" valueType="num">
                                      <p:cBhvr>
                                        <p:cTn dur="1000" fill="hold" id="63"/>
                                        <p:tgtEl>
                                          <p:spTgt spid="11"/>
                                        </p:tgtEl>
                                        <p:attrNameLst>
                                          <p:attrName>ppt_x</p:attrName>
                                        </p:attrNameLst>
                                      </p:cBhvr>
                                      <p:tavLst>
                                        <p:tav tm="0">
                                          <p:val>
                                            <p:strVal val="#ppt_x"/>
                                          </p:val>
                                        </p:tav>
                                        <p:tav tm="100000">
                                          <p:val>
                                            <p:strVal val="#ppt_x"/>
                                          </p:val>
                                        </p:tav>
                                      </p:tavLst>
                                    </p:anim>
                                    <p:anim calcmode="lin" valueType="num">
                                      <p:cBhvr>
                                        <p:cTn dur="1000" fill="hold" id="64"/>
                                        <p:tgtEl>
                                          <p:spTgt spid="11"/>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000"/>
                            </p:stCondLst>
                            <p:childTnLst>
                              <p:par>
                                <p:cTn fill="hold" grpId="0" id="66" nodeType="afterEffect" presetClass="entr" presetID="2" presetSubtype="2">
                                  <p:stCondLst>
                                    <p:cond delay="0"/>
                                  </p:stCondLst>
                                  <p:childTnLst>
                                    <p:set>
                                      <p:cBhvr>
                                        <p:cTn dur="1" fill="hold" id="67">
                                          <p:stCondLst>
                                            <p:cond delay="0"/>
                                          </p:stCondLst>
                                        </p:cTn>
                                        <p:tgtEl>
                                          <p:spTgt spid="13"/>
                                        </p:tgtEl>
                                        <p:attrNameLst>
                                          <p:attrName>style.visibility</p:attrName>
                                        </p:attrNameLst>
                                      </p:cBhvr>
                                      <p:to>
                                        <p:strVal val="visible"/>
                                      </p:to>
                                    </p:set>
                                    <p:anim calcmode="lin" valueType="num">
                                      <p:cBhvr additive="base">
                                        <p:cTn dur="500" fill="hold" id="68"/>
                                        <p:tgtEl>
                                          <p:spTgt spid="13"/>
                                        </p:tgtEl>
                                        <p:attrNameLst>
                                          <p:attrName>ppt_x</p:attrName>
                                        </p:attrNameLst>
                                      </p:cBhvr>
                                      <p:tavLst>
                                        <p:tav tm="0">
                                          <p:val>
                                            <p:strVal val="1+#ppt_w/2"/>
                                          </p:val>
                                        </p:tav>
                                        <p:tav tm="100000">
                                          <p:val>
                                            <p:strVal val="#ppt_x"/>
                                          </p:val>
                                        </p:tav>
                                      </p:tavLst>
                                    </p:anim>
                                    <p:anim calcmode="lin" valueType="num">
                                      <p:cBhvr additive="base">
                                        <p:cTn dur="500" fill="hold" id="69"/>
                                        <p:tgtEl>
                                          <p:spTgt spid="13"/>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8500"/>
                            </p:stCondLst>
                            <p:childTnLst>
                              <p:par>
                                <p:cTn fill="hold" grpId="0" id="71" nodeType="afterEffect" presetClass="entr" presetID="42" presetSubtype="0">
                                  <p:stCondLst>
                                    <p:cond delay="0"/>
                                  </p:stCondLst>
                                  <p:childTnLst>
                                    <p:set>
                                      <p:cBhvr>
                                        <p:cTn dur="1" fill="hold" id="72">
                                          <p:stCondLst>
                                            <p:cond delay="0"/>
                                          </p:stCondLst>
                                        </p:cTn>
                                        <p:tgtEl>
                                          <p:spTgt spid="14"/>
                                        </p:tgtEl>
                                        <p:attrNameLst>
                                          <p:attrName>style.visibility</p:attrName>
                                        </p:attrNameLst>
                                      </p:cBhvr>
                                      <p:to>
                                        <p:strVal val="visible"/>
                                      </p:to>
                                    </p:set>
                                    <p:animEffect filter="fade" transition="in">
                                      <p:cBhvr>
                                        <p:cTn dur="1000" id="73"/>
                                        <p:tgtEl>
                                          <p:spTgt spid="14"/>
                                        </p:tgtEl>
                                      </p:cBhvr>
                                    </p:animEffect>
                                    <p:anim calcmode="lin" valueType="num">
                                      <p:cBhvr>
                                        <p:cTn dur="1000" fill="hold" id="74"/>
                                        <p:tgtEl>
                                          <p:spTgt spid="14"/>
                                        </p:tgtEl>
                                        <p:attrNameLst>
                                          <p:attrName>ppt_x</p:attrName>
                                        </p:attrNameLst>
                                      </p:cBhvr>
                                      <p:tavLst>
                                        <p:tav tm="0">
                                          <p:val>
                                            <p:strVal val="#ppt_x"/>
                                          </p:val>
                                        </p:tav>
                                        <p:tav tm="100000">
                                          <p:val>
                                            <p:strVal val="#ppt_x"/>
                                          </p:val>
                                        </p:tav>
                                      </p:tavLst>
                                    </p:anim>
                                    <p:anim calcmode="lin" valueType="num">
                                      <p:cBhvr>
                                        <p:cTn dur="1000" fill="hold" id="75"/>
                                        <p:tgtEl>
                                          <p:spTgt spid="14"/>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9500"/>
                            </p:stCondLst>
                            <p:childTnLst>
                              <p:par>
                                <p:cTn fill="hold" grpId="0" id="77" nodeType="afterEffect" presetClass="entr" presetID="2" presetSubtype="2">
                                  <p:stCondLst>
                                    <p:cond delay="0"/>
                                  </p:stCondLst>
                                  <p:childTnLst>
                                    <p:set>
                                      <p:cBhvr>
                                        <p:cTn dur="1" fill="hold" id="78">
                                          <p:stCondLst>
                                            <p:cond delay="0"/>
                                          </p:stCondLst>
                                        </p:cTn>
                                        <p:tgtEl>
                                          <p:spTgt spid="15"/>
                                        </p:tgtEl>
                                        <p:attrNameLst>
                                          <p:attrName>style.visibility</p:attrName>
                                        </p:attrNameLst>
                                      </p:cBhvr>
                                      <p:to>
                                        <p:strVal val="visible"/>
                                      </p:to>
                                    </p:set>
                                    <p:anim calcmode="lin" valueType="num">
                                      <p:cBhvr additive="base">
                                        <p:cTn dur="500" fill="hold" id="79"/>
                                        <p:tgtEl>
                                          <p:spTgt spid="15"/>
                                        </p:tgtEl>
                                        <p:attrNameLst>
                                          <p:attrName>ppt_x</p:attrName>
                                        </p:attrNameLst>
                                      </p:cBhvr>
                                      <p:tavLst>
                                        <p:tav tm="0">
                                          <p:val>
                                            <p:strVal val="1+#ppt_w/2"/>
                                          </p:val>
                                        </p:tav>
                                        <p:tav tm="100000">
                                          <p:val>
                                            <p:strVal val="#ppt_x"/>
                                          </p:val>
                                        </p:tav>
                                      </p:tavLst>
                                    </p:anim>
                                    <p:anim calcmode="lin" valueType="num">
                                      <p:cBhvr additive="base">
                                        <p:cTn dur="500" fill="hold" id="80"/>
                                        <p:tgtEl>
                                          <p:spTgt spid="15"/>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10000"/>
                            </p:stCondLst>
                            <p:childTnLst>
                              <p:par>
                                <p:cTn fill="hold" grpId="0" id="82" nodeType="afterEffect" presetClass="entr" presetID="42"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1000" id="84"/>
                                        <p:tgtEl>
                                          <p:spTgt spid="16"/>
                                        </p:tgtEl>
                                      </p:cBhvr>
                                    </p:animEffect>
                                    <p:anim calcmode="lin" valueType="num">
                                      <p:cBhvr>
                                        <p:cTn dur="1000" fill="hold" id="85"/>
                                        <p:tgtEl>
                                          <p:spTgt spid="16"/>
                                        </p:tgtEl>
                                        <p:attrNameLst>
                                          <p:attrName>ppt_x</p:attrName>
                                        </p:attrNameLst>
                                      </p:cBhvr>
                                      <p:tavLst>
                                        <p:tav tm="0">
                                          <p:val>
                                            <p:strVal val="#ppt_x"/>
                                          </p:val>
                                        </p:tav>
                                        <p:tav tm="100000">
                                          <p:val>
                                            <p:strVal val="#ppt_x"/>
                                          </p:val>
                                        </p:tav>
                                      </p:tavLst>
                                    </p:anim>
                                    <p:anim calcmode="lin" valueType="num">
                                      <p:cBhvr>
                                        <p:cTn dur="1000" fill="hold" id="86"/>
                                        <p:tgtEl>
                                          <p:spTgt spid="1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1000"/>
                            </p:stCondLst>
                            <p:childTnLst>
                              <p:par>
                                <p:cTn fill="hold" id="88" nodeType="afterEffect" presetClass="entr" presetID="2" presetSubtype="4">
                                  <p:stCondLst>
                                    <p:cond delay="0"/>
                                  </p:stCondLst>
                                  <p:childTnLst>
                                    <p:set>
                                      <p:cBhvr>
                                        <p:cTn dur="1" fill="hold" id="89">
                                          <p:stCondLst>
                                            <p:cond delay="0"/>
                                          </p:stCondLst>
                                        </p:cTn>
                                        <p:tgtEl>
                                          <p:spTgt spid="17"/>
                                        </p:tgtEl>
                                        <p:attrNameLst>
                                          <p:attrName>style.visibility</p:attrName>
                                        </p:attrNameLst>
                                      </p:cBhvr>
                                      <p:to>
                                        <p:strVal val="visible"/>
                                      </p:to>
                                    </p:set>
                                    <p:anim calcmode="lin" valueType="num">
                                      <p:cBhvr additive="base">
                                        <p:cTn dur="500" fill="hold" id="90"/>
                                        <p:tgtEl>
                                          <p:spTgt spid="17"/>
                                        </p:tgtEl>
                                        <p:attrNameLst>
                                          <p:attrName>ppt_x</p:attrName>
                                        </p:attrNameLst>
                                      </p:cBhvr>
                                      <p:tavLst>
                                        <p:tav tm="0">
                                          <p:val>
                                            <p:strVal val="#ppt_x"/>
                                          </p:val>
                                        </p:tav>
                                        <p:tav tm="100000">
                                          <p:val>
                                            <p:strVal val="#ppt_x"/>
                                          </p:val>
                                        </p:tav>
                                      </p:tavLst>
                                    </p:anim>
                                    <p:anim calcmode="lin" valueType="num">
                                      <p:cBhvr additive="base">
                                        <p:cTn dur="500" fill="hold" id="91"/>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22"/>
      <p:bldP grpId="0" spid="13"/>
      <p:bldP grpId="0" spid="14"/>
      <p:bldP grpId="0" spid="15"/>
      <p:bldP grpId="0" spid="1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15">
            <a:extLst>
              <a:ext uri="{FF2B5EF4-FFF2-40B4-BE49-F238E27FC236}">
                <a16:creationId xmlns:a16="http://schemas.microsoft.com/office/drawing/2014/main" id="{703ECD92-84AF-4473-9989-1BD243001407}"/>
              </a:ext>
            </a:extLst>
          </p:cNvPr>
          <p:cNvSpPr/>
          <p:nvPr/>
        </p:nvSpPr>
        <p:spPr>
          <a:xfrm>
            <a:off x="1044189" y="2076099"/>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01</a:t>
            </a:r>
          </a:p>
        </p:txBody>
      </p:sp>
      <p:sp>
        <p:nvSpPr>
          <p:cNvPr id="3" name="文本框 2">
            <a:extLst>
              <a:ext uri="{FF2B5EF4-FFF2-40B4-BE49-F238E27FC236}">
                <a16:creationId xmlns:a16="http://schemas.microsoft.com/office/drawing/2014/main" id="{F6D6EE48-DD43-4753-B104-4CFFEF085678}"/>
              </a:ext>
            </a:extLst>
          </p:cNvPr>
          <p:cNvSpPr txBox="1"/>
          <p:nvPr/>
        </p:nvSpPr>
        <p:spPr>
          <a:xfrm>
            <a:off x="1808067" y="2079706"/>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不准无照驾车</a:t>
            </a:r>
          </a:p>
        </p:txBody>
      </p:sp>
      <p:sp>
        <p:nvSpPr>
          <p:cNvPr id="4" name="Rounded Rectangle 15">
            <a:extLst>
              <a:ext uri="{FF2B5EF4-FFF2-40B4-BE49-F238E27FC236}">
                <a16:creationId xmlns:a16="http://schemas.microsoft.com/office/drawing/2014/main" id="{CAF939A4-515D-4CA2-9EE2-B69F553E5C87}"/>
              </a:ext>
            </a:extLst>
          </p:cNvPr>
          <p:cNvSpPr/>
          <p:nvPr/>
        </p:nvSpPr>
        <p:spPr>
          <a:xfrm>
            <a:off x="1044189" y="3009968"/>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02</a:t>
            </a:r>
          </a:p>
        </p:txBody>
      </p:sp>
      <p:sp>
        <p:nvSpPr>
          <p:cNvPr id="5" name="文本框 4">
            <a:extLst>
              <a:ext uri="{FF2B5EF4-FFF2-40B4-BE49-F238E27FC236}">
                <a16:creationId xmlns:a16="http://schemas.microsoft.com/office/drawing/2014/main" id="{DD95B2E3-09DC-4454-9D85-AB70B60FAB32}"/>
              </a:ext>
            </a:extLst>
          </p:cNvPr>
          <p:cNvSpPr txBox="1"/>
          <p:nvPr/>
        </p:nvSpPr>
        <p:spPr>
          <a:xfrm>
            <a:off x="1808067" y="3031766"/>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交叉路口慢</a:t>
            </a:r>
          </a:p>
        </p:txBody>
      </p:sp>
      <p:sp>
        <p:nvSpPr>
          <p:cNvPr id="6" name="Rounded Rectangle 15">
            <a:extLst>
              <a:ext uri="{FF2B5EF4-FFF2-40B4-BE49-F238E27FC236}">
                <a16:creationId xmlns:a16="http://schemas.microsoft.com/office/drawing/2014/main" id="{660F7A67-10F1-4B0E-B8C1-C85E7408911B}"/>
              </a:ext>
            </a:extLst>
          </p:cNvPr>
          <p:cNvSpPr/>
          <p:nvPr/>
        </p:nvSpPr>
        <p:spPr>
          <a:xfrm>
            <a:off x="1044189" y="3928036"/>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03</a:t>
            </a:r>
          </a:p>
        </p:txBody>
      </p:sp>
      <p:sp>
        <p:nvSpPr>
          <p:cNvPr id="7" name="文本框 6">
            <a:extLst>
              <a:ext uri="{FF2B5EF4-FFF2-40B4-BE49-F238E27FC236}">
                <a16:creationId xmlns:a16="http://schemas.microsoft.com/office/drawing/2014/main" id="{D1920277-A482-4A04-9590-267BA2C9AF4E}"/>
              </a:ext>
            </a:extLst>
          </p:cNvPr>
          <p:cNvSpPr txBox="1"/>
          <p:nvPr/>
        </p:nvSpPr>
        <p:spPr>
          <a:xfrm>
            <a:off x="1808067" y="3949834"/>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不准疲劳驾车</a:t>
            </a:r>
          </a:p>
        </p:txBody>
      </p:sp>
      <p:sp>
        <p:nvSpPr>
          <p:cNvPr id="8" name="Rounded Rectangle 15">
            <a:extLst>
              <a:ext uri="{FF2B5EF4-FFF2-40B4-BE49-F238E27FC236}">
                <a16:creationId xmlns:a16="http://schemas.microsoft.com/office/drawing/2014/main" id="{9AC90A15-044D-4EE2-AC4C-E300086DF4F8}"/>
              </a:ext>
            </a:extLst>
          </p:cNvPr>
          <p:cNvSpPr/>
          <p:nvPr/>
        </p:nvSpPr>
        <p:spPr>
          <a:xfrm>
            <a:off x="1044189" y="4870387"/>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04</a:t>
            </a:r>
          </a:p>
        </p:txBody>
      </p:sp>
      <p:sp>
        <p:nvSpPr>
          <p:cNvPr id="9" name="文本框 8">
            <a:extLst>
              <a:ext uri="{FF2B5EF4-FFF2-40B4-BE49-F238E27FC236}">
                <a16:creationId xmlns:a16="http://schemas.microsoft.com/office/drawing/2014/main" id="{0029ED32-CCEE-41CF-93CF-820FD5C585D1}"/>
              </a:ext>
            </a:extLst>
          </p:cNvPr>
          <p:cNvSpPr txBox="1"/>
          <p:nvPr/>
        </p:nvSpPr>
        <p:spPr>
          <a:xfrm>
            <a:off x="1808067" y="4892185"/>
            <a:ext cx="3133297" cy="111556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准 违 章 超 车</a:t>
            </a:r>
          </a:p>
        </p:txBody>
      </p:sp>
      <p:sp>
        <p:nvSpPr>
          <p:cNvPr id="22" name="Text Box 10">
            <a:extLst>
              <a:ext uri="{FF2B5EF4-FFF2-40B4-BE49-F238E27FC236}">
                <a16:creationId xmlns:a16="http://schemas.microsoft.com/office/drawing/2014/main" id="{1D1B6401-660F-406B-8441-E06752A3A022}"/>
              </a:ext>
            </a:extLst>
          </p:cNvPr>
          <p:cNvSpPr txBox="1">
            <a:spLocks noChangeArrowheads="1"/>
          </p:cNvSpPr>
          <p:nvPr/>
        </p:nvSpPr>
        <p:spPr bwMode="auto">
          <a:xfrm rot="5400000">
            <a:off x="4944362" y="4145019"/>
            <a:ext cx="1828800" cy="645274"/>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ctr" eaLnBrk="1" hangingPunct="1"/>
            <a:r>
              <a:rPr altLang="en-US" b="1" lang="zh-CN" sz="3600">
                <a:solidFill>
                  <a:schemeClr val="bg1"/>
                </a:solidFill>
                <a:latin typeface="+mn-lt"/>
                <a:ea typeface="+mn-ea"/>
                <a:cs typeface="+mn-ea"/>
                <a:sym typeface="+mn-lt"/>
              </a:rPr>
              <a:t>八不准</a:t>
            </a:r>
          </a:p>
        </p:txBody>
      </p:sp>
      <p:sp>
        <p:nvSpPr>
          <p:cNvPr id="17" name="Rounded Rectangle 15">
            <a:extLst>
              <a:ext uri="{FF2B5EF4-FFF2-40B4-BE49-F238E27FC236}">
                <a16:creationId xmlns:a16="http://schemas.microsoft.com/office/drawing/2014/main" id="{E3004D01-756C-4A20-B06A-FB358541A242}"/>
              </a:ext>
            </a:extLst>
          </p:cNvPr>
          <p:cNvSpPr/>
          <p:nvPr/>
        </p:nvSpPr>
        <p:spPr>
          <a:xfrm>
            <a:off x="7621725" y="2072492"/>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05</a:t>
            </a:r>
          </a:p>
        </p:txBody>
      </p:sp>
      <p:sp>
        <p:nvSpPr>
          <p:cNvPr id="18" name="文本框 17">
            <a:extLst>
              <a:ext uri="{FF2B5EF4-FFF2-40B4-BE49-F238E27FC236}">
                <a16:creationId xmlns:a16="http://schemas.microsoft.com/office/drawing/2014/main" id="{2C273D90-D24E-43BE-BE63-1D758120422F}"/>
              </a:ext>
            </a:extLst>
          </p:cNvPr>
          <p:cNvSpPr txBox="1"/>
          <p:nvPr/>
        </p:nvSpPr>
        <p:spPr>
          <a:xfrm>
            <a:off x="8385602" y="2076099"/>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不准酒后驾车 </a:t>
            </a:r>
          </a:p>
        </p:txBody>
      </p:sp>
      <p:sp>
        <p:nvSpPr>
          <p:cNvPr id="19" name="Rounded Rectangle 15">
            <a:extLst>
              <a:ext uri="{FF2B5EF4-FFF2-40B4-BE49-F238E27FC236}">
                <a16:creationId xmlns:a16="http://schemas.microsoft.com/office/drawing/2014/main" id="{E6F53D34-251F-4B7E-80A4-9F032E682D75}"/>
              </a:ext>
            </a:extLst>
          </p:cNvPr>
          <p:cNvSpPr/>
          <p:nvPr/>
        </p:nvSpPr>
        <p:spPr>
          <a:xfrm>
            <a:off x="7621725" y="3006361"/>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06</a:t>
            </a:r>
          </a:p>
        </p:txBody>
      </p:sp>
      <p:sp>
        <p:nvSpPr>
          <p:cNvPr id="20" name="文本框 19">
            <a:extLst>
              <a:ext uri="{FF2B5EF4-FFF2-40B4-BE49-F238E27FC236}">
                <a16:creationId xmlns:a16="http://schemas.microsoft.com/office/drawing/2014/main" id="{4D553BB6-3476-4D1A-87AF-98A8E06DAD89}"/>
              </a:ext>
            </a:extLst>
          </p:cNvPr>
          <p:cNvSpPr txBox="1"/>
          <p:nvPr/>
        </p:nvSpPr>
        <p:spPr>
          <a:xfrm>
            <a:off x="8385602" y="3028159"/>
            <a:ext cx="3133297" cy="603504"/>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准 超 载</a:t>
            </a:r>
          </a:p>
        </p:txBody>
      </p:sp>
      <p:sp>
        <p:nvSpPr>
          <p:cNvPr id="21" name="Rounded Rectangle 15">
            <a:extLst>
              <a:ext uri="{FF2B5EF4-FFF2-40B4-BE49-F238E27FC236}">
                <a16:creationId xmlns:a16="http://schemas.microsoft.com/office/drawing/2014/main" id="{15B9A7E6-514C-414A-81F8-14124AC85C05}"/>
              </a:ext>
            </a:extLst>
          </p:cNvPr>
          <p:cNvSpPr/>
          <p:nvPr/>
        </p:nvSpPr>
        <p:spPr>
          <a:xfrm>
            <a:off x="7621725" y="3924429"/>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07</a:t>
            </a:r>
          </a:p>
        </p:txBody>
      </p:sp>
      <p:sp>
        <p:nvSpPr>
          <p:cNvPr id="23" name="文本框 22">
            <a:extLst>
              <a:ext uri="{FF2B5EF4-FFF2-40B4-BE49-F238E27FC236}">
                <a16:creationId xmlns:a16="http://schemas.microsoft.com/office/drawing/2014/main" id="{B4B36331-D4E5-4FFB-8408-FD8EFBEFC2DA}"/>
              </a:ext>
            </a:extLst>
          </p:cNvPr>
          <p:cNvSpPr txBox="1"/>
          <p:nvPr/>
        </p:nvSpPr>
        <p:spPr>
          <a:xfrm>
            <a:off x="8385602" y="3946227"/>
            <a:ext cx="3133297" cy="111556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准 违 章 停 车</a:t>
            </a:r>
          </a:p>
        </p:txBody>
      </p:sp>
      <p:sp>
        <p:nvSpPr>
          <p:cNvPr id="24" name="Rounded Rectangle 15">
            <a:extLst>
              <a:ext uri="{FF2B5EF4-FFF2-40B4-BE49-F238E27FC236}">
                <a16:creationId xmlns:a16="http://schemas.microsoft.com/office/drawing/2014/main" id="{E89BD719-610C-40CF-9D17-26623424484E}"/>
              </a:ext>
            </a:extLst>
          </p:cNvPr>
          <p:cNvSpPr/>
          <p:nvPr/>
        </p:nvSpPr>
        <p:spPr>
          <a:xfrm>
            <a:off x="7621725" y="4866780"/>
            <a:ext cx="637910" cy="616510"/>
          </a:xfrm>
          <a:prstGeom prst="round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r>
              <a:rPr altLang="zh-CN" b="1" lang="en-US" sz="2800">
                <a:solidFill>
                  <a:schemeClr val="bg1"/>
                </a:solidFill>
                <a:cs typeface="+mn-ea"/>
                <a:sym typeface="+mn-lt"/>
              </a:rPr>
              <a:t>08</a:t>
            </a:r>
          </a:p>
        </p:txBody>
      </p:sp>
      <p:sp>
        <p:nvSpPr>
          <p:cNvPr id="25" name="文本框 24">
            <a:extLst>
              <a:ext uri="{FF2B5EF4-FFF2-40B4-BE49-F238E27FC236}">
                <a16:creationId xmlns:a16="http://schemas.microsoft.com/office/drawing/2014/main" id="{6EED6B59-C6C2-466F-8B1D-547DF8CEFE85}"/>
              </a:ext>
            </a:extLst>
          </p:cNvPr>
          <p:cNvSpPr txBox="1"/>
          <p:nvPr/>
        </p:nvSpPr>
        <p:spPr>
          <a:xfrm>
            <a:off x="8385602" y="4888577"/>
            <a:ext cx="2762208" cy="1115568"/>
          </a:xfrm>
          <a:prstGeom prst="rect">
            <a:avLst/>
          </a:prstGeom>
          <a:noFill/>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txBody>
          <a:bodyPr rtlCol="0" wrap="square">
            <a:spAutoFit/>
          </a:bodyPr>
          <a:lstStyle/>
          <a:p>
            <a:pPr>
              <a:lnSpc>
                <a:spcPct val="120000"/>
              </a:lnSpc>
            </a:pPr>
            <a:r>
              <a:rPr altLang="en-US" b="1" lang="zh-CN" sz="2800">
                <a:solidFill>
                  <a:schemeClr val="tx1">
                    <a:lumMod val="75000"/>
                    <a:lumOff val="25000"/>
                  </a:schemeClr>
                </a:solidFill>
                <a:cs typeface="+mn-ea"/>
                <a:sym typeface="+mn-lt"/>
              </a:rPr>
              <a:t>不 准 夜 间 违 章 使 用 灯 光</a:t>
            </a:r>
          </a:p>
        </p:txBody>
      </p:sp>
      <p:pic>
        <p:nvPicPr>
          <p:cNvPr id="11" name="图片 10">
            <a:extLst>
              <a:ext uri="{FF2B5EF4-FFF2-40B4-BE49-F238E27FC236}">
                <a16:creationId xmlns:a16="http://schemas.microsoft.com/office/drawing/2014/main" id="{2305246C-A753-46E1-8D4C-4624B8E34414}"/>
              </a:ext>
            </a:extLst>
          </p:cNvPr>
          <p:cNvPicPr>
            <a:picLocks noChangeAspect="1"/>
          </p:cNvPicPr>
          <p:nvPr/>
        </p:nvPicPr>
        <p:blipFill>
          <a:blip r:embed="rId3">
            <a:extLst>
              <a:ext uri="{28A0092B-C50C-407E-A947-70E740481C1C}">
                <a14:useLocalDpi val="0"/>
              </a:ext>
            </a:extLst>
          </a:blip>
          <a:stretch>
            <a:fillRect/>
          </a:stretch>
        </p:blipFill>
        <p:spPr>
          <a:xfrm>
            <a:off x="4379664" y="1663819"/>
            <a:ext cx="2870974" cy="2050365"/>
          </a:xfrm>
          <a:prstGeom prst="rect">
            <a:avLst/>
          </a:prstGeom>
        </p:spPr>
      </p:pic>
    </p:spTree>
    <p:extLst>
      <p:ext uri="{BB962C8B-B14F-4D97-AF65-F5344CB8AC3E}">
        <p14:creationId val="1318069194"/>
      </p:ext>
    </p:extLst>
  </p:cSld>
  <p:clrMapOvr>
    <a:masterClrMapping/>
  </p:clrMapOvr>
  <p:transition advTm="3000" spd="slow">
    <p:pull dir="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2"/>
                                        </p:tgtEl>
                                        <p:attrNameLst>
                                          <p:attrName>style.visibility</p:attrName>
                                        </p:attrNameLst>
                                      </p:cBhvr>
                                      <p:to>
                                        <p:strVal val="visible"/>
                                      </p:to>
                                    </p:set>
                                    <p:anim calcmode="lin" valueType="num">
                                      <p:cBhvr>
                                        <p:cTn dur="500" fill="hold" id="13"/>
                                        <p:tgtEl>
                                          <p:spTgt spid="22"/>
                                        </p:tgtEl>
                                        <p:attrNameLst>
                                          <p:attrName>ppt_w</p:attrName>
                                        </p:attrNameLst>
                                      </p:cBhvr>
                                      <p:tavLst>
                                        <p:tav tm="0">
                                          <p:val>
                                            <p:fltVal val="0"/>
                                          </p:val>
                                        </p:tav>
                                        <p:tav tm="100000">
                                          <p:val>
                                            <p:strVal val="#ppt_w"/>
                                          </p:val>
                                        </p:tav>
                                      </p:tavLst>
                                    </p:anim>
                                    <p:anim calcmode="lin" valueType="num">
                                      <p:cBhvr>
                                        <p:cTn dur="500" fill="hold" id="14"/>
                                        <p:tgtEl>
                                          <p:spTgt spid="22"/>
                                        </p:tgtEl>
                                        <p:attrNameLst>
                                          <p:attrName>ppt_h</p:attrName>
                                        </p:attrNameLst>
                                      </p:cBhvr>
                                      <p:tavLst>
                                        <p:tav tm="0">
                                          <p:val>
                                            <p:fltVal val="0"/>
                                          </p:val>
                                        </p:tav>
                                        <p:tav tm="100000">
                                          <p:val>
                                            <p:strVal val="#ppt_h"/>
                                          </p:val>
                                        </p:tav>
                                      </p:tavLst>
                                    </p:anim>
                                    <p:animEffect filter="fade" transition="in">
                                      <p:cBhvr>
                                        <p:cTn dur="500" id="15"/>
                                        <p:tgtEl>
                                          <p:spTgt spid="22"/>
                                        </p:tgtEl>
                                      </p:cBhvr>
                                    </p:animEffect>
                                  </p:childTnLst>
                                </p:cTn>
                              </p:par>
                            </p:childTnLst>
                          </p:cTn>
                        </p:par>
                        <p:par>
                          <p:cTn fill="hold" id="16" nodeType="afterGroup">
                            <p:stCondLst>
                              <p:cond delay="1500"/>
                            </p:stCondLst>
                            <p:childTnLst>
                              <p:par>
                                <p:cTn fill="hold" grpId="0" id="17" nodeType="afterEffect" presetClass="entr" presetID="2" presetSubtype="2">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500" fill="hold" id="19"/>
                                        <p:tgtEl>
                                          <p:spTgt spid="2"/>
                                        </p:tgtEl>
                                        <p:attrNameLst>
                                          <p:attrName>ppt_x</p:attrName>
                                        </p:attrNameLst>
                                      </p:cBhvr>
                                      <p:tavLst>
                                        <p:tav tm="0">
                                          <p:val>
                                            <p:strVal val="1+#ppt_w/2"/>
                                          </p:val>
                                        </p:tav>
                                        <p:tav tm="100000">
                                          <p:val>
                                            <p:strVal val="#ppt_x"/>
                                          </p:val>
                                        </p:tav>
                                      </p:tavLst>
                                    </p:anim>
                                    <p:anim calcmode="lin" valueType="num">
                                      <p:cBhvr additive="base">
                                        <p:cTn dur="500" fill="hold" id="20"/>
                                        <p:tgtEl>
                                          <p:spTgt spid="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3"/>
                                        </p:tgtEl>
                                        <p:attrNameLst>
                                          <p:attrName>style.visibility</p:attrName>
                                        </p:attrNameLst>
                                      </p:cBhvr>
                                      <p:to>
                                        <p:strVal val="visible"/>
                                      </p:to>
                                    </p:set>
                                    <p:animEffect filter="fade" transition="in">
                                      <p:cBhvr>
                                        <p:cTn dur="1000" id="24"/>
                                        <p:tgtEl>
                                          <p:spTgt spid="3"/>
                                        </p:tgtEl>
                                      </p:cBhvr>
                                    </p:animEffect>
                                    <p:anim calcmode="lin" valueType="num">
                                      <p:cBhvr>
                                        <p:cTn dur="1000" fill="hold" id="25"/>
                                        <p:tgtEl>
                                          <p:spTgt spid="3"/>
                                        </p:tgtEl>
                                        <p:attrNameLst>
                                          <p:attrName>ppt_x</p:attrName>
                                        </p:attrNameLst>
                                      </p:cBhvr>
                                      <p:tavLst>
                                        <p:tav tm="0">
                                          <p:val>
                                            <p:strVal val="#ppt_x"/>
                                          </p:val>
                                        </p:tav>
                                        <p:tav tm="100000">
                                          <p:val>
                                            <p:strVal val="#ppt_x"/>
                                          </p:val>
                                        </p:tav>
                                      </p:tavLst>
                                    </p:anim>
                                    <p:anim calcmode="lin" valueType="num">
                                      <p:cBhvr>
                                        <p:cTn dur="1000" fill="hold" id="26"/>
                                        <p:tgtEl>
                                          <p:spTgt spid="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 presetSubtype="2">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additive="base">
                                        <p:cTn dur="500" fill="hold" id="30"/>
                                        <p:tgtEl>
                                          <p:spTgt spid="4"/>
                                        </p:tgtEl>
                                        <p:attrNameLst>
                                          <p:attrName>ppt_x</p:attrName>
                                        </p:attrNameLst>
                                      </p:cBhvr>
                                      <p:tavLst>
                                        <p:tav tm="0">
                                          <p:val>
                                            <p:strVal val="1+#ppt_w/2"/>
                                          </p:val>
                                        </p:tav>
                                        <p:tav tm="100000">
                                          <p:val>
                                            <p:strVal val="#ppt_x"/>
                                          </p:val>
                                        </p:tav>
                                      </p:tavLst>
                                    </p:anim>
                                    <p:anim calcmode="lin" valueType="num">
                                      <p:cBhvr additive="base">
                                        <p:cTn dur="500" fill="hold" id="31"/>
                                        <p:tgtEl>
                                          <p:spTgt spid="4"/>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42" presetSubtype="0">
                                  <p:stCondLst>
                                    <p:cond delay="0"/>
                                  </p:stCondLst>
                                  <p:childTnLst>
                                    <p:set>
                                      <p:cBhvr>
                                        <p:cTn dur="1" fill="hold" id="34">
                                          <p:stCondLst>
                                            <p:cond delay="0"/>
                                          </p:stCondLst>
                                        </p:cTn>
                                        <p:tgtEl>
                                          <p:spTgt spid="5"/>
                                        </p:tgtEl>
                                        <p:attrNameLst>
                                          <p:attrName>style.visibility</p:attrName>
                                        </p:attrNameLst>
                                      </p:cBhvr>
                                      <p:to>
                                        <p:strVal val="visible"/>
                                      </p:to>
                                    </p:set>
                                    <p:animEffect filter="fade" transition="in">
                                      <p:cBhvr>
                                        <p:cTn dur="1000" id="35"/>
                                        <p:tgtEl>
                                          <p:spTgt spid="5"/>
                                        </p:tgtEl>
                                      </p:cBhvr>
                                    </p:animEffect>
                                    <p:anim calcmode="lin" valueType="num">
                                      <p:cBhvr>
                                        <p:cTn dur="1000" fill="hold" id="36"/>
                                        <p:tgtEl>
                                          <p:spTgt spid="5"/>
                                        </p:tgtEl>
                                        <p:attrNameLst>
                                          <p:attrName>ppt_x</p:attrName>
                                        </p:attrNameLst>
                                      </p:cBhvr>
                                      <p:tavLst>
                                        <p:tav tm="0">
                                          <p:val>
                                            <p:strVal val="#ppt_x"/>
                                          </p:val>
                                        </p:tav>
                                        <p:tav tm="100000">
                                          <p:val>
                                            <p:strVal val="#ppt_x"/>
                                          </p:val>
                                        </p:tav>
                                      </p:tavLst>
                                    </p:anim>
                                    <p:anim calcmode="lin" valueType="num">
                                      <p:cBhvr>
                                        <p:cTn dur="1000" fill="hold" id="37"/>
                                        <p:tgtEl>
                                          <p:spTgt spid="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500"/>
                            </p:stCondLst>
                            <p:childTnLst>
                              <p:par>
                                <p:cTn fill="hold" grpId="0" id="39" nodeType="afterEffect" presetClass="entr" presetID="2" presetSubtype="2">
                                  <p:stCondLst>
                                    <p:cond delay="0"/>
                                  </p:stCondLst>
                                  <p:childTnLst>
                                    <p:set>
                                      <p:cBhvr>
                                        <p:cTn dur="1" fill="hold" id="40">
                                          <p:stCondLst>
                                            <p:cond delay="0"/>
                                          </p:stCondLst>
                                        </p:cTn>
                                        <p:tgtEl>
                                          <p:spTgt spid="6"/>
                                        </p:tgtEl>
                                        <p:attrNameLst>
                                          <p:attrName>style.visibility</p:attrName>
                                        </p:attrNameLst>
                                      </p:cBhvr>
                                      <p:to>
                                        <p:strVal val="visible"/>
                                      </p:to>
                                    </p:set>
                                    <p:anim calcmode="lin" valueType="num">
                                      <p:cBhvr additive="base">
                                        <p:cTn dur="500" fill="hold" id="41"/>
                                        <p:tgtEl>
                                          <p:spTgt spid="6"/>
                                        </p:tgtEl>
                                        <p:attrNameLst>
                                          <p:attrName>ppt_x</p:attrName>
                                        </p:attrNameLst>
                                      </p:cBhvr>
                                      <p:tavLst>
                                        <p:tav tm="0">
                                          <p:val>
                                            <p:strVal val="1+#ppt_w/2"/>
                                          </p:val>
                                        </p:tav>
                                        <p:tav tm="100000">
                                          <p:val>
                                            <p:strVal val="#ppt_x"/>
                                          </p:val>
                                        </p:tav>
                                      </p:tavLst>
                                    </p:anim>
                                    <p:anim calcmode="lin" valueType="num">
                                      <p:cBhvr additive="base">
                                        <p:cTn dur="500" fill="hold" id="42"/>
                                        <p:tgtEl>
                                          <p:spTgt spid="6"/>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42" presetSubtype="0">
                                  <p:stCondLst>
                                    <p:cond delay="0"/>
                                  </p:stCondLst>
                                  <p:childTnLst>
                                    <p:set>
                                      <p:cBhvr>
                                        <p:cTn dur="1" fill="hold" id="45">
                                          <p:stCondLst>
                                            <p:cond delay="0"/>
                                          </p:stCondLst>
                                        </p:cTn>
                                        <p:tgtEl>
                                          <p:spTgt spid="7"/>
                                        </p:tgtEl>
                                        <p:attrNameLst>
                                          <p:attrName>style.visibility</p:attrName>
                                        </p:attrNameLst>
                                      </p:cBhvr>
                                      <p:to>
                                        <p:strVal val="visible"/>
                                      </p:to>
                                    </p:set>
                                    <p:animEffect filter="fade" transition="in">
                                      <p:cBhvr>
                                        <p:cTn dur="1000" id="46"/>
                                        <p:tgtEl>
                                          <p:spTgt spid="7"/>
                                        </p:tgtEl>
                                      </p:cBhvr>
                                    </p:animEffect>
                                    <p:anim calcmode="lin" valueType="num">
                                      <p:cBhvr>
                                        <p:cTn dur="1000" fill="hold" id="47"/>
                                        <p:tgtEl>
                                          <p:spTgt spid="7"/>
                                        </p:tgtEl>
                                        <p:attrNameLst>
                                          <p:attrName>ppt_x</p:attrName>
                                        </p:attrNameLst>
                                      </p:cBhvr>
                                      <p:tavLst>
                                        <p:tav tm="0">
                                          <p:val>
                                            <p:strVal val="#ppt_x"/>
                                          </p:val>
                                        </p:tav>
                                        <p:tav tm="100000">
                                          <p:val>
                                            <p:strVal val="#ppt_x"/>
                                          </p:val>
                                        </p:tav>
                                      </p:tavLst>
                                    </p:anim>
                                    <p:anim calcmode="lin" valueType="num">
                                      <p:cBhvr>
                                        <p:cTn dur="1000" fill="hold" id="48"/>
                                        <p:tgtEl>
                                          <p:spTgt spid="7"/>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000"/>
                            </p:stCondLst>
                            <p:childTnLst>
                              <p:par>
                                <p:cTn fill="hold" grpId="0" id="50" nodeType="afterEffect" presetClass="entr" presetID="2" presetSubtype="2">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additive="base">
                                        <p:cTn dur="500" fill="hold" id="52"/>
                                        <p:tgtEl>
                                          <p:spTgt spid="8"/>
                                        </p:tgtEl>
                                        <p:attrNameLst>
                                          <p:attrName>ppt_x</p:attrName>
                                        </p:attrNameLst>
                                      </p:cBhvr>
                                      <p:tavLst>
                                        <p:tav tm="0">
                                          <p:val>
                                            <p:strVal val="1+#ppt_w/2"/>
                                          </p:val>
                                        </p:tav>
                                        <p:tav tm="100000">
                                          <p:val>
                                            <p:strVal val="#ppt_x"/>
                                          </p:val>
                                        </p:tav>
                                      </p:tavLst>
                                    </p:anim>
                                    <p:anim calcmode="lin" valueType="num">
                                      <p:cBhvr additive="base">
                                        <p:cTn dur="500" fill="hold" id="53"/>
                                        <p:tgtEl>
                                          <p:spTgt spid="8"/>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6500"/>
                            </p:stCondLst>
                            <p:childTnLst>
                              <p:par>
                                <p:cTn fill="hold" grpId="0" id="55" nodeType="afterEffect" presetClass="entr" presetID="42" presetSubtype="0">
                                  <p:stCondLst>
                                    <p:cond delay="0"/>
                                  </p:stCondLst>
                                  <p:childTnLst>
                                    <p:set>
                                      <p:cBhvr>
                                        <p:cTn dur="1" fill="hold" id="56">
                                          <p:stCondLst>
                                            <p:cond delay="0"/>
                                          </p:stCondLst>
                                        </p:cTn>
                                        <p:tgtEl>
                                          <p:spTgt spid="9"/>
                                        </p:tgtEl>
                                        <p:attrNameLst>
                                          <p:attrName>style.visibility</p:attrName>
                                        </p:attrNameLst>
                                      </p:cBhvr>
                                      <p:to>
                                        <p:strVal val="visible"/>
                                      </p:to>
                                    </p:set>
                                    <p:animEffect filter="fade" transition="in">
                                      <p:cBhvr>
                                        <p:cTn dur="1000" id="57"/>
                                        <p:tgtEl>
                                          <p:spTgt spid="9"/>
                                        </p:tgtEl>
                                      </p:cBhvr>
                                    </p:animEffect>
                                    <p:anim calcmode="lin" valueType="num">
                                      <p:cBhvr>
                                        <p:cTn dur="1000" fill="hold" id="58"/>
                                        <p:tgtEl>
                                          <p:spTgt spid="9"/>
                                        </p:tgtEl>
                                        <p:attrNameLst>
                                          <p:attrName>ppt_x</p:attrName>
                                        </p:attrNameLst>
                                      </p:cBhvr>
                                      <p:tavLst>
                                        <p:tav tm="0">
                                          <p:val>
                                            <p:strVal val="#ppt_x"/>
                                          </p:val>
                                        </p:tav>
                                        <p:tav tm="100000">
                                          <p:val>
                                            <p:strVal val="#ppt_x"/>
                                          </p:val>
                                        </p:tav>
                                      </p:tavLst>
                                    </p:anim>
                                    <p:anim calcmode="lin" valueType="num">
                                      <p:cBhvr>
                                        <p:cTn dur="1000" fill="hold" id="59"/>
                                        <p:tgtEl>
                                          <p:spTgt spid="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7500"/>
                            </p:stCondLst>
                            <p:childTnLst>
                              <p:par>
                                <p:cTn fill="hold" grpId="0" id="61" nodeType="afterEffect" presetClass="entr" presetID="2" presetSubtype="2">
                                  <p:stCondLst>
                                    <p:cond delay="0"/>
                                  </p:stCondLst>
                                  <p:childTnLst>
                                    <p:set>
                                      <p:cBhvr>
                                        <p:cTn dur="1" fill="hold" id="62">
                                          <p:stCondLst>
                                            <p:cond delay="0"/>
                                          </p:stCondLst>
                                        </p:cTn>
                                        <p:tgtEl>
                                          <p:spTgt spid="17"/>
                                        </p:tgtEl>
                                        <p:attrNameLst>
                                          <p:attrName>style.visibility</p:attrName>
                                        </p:attrNameLst>
                                      </p:cBhvr>
                                      <p:to>
                                        <p:strVal val="visible"/>
                                      </p:to>
                                    </p:set>
                                    <p:anim calcmode="lin" valueType="num">
                                      <p:cBhvr additive="base">
                                        <p:cTn dur="500" fill="hold" id="63"/>
                                        <p:tgtEl>
                                          <p:spTgt spid="17"/>
                                        </p:tgtEl>
                                        <p:attrNameLst>
                                          <p:attrName>ppt_x</p:attrName>
                                        </p:attrNameLst>
                                      </p:cBhvr>
                                      <p:tavLst>
                                        <p:tav tm="0">
                                          <p:val>
                                            <p:strVal val="1+#ppt_w/2"/>
                                          </p:val>
                                        </p:tav>
                                        <p:tav tm="100000">
                                          <p:val>
                                            <p:strVal val="#ppt_x"/>
                                          </p:val>
                                        </p:tav>
                                      </p:tavLst>
                                    </p:anim>
                                    <p:anim calcmode="lin" valueType="num">
                                      <p:cBhvr additive="base">
                                        <p:cTn dur="500" fill="hold" id="64"/>
                                        <p:tgtEl>
                                          <p:spTgt spid="17"/>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8000"/>
                            </p:stCondLst>
                            <p:childTnLst>
                              <p:par>
                                <p:cTn fill="hold" grpId="0" id="66" nodeType="afterEffect" presetClass="entr" presetID="42" presetSubtype="0">
                                  <p:stCondLst>
                                    <p:cond delay="0"/>
                                  </p:stCondLst>
                                  <p:childTnLst>
                                    <p:set>
                                      <p:cBhvr>
                                        <p:cTn dur="1" fill="hold" id="67">
                                          <p:stCondLst>
                                            <p:cond delay="0"/>
                                          </p:stCondLst>
                                        </p:cTn>
                                        <p:tgtEl>
                                          <p:spTgt spid="18"/>
                                        </p:tgtEl>
                                        <p:attrNameLst>
                                          <p:attrName>style.visibility</p:attrName>
                                        </p:attrNameLst>
                                      </p:cBhvr>
                                      <p:to>
                                        <p:strVal val="visible"/>
                                      </p:to>
                                    </p:set>
                                    <p:animEffect filter="fade" transition="in">
                                      <p:cBhvr>
                                        <p:cTn dur="1000" id="68"/>
                                        <p:tgtEl>
                                          <p:spTgt spid="18"/>
                                        </p:tgtEl>
                                      </p:cBhvr>
                                    </p:animEffect>
                                    <p:anim calcmode="lin" valueType="num">
                                      <p:cBhvr>
                                        <p:cTn dur="1000" fill="hold" id="69"/>
                                        <p:tgtEl>
                                          <p:spTgt spid="18"/>
                                        </p:tgtEl>
                                        <p:attrNameLst>
                                          <p:attrName>ppt_x</p:attrName>
                                        </p:attrNameLst>
                                      </p:cBhvr>
                                      <p:tavLst>
                                        <p:tav tm="0">
                                          <p:val>
                                            <p:strVal val="#ppt_x"/>
                                          </p:val>
                                        </p:tav>
                                        <p:tav tm="100000">
                                          <p:val>
                                            <p:strVal val="#ppt_x"/>
                                          </p:val>
                                        </p:tav>
                                      </p:tavLst>
                                    </p:anim>
                                    <p:anim calcmode="lin" valueType="num">
                                      <p:cBhvr>
                                        <p:cTn dur="1000" fill="hold" id="70"/>
                                        <p:tgtEl>
                                          <p:spTgt spid="18"/>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9000"/>
                            </p:stCondLst>
                            <p:childTnLst>
                              <p:par>
                                <p:cTn fill="hold" grpId="0" id="72" nodeType="afterEffect" presetClass="entr" presetID="2" presetSubtype="2">
                                  <p:stCondLst>
                                    <p:cond delay="0"/>
                                  </p:stCondLst>
                                  <p:childTnLst>
                                    <p:set>
                                      <p:cBhvr>
                                        <p:cTn dur="1" fill="hold" id="73">
                                          <p:stCondLst>
                                            <p:cond delay="0"/>
                                          </p:stCondLst>
                                        </p:cTn>
                                        <p:tgtEl>
                                          <p:spTgt spid="19"/>
                                        </p:tgtEl>
                                        <p:attrNameLst>
                                          <p:attrName>style.visibility</p:attrName>
                                        </p:attrNameLst>
                                      </p:cBhvr>
                                      <p:to>
                                        <p:strVal val="visible"/>
                                      </p:to>
                                    </p:set>
                                    <p:anim calcmode="lin" valueType="num">
                                      <p:cBhvr additive="base">
                                        <p:cTn dur="500" fill="hold" id="74"/>
                                        <p:tgtEl>
                                          <p:spTgt spid="19"/>
                                        </p:tgtEl>
                                        <p:attrNameLst>
                                          <p:attrName>ppt_x</p:attrName>
                                        </p:attrNameLst>
                                      </p:cBhvr>
                                      <p:tavLst>
                                        <p:tav tm="0">
                                          <p:val>
                                            <p:strVal val="1+#ppt_w/2"/>
                                          </p:val>
                                        </p:tav>
                                        <p:tav tm="100000">
                                          <p:val>
                                            <p:strVal val="#ppt_x"/>
                                          </p:val>
                                        </p:tav>
                                      </p:tavLst>
                                    </p:anim>
                                    <p:anim calcmode="lin" valueType="num">
                                      <p:cBhvr additive="base">
                                        <p:cTn dur="500" fill="hold" id="75"/>
                                        <p:tgtEl>
                                          <p:spTgt spid="19"/>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9500"/>
                            </p:stCondLst>
                            <p:childTnLst>
                              <p:par>
                                <p:cTn fill="hold" grpId="0" id="77" nodeType="afterEffect" presetClass="entr" presetID="42" presetSubtype="0">
                                  <p:stCondLst>
                                    <p:cond delay="0"/>
                                  </p:stCondLst>
                                  <p:childTnLst>
                                    <p:set>
                                      <p:cBhvr>
                                        <p:cTn dur="1" fill="hold" id="78">
                                          <p:stCondLst>
                                            <p:cond delay="0"/>
                                          </p:stCondLst>
                                        </p:cTn>
                                        <p:tgtEl>
                                          <p:spTgt spid="20"/>
                                        </p:tgtEl>
                                        <p:attrNameLst>
                                          <p:attrName>style.visibility</p:attrName>
                                        </p:attrNameLst>
                                      </p:cBhvr>
                                      <p:to>
                                        <p:strVal val="visible"/>
                                      </p:to>
                                    </p:set>
                                    <p:animEffect filter="fade" transition="in">
                                      <p:cBhvr>
                                        <p:cTn dur="1000" id="79"/>
                                        <p:tgtEl>
                                          <p:spTgt spid="20"/>
                                        </p:tgtEl>
                                      </p:cBhvr>
                                    </p:animEffect>
                                    <p:anim calcmode="lin" valueType="num">
                                      <p:cBhvr>
                                        <p:cTn dur="1000" fill="hold" id="80"/>
                                        <p:tgtEl>
                                          <p:spTgt spid="20"/>
                                        </p:tgtEl>
                                        <p:attrNameLst>
                                          <p:attrName>ppt_x</p:attrName>
                                        </p:attrNameLst>
                                      </p:cBhvr>
                                      <p:tavLst>
                                        <p:tav tm="0">
                                          <p:val>
                                            <p:strVal val="#ppt_x"/>
                                          </p:val>
                                        </p:tav>
                                        <p:tav tm="100000">
                                          <p:val>
                                            <p:strVal val="#ppt_x"/>
                                          </p:val>
                                        </p:tav>
                                      </p:tavLst>
                                    </p:anim>
                                    <p:anim calcmode="lin" valueType="num">
                                      <p:cBhvr>
                                        <p:cTn dur="1000" fill="hold" id="81"/>
                                        <p:tgtEl>
                                          <p:spTgt spid="20"/>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0500"/>
                            </p:stCondLst>
                            <p:childTnLst>
                              <p:par>
                                <p:cTn fill="hold" grpId="0" id="83" nodeType="afterEffect" presetClass="entr" presetID="2" presetSubtype="2">
                                  <p:stCondLst>
                                    <p:cond delay="0"/>
                                  </p:stCondLst>
                                  <p:childTnLst>
                                    <p:set>
                                      <p:cBhvr>
                                        <p:cTn dur="1" fill="hold" id="84">
                                          <p:stCondLst>
                                            <p:cond delay="0"/>
                                          </p:stCondLst>
                                        </p:cTn>
                                        <p:tgtEl>
                                          <p:spTgt spid="21"/>
                                        </p:tgtEl>
                                        <p:attrNameLst>
                                          <p:attrName>style.visibility</p:attrName>
                                        </p:attrNameLst>
                                      </p:cBhvr>
                                      <p:to>
                                        <p:strVal val="visible"/>
                                      </p:to>
                                    </p:set>
                                    <p:anim calcmode="lin" valueType="num">
                                      <p:cBhvr additive="base">
                                        <p:cTn dur="500" fill="hold" id="85"/>
                                        <p:tgtEl>
                                          <p:spTgt spid="21"/>
                                        </p:tgtEl>
                                        <p:attrNameLst>
                                          <p:attrName>ppt_x</p:attrName>
                                        </p:attrNameLst>
                                      </p:cBhvr>
                                      <p:tavLst>
                                        <p:tav tm="0">
                                          <p:val>
                                            <p:strVal val="1+#ppt_w/2"/>
                                          </p:val>
                                        </p:tav>
                                        <p:tav tm="100000">
                                          <p:val>
                                            <p:strVal val="#ppt_x"/>
                                          </p:val>
                                        </p:tav>
                                      </p:tavLst>
                                    </p:anim>
                                    <p:anim calcmode="lin" valueType="num">
                                      <p:cBhvr additive="base">
                                        <p:cTn dur="500" fill="hold" id="86"/>
                                        <p:tgtEl>
                                          <p:spTgt spid="21"/>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11000"/>
                            </p:stCondLst>
                            <p:childTnLst>
                              <p:par>
                                <p:cTn fill="hold" grpId="0" id="88" nodeType="afterEffect" presetClass="entr" presetID="42" presetSubtype="0">
                                  <p:stCondLst>
                                    <p:cond delay="0"/>
                                  </p:stCondLst>
                                  <p:childTnLst>
                                    <p:set>
                                      <p:cBhvr>
                                        <p:cTn dur="1" fill="hold" id="89">
                                          <p:stCondLst>
                                            <p:cond delay="0"/>
                                          </p:stCondLst>
                                        </p:cTn>
                                        <p:tgtEl>
                                          <p:spTgt spid="23"/>
                                        </p:tgtEl>
                                        <p:attrNameLst>
                                          <p:attrName>style.visibility</p:attrName>
                                        </p:attrNameLst>
                                      </p:cBhvr>
                                      <p:to>
                                        <p:strVal val="visible"/>
                                      </p:to>
                                    </p:set>
                                    <p:animEffect filter="fade" transition="in">
                                      <p:cBhvr>
                                        <p:cTn dur="1000" id="90"/>
                                        <p:tgtEl>
                                          <p:spTgt spid="23"/>
                                        </p:tgtEl>
                                      </p:cBhvr>
                                    </p:animEffect>
                                    <p:anim calcmode="lin" valueType="num">
                                      <p:cBhvr>
                                        <p:cTn dur="1000" fill="hold" id="91"/>
                                        <p:tgtEl>
                                          <p:spTgt spid="23"/>
                                        </p:tgtEl>
                                        <p:attrNameLst>
                                          <p:attrName>ppt_x</p:attrName>
                                        </p:attrNameLst>
                                      </p:cBhvr>
                                      <p:tavLst>
                                        <p:tav tm="0">
                                          <p:val>
                                            <p:strVal val="#ppt_x"/>
                                          </p:val>
                                        </p:tav>
                                        <p:tav tm="100000">
                                          <p:val>
                                            <p:strVal val="#ppt_x"/>
                                          </p:val>
                                        </p:tav>
                                      </p:tavLst>
                                    </p:anim>
                                    <p:anim calcmode="lin" valueType="num">
                                      <p:cBhvr>
                                        <p:cTn dur="1000" fill="hold" id="92"/>
                                        <p:tgtEl>
                                          <p:spTgt spid="23"/>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12000"/>
                            </p:stCondLst>
                            <p:childTnLst>
                              <p:par>
                                <p:cTn fill="hold" grpId="0" id="94" nodeType="afterEffect" presetClass="entr" presetID="2" presetSubtype="2">
                                  <p:stCondLst>
                                    <p:cond delay="0"/>
                                  </p:stCondLst>
                                  <p:childTnLst>
                                    <p:set>
                                      <p:cBhvr>
                                        <p:cTn dur="1" fill="hold" id="95">
                                          <p:stCondLst>
                                            <p:cond delay="0"/>
                                          </p:stCondLst>
                                        </p:cTn>
                                        <p:tgtEl>
                                          <p:spTgt spid="24"/>
                                        </p:tgtEl>
                                        <p:attrNameLst>
                                          <p:attrName>style.visibility</p:attrName>
                                        </p:attrNameLst>
                                      </p:cBhvr>
                                      <p:to>
                                        <p:strVal val="visible"/>
                                      </p:to>
                                    </p:set>
                                    <p:anim calcmode="lin" valueType="num">
                                      <p:cBhvr additive="base">
                                        <p:cTn dur="500" fill="hold" id="96"/>
                                        <p:tgtEl>
                                          <p:spTgt spid="24"/>
                                        </p:tgtEl>
                                        <p:attrNameLst>
                                          <p:attrName>ppt_x</p:attrName>
                                        </p:attrNameLst>
                                      </p:cBhvr>
                                      <p:tavLst>
                                        <p:tav tm="0">
                                          <p:val>
                                            <p:strVal val="1+#ppt_w/2"/>
                                          </p:val>
                                        </p:tav>
                                        <p:tav tm="100000">
                                          <p:val>
                                            <p:strVal val="#ppt_x"/>
                                          </p:val>
                                        </p:tav>
                                      </p:tavLst>
                                    </p:anim>
                                    <p:anim calcmode="lin" valueType="num">
                                      <p:cBhvr additive="base">
                                        <p:cTn dur="500" fill="hold" id="97"/>
                                        <p:tgtEl>
                                          <p:spTgt spid="24"/>
                                        </p:tgtEl>
                                        <p:attrNameLst>
                                          <p:attrName>ppt_y</p:attrName>
                                        </p:attrNameLst>
                                      </p:cBhvr>
                                      <p:tavLst>
                                        <p:tav tm="0">
                                          <p:val>
                                            <p:strVal val="#ppt_y"/>
                                          </p:val>
                                        </p:tav>
                                        <p:tav tm="100000">
                                          <p:val>
                                            <p:strVal val="#ppt_y"/>
                                          </p:val>
                                        </p:tav>
                                      </p:tavLst>
                                    </p:anim>
                                  </p:childTnLst>
                                </p:cTn>
                              </p:par>
                            </p:childTnLst>
                          </p:cTn>
                        </p:par>
                        <p:par>
                          <p:cTn fill="hold" id="98" nodeType="afterGroup">
                            <p:stCondLst>
                              <p:cond delay="12500"/>
                            </p:stCondLst>
                            <p:childTnLst>
                              <p:par>
                                <p:cTn fill="hold" grpId="0" id="99" nodeType="afterEffect" presetClass="entr" presetID="42" presetSubtype="0">
                                  <p:stCondLst>
                                    <p:cond delay="0"/>
                                  </p:stCondLst>
                                  <p:childTnLst>
                                    <p:set>
                                      <p:cBhvr>
                                        <p:cTn dur="1" fill="hold" id="100">
                                          <p:stCondLst>
                                            <p:cond delay="0"/>
                                          </p:stCondLst>
                                        </p:cTn>
                                        <p:tgtEl>
                                          <p:spTgt spid="25"/>
                                        </p:tgtEl>
                                        <p:attrNameLst>
                                          <p:attrName>style.visibility</p:attrName>
                                        </p:attrNameLst>
                                      </p:cBhvr>
                                      <p:to>
                                        <p:strVal val="visible"/>
                                      </p:to>
                                    </p:set>
                                    <p:animEffect filter="fade" transition="in">
                                      <p:cBhvr>
                                        <p:cTn dur="1000" id="101"/>
                                        <p:tgtEl>
                                          <p:spTgt spid="25"/>
                                        </p:tgtEl>
                                      </p:cBhvr>
                                    </p:animEffect>
                                    <p:anim calcmode="lin" valueType="num">
                                      <p:cBhvr>
                                        <p:cTn dur="1000" fill="hold" id="102"/>
                                        <p:tgtEl>
                                          <p:spTgt spid="25"/>
                                        </p:tgtEl>
                                        <p:attrNameLst>
                                          <p:attrName>ppt_x</p:attrName>
                                        </p:attrNameLst>
                                      </p:cBhvr>
                                      <p:tavLst>
                                        <p:tav tm="0">
                                          <p:val>
                                            <p:strVal val="#ppt_x"/>
                                          </p:val>
                                        </p:tav>
                                        <p:tav tm="100000">
                                          <p:val>
                                            <p:strVal val="#ppt_x"/>
                                          </p:val>
                                        </p:tav>
                                      </p:tavLst>
                                    </p:anim>
                                    <p:anim calcmode="lin" valueType="num">
                                      <p:cBhvr>
                                        <p:cTn dur="1000" fill="hold" id="103"/>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22"/>
      <p:bldP grpId="0" spid="17"/>
      <p:bldP grpId="0" spid="18"/>
      <p:bldP grpId="0" spid="19"/>
      <p:bldP grpId="0" spid="20"/>
      <p:bldP grpId="0" spid="21"/>
      <p:bldP grpId="0" spid="23"/>
      <p:bldP grpId="0" spid="24"/>
      <p:bldP grpId="0" spid="2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a:extLst>
              <a:ext uri="{FF2B5EF4-FFF2-40B4-BE49-F238E27FC236}">
                <a16:creationId xmlns:a16="http://schemas.microsoft.com/office/drawing/2014/main" id="{CC5CBD9D-DD6C-4023-B6B2-A155A79ABED6}"/>
              </a:ext>
            </a:extLst>
          </p:cNvPr>
          <p:cNvGrpSpPr/>
          <p:nvPr/>
        </p:nvGrpSpPr>
        <p:grpSpPr>
          <a:xfrm>
            <a:off x="0" y="5668467"/>
            <a:ext cx="12192001" cy="1113676"/>
            <a:chOff x="0" y="5160781"/>
            <a:chExt cx="12192001" cy="1296087"/>
          </a:xfrm>
        </p:grpSpPr>
        <p:pic>
          <p:nvPicPr>
            <p:cNvPr id="11" name="图片 10">
              <a:extLst>
                <a:ext uri="{FF2B5EF4-FFF2-40B4-BE49-F238E27FC236}">
                  <a16:creationId xmlns:a16="http://schemas.microsoft.com/office/drawing/2014/main" id="{A206EFCD-596E-4A8D-9A5B-A26319CAE0DA}"/>
                </a:ext>
              </a:extLst>
            </p:cNvPr>
            <p:cNvPicPr>
              <a:picLocks noChangeAspect="1"/>
            </p:cNvPicPr>
            <p:nvPr/>
          </p:nvPicPr>
          <p:blipFill>
            <a:blip r:embed="rId3">
              <a:extLst>
                <a:ext uri="{28A0092B-C50C-407E-A947-70E740481C1C}">
                  <a14:useLocalDpi val="0"/>
                </a:ext>
              </a:extLst>
            </a:blip>
            <a:srcRect b="15708"/>
            <a:stretch>
              <a:fillRect/>
            </a:stretch>
          </p:blipFill>
          <p:spPr>
            <a:xfrm>
              <a:off x="1735229" y="5230169"/>
              <a:ext cx="1947771" cy="1226699"/>
            </a:xfrm>
            <a:prstGeom prst="rect">
              <a:avLst/>
            </a:prstGeom>
          </p:spPr>
        </p:pic>
        <p:pic>
          <p:nvPicPr>
            <p:cNvPr id="13" name="图片 12">
              <a:extLst>
                <a:ext uri="{FF2B5EF4-FFF2-40B4-BE49-F238E27FC236}">
                  <a16:creationId xmlns:a16="http://schemas.microsoft.com/office/drawing/2014/main" id="{EF8C0DDD-DC29-4480-B47F-1B82D6CB3559}"/>
                </a:ext>
              </a:extLst>
            </p:cNvPr>
            <p:cNvPicPr>
              <a:picLocks noChangeAspect="1"/>
            </p:cNvPicPr>
            <p:nvPr/>
          </p:nvPicPr>
          <p:blipFill>
            <a:blip r:embed="rId4">
              <a:extLst>
                <a:ext uri="{28A0092B-C50C-407E-A947-70E740481C1C}">
                  <a14:useLocalDpi val="0"/>
                </a:ext>
              </a:extLst>
            </a:blip>
            <a:stretch>
              <a:fillRect/>
            </a:stretch>
          </p:blipFill>
          <p:spPr>
            <a:xfrm>
              <a:off x="0" y="5160781"/>
              <a:ext cx="1844431" cy="1296087"/>
            </a:xfrm>
            <a:prstGeom prst="rect">
              <a:avLst/>
            </a:prstGeom>
          </p:spPr>
        </p:pic>
        <p:pic>
          <p:nvPicPr>
            <p:cNvPr id="14" name="图片 13">
              <a:extLst>
                <a:ext uri="{FF2B5EF4-FFF2-40B4-BE49-F238E27FC236}">
                  <a16:creationId xmlns:a16="http://schemas.microsoft.com/office/drawing/2014/main" id="{D317D3D5-AB23-48E5-A6D6-B214A4D60A47}"/>
                </a:ext>
              </a:extLst>
            </p:cNvPr>
            <p:cNvPicPr>
              <a:picLocks noChangeAspect="1"/>
            </p:cNvPicPr>
            <p:nvPr/>
          </p:nvPicPr>
          <p:blipFill>
            <a:blip r:embed="rId3">
              <a:extLst>
                <a:ext uri="{28A0092B-C50C-407E-A947-70E740481C1C}">
                  <a14:useLocalDpi val="0"/>
                </a:ext>
              </a:extLst>
            </a:blip>
            <a:srcRect b="15708"/>
            <a:stretch>
              <a:fillRect/>
            </a:stretch>
          </p:blipFill>
          <p:spPr>
            <a:xfrm>
              <a:off x="5418229" y="5230169"/>
              <a:ext cx="1947771" cy="1226699"/>
            </a:xfrm>
            <a:prstGeom prst="rect">
              <a:avLst/>
            </a:prstGeom>
          </p:spPr>
        </p:pic>
        <p:pic>
          <p:nvPicPr>
            <p:cNvPr id="15" name="图片 14">
              <a:extLst>
                <a:ext uri="{FF2B5EF4-FFF2-40B4-BE49-F238E27FC236}">
                  <a16:creationId xmlns:a16="http://schemas.microsoft.com/office/drawing/2014/main" id="{FC597D13-9BBF-443F-9A93-17C2B7D5DBC6}"/>
                </a:ext>
              </a:extLst>
            </p:cNvPr>
            <p:cNvPicPr>
              <a:picLocks noChangeAspect="1"/>
            </p:cNvPicPr>
            <p:nvPr/>
          </p:nvPicPr>
          <p:blipFill>
            <a:blip r:embed="rId4">
              <a:extLst>
                <a:ext uri="{28A0092B-C50C-407E-A947-70E740481C1C}">
                  <a14:useLocalDpi val="0"/>
                </a:ext>
              </a:extLst>
            </a:blip>
            <a:stretch>
              <a:fillRect/>
            </a:stretch>
          </p:blipFill>
          <p:spPr>
            <a:xfrm>
              <a:off x="3683000" y="5160781"/>
              <a:ext cx="1844431" cy="1296087"/>
            </a:xfrm>
            <a:prstGeom prst="rect">
              <a:avLst/>
            </a:prstGeom>
          </p:spPr>
        </p:pic>
        <p:pic>
          <p:nvPicPr>
            <p:cNvPr id="16" name="图片 15">
              <a:extLst>
                <a:ext uri="{FF2B5EF4-FFF2-40B4-BE49-F238E27FC236}">
                  <a16:creationId xmlns:a16="http://schemas.microsoft.com/office/drawing/2014/main" id="{3A874536-BF4D-4A7F-A282-46423FF723D6}"/>
                </a:ext>
              </a:extLst>
            </p:cNvPr>
            <p:cNvPicPr>
              <a:picLocks noChangeAspect="1"/>
            </p:cNvPicPr>
            <p:nvPr/>
          </p:nvPicPr>
          <p:blipFill>
            <a:blip r:embed="rId3">
              <a:extLst>
                <a:ext uri="{28A0092B-C50C-407E-A947-70E740481C1C}">
                  <a14:useLocalDpi val="0"/>
                </a:ext>
              </a:extLst>
            </a:blip>
            <a:srcRect b="15708"/>
            <a:stretch>
              <a:fillRect/>
            </a:stretch>
          </p:blipFill>
          <p:spPr>
            <a:xfrm>
              <a:off x="9101229" y="5230169"/>
              <a:ext cx="1947771" cy="1226699"/>
            </a:xfrm>
            <a:prstGeom prst="rect">
              <a:avLst/>
            </a:prstGeom>
          </p:spPr>
        </p:pic>
        <p:pic>
          <p:nvPicPr>
            <p:cNvPr id="17" name="图片 16">
              <a:extLst>
                <a:ext uri="{FF2B5EF4-FFF2-40B4-BE49-F238E27FC236}">
                  <a16:creationId xmlns:a16="http://schemas.microsoft.com/office/drawing/2014/main" id="{EE9EEE3F-E02F-452B-9628-438F112AD36E}"/>
                </a:ext>
              </a:extLst>
            </p:cNvPr>
            <p:cNvPicPr>
              <a:picLocks noChangeAspect="1"/>
            </p:cNvPicPr>
            <p:nvPr/>
          </p:nvPicPr>
          <p:blipFill>
            <a:blip r:embed="rId4">
              <a:extLst>
                <a:ext uri="{28A0092B-C50C-407E-A947-70E740481C1C}">
                  <a14:useLocalDpi val="0"/>
                </a:ext>
              </a:extLst>
            </a:blip>
            <a:stretch>
              <a:fillRect/>
            </a:stretch>
          </p:blipFill>
          <p:spPr>
            <a:xfrm>
              <a:off x="7366000" y="5160781"/>
              <a:ext cx="1844431" cy="1296087"/>
            </a:xfrm>
            <a:prstGeom prst="rect">
              <a:avLst/>
            </a:prstGeom>
          </p:spPr>
        </p:pic>
        <p:pic>
          <p:nvPicPr>
            <p:cNvPr id="19" name="图片 18">
              <a:extLst>
                <a:ext uri="{FF2B5EF4-FFF2-40B4-BE49-F238E27FC236}">
                  <a16:creationId xmlns:a16="http://schemas.microsoft.com/office/drawing/2014/main" id="{1944026E-1FE7-4FFF-9F69-B4FFB1549E40}"/>
                </a:ext>
              </a:extLst>
            </p:cNvPr>
            <p:cNvPicPr>
              <a:picLocks noChangeAspect="1"/>
            </p:cNvPicPr>
            <p:nvPr/>
          </p:nvPicPr>
          <p:blipFill>
            <a:blip r:embed="rId4">
              <a:extLst>
                <a:ext uri="{28A0092B-C50C-407E-A947-70E740481C1C}">
                  <a14:useLocalDpi val="0"/>
                </a:ext>
              </a:extLst>
            </a:blip>
            <a:srcRect b="670" r="38030"/>
            <a:stretch>
              <a:fillRect/>
            </a:stretch>
          </p:blipFill>
          <p:spPr>
            <a:xfrm>
              <a:off x="11049001" y="5169455"/>
              <a:ext cx="1143000" cy="1287413"/>
            </a:xfrm>
            <a:prstGeom prst="rect">
              <a:avLst/>
            </a:prstGeom>
          </p:spPr>
        </p:pic>
      </p:grpSp>
      <p:pic>
        <p:nvPicPr>
          <p:cNvPr id="7" name="图片 6">
            <a:extLst>
              <a:ext uri="{FF2B5EF4-FFF2-40B4-BE49-F238E27FC236}">
                <a16:creationId xmlns:a16="http://schemas.microsoft.com/office/drawing/2014/main" id="{A72BA7A8-05FA-4D04-A5BC-AEF0F740BFA1}"/>
              </a:ext>
            </a:extLst>
          </p:cNvPr>
          <p:cNvPicPr>
            <a:picLocks noChangeAspect="1"/>
          </p:cNvPicPr>
          <p:nvPr/>
        </p:nvPicPr>
        <p:blipFill>
          <a:blip r:embed="rId5">
            <a:extLst>
              <a:ext uri="{28A0092B-C50C-407E-A947-70E740481C1C}">
                <a14:useLocalDpi val="0"/>
              </a:ext>
            </a:extLst>
          </a:blip>
          <a:stretch>
            <a:fillRect/>
          </a:stretch>
        </p:blipFill>
        <p:spPr>
          <a:xfrm>
            <a:off x="0" y="0"/>
            <a:ext cx="12192000" cy="330200"/>
          </a:xfrm>
          <a:prstGeom prst="rect">
            <a:avLst/>
          </a:prstGeom>
        </p:spPr>
      </p:pic>
      <p:pic>
        <p:nvPicPr>
          <p:cNvPr id="9" name="图片 8">
            <a:extLst>
              <a:ext uri="{FF2B5EF4-FFF2-40B4-BE49-F238E27FC236}">
                <a16:creationId xmlns:a16="http://schemas.microsoft.com/office/drawing/2014/main" id="{E03388C7-AA08-4741-B834-AFDB347D6CEF}"/>
              </a:ext>
            </a:extLst>
          </p:cNvPr>
          <p:cNvPicPr>
            <a:picLocks noChangeAspect="1"/>
          </p:cNvPicPr>
          <p:nvPr/>
        </p:nvPicPr>
        <p:blipFill>
          <a:blip r:embed="rId6">
            <a:extLst>
              <a:ext uri="{28A0092B-C50C-407E-A947-70E740481C1C}">
                <a14:useLocalDpi val="0"/>
              </a:ext>
            </a:extLst>
          </a:blip>
          <a:srcRect t="54144"/>
          <a:stretch>
            <a:fillRect/>
          </a:stretch>
        </p:blipFill>
        <p:spPr>
          <a:xfrm flipH="1">
            <a:off x="0" y="6413500"/>
            <a:ext cx="12192000" cy="457200"/>
          </a:xfrm>
          <a:prstGeom prst="rect">
            <a:avLst/>
          </a:prstGeom>
        </p:spPr>
      </p:pic>
      <p:pic>
        <p:nvPicPr>
          <p:cNvPr id="24" name="图片 23">
            <a:extLst>
              <a:ext uri="{FF2B5EF4-FFF2-40B4-BE49-F238E27FC236}">
                <a16:creationId xmlns:a16="http://schemas.microsoft.com/office/drawing/2014/main" id="{5A36E6FF-DF11-411A-8355-7C2A13D60FFE}"/>
              </a:ext>
            </a:extLst>
          </p:cNvPr>
          <p:cNvPicPr>
            <a:picLocks noChangeAspect="1"/>
          </p:cNvPicPr>
          <p:nvPr/>
        </p:nvPicPr>
        <p:blipFill>
          <a:blip r:embed="rId7">
            <a:extLst>
              <a:ext uri="{28A0092B-C50C-407E-A947-70E740481C1C}">
                <a14:useLocalDpi val="0"/>
              </a:ext>
            </a:extLst>
          </a:blip>
          <a:srcRect b="3918"/>
          <a:stretch>
            <a:fillRect/>
          </a:stretch>
        </p:blipFill>
        <p:spPr>
          <a:xfrm>
            <a:off x="8833529" y="3645354"/>
            <a:ext cx="3340150" cy="3225346"/>
          </a:xfrm>
          <a:prstGeom prst="rect">
            <a:avLst/>
          </a:prstGeom>
        </p:spPr>
      </p:pic>
      <p:pic>
        <p:nvPicPr>
          <p:cNvPr id="30" name="图片 29">
            <a:extLst>
              <a:ext uri="{FF2B5EF4-FFF2-40B4-BE49-F238E27FC236}">
                <a16:creationId xmlns:a16="http://schemas.microsoft.com/office/drawing/2014/main" id="{C5F50DBA-5D47-4BED-92D9-022E53ADC239}"/>
              </a:ext>
            </a:extLst>
          </p:cNvPr>
          <p:cNvPicPr>
            <a:picLocks noChangeAspect="1"/>
          </p:cNvPicPr>
          <p:nvPr/>
        </p:nvPicPr>
        <p:blipFill>
          <a:blip r:embed="rId8">
            <a:extLst>
              <a:ext uri="{28A0092B-C50C-407E-A947-70E740481C1C}">
                <a14:useLocalDpi val="0"/>
              </a:ext>
            </a:extLst>
          </a:blip>
          <a:srcRect b="1944" l="32003" t="1"/>
          <a:stretch>
            <a:fillRect/>
          </a:stretch>
        </p:blipFill>
        <p:spPr>
          <a:xfrm>
            <a:off x="237517" y="3557186"/>
            <a:ext cx="2345218" cy="3225346"/>
          </a:xfrm>
          <a:prstGeom prst="rect">
            <a:avLst/>
          </a:prstGeom>
        </p:spPr>
      </p:pic>
      <p:sp>
        <p:nvSpPr>
          <p:cNvPr id="31" name="文本框 30">
            <a:extLst>
              <a:ext uri="{FF2B5EF4-FFF2-40B4-BE49-F238E27FC236}">
                <a16:creationId xmlns:a16="http://schemas.microsoft.com/office/drawing/2014/main" id="{F27E1F62-FF38-41E9-BF74-1E32F6656A08}"/>
              </a:ext>
            </a:extLst>
          </p:cNvPr>
          <p:cNvSpPr txBox="1"/>
          <p:nvPr/>
        </p:nvSpPr>
        <p:spPr>
          <a:xfrm>
            <a:off x="1878597" y="1540925"/>
            <a:ext cx="8229600" cy="14325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8800">
                <a:solidFill>
                  <a:schemeClr val="tx1">
                    <a:lumMod val="75000"/>
                    <a:lumOff val="25000"/>
                  </a:schemeClr>
                </a:solidFill>
                <a:latin charset="-122" panose="00020600040101010101" pitchFamily="18" typeface="汉仪铸字比心体W"/>
                <a:ea charset="-122" panose="00020600040101010101" pitchFamily="18" typeface="汉仪铸字比心体W"/>
                <a:cs typeface="+mn-ea"/>
                <a:sym typeface="+mn-lt"/>
              </a:rPr>
              <a:t>感谢你的聆听</a:t>
            </a:r>
          </a:p>
        </p:txBody>
      </p:sp>
      <p:sp>
        <p:nvSpPr>
          <p:cNvPr id="32" name="文本框 31">
            <a:extLst>
              <a:ext uri="{FF2B5EF4-FFF2-40B4-BE49-F238E27FC236}">
                <a16:creationId xmlns:a16="http://schemas.microsoft.com/office/drawing/2014/main" id="{E842E7ED-4BBD-47AE-9AA6-0F331326FA28}"/>
              </a:ext>
            </a:extLst>
          </p:cNvPr>
          <p:cNvSpPr txBox="1"/>
          <p:nvPr/>
        </p:nvSpPr>
        <p:spPr>
          <a:xfrm>
            <a:off x="2115455" y="2859867"/>
            <a:ext cx="8229600" cy="518160"/>
          </a:xfrm>
          <a:prstGeom prst="rect">
            <a:avLst/>
          </a:prstGeom>
          <a:noFill/>
        </p:spPr>
        <p:txBody>
          <a:bodyPr rtlCol="0" wrap="square">
            <a:spAutoFit/>
            <a:scene3d>
              <a:camera prst="orthographicFront"/>
              <a:lightRig dir="t" rig="threePt"/>
            </a:scene3d>
            <a:sp3d contourW="12700"/>
          </a:bodyPr>
          <a:lstStyle/>
          <a:p>
            <a:pPr algn="dist" lvl="0">
              <a:defRPr/>
            </a:pPr>
            <a:r>
              <a:rPr altLang="zh-CN" b="1" lang="en-US" sz="2800">
                <a:solidFill>
                  <a:schemeClr val="tx1">
                    <a:lumMod val="75000"/>
                    <a:lumOff val="25000"/>
                  </a:schemeClr>
                </a:solidFill>
                <a:cs typeface="+mn-ea"/>
                <a:sym typeface="+mn-lt"/>
              </a:rPr>
              <a:t>Winter driving safety education</a:t>
            </a:r>
          </a:p>
        </p:txBody>
      </p:sp>
      <p:cxnSp>
        <p:nvCxnSpPr>
          <p:cNvPr id="33" name="直接连接符 32">
            <a:extLst>
              <a:ext uri="{FF2B5EF4-FFF2-40B4-BE49-F238E27FC236}">
                <a16:creationId xmlns:a16="http://schemas.microsoft.com/office/drawing/2014/main" id="{E486FABA-DA66-4817-9C6C-C7FBCBA20312}"/>
              </a:ext>
            </a:extLst>
          </p:cNvPr>
          <p:cNvCxnSpPr/>
          <p:nvPr/>
        </p:nvCxnSpPr>
        <p:spPr>
          <a:xfrm>
            <a:off x="3498644" y="4128119"/>
            <a:ext cx="54632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图片 34">
            <a:extLst>
              <a:ext uri="{FF2B5EF4-FFF2-40B4-BE49-F238E27FC236}">
                <a16:creationId xmlns:a16="http://schemas.microsoft.com/office/drawing/2014/main" id="{3FA81379-C63E-427B-8A78-CAE3E64E261C}"/>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b="87912" l="34880" r="32264"/>
          <a:stretch>
            <a:fillRect/>
          </a:stretch>
        </p:blipFill>
        <p:spPr>
          <a:xfrm>
            <a:off x="4540250" y="-413526"/>
            <a:ext cx="3175000" cy="1752232"/>
          </a:xfrm>
          <a:prstGeom prst="rect">
            <a:avLst/>
          </a:prstGeom>
        </p:spPr>
      </p:pic>
      <p:sp>
        <p:nvSpPr>
          <p:cNvPr id="37" name="文本框 36">
            <a:extLst>
              <a:ext uri="{FF2B5EF4-FFF2-40B4-BE49-F238E27FC236}">
                <a16:creationId xmlns:a16="http://schemas.microsoft.com/office/drawing/2014/main" id="{46EFAFEF-A540-47B1-899C-8D31CC4338FD}"/>
              </a:ext>
            </a:extLst>
          </p:cNvPr>
          <p:cNvSpPr txBox="1"/>
          <p:nvPr/>
        </p:nvSpPr>
        <p:spPr>
          <a:xfrm>
            <a:off x="3596430" y="3530309"/>
            <a:ext cx="5170158" cy="579120"/>
          </a:xfrm>
          <a:prstGeom prst="rect">
            <a:avLst/>
          </a:prstGeom>
          <a:noFill/>
        </p:spPr>
        <p:txBody>
          <a:bodyPr wrap="square">
            <a:spAutoFit/>
          </a:bodyPr>
          <a:lstStyle/>
          <a:p>
            <a:pPr algn="ctr"/>
            <a:r>
              <a:rPr altLang="en-US" b="1" lang="zh-CN" spc="300" sz="3200">
                <a:solidFill>
                  <a:schemeClr val="tx1">
                    <a:lumMod val="75000"/>
                    <a:lumOff val="25000"/>
                  </a:schemeClr>
                </a:solidFill>
                <a:latin typeface="+mn-lt"/>
                <a:ea typeface="+mn-ea"/>
                <a:cs typeface="+mn-ea"/>
                <a:sym typeface="+mn-lt"/>
              </a:rPr>
              <a:t>某某交通安全大队</a:t>
            </a:r>
          </a:p>
        </p:txBody>
      </p:sp>
      <p:sp>
        <p:nvSpPr>
          <p:cNvPr id="38" name="椭圆 37">
            <a:extLst>
              <a:ext uri="{FF2B5EF4-FFF2-40B4-BE49-F238E27FC236}">
                <a16:creationId xmlns:a16="http://schemas.microsoft.com/office/drawing/2014/main" id="{9854BE53-75B0-445D-A654-1AEFA8E69B66}"/>
              </a:ext>
            </a:extLst>
          </p:cNvPr>
          <p:cNvSpPr/>
          <p:nvPr/>
        </p:nvSpPr>
        <p:spPr>
          <a:xfrm>
            <a:off x="3807539"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a:extLst>
              <a:ext uri="{FF2B5EF4-FFF2-40B4-BE49-F238E27FC236}">
                <a16:creationId xmlns:a16="http://schemas.microsoft.com/office/drawing/2014/main" id="{09EEC1D2-C90E-424C-B239-772A69ABEC7C}"/>
              </a:ext>
            </a:extLst>
          </p:cNvPr>
          <p:cNvSpPr/>
          <p:nvPr/>
        </p:nvSpPr>
        <p:spPr>
          <a:xfrm>
            <a:off x="8270028"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Group 15">
            <a:extLst>
              <a:ext uri="{FF2B5EF4-FFF2-40B4-BE49-F238E27FC236}">
                <a16:creationId xmlns:a16="http://schemas.microsoft.com/office/drawing/2014/main" id="{C767DC0E-F46A-42E7-87EF-9E01E7EB996C}"/>
              </a:ext>
            </a:extLst>
          </p:cNvPr>
          <p:cNvGrpSpPr/>
          <p:nvPr/>
        </p:nvGrpSpPr>
        <p:grpSpPr>
          <a:xfrm>
            <a:off x="3683000" y="5224193"/>
            <a:ext cx="2724227" cy="400110"/>
            <a:chOff x="2577247" y="6278320"/>
            <a:chExt cx="2724227" cy="400110"/>
          </a:xfrm>
        </p:grpSpPr>
        <p:sp>
          <p:nvSpPr>
            <p:cNvPr id="47" name="矩形 46">
              <a:extLst>
                <a:ext uri="{FF2B5EF4-FFF2-40B4-BE49-F238E27FC236}">
                  <a16:creationId xmlns:a16="http://schemas.microsoft.com/office/drawing/2014/main" id="{C01A0AC4-B815-4B55-B508-37A2AC3B6E10}"/>
                </a:ext>
              </a:extLst>
            </p:cNvPr>
            <p:cNvSpPr/>
            <p:nvPr/>
          </p:nvSpPr>
          <p:spPr>
            <a:xfrm>
              <a:off x="3049447" y="6278320"/>
              <a:ext cx="20878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0000">
                      <a:lumMod val="85000"/>
                      <a:lumOff val="15000"/>
                    </a:srgbClr>
                  </a:solidFill>
                  <a:effectLst/>
                  <a:uLnTx/>
                  <a:uFillTx/>
                  <a:latin panose="020f0302020204030204" typeface="思源黑体 CN"/>
                  <a:cs typeface="+mn-ea"/>
                  <a:sym typeface="+mn-lt"/>
                </a:rPr>
                <a:t>演讲人：优页PPT</a:t>
              </a:r>
            </a:p>
          </p:txBody>
        </p:sp>
        <p:sp>
          <p:nvSpPr>
            <p:cNvPr id="48" name="delivery-package_45936">
              <a:extLst>
                <a:ext uri="{FF2B5EF4-FFF2-40B4-BE49-F238E27FC236}">
                  <a16:creationId xmlns:a16="http://schemas.microsoft.com/office/drawing/2014/main" id="{E364CC41-5AF3-4C26-A6BD-0F21CBD0B345}"/>
                </a:ext>
              </a:extLst>
            </p:cNvPr>
            <p:cNvSpPr>
              <a:spLocks noChangeAspect="1"/>
            </p:cNvSpPr>
            <p:nvPr/>
          </p:nvSpPr>
          <p:spPr bwMode="auto">
            <a:xfrm>
              <a:off x="2577247" y="6334409"/>
              <a:ext cx="472199" cy="287929"/>
            </a:xfrm>
            <a:custGeom>
              <a:gdLst>
                <a:gd fmla="*/ 7438 w 9604" name="T0"/>
                <a:gd fmla="*/ 530 h 5856" name="T1"/>
                <a:gd fmla="*/ 2766 w 9604" name="T2"/>
                <a:gd fmla="*/ 2321 h 5856" name="T3"/>
                <a:gd fmla="*/ 2431 w 9604" name="T4"/>
                <a:gd fmla="*/ 4849 h 5856" name="T5"/>
                <a:gd fmla="*/ 3711 w 9604" name="T6"/>
                <a:gd fmla="*/ 5856 h 5856" name="T7"/>
                <a:gd fmla="*/ 7906 w 9604" name="T8"/>
                <a:gd fmla="*/ 5266 h 5856" name="T9"/>
                <a:gd fmla="*/ 9186 w 9604" name="T10"/>
                <a:gd fmla="*/ 5856 h 5856" name="T11"/>
                <a:gd fmla="*/ 9604 w 9604" name="T12"/>
                <a:gd fmla="*/ 3709 h 5856" name="T13"/>
                <a:gd fmla="*/ 4180 w 9604" name="T14"/>
                <a:gd fmla="*/ 914 h 5856" name="T15"/>
                <a:gd fmla="*/ 8436 w 9604" name="T16"/>
                <a:gd fmla="*/ 2182 h 5856" name="T17"/>
                <a:gd fmla="*/ 8219 w 9604" name="T18"/>
                <a:gd fmla="*/ 2153 h 5856" name="T19"/>
                <a:gd fmla="*/ 6655 w 9604" name="T20"/>
                <a:gd fmla="*/ 2153 h 5856" name="T21"/>
                <a:gd fmla="*/ 3181 w 9604" name="T22"/>
                <a:gd fmla="*/ 2182 h 5856" name="T23"/>
                <a:gd fmla="*/ 7964 w 9604" name="T24"/>
                <a:gd fmla="*/ 2154 h 5856" name="T25"/>
                <a:gd fmla="*/ 7439 w 9604" name="T26"/>
                <a:gd fmla="*/ 1628 h 5856" name="T27"/>
                <a:gd fmla="*/ 3325 w 9604" name="T28"/>
                <a:gd fmla="*/ 4215 h 5856" name="T29"/>
                <a:gd fmla="*/ 3325 w 9604" name="T30"/>
                <a:gd fmla="*/ 3203 h 5856" name="T31"/>
                <a:gd fmla="*/ 3325 w 9604" name="T32"/>
                <a:gd fmla="*/ 4215 h 5856" name="T33"/>
                <a:gd fmla="*/ 4340 w 9604" name="T34"/>
                <a:gd fmla="*/ 4133 h 5856" name="T35"/>
                <a:gd fmla="*/ 4340 w 9604" name="T36"/>
                <a:gd fmla="*/ 3877 h 5856" name="T37"/>
                <a:gd fmla="*/ 7406 w 9604" name="T38"/>
                <a:gd fmla="*/ 4005 h 5856" name="T39"/>
                <a:gd fmla="*/ 7278 w 9604" name="T40"/>
                <a:gd fmla="*/ 3690 h 5856" name="T41"/>
                <a:gd fmla="*/ 4212 w 9604" name="T42"/>
                <a:gd fmla="*/ 3562 h 5856" name="T43"/>
                <a:gd fmla="*/ 7278 w 9604" name="T44"/>
                <a:gd fmla="*/ 3434 h 5856" name="T45"/>
                <a:gd fmla="*/ 7278 w 9604" name="T46"/>
                <a:gd fmla="*/ 3690 h 5856" name="T47"/>
                <a:gd fmla="*/ 7786 w 9604" name="T48"/>
                <a:gd fmla="*/ 3709 h 5856" name="T49"/>
                <a:gd fmla="*/ 8798 w 9604" name="T50"/>
                <a:gd fmla="*/ 3709 h 5856" name="T51"/>
                <a:gd fmla="*/ 1294 w 9604" name="T52"/>
                <a:gd fmla="*/ 0 h 5856" name="T53"/>
                <a:gd fmla="*/ 1294 w 9604" name="T54"/>
                <a:gd fmla="*/ 2586 h 5856" name="T55"/>
                <a:gd fmla="*/ 1294 w 9604" name="T56"/>
                <a:gd fmla="*/ 0 h 5856" name="T57"/>
                <a:gd fmla="*/ 1466 w 9604" name="T58"/>
                <a:gd fmla="*/ 1235 h 5856" name="T59"/>
                <a:gd fmla="*/ 1144 w 9604" name="T60"/>
                <a:gd fmla="*/ 1300 h 5856" name="T61"/>
                <a:gd fmla="*/ 1441 w 9604" name="T62"/>
                <a:gd fmla="*/ 1364 h 5856" name="T63"/>
                <a:gd fmla="*/ 1169 w 9604" name="T64"/>
                <a:gd fmla="*/ 1618 h 5856" name="T65"/>
                <a:gd fmla="*/ 1392 w 9604" name="T66"/>
                <a:gd fmla="*/ 1875 h 5856" name="T67"/>
                <a:gd fmla="*/ 1602 w 9604" name="T68"/>
                <a:gd fmla="*/ 1643 h 5856" name="T69"/>
                <a:gd fmla="*/ 1768 w 9604" name="T70"/>
                <a:gd fmla="*/ 2032 h 5856" name="T71"/>
                <a:gd fmla="*/ 947 w 9604" name="T72"/>
                <a:gd fmla="*/ 1958 h 5856" name="T73"/>
                <a:gd fmla="*/ 644 w 9604" name="T74"/>
                <a:gd fmla="*/ 1618 h 5856" name="T75"/>
                <a:gd fmla="*/ 799 w 9604" name="T76"/>
                <a:gd fmla="*/ 1365 h 5856" name="T77"/>
                <a:gd fmla="*/ 799 w 9604" name="T78"/>
                <a:gd fmla="*/ 1235 h 5856" name="T79"/>
                <a:gd fmla="*/ 691 w 9604" name="T80"/>
                <a:gd fmla="*/ 981 h 5856" name="T81"/>
                <a:gd fmla="*/ 947 w 9604" name="T82"/>
                <a:gd fmla="*/ 635 h 5856" name="T83"/>
                <a:gd fmla="*/ 1763 w 9604" name="T84"/>
                <a:gd fmla="*/ 562 h 5856" name="T85"/>
                <a:gd fmla="*/ 1602 w 9604" name="T86"/>
                <a:gd fmla="*/ 969 h 5856" name="T87"/>
                <a:gd fmla="*/ 1383 w 9604" name="T88"/>
                <a:gd fmla="*/ 713 h 5856" name="T89"/>
                <a:gd fmla="*/ 1166 w 9604" name="T90"/>
                <a:gd fmla="*/ 981 h 58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856" w="9604">
                  <a:moveTo>
                    <a:pt x="8851" y="2321"/>
                  </a:moveTo>
                  <a:cubicBezTo>
                    <a:pt x="8713" y="1286"/>
                    <a:pt x="8142" y="530"/>
                    <a:pt x="7438" y="530"/>
                  </a:cubicBezTo>
                  <a:lnTo>
                    <a:pt x="4180" y="530"/>
                  </a:lnTo>
                  <a:cubicBezTo>
                    <a:pt x="3475" y="530"/>
                    <a:pt x="2904" y="1286"/>
                    <a:pt x="2766" y="2321"/>
                  </a:cubicBezTo>
                  <a:cubicBezTo>
                    <a:pt x="2271" y="2578"/>
                    <a:pt x="2014" y="3102"/>
                    <a:pt x="2014" y="3709"/>
                  </a:cubicBezTo>
                  <a:cubicBezTo>
                    <a:pt x="2014" y="4160"/>
                    <a:pt x="2156" y="4565"/>
                    <a:pt x="2431" y="4849"/>
                  </a:cubicBezTo>
                  <a:lnTo>
                    <a:pt x="2431" y="5856"/>
                  </a:lnTo>
                  <a:lnTo>
                    <a:pt x="3711" y="5856"/>
                  </a:lnTo>
                  <a:lnTo>
                    <a:pt x="3711" y="5266"/>
                  </a:lnTo>
                  <a:lnTo>
                    <a:pt x="7906" y="5266"/>
                  </a:lnTo>
                  <a:lnTo>
                    <a:pt x="7906" y="5856"/>
                  </a:lnTo>
                  <a:lnTo>
                    <a:pt x="9186" y="5856"/>
                  </a:lnTo>
                  <a:lnTo>
                    <a:pt x="9186" y="4849"/>
                  </a:lnTo>
                  <a:cubicBezTo>
                    <a:pt x="9461" y="4565"/>
                    <a:pt x="9604" y="4160"/>
                    <a:pt x="9604" y="3709"/>
                  </a:cubicBezTo>
                  <a:cubicBezTo>
                    <a:pt x="9604" y="3103"/>
                    <a:pt x="9347" y="2578"/>
                    <a:pt x="8851" y="2321"/>
                  </a:cubicBezTo>
                  <a:close/>
                  <a:moveTo>
                    <a:pt x="4180" y="914"/>
                  </a:moveTo>
                  <a:lnTo>
                    <a:pt x="7438" y="914"/>
                  </a:lnTo>
                  <a:cubicBezTo>
                    <a:pt x="7891" y="914"/>
                    <a:pt x="8288" y="1453"/>
                    <a:pt x="8436" y="2182"/>
                  </a:cubicBezTo>
                  <a:cubicBezTo>
                    <a:pt x="8367" y="2170"/>
                    <a:pt x="8294" y="2162"/>
                    <a:pt x="8219" y="2158"/>
                  </a:cubicBezTo>
                  <a:cubicBezTo>
                    <a:pt x="8219" y="2157"/>
                    <a:pt x="8219" y="2155"/>
                    <a:pt x="8219" y="2153"/>
                  </a:cubicBezTo>
                  <a:cubicBezTo>
                    <a:pt x="8219" y="1722"/>
                    <a:pt x="7869" y="1371"/>
                    <a:pt x="7438" y="1371"/>
                  </a:cubicBezTo>
                  <a:cubicBezTo>
                    <a:pt x="7006" y="1371"/>
                    <a:pt x="6655" y="1722"/>
                    <a:pt x="6655" y="2153"/>
                  </a:cubicBezTo>
                  <a:lnTo>
                    <a:pt x="3506" y="2153"/>
                  </a:lnTo>
                  <a:cubicBezTo>
                    <a:pt x="3391" y="2153"/>
                    <a:pt x="3283" y="2164"/>
                    <a:pt x="3181" y="2182"/>
                  </a:cubicBezTo>
                  <a:cubicBezTo>
                    <a:pt x="3330" y="1452"/>
                    <a:pt x="3727" y="914"/>
                    <a:pt x="4180" y="914"/>
                  </a:cubicBezTo>
                  <a:close/>
                  <a:moveTo>
                    <a:pt x="7964" y="2154"/>
                  </a:moveTo>
                  <a:lnTo>
                    <a:pt x="6912" y="2154"/>
                  </a:lnTo>
                  <a:cubicBezTo>
                    <a:pt x="6912" y="1864"/>
                    <a:pt x="7148" y="1628"/>
                    <a:pt x="7439" y="1628"/>
                  </a:cubicBezTo>
                  <a:cubicBezTo>
                    <a:pt x="7728" y="1627"/>
                    <a:pt x="7964" y="1863"/>
                    <a:pt x="7964" y="2154"/>
                  </a:cubicBezTo>
                  <a:close/>
                  <a:moveTo>
                    <a:pt x="3325" y="4215"/>
                  </a:moveTo>
                  <a:cubicBezTo>
                    <a:pt x="3046" y="4215"/>
                    <a:pt x="2819" y="3989"/>
                    <a:pt x="2819" y="3709"/>
                  </a:cubicBezTo>
                  <a:cubicBezTo>
                    <a:pt x="2819" y="3430"/>
                    <a:pt x="3046" y="3203"/>
                    <a:pt x="3325" y="3203"/>
                  </a:cubicBezTo>
                  <a:cubicBezTo>
                    <a:pt x="3604" y="3203"/>
                    <a:pt x="3831" y="3430"/>
                    <a:pt x="3831" y="3709"/>
                  </a:cubicBezTo>
                  <a:cubicBezTo>
                    <a:pt x="3831" y="3989"/>
                    <a:pt x="3604" y="4215"/>
                    <a:pt x="3325" y="4215"/>
                  </a:cubicBezTo>
                  <a:close/>
                  <a:moveTo>
                    <a:pt x="7278" y="4133"/>
                  </a:moveTo>
                  <a:lnTo>
                    <a:pt x="4340" y="4133"/>
                  </a:lnTo>
                  <a:cubicBezTo>
                    <a:pt x="4269" y="4133"/>
                    <a:pt x="4212" y="4075"/>
                    <a:pt x="4212" y="4005"/>
                  </a:cubicBezTo>
                  <a:cubicBezTo>
                    <a:pt x="4212" y="3934"/>
                    <a:pt x="4269" y="3877"/>
                    <a:pt x="4340" y="3877"/>
                  </a:cubicBezTo>
                  <a:lnTo>
                    <a:pt x="7278" y="3877"/>
                  </a:lnTo>
                  <a:cubicBezTo>
                    <a:pt x="7348" y="3877"/>
                    <a:pt x="7406" y="3934"/>
                    <a:pt x="7406" y="4005"/>
                  </a:cubicBezTo>
                  <a:cubicBezTo>
                    <a:pt x="7406" y="4075"/>
                    <a:pt x="7348" y="4133"/>
                    <a:pt x="7278" y="4133"/>
                  </a:cubicBezTo>
                  <a:close/>
                  <a:moveTo>
                    <a:pt x="7278" y="3690"/>
                  </a:moveTo>
                  <a:lnTo>
                    <a:pt x="4340" y="3690"/>
                  </a:lnTo>
                  <a:cubicBezTo>
                    <a:pt x="4269" y="3690"/>
                    <a:pt x="4212" y="3633"/>
                    <a:pt x="4212" y="3562"/>
                  </a:cubicBezTo>
                  <a:cubicBezTo>
                    <a:pt x="4212" y="3492"/>
                    <a:pt x="4269" y="3434"/>
                    <a:pt x="4340" y="3434"/>
                  </a:cubicBezTo>
                  <a:lnTo>
                    <a:pt x="7278" y="3434"/>
                  </a:lnTo>
                  <a:cubicBezTo>
                    <a:pt x="7348" y="3434"/>
                    <a:pt x="7406" y="3492"/>
                    <a:pt x="7406" y="3562"/>
                  </a:cubicBezTo>
                  <a:cubicBezTo>
                    <a:pt x="7406" y="3633"/>
                    <a:pt x="7348" y="3690"/>
                    <a:pt x="7278" y="3690"/>
                  </a:cubicBezTo>
                  <a:close/>
                  <a:moveTo>
                    <a:pt x="8292" y="4215"/>
                  </a:moveTo>
                  <a:cubicBezTo>
                    <a:pt x="8012" y="4215"/>
                    <a:pt x="7786" y="3989"/>
                    <a:pt x="7786" y="3709"/>
                  </a:cubicBezTo>
                  <a:cubicBezTo>
                    <a:pt x="7786" y="3430"/>
                    <a:pt x="8012" y="3203"/>
                    <a:pt x="8292" y="3203"/>
                  </a:cubicBezTo>
                  <a:cubicBezTo>
                    <a:pt x="8572" y="3203"/>
                    <a:pt x="8798" y="3430"/>
                    <a:pt x="8798" y="3709"/>
                  </a:cubicBezTo>
                  <a:cubicBezTo>
                    <a:pt x="8797" y="3989"/>
                    <a:pt x="8572" y="4215"/>
                    <a:pt x="8292" y="4215"/>
                  </a:cubicBezTo>
                  <a:close/>
                  <a:moveTo>
                    <a:pt x="1294" y="0"/>
                  </a:moveTo>
                  <a:cubicBezTo>
                    <a:pt x="580" y="0"/>
                    <a:pt x="0" y="579"/>
                    <a:pt x="0" y="1293"/>
                  </a:cubicBezTo>
                  <a:cubicBezTo>
                    <a:pt x="0" y="2007"/>
                    <a:pt x="580" y="2586"/>
                    <a:pt x="1294" y="2586"/>
                  </a:cubicBezTo>
                  <a:cubicBezTo>
                    <a:pt x="2008" y="2586"/>
                    <a:pt x="2587" y="2007"/>
                    <a:pt x="2587" y="1293"/>
                  </a:cubicBezTo>
                  <a:cubicBezTo>
                    <a:pt x="2587" y="579"/>
                    <a:pt x="2008" y="0"/>
                    <a:pt x="1294" y="0"/>
                  </a:cubicBezTo>
                  <a:close/>
                  <a:moveTo>
                    <a:pt x="1513" y="981"/>
                  </a:moveTo>
                  <a:lnTo>
                    <a:pt x="1466" y="1235"/>
                  </a:lnTo>
                  <a:lnTo>
                    <a:pt x="1144" y="1235"/>
                  </a:lnTo>
                  <a:lnTo>
                    <a:pt x="1144" y="1300"/>
                  </a:lnTo>
                  <a:lnTo>
                    <a:pt x="1144" y="1364"/>
                  </a:lnTo>
                  <a:lnTo>
                    <a:pt x="1441" y="1364"/>
                  </a:lnTo>
                  <a:lnTo>
                    <a:pt x="1394" y="1618"/>
                  </a:lnTo>
                  <a:lnTo>
                    <a:pt x="1169" y="1618"/>
                  </a:lnTo>
                  <a:cubicBezTo>
                    <a:pt x="1179" y="1660"/>
                    <a:pt x="1191" y="1699"/>
                    <a:pt x="1205" y="1735"/>
                  </a:cubicBezTo>
                  <a:cubicBezTo>
                    <a:pt x="1245" y="1828"/>
                    <a:pt x="1307" y="1875"/>
                    <a:pt x="1392" y="1875"/>
                  </a:cubicBezTo>
                  <a:cubicBezTo>
                    <a:pt x="1449" y="1875"/>
                    <a:pt x="1496" y="1854"/>
                    <a:pt x="1533" y="1812"/>
                  </a:cubicBezTo>
                  <a:cubicBezTo>
                    <a:pt x="1571" y="1771"/>
                    <a:pt x="1594" y="1714"/>
                    <a:pt x="1602" y="1643"/>
                  </a:cubicBezTo>
                  <a:lnTo>
                    <a:pt x="1944" y="1643"/>
                  </a:lnTo>
                  <a:cubicBezTo>
                    <a:pt x="1926" y="1806"/>
                    <a:pt x="1867" y="1936"/>
                    <a:pt x="1768" y="2032"/>
                  </a:cubicBezTo>
                  <a:cubicBezTo>
                    <a:pt x="1668" y="2128"/>
                    <a:pt x="1543" y="2176"/>
                    <a:pt x="1390" y="2176"/>
                  </a:cubicBezTo>
                  <a:cubicBezTo>
                    <a:pt x="1193" y="2176"/>
                    <a:pt x="1045" y="2103"/>
                    <a:pt x="947" y="1958"/>
                  </a:cubicBezTo>
                  <a:cubicBezTo>
                    <a:pt x="888" y="1869"/>
                    <a:pt x="847" y="1756"/>
                    <a:pt x="824" y="1618"/>
                  </a:cubicBezTo>
                  <a:lnTo>
                    <a:pt x="644" y="1618"/>
                  </a:lnTo>
                  <a:lnTo>
                    <a:pt x="691" y="1365"/>
                  </a:lnTo>
                  <a:lnTo>
                    <a:pt x="799" y="1365"/>
                  </a:lnTo>
                  <a:lnTo>
                    <a:pt x="799" y="1303"/>
                  </a:lnTo>
                  <a:lnTo>
                    <a:pt x="799" y="1235"/>
                  </a:lnTo>
                  <a:lnTo>
                    <a:pt x="644" y="1235"/>
                  </a:lnTo>
                  <a:lnTo>
                    <a:pt x="691" y="981"/>
                  </a:lnTo>
                  <a:lnTo>
                    <a:pt x="822" y="981"/>
                  </a:lnTo>
                  <a:cubicBezTo>
                    <a:pt x="848" y="839"/>
                    <a:pt x="889" y="724"/>
                    <a:pt x="947" y="635"/>
                  </a:cubicBezTo>
                  <a:cubicBezTo>
                    <a:pt x="1046" y="486"/>
                    <a:pt x="1193" y="412"/>
                    <a:pt x="1390" y="412"/>
                  </a:cubicBezTo>
                  <a:cubicBezTo>
                    <a:pt x="1539" y="412"/>
                    <a:pt x="1663" y="462"/>
                    <a:pt x="1763" y="562"/>
                  </a:cubicBezTo>
                  <a:cubicBezTo>
                    <a:pt x="1863" y="663"/>
                    <a:pt x="1923" y="798"/>
                    <a:pt x="1944" y="969"/>
                  </a:cubicBezTo>
                  <a:lnTo>
                    <a:pt x="1602" y="969"/>
                  </a:lnTo>
                  <a:cubicBezTo>
                    <a:pt x="1593" y="890"/>
                    <a:pt x="1568" y="828"/>
                    <a:pt x="1528" y="782"/>
                  </a:cubicBezTo>
                  <a:cubicBezTo>
                    <a:pt x="1489" y="736"/>
                    <a:pt x="1440" y="713"/>
                    <a:pt x="1383" y="713"/>
                  </a:cubicBezTo>
                  <a:cubicBezTo>
                    <a:pt x="1301" y="713"/>
                    <a:pt x="1240" y="760"/>
                    <a:pt x="1202" y="854"/>
                  </a:cubicBezTo>
                  <a:cubicBezTo>
                    <a:pt x="1187" y="890"/>
                    <a:pt x="1176" y="932"/>
                    <a:pt x="1166" y="981"/>
                  </a:cubicBezTo>
                  <a:lnTo>
                    <a:pt x="1513" y="981"/>
                  </a:lnTo>
                  <a:close/>
                </a:path>
              </a:pathLst>
            </a:custGeom>
            <a:solidFill>
              <a:srgbClr val="E2392B"/>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lumMod val="85000"/>
                    <a:lumOff val="15000"/>
                  </a:srgbClr>
                </a:solidFill>
                <a:effectLst/>
                <a:uLnTx/>
                <a:uFillTx/>
                <a:latin panose="020f0302020204030204" typeface="思源黑体 CN"/>
                <a:cs typeface="+mn-cs"/>
              </a:endParaRPr>
            </a:p>
          </p:txBody>
        </p:sp>
      </p:grpSp>
      <p:grpSp>
        <p:nvGrpSpPr>
          <p:cNvPr id="49" name="Group 18">
            <a:extLst>
              <a:ext uri="{FF2B5EF4-FFF2-40B4-BE49-F238E27FC236}">
                <a16:creationId xmlns:a16="http://schemas.microsoft.com/office/drawing/2014/main" id="{23A3352A-8AF4-462F-BF5E-1CB96951839E}"/>
              </a:ext>
            </a:extLst>
          </p:cNvPr>
          <p:cNvGrpSpPr/>
          <p:nvPr/>
        </p:nvGrpSpPr>
        <p:grpSpPr>
          <a:xfrm>
            <a:off x="6382558" y="5206145"/>
            <a:ext cx="2027316" cy="400110"/>
            <a:chOff x="5560847" y="6295882"/>
            <a:chExt cx="2027316" cy="400110"/>
          </a:xfrm>
        </p:grpSpPr>
        <p:sp>
          <p:nvSpPr>
            <p:cNvPr id="50" name="矩形 49">
              <a:extLst>
                <a:ext uri="{FF2B5EF4-FFF2-40B4-BE49-F238E27FC236}">
                  <a16:creationId xmlns:a16="http://schemas.microsoft.com/office/drawing/2014/main" id="{76FEF8EA-1DCA-44FA-9798-4E7000498F04}"/>
                </a:ext>
              </a:extLst>
            </p:cNvPr>
            <p:cNvSpPr/>
            <p:nvPr/>
          </p:nvSpPr>
          <p:spPr>
            <a:xfrm>
              <a:off x="5904689" y="6295882"/>
              <a:ext cx="17068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0000">
                      <a:lumMod val="85000"/>
                      <a:lumOff val="15000"/>
                    </a:srgbClr>
                  </a:solidFill>
                  <a:effectLst/>
                  <a:uLnTx/>
                  <a:uFillTx/>
                  <a:latin panose="020f0302020204030204" typeface="思源黑体 CN"/>
                  <a:cs typeface="+mn-ea"/>
                  <a:sym typeface="+mn-lt"/>
                </a:rPr>
                <a:t>时间：2021.X</a:t>
              </a:r>
            </a:p>
          </p:txBody>
        </p:sp>
        <p:sp>
          <p:nvSpPr>
            <p:cNvPr id="51" name="24-hours-phone-service_45765">
              <a:extLst>
                <a:ext uri="{FF2B5EF4-FFF2-40B4-BE49-F238E27FC236}">
                  <a16:creationId xmlns:a16="http://schemas.microsoft.com/office/drawing/2014/main" id="{7817033A-FF6A-49A4-9D06-0DCE7151627F}"/>
                </a:ext>
              </a:extLst>
            </p:cNvPr>
            <p:cNvSpPr>
              <a:spLocks noChangeAspect="1"/>
            </p:cNvSpPr>
            <p:nvPr/>
          </p:nvSpPr>
          <p:spPr bwMode="auto">
            <a:xfrm>
              <a:off x="5560847" y="6295882"/>
              <a:ext cx="380591" cy="380591"/>
            </a:xfrm>
            <a:custGeom>
              <a:gdLst>
                <a:gd fmla="*/ 5331 w 6912" name="T0"/>
                <a:gd fmla="*/ 1578 h 6912" name="T1"/>
                <a:gd fmla="*/ 3986 w 6912" name="T2"/>
                <a:gd fmla="*/ 3456 h 6912" name="T3"/>
                <a:gd fmla="*/ 2926 w 6912" name="T4"/>
                <a:gd fmla="*/ 3456 h 6912" name="T5"/>
                <a:gd fmla="*/ 3729 w 6912" name="T6"/>
                <a:gd fmla="*/ 3004 h 6912" name="T7"/>
                <a:gd fmla="*/ 3456 w 6912" name="T8"/>
                <a:gd fmla="*/ 6912 h 6912" name="T9"/>
                <a:gd fmla="*/ 3456 w 6912" name="T10"/>
                <a:gd fmla="*/ 0 h 6912" name="T11"/>
                <a:gd fmla="*/ 6155 w 6912" name="T12"/>
                <a:gd fmla="*/ 4628 h 6912" name="T13"/>
                <a:gd fmla="*/ 5772 w 6912" name="T14"/>
                <a:gd fmla="*/ 4326 h 6912" name="T15"/>
                <a:gd fmla="*/ 6393 w 6912" name="T16"/>
                <a:gd fmla="*/ 3591 h 6912" name="T17"/>
                <a:gd fmla="*/ 5929 w 6912" name="T18"/>
                <a:gd fmla="*/ 3321 h 6912" name="T19"/>
                <a:gd fmla="*/ 6192 w 6912" name="T20"/>
                <a:gd fmla="*/ 2376 h 6912" name="T21"/>
                <a:gd fmla="*/ 5708 w 6912" name="T22"/>
                <a:gd fmla="*/ 2433 h 6912" name="T23"/>
                <a:gd fmla="*/ 4628 w 6912" name="T24"/>
                <a:gd fmla="*/ 756 h 6912" name="T25"/>
                <a:gd fmla="*/ 4326 w 6912" name="T26"/>
                <a:gd fmla="*/ 1140 h 6912" name="T27"/>
                <a:gd fmla="*/ 3591 w 6912" name="T28"/>
                <a:gd fmla="*/ 519 h 6912" name="T29"/>
                <a:gd fmla="*/ 3321 w 6912" name="T30"/>
                <a:gd fmla="*/ 983 h 6912" name="T31"/>
                <a:gd fmla="*/ 2377 w 6912" name="T32"/>
                <a:gd fmla="*/ 720 h 6912" name="T33"/>
                <a:gd fmla="*/ 2434 w 6912" name="T34"/>
                <a:gd fmla="*/ 1203 h 6912" name="T35"/>
                <a:gd fmla="*/ 1475 w 6912" name="T36"/>
                <a:gd fmla="*/ 1284 h 6912" name="T37"/>
                <a:gd fmla="*/ 1612 w 6912" name="T38"/>
                <a:gd fmla="*/ 1803 h 6912" name="T39"/>
                <a:gd fmla="*/ 756 w 6912" name="T40"/>
                <a:gd fmla="*/ 2284 h 6912" name="T41"/>
                <a:gd fmla="*/ 1140 w 6912" name="T42"/>
                <a:gd fmla="*/ 2586 h 6912" name="T43"/>
                <a:gd fmla="*/ 519 w 6912" name="T44"/>
                <a:gd fmla="*/ 3321 h 6912" name="T45"/>
                <a:gd fmla="*/ 983 w 6912" name="T46"/>
                <a:gd fmla="*/ 3591 h 6912" name="T47"/>
                <a:gd fmla="*/ 720 w 6912" name="T48"/>
                <a:gd fmla="*/ 4535 h 6912" name="T49"/>
                <a:gd fmla="*/ 1203 w 6912" name="T50"/>
                <a:gd fmla="*/ 4478 h 6912" name="T51"/>
                <a:gd fmla="*/ 1284 w 6912" name="T52"/>
                <a:gd fmla="*/ 5437 h 6912" name="T53"/>
                <a:gd fmla="*/ 1803 w 6912" name="T54"/>
                <a:gd fmla="*/ 5300 h 6912" name="T55"/>
                <a:gd fmla="*/ 3456 w 6912" name="T56"/>
                <a:gd fmla="*/ 6400 h 6912" name="T57"/>
                <a:gd fmla="*/ 5109 w 6912" name="T58"/>
                <a:gd fmla="*/ 5300 h 6912" name="T59"/>
                <a:gd fmla="*/ 5628 w 6912" name="T60"/>
                <a:gd fmla="*/ 5437 h 6912" name="T61"/>
                <a:gd fmla="*/ 2480 w 6912" name="T62"/>
                <a:gd fmla="*/ 5301 h 6912" name="T63"/>
                <a:gd fmla="*/ 4432 w 6912" name="T64"/>
                <a:gd fmla="*/ 4917 h 6912" name="T65"/>
                <a:gd fmla="*/ 2480 w 6912" name="T66"/>
                <a:gd fmla="*/ 5301 h 691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12" w="6912">
                  <a:moveTo>
                    <a:pt x="3729" y="3004"/>
                  </a:moveTo>
                  <a:lnTo>
                    <a:pt x="5331" y="1578"/>
                  </a:lnTo>
                  <a:lnTo>
                    <a:pt x="3916" y="3198"/>
                  </a:lnTo>
                  <a:cubicBezTo>
                    <a:pt x="3959" y="3274"/>
                    <a:pt x="3986" y="3362"/>
                    <a:pt x="3986" y="3456"/>
                  </a:cubicBezTo>
                  <a:cubicBezTo>
                    <a:pt x="3986" y="3749"/>
                    <a:pt x="3748" y="3986"/>
                    <a:pt x="3456" y="3986"/>
                  </a:cubicBezTo>
                  <a:cubicBezTo>
                    <a:pt x="3163" y="3986"/>
                    <a:pt x="2926" y="3749"/>
                    <a:pt x="2926" y="3456"/>
                  </a:cubicBezTo>
                  <a:cubicBezTo>
                    <a:pt x="2926" y="3163"/>
                    <a:pt x="3163" y="2926"/>
                    <a:pt x="3456" y="2926"/>
                  </a:cubicBezTo>
                  <a:cubicBezTo>
                    <a:pt x="3557" y="2926"/>
                    <a:pt x="3649" y="2955"/>
                    <a:pt x="3729" y="3004"/>
                  </a:cubicBezTo>
                  <a:close/>
                  <a:moveTo>
                    <a:pt x="6912" y="3456"/>
                  </a:moveTo>
                  <a:cubicBezTo>
                    <a:pt x="6912" y="5361"/>
                    <a:pt x="5361" y="6912"/>
                    <a:pt x="3456" y="6912"/>
                  </a:cubicBezTo>
                  <a:cubicBezTo>
                    <a:pt x="1550" y="6912"/>
                    <a:pt x="0" y="5361"/>
                    <a:pt x="0" y="3456"/>
                  </a:cubicBezTo>
                  <a:cubicBezTo>
                    <a:pt x="0" y="1550"/>
                    <a:pt x="1550" y="0"/>
                    <a:pt x="3456" y="0"/>
                  </a:cubicBezTo>
                  <a:cubicBezTo>
                    <a:pt x="5361" y="0"/>
                    <a:pt x="6912" y="1550"/>
                    <a:pt x="6912" y="3456"/>
                  </a:cubicBezTo>
                  <a:close/>
                  <a:moveTo>
                    <a:pt x="6155" y="4628"/>
                  </a:moveTo>
                  <a:lnTo>
                    <a:pt x="5721" y="4452"/>
                  </a:lnTo>
                  <a:lnTo>
                    <a:pt x="5772" y="4326"/>
                  </a:lnTo>
                  <a:lnTo>
                    <a:pt x="6204" y="4502"/>
                  </a:lnTo>
                  <a:cubicBezTo>
                    <a:pt x="6313" y="4217"/>
                    <a:pt x="6378" y="3911"/>
                    <a:pt x="6393" y="3591"/>
                  </a:cubicBezTo>
                  <a:lnTo>
                    <a:pt x="5929" y="3591"/>
                  </a:lnTo>
                  <a:lnTo>
                    <a:pt x="5929" y="3321"/>
                  </a:lnTo>
                  <a:lnTo>
                    <a:pt x="6393" y="3321"/>
                  </a:lnTo>
                  <a:cubicBezTo>
                    <a:pt x="6378" y="2989"/>
                    <a:pt x="6309" y="2671"/>
                    <a:pt x="6192" y="2376"/>
                  </a:cubicBezTo>
                  <a:lnTo>
                    <a:pt x="5761" y="2558"/>
                  </a:lnTo>
                  <a:lnTo>
                    <a:pt x="5708" y="2433"/>
                  </a:lnTo>
                  <a:lnTo>
                    <a:pt x="6139" y="2252"/>
                  </a:lnTo>
                  <a:cubicBezTo>
                    <a:pt x="5839" y="1585"/>
                    <a:pt x="5299" y="1049"/>
                    <a:pt x="4628" y="756"/>
                  </a:cubicBezTo>
                  <a:lnTo>
                    <a:pt x="4451" y="1191"/>
                  </a:lnTo>
                  <a:lnTo>
                    <a:pt x="4326" y="1140"/>
                  </a:lnTo>
                  <a:lnTo>
                    <a:pt x="4502" y="707"/>
                  </a:lnTo>
                  <a:cubicBezTo>
                    <a:pt x="4217" y="598"/>
                    <a:pt x="3911" y="533"/>
                    <a:pt x="3591" y="519"/>
                  </a:cubicBezTo>
                  <a:lnTo>
                    <a:pt x="3591" y="983"/>
                  </a:lnTo>
                  <a:lnTo>
                    <a:pt x="3321" y="983"/>
                  </a:lnTo>
                  <a:lnTo>
                    <a:pt x="3321" y="519"/>
                  </a:lnTo>
                  <a:cubicBezTo>
                    <a:pt x="2989" y="534"/>
                    <a:pt x="2671" y="603"/>
                    <a:pt x="2377" y="720"/>
                  </a:cubicBezTo>
                  <a:lnTo>
                    <a:pt x="2558" y="1151"/>
                  </a:lnTo>
                  <a:lnTo>
                    <a:pt x="2434" y="1203"/>
                  </a:lnTo>
                  <a:lnTo>
                    <a:pt x="2252" y="772"/>
                  </a:lnTo>
                  <a:cubicBezTo>
                    <a:pt x="1966" y="901"/>
                    <a:pt x="1704" y="1075"/>
                    <a:pt x="1475" y="1284"/>
                  </a:cubicBezTo>
                  <a:lnTo>
                    <a:pt x="1803" y="1612"/>
                  </a:lnTo>
                  <a:lnTo>
                    <a:pt x="1612" y="1803"/>
                  </a:lnTo>
                  <a:lnTo>
                    <a:pt x="1284" y="1475"/>
                  </a:lnTo>
                  <a:cubicBezTo>
                    <a:pt x="1067" y="1713"/>
                    <a:pt x="887" y="1985"/>
                    <a:pt x="756" y="2284"/>
                  </a:cubicBezTo>
                  <a:lnTo>
                    <a:pt x="1191" y="2461"/>
                  </a:lnTo>
                  <a:lnTo>
                    <a:pt x="1140" y="2586"/>
                  </a:lnTo>
                  <a:lnTo>
                    <a:pt x="707" y="2410"/>
                  </a:lnTo>
                  <a:cubicBezTo>
                    <a:pt x="598" y="2695"/>
                    <a:pt x="533" y="3001"/>
                    <a:pt x="519" y="3321"/>
                  </a:cubicBezTo>
                  <a:lnTo>
                    <a:pt x="983" y="3321"/>
                  </a:lnTo>
                  <a:lnTo>
                    <a:pt x="983" y="3591"/>
                  </a:lnTo>
                  <a:lnTo>
                    <a:pt x="519" y="3591"/>
                  </a:lnTo>
                  <a:cubicBezTo>
                    <a:pt x="534" y="3923"/>
                    <a:pt x="603" y="4241"/>
                    <a:pt x="720" y="4535"/>
                  </a:cubicBezTo>
                  <a:lnTo>
                    <a:pt x="1151" y="4354"/>
                  </a:lnTo>
                  <a:lnTo>
                    <a:pt x="1203" y="4478"/>
                  </a:lnTo>
                  <a:lnTo>
                    <a:pt x="772" y="4660"/>
                  </a:lnTo>
                  <a:cubicBezTo>
                    <a:pt x="901" y="4946"/>
                    <a:pt x="1075" y="5208"/>
                    <a:pt x="1284" y="5437"/>
                  </a:cubicBezTo>
                  <a:lnTo>
                    <a:pt x="1612" y="5109"/>
                  </a:lnTo>
                  <a:lnTo>
                    <a:pt x="1803" y="5300"/>
                  </a:lnTo>
                  <a:lnTo>
                    <a:pt x="1475" y="5628"/>
                  </a:lnTo>
                  <a:cubicBezTo>
                    <a:pt x="1999" y="6106"/>
                    <a:pt x="2693" y="6400"/>
                    <a:pt x="3456" y="6400"/>
                  </a:cubicBezTo>
                  <a:cubicBezTo>
                    <a:pt x="4219" y="6400"/>
                    <a:pt x="4913" y="6106"/>
                    <a:pt x="5437" y="5628"/>
                  </a:cubicBezTo>
                  <a:lnTo>
                    <a:pt x="5109" y="5300"/>
                  </a:lnTo>
                  <a:lnTo>
                    <a:pt x="5300" y="5109"/>
                  </a:lnTo>
                  <a:lnTo>
                    <a:pt x="5628" y="5437"/>
                  </a:lnTo>
                  <a:cubicBezTo>
                    <a:pt x="5845" y="5199"/>
                    <a:pt x="6025" y="4927"/>
                    <a:pt x="6155" y="4628"/>
                  </a:cubicBezTo>
                  <a:close/>
                  <a:moveTo>
                    <a:pt x="2480" y="5301"/>
                  </a:moveTo>
                  <a:lnTo>
                    <a:pt x="4432" y="5301"/>
                  </a:lnTo>
                  <a:lnTo>
                    <a:pt x="4432" y="4917"/>
                  </a:lnTo>
                  <a:lnTo>
                    <a:pt x="2480" y="4917"/>
                  </a:lnTo>
                  <a:lnTo>
                    <a:pt x="2480" y="5301"/>
                  </a:lnTo>
                  <a:close/>
                </a:path>
              </a:pathLst>
            </a:custGeom>
            <a:solidFill>
              <a:srgbClr val="E2392B"/>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lumMod val="85000"/>
                    <a:lumOff val="15000"/>
                  </a:srgbClr>
                </a:solidFill>
                <a:effectLst/>
                <a:uLnTx/>
                <a:uFillTx/>
                <a:latin panose="020f0302020204030204" typeface="思源黑体 CN"/>
                <a:cs typeface="+mn-cs"/>
              </a:endParaRPr>
            </a:p>
          </p:txBody>
        </p:sp>
      </p:grpSp>
      <p:sp>
        <p:nvSpPr>
          <p:cNvPr id="52" name="文本框 51">
            <a:extLst>
              <a:ext uri="{FF2B5EF4-FFF2-40B4-BE49-F238E27FC236}">
                <a16:creationId xmlns:a16="http://schemas.microsoft.com/office/drawing/2014/main" id="{D0F7A42A-B9C1-436A-977D-A8D746893C67}"/>
              </a:ext>
            </a:extLst>
          </p:cNvPr>
          <p:cNvSpPr txBox="1"/>
          <p:nvPr/>
        </p:nvSpPr>
        <p:spPr>
          <a:xfrm>
            <a:off x="3461742" y="4375297"/>
            <a:ext cx="1610568" cy="365760"/>
          </a:xfrm>
          <a:prstGeom prst="rect">
            <a:avLst/>
          </a:prstGeom>
          <a:solidFill>
            <a:srgbClr val="E2392B"/>
          </a:solidFill>
        </p:spPr>
        <p:txBody>
          <a:bodyPr wrap="square">
            <a:spAutoFit/>
          </a:bodyPr>
          <a:lstStyle/>
          <a:p>
            <a:pPr algn="ctr"/>
            <a:r>
              <a:rPr altLang="en-US" b="1" lang="zh-CN" spc="300">
                <a:solidFill>
                  <a:schemeClr val="bg1"/>
                </a:solidFill>
                <a:latin typeface="+mn-lt"/>
                <a:ea typeface="+mn-ea"/>
                <a:cs typeface="+mn-ea"/>
                <a:sym typeface="+mn-lt"/>
              </a:rPr>
              <a:t>交通安全</a:t>
            </a:r>
          </a:p>
        </p:txBody>
      </p:sp>
      <p:sp>
        <p:nvSpPr>
          <p:cNvPr id="53" name="文本框 52">
            <a:extLst>
              <a:ext uri="{FF2B5EF4-FFF2-40B4-BE49-F238E27FC236}">
                <a16:creationId xmlns:a16="http://schemas.microsoft.com/office/drawing/2014/main" id="{5BF93309-6A8A-4992-A694-A185232B5748}"/>
              </a:ext>
            </a:extLst>
          </p:cNvPr>
          <p:cNvSpPr txBox="1"/>
          <p:nvPr/>
        </p:nvSpPr>
        <p:spPr>
          <a:xfrm>
            <a:off x="5308882" y="4375297"/>
            <a:ext cx="1610568" cy="365760"/>
          </a:xfrm>
          <a:prstGeom prst="rect">
            <a:avLst/>
          </a:prstGeom>
          <a:solidFill>
            <a:srgbClr val="E2392B"/>
          </a:solidFill>
        </p:spPr>
        <p:txBody>
          <a:bodyPr wrap="square">
            <a:spAutoFit/>
          </a:bodyPr>
          <a:lstStyle/>
          <a:p>
            <a:pPr algn="ctr"/>
            <a:r>
              <a:rPr altLang="en-US" b="1" lang="zh-CN" spc="300">
                <a:solidFill>
                  <a:schemeClr val="bg1"/>
                </a:solidFill>
                <a:cs typeface="+mn-ea"/>
                <a:sym typeface="+mn-lt"/>
              </a:rPr>
              <a:t>浓雾天气</a:t>
            </a:r>
          </a:p>
        </p:txBody>
      </p:sp>
      <p:sp>
        <p:nvSpPr>
          <p:cNvPr id="54" name="文本框 53">
            <a:extLst>
              <a:ext uri="{FF2B5EF4-FFF2-40B4-BE49-F238E27FC236}">
                <a16:creationId xmlns:a16="http://schemas.microsoft.com/office/drawing/2014/main" id="{1FEA2822-2E05-4F40-A58E-86205D959F10}"/>
              </a:ext>
            </a:extLst>
          </p:cNvPr>
          <p:cNvSpPr txBox="1"/>
          <p:nvPr/>
        </p:nvSpPr>
        <p:spPr>
          <a:xfrm>
            <a:off x="7156021" y="4375297"/>
            <a:ext cx="1610568" cy="365760"/>
          </a:xfrm>
          <a:prstGeom prst="rect">
            <a:avLst/>
          </a:prstGeom>
          <a:solidFill>
            <a:srgbClr val="E2392B"/>
          </a:solidFill>
        </p:spPr>
        <p:txBody>
          <a:bodyPr wrap="square">
            <a:spAutoFit/>
          </a:bodyPr>
          <a:lstStyle/>
          <a:p>
            <a:pPr algn="ctr"/>
            <a:r>
              <a:rPr altLang="en-US" b="1" lang="zh-CN" spc="300">
                <a:solidFill>
                  <a:schemeClr val="bg1"/>
                </a:solidFill>
                <a:cs typeface="+mn-ea"/>
                <a:sym typeface="+mn-lt"/>
              </a:rPr>
              <a:t>安全驾驶</a:t>
            </a:r>
          </a:p>
        </p:txBody>
      </p:sp>
    </p:spTree>
    <p:custDataLst>
      <p:tags r:id="rId10"/>
    </p:custDataLst>
    <p:extLst>
      <p:ext uri="{BB962C8B-B14F-4D97-AF65-F5344CB8AC3E}">
        <p14:creationId val="2466391836"/>
      </p:ext>
    </p:extLst>
  </p:cSld>
  <p:clrMapOvr>
    <a:masterClrMapping/>
  </p:clrMapOvr>
  <mc:AlternateContent>
    <mc:Choice Requires="p15">
      <p:transition advTm="9000" p14:dur="6000" spd="slow">
        <p15:prstTrans prst="curtains"/>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7"/>
                                        </p:tgtEl>
                                        <p:attrNameLst>
                                          <p:attrName>style.visibility</p:attrName>
                                        </p:attrNameLst>
                                      </p:cBhvr>
                                      <p:to>
                                        <p:strVal val="visible"/>
                                      </p:to>
                                    </p:set>
                                    <p:animEffect filter="wipe(right)"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20"/>
                                        </p:tgtEl>
                                        <p:attrNameLst>
                                          <p:attrName>style.visibility</p:attrName>
                                        </p:attrNameLst>
                                      </p:cBhvr>
                                      <p:to>
                                        <p:strVal val="visible"/>
                                      </p:to>
                                    </p:set>
                                    <p:animEffect filter="fade" transition="in">
                                      <p:cBhvr>
                                        <p:cTn dur="1000" id="15"/>
                                        <p:tgtEl>
                                          <p:spTgt spid="20"/>
                                        </p:tgtEl>
                                      </p:cBhvr>
                                    </p:animEffect>
                                    <p:anim calcmode="lin" valueType="num">
                                      <p:cBhvr>
                                        <p:cTn dur="1000" fill="hold" id="16"/>
                                        <p:tgtEl>
                                          <p:spTgt spid="20"/>
                                        </p:tgtEl>
                                        <p:attrNameLst>
                                          <p:attrName>ppt_x</p:attrName>
                                        </p:attrNameLst>
                                      </p:cBhvr>
                                      <p:tavLst>
                                        <p:tav tm="0">
                                          <p:val>
                                            <p:strVal val="#ppt_x"/>
                                          </p:val>
                                        </p:tav>
                                        <p:tav tm="100000">
                                          <p:val>
                                            <p:strVal val="#ppt_x"/>
                                          </p:val>
                                        </p:tav>
                                      </p:tavLst>
                                    </p:anim>
                                    <p:anim calcmode="lin" valueType="num">
                                      <p:cBhvr>
                                        <p:cTn dur="1000" fill="hold" id="17"/>
                                        <p:tgtEl>
                                          <p:spTgt spid="2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30"/>
                                        </p:tgtEl>
                                        <p:attrNameLst>
                                          <p:attrName>style.visibility</p:attrName>
                                        </p:attrNameLst>
                                      </p:cBhvr>
                                      <p:to>
                                        <p:strVal val="visible"/>
                                      </p:to>
                                    </p:set>
                                    <p:animEffect filter="fade" transition="in">
                                      <p:cBhvr>
                                        <p:cTn dur="1000" id="21"/>
                                        <p:tgtEl>
                                          <p:spTgt spid="30"/>
                                        </p:tgtEl>
                                      </p:cBhvr>
                                    </p:animEffect>
                                    <p:anim calcmode="lin" valueType="num">
                                      <p:cBhvr>
                                        <p:cTn dur="1000" fill="hold" id="22"/>
                                        <p:tgtEl>
                                          <p:spTgt spid="30"/>
                                        </p:tgtEl>
                                        <p:attrNameLst>
                                          <p:attrName>ppt_x</p:attrName>
                                        </p:attrNameLst>
                                      </p:cBhvr>
                                      <p:tavLst>
                                        <p:tav tm="0">
                                          <p:val>
                                            <p:strVal val="#ppt_x"/>
                                          </p:val>
                                        </p:tav>
                                        <p:tav tm="100000">
                                          <p:val>
                                            <p:strVal val="#ppt_x"/>
                                          </p:val>
                                        </p:tav>
                                      </p:tavLst>
                                    </p:anim>
                                    <p:anim calcmode="lin" valueType="num">
                                      <p:cBhvr>
                                        <p:cTn dur="1000" fill="hold" id="23"/>
                                        <p:tgtEl>
                                          <p:spTgt spid="3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1000" id="27"/>
                                        <p:tgtEl>
                                          <p:spTgt spid="24"/>
                                        </p:tgtEl>
                                      </p:cBhvr>
                                    </p:animEffect>
                                    <p:anim calcmode="lin" valueType="num">
                                      <p:cBhvr>
                                        <p:cTn dur="1000" fill="hold" id="28"/>
                                        <p:tgtEl>
                                          <p:spTgt spid="24"/>
                                        </p:tgtEl>
                                        <p:attrNameLst>
                                          <p:attrName>ppt_x</p:attrName>
                                        </p:attrNameLst>
                                      </p:cBhvr>
                                      <p:tavLst>
                                        <p:tav tm="0">
                                          <p:val>
                                            <p:strVal val="#ppt_x"/>
                                          </p:val>
                                        </p:tav>
                                        <p:tav tm="100000">
                                          <p:val>
                                            <p:strVal val="#ppt_x"/>
                                          </p:val>
                                        </p:tav>
                                      </p:tavLst>
                                    </p:anim>
                                    <p:anim calcmode="lin" valueType="num">
                                      <p:cBhvr>
                                        <p:cTn dur="1000" fill="hold" id="29"/>
                                        <p:tgtEl>
                                          <p:spTgt spid="24"/>
                                        </p:tgtEl>
                                        <p:attrNameLst>
                                          <p:attrName>ppt_y</p:attrName>
                                        </p:attrNameLst>
                                      </p:cBhvr>
                                      <p:tavLst>
                                        <p:tav tm="0">
                                          <p:val>
                                            <p:strVal val="#ppt_y+.1"/>
                                          </p:val>
                                        </p:tav>
                                        <p:tav tm="100000">
                                          <p:val>
                                            <p:strVal val="#ppt_y"/>
                                          </p:val>
                                        </p:tav>
                                      </p:tavLst>
                                    </p:anim>
                                  </p:childTnLst>
                                </p:cTn>
                              </p:par>
                              <p:par>
                                <p:cTn fill="hold" id="30" nodeType="withEffect" presetClass="entr" presetID="2" presetSubtype="1">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500" fill="hold" id="32"/>
                                        <p:tgtEl>
                                          <p:spTgt spid="35"/>
                                        </p:tgtEl>
                                        <p:attrNameLst>
                                          <p:attrName>ppt_x</p:attrName>
                                        </p:attrNameLst>
                                      </p:cBhvr>
                                      <p:tavLst>
                                        <p:tav tm="0">
                                          <p:val>
                                            <p:strVal val="#ppt_x"/>
                                          </p:val>
                                        </p:tav>
                                        <p:tav tm="100000">
                                          <p:val>
                                            <p:strVal val="#ppt_x"/>
                                          </p:val>
                                        </p:tav>
                                      </p:tavLst>
                                    </p:anim>
                                    <p:anim calcmode="lin" valueType="num">
                                      <p:cBhvr additive="base">
                                        <p:cTn dur="500" fill="hold" id="33"/>
                                        <p:tgtEl>
                                          <p:spTgt spid="35"/>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4000"/>
                            </p:stCondLst>
                            <p:childTnLst>
                              <p:par>
                                <p:cTn fill="hold" id="35" nodeType="afterEffect" presetClass="entr" presetID="41" presetSubtype="0">
                                  <p:stCondLst>
                                    <p:cond delay="0"/>
                                  </p:stCondLst>
                                  <p:iterate type="lt">
                                    <p:tmPct val="10000"/>
                                  </p:iterate>
                                  <p:childTnLst>
                                    <p:set>
                                      <p:cBhvr>
                                        <p:cTn dur="1" fill="hold" id="36">
                                          <p:stCondLst>
                                            <p:cond delay="0"/>
                                          </p:stCondLst>
                                        </p:cTn>
                                        <p:tgtEl>
                                          <p:spTgt spid="31">
                                            <p:txEl>
                                              <p:pRg end="0" st="0"/>
                                            </p:txEl>
                                          </p:spTgt>
                                        </p:tgtEl>
                                        <p:attrNameLst>
                                          <p:attrName>style.visibility</p:attrName>
                                        </p:attrNameLst>
                                      </p:cBhvr>
                                      <p:to>
                                        <p:strVal val="visible"/>
                                      </p:to>
                                    </p:set>
                                    <p:anim calcmode="lin" valueType="num">
                                      <p:cBhvr>
                                        <p:cTn dur="500" fill="hold" id="37"/>
                                        <p:tgtEl>
                                          <p:spTgt spid="31">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31">
                                            <p:txEl>
                                              <p:pRg end="0" st="0"/>
                                            </p:txEl>
                                          </p:spTgt>
                                        </p:tgtEl>
                                        <p:attrNameLst>
                                          <p:attrName>ppt_y</p:attrName>
                                        </p:attrNameLst>
                                      </p:cBhvr>
                                      <p:tavLst>
                                        <p:tav tm="0">
                                          <p:val>
                                            <p:strVal val="#ppt_y"/>
                                          </p:val>
                                        </p:tav>
                                        <p:tav tm="100000">
                                          <p:val>
                                            <p:strVal val="#ppt_y"/>
                                          </p:val>
                                        </p:tav>
                                      </p:tavLst>
                                    </p:anim>
                                    <p:anim calcmode="lin" valueType="num">
                                      <p:cBhvr>
                                        <p:cTn dur="500" fill="hold" id="39"/>
                                        <p:tgtEl>
                                          <p:spTgt spid="31">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31">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31">
                                            <p:txEl>
                                              <p:pRg end="0" st="0"/>
                                            </p:txEl>
                                          </p:spTgt>
                                        </p:tgtEl>
                                      </p:cBhvr>
                                    </p:animEffect>
                                  </p:childTnLst>
                                </p:cTn>
                              </p:par>
                            </p:childTnLst>
                          </p:cTn>
                        </p:par>
                        <p:par>
                          <p:cTn fill="hold" id="42" nodeType="afterGroup">
                            <p:stCondLst>
                              <p:cond delay="4500"/>
                            </p:stCondLst>
                            <p:childTnLst>
                              <p:par>
                                <p:cTn fill="hold" grpId="0" id="43" nodeType="afterEffect" presetClass="entr" presetID="22" presetSubtype="4">
                                  <p:stCondLst>
                                    <p:cond delay="0"/>
                                  </p:stCondLst>
                                  <p:childTnLst>
                                    <p:set>
                                      <p:cBhvr>
                                        <p:cTn dur="1" fill="hold" id="44">
                                          <p:stCondLst>
                                            <p:cond delay="0"/>
                                          </p:stCondLst>
                                        </p:cTn>
                                        <p:tgtEl>
                                          <p:spTgt spid="32"/>
                                        </p:tgtEl>
                                        <p:attrNameLst>
                                          <p:attrName>style.visibility</p:attrName>
                                        </p:attrNameLst>
                                      </p:cBhvr>
                                      <p:to>
                                        <p:strVal val="visible"/>
                                      </p:to>
                                    </p:set>
                                    <p:animEffect filter="wipe(down)"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53" presetSubtype="0">
                                  <p:stCondLst>
                                    <p:cond delay="0"/>
                                  </p:stCondLst>
                                  <p:childTnLst>
                                    <p:set>
                                      <p:cBhvr>
                                        <p:cTn dur="1" fill="hold" id="48">
                                          <p:stCondLst>
                                            <p:cond delay="0"/>
                                          </p:stCondLst>
                                        </p:cTn>
                                        <p:tgtEl>
                                          <p:spTgt spid="38"/>
                                        </p:tgtEl>
                                        <p:attrNameLst>
                                          <p:attrName>style.visibility</p:attrName>
                                        </p:attrNameLst>
                                      </p:cBhvr>
                                      <p:to>
                                        <p:strVal val="visible"/>
                                      </p:to>
                                    </p:set>
                                    <p:anim calcmode="lin" valueType="num">
                                      <p:cBhvr>
                                        <p:cTn dur="500" fill="hold" id="49"/>
                                        <p:tgtEl>
                                          <p:spTgt spid="38"/>
                                        </p:tgtEl>
                                        <p:attrNameLst>
                                          <p:attrName>ppt_w</p:attrName>
                                        </p:attrNameLst>
                                      </p:cBhvr>
                                      <p:tavLst>
                                        <p:tav tm="0">
                                          <p:val>
                                            <p:fltVal val="0"/>
                                          </p:val>
                                        </p:tav>
                                        <p:tav tm="100000">
                                          <p:val>
                                            <p:strVal val="#ppt_w"/>
                                          </p:val>
                                        </p:tav>
                                      </p:tavLst>
                                    </p:anim>
                                    <p:anim calcmode="lin" valueType="num">
                                      <p:cBhvr>
                                        <p:cTn dur="500" fill="hold" id="50"/>
                                        <p:tgtEl>
                                          <p:spTgt spid="38"/>
                                        </p:tgtEl>
                                        <p:attrNameLst>
                                          <p:attrName>ppt_h</p:attrName>
                                        </p:attrNameLst>
                                      </p:cBhvr>
                                      <p:tavLst>
                                        <p:tav tm="0">
                                          <p:val>
                                            <p:fltVal val="0"/>
                                          </p:val>
                                        </p:tav>
                                        <p:tav tm="100000">
                                          <p:val>
                                            <p:strVal val="#ppt_h"/>
                                          </p:val>
                                        </p:tav>
                                      </p:tavLst>
                                    </p:anim>
                                    <p:animEffect filter="fade" transition="in">
                                      <p:cBhvr>
                                        <p:cTn dur="500" id="51"/>
                                        <p:tgtEl>
                                          <p:spTgt spid="38"/>
                                        </p:tgtEl>
                                      </p:cBhvr>
                                    </p:animEffect>
                                  </p:childTnLst>
                                </p:cTn>
                              </p:par>
                            </p:childTnLst>
                          </p:cTn>
                        </p:par>
                        <p:par>
                          <p:cTn fill="hold" id="52" nodeType="afterGroup">
                            <p:stCondLst>
                              <p:cond delay="5500"/>
                            </p:stCondLst>
                            <p:childTnLst>
                              <p:par>
                                <p:cTn fill="hold" grpId="0" id="53" nodeType="afterEffect" presetClass="entr" presetID="53" presetSubtype="0">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p:cTn dur="500" fill="hold" id="55"/>
                                        <p:tgtEl>
                                          <p:spTgt spid="39"/>
                                        </p:tgtEl>
                                        <p:attrNameLst>
                                          <p:attrName>ppt_w</p:attrName>
                                        </p:attrNameLst>
                                      </p:cBhvr>
                                      <p:tavLst>
                                        <p:tav tm="0">
                                          <p:val>
                                            <p:fltVal val="0"/>
                                          </p:val>
                                        </p:tav>
                                        <p:tav tm="100000">
                                          <p:val>
                                            <p:strVal val="#ppt_w"/>
                                          </p:val>
                                        </p:tav>
                                      </p:tavLst>
                                    </p:anim>
                                    <p:anim calcmode="lin" valueType="num">
                                      <p:cBhvr>
                                        <p:cTn dur="500" fill="hold" id="56"/>
                                        <p:tgtEl>
                                          <p:spTgt spid="39"/>
                                        </p:tgtEl>
                                        <p:attrNameLst>
                                          <p:attrName>ppt_h</p:attrName>
                                        </p:attrNameLst>
                                      </p:cBhvr>
                                      <p:tavLst>
                                        <p:tav tm="0">
                                          <p:val>
                                            <p:fltVal val="0"/>
                                          </p:val>
                                        </p:tav>
                                        <p:tav tm="100000">
                                          <p:val>
                                            <p:strVal val="#ppt_h"/>
                                          </p:val>
                                        </p:tav>
                                      </p:tavLst>
                                    </p:anim>
                                    <p:animEffect filter="fade" transition="in">
                                      <p:cBhvr>
                                        <p:cTn dur="500" id="57"/>
                                        <p:tgtEl>
                                          <p:spTgt spid="39"/>
                                        </p:tgtEl>
                                      </p:cBhvr>
                                    </p:animEffect>
                                  </p:childTnLst>
                                </p:cTn>
                              </p:par>
                            </p:childTnLst>
                          </p:cTn>
                        </p:par>
                        <p:par>
                          <p:cTn fill="hold" id="58" nodeType="afterGroup">
                            <p:stCondLst>
                              <p:cond delay="6000"/>
                            </p:stCondLst>
                            <p:childTnLst>
                              <p:par>
                                <p:cTn fill="hold" grpId="0" id="59" nodeType="afterEffect" presetClass="entr" presetID="16" presetSubtype="21">
                                  <p:stCondLst>
                                    <p:cond delay="0"/>
                                  </p:stCondLst>
                                  <p:childTnLst>
                                    <p:set>
                                      <p:cBhvr>
                                        <p:cTn dur="1" fill="hold" id="60">
                                          <p:stCondLst>
                                            <p:cond delay="0"/>
                                          </p:stCondLst>
                                        </p:cTn>
                                        <p:tgtEl>
                                          <p:spTgt spid="37"/>
                                        </p:tgtEl>
                                        <p:attrNameLst>
                                          <p:attrName>style.visibility</p:attrName>
                                        </p:attrNameLst>
                                      </p:cBhvr>
                                      <p:to>
                                        <p:strVal val="visible"/>
                                      </p:to>
                                    </p:set>
                                    <p:animEffect filter="barn(inVertical)" transition="in">
                                      <p:cBhvr>
                                        <p:cTn dur="500" id="61"/>
                                        <p:tgtEl>
                                          <p:spTgt spid="37"/>
                                        </p:tgtEl>
                                      </p:cBhvr>
                                    </p:animEffect>
                                  </p:childTnLst>
                                </p:cTn>
                              </p:par>
                              <p:par>
                                <p:cTn fill="hold" id="62" nodeType="withEffect" presetClass="entr" presetID="16" presetSubtype="21">
                                  <p:stCondLst>
                                    <p:cond delay="0"/>
                                  </p:stCondLst>
                                  <p:childTnLst>
                                    <p:set>
                                      <p:cBhvr>
                                        <p:cTn dur="1" fill="hold" id="63">
                                          <p:stCondLst>
                                            <p:cond delay="0"/>
                                          </p:stCondLst>
                                        </p:cTn>
                                        <p:tgtEl>
                                          <p:spTgt spid="33"/>
                                        </p:tgtEl>
                                        <p:attrNameLst>
                                          <p:attrName>style.visibility</p:attrName>
                                        </p:attrNameLst>
                                      </p:cBhvr>
                                      <p:to>
                                        <p:strVal val="visible"/>
                                      </p:to>
                                    </p:set>
                                    <p:animEffect filter="barn(inVertical)" transition="in">
                                      <p:cBhvr>
                                        <p:cTn dur="500" id="64"/>
                                        <p:tgtEl>
                                          <p:spTgt spid="33"/>
                                        </p:tgtEl>
                                      </p:cBhvr>
                                    </p:animEffect>
                                  </p:childTnLst>
                                </p:cTn>
                              </p:par>
                            </p:childTnLst>
                          </p:cTn>
                        </p:par>
                        <p:par>
                          <p:cTn fill="hold" id="65" nodeType="afterGroup">
                            <p:stCondLst>
                              <p:cond delay="6500"/>
                            </p:stCondLst>
                            <p:childTnLst>
                              <p:par>
                                <p:cTn fill="hold" grpId="0" id="66" nodeType="afterEffect" presetClass="entr" presetID="16" presetSubtype="21">
                                  <p:stCondLst>
                                    <p:cond delay="0"/>
                                  </p:stCondLst>
                                  <p:childTnLst>
                                    <p:set>
                                      <p:cBhvr>
                                        <p:cTn dur="1" fill="hold" id="67">
                                          <p:stCondLst>
                                            <p:cond delay="0"/>
                                          </p:stCondLst>
                                        </p:cTn>
                                        <p:tgtEl>
                                          <p:spTgt spid="52"/>
                                        </p:tgtEl>
                                        <p:attrNameLst>
                                          <p:attrName>style.visibility</p:attrName>
                                        </p:attrNameLst>
                                      </p:cBhvr>
                                      <p:to>
                                        <p:strVal val="visible"/>
                                      </p:to>
                                    </p:set>
                                    <p:animEffect filter="barn(inVertical)" transition="in">
                                      <p:cBhvr>
                                        <p:cTn dur="500" id="68"/>
                                        <p:tgtEl>
                                          <p:spTgt spid="52"/>
                                        </p:tgtEl>
                                      </p:cBhvr>
                                    </p:animEffect>
                                  </p:childTnLst>
                                </p:cTn>
                              </p:par>
                            </p:childTnLst>
                          </p:cTn>
                        </p:par>
                        <p:par>
                          <p:cTn fill="hold" id="69" nodeType="afterGroup">
                            <p:stCondLst>
                              <p:cond delay="7000"/>
                            </p:stCondLst>
                            <p:childTnLst>
                              <p:par>
                                <p:cTn fill="hold" grpId="0" id="70" nodeType="afterEffect" presetClass="entr" presetID="16" presetSubtype="21">
                                  <p:stCondLst>
                                    <p:cond delay="0"/>
                                  </p:stCondLst>
                                  <p:childTnLst>
                                    <p:set>
                                      <p:cBhvr>
                                        <p:cTn dur="1" fill="hold" id="71">
                                          <p:stCondLst>
                                            <p:cond delay="0"/>
                                          </p:stCondLst>
                                        </p:cTn>
                                        <p:tgtEl>
                                          <p:spTgt spid="53"/>
                                        </p:tgtEl>
                                        <p:attrNameLst>
                                          <p:attrName>style.visibility</p:attrName>
                                        </p:attrNameLst>
                                      </p:cBhvr>
                                      <p:to>
                                        <p:strVal val="visible"/>
                                      </p:to>
                                    </p:set>
                                    <p:animEffect filter="barn(inVertical)" transition="in">
                                      <p:cBhvr>
                                        <p:cTn dur="500" id="72"/>
                                        <p:tgtEl>
                                          <p:spTgt spid="53"/>
                                        </p:tgtEl>
                                      </p:cBhvr>
                                    </p:animEffect>
                                  </p:childTnLst>
                                </p:cTn>
                              </p:par>
                            </p:childTnLst>
                          </p:cTn>
                        </p:par>
                        <p:par>
                          <p:cTn fill="hold" id="73" nodeType="afterGroup">
                            <p:stCondLst>
                              <p:cond delay="7500"/>
                            </p:stCondLst>
                            <p:childTnLst>
                              <p:par>
                                <p:cTn fill="hold" grpId="0" id="74" nodeType="afterEffect" presetClass="entr" presetID="16" presetSubtype="21">
                                  <p:stCondLst>
                                    <p:cond delay="0"/>
                                  </p:stCondLst>
                                  <p:childTnLst>
                                    <p:set>
                                      <p:cBhvr>
                                        <p:cTn dur="1" fill="hold" id="75">
                                          <p:stCondLst>
                                            <p:cond delay="0"/>
                                          </p:stCondLst>
                                        </p:cTn>
                                        <p:tgtEl>
                                          <p:spTgt spid="54"/>
                                        </p:tgtEl>
                                        <p:attrNameLst>
                                          <p:attrName>style.visibility</p:attrName>
                                        </p:attrNameLst>
                                      </p:cBhvr>
                                      <p:to>
                                        <p:strVal val="visible"/>
                                      </p:to>
                                    </p:set>
                                    <p:animEffect filter="barn(inVertical)" transition="in">
                                      <p:cBhvr>
                                        <p:cTn dur="500" id="76"/>
                                        <p:tgtEl>
                                          <p:spTgt spid="54"/>
                                        </p:tgtEl>
                                      </p:cBhvr>
                                    </p:animEffect>
                                  </p:childTnLst>
                                </p:cTn>
                              </p:par>
                            </p:childTnLst>
                          </p:cTn>
                        </p:par>
                        <p:par>
                          <p:cTn fill="hold" id="77" nodeType="afterGroup">
                            <p:stCondLst>
                              <p:cond delay="8000"/>
                            </p:stCondLst>
                            <p:childTnLst>
                              <p:par>
                                <p:cTn fill="hold" id="78" nodeType="afterEffect" presetClass="entr" presetID="2" presetSubtype="4">
                                  <p:stCondLst>
                                    <p:cond delay="0"/>
                                  </p:stCondLst>
                                  <p:childTnLst>
                                    <p:set>
                                      <p:cBhvr>
                                        <p:cTn dur="1" fill="hold" id="79">
                                          <p:stCondLst>
                                            <p:cond delay="0"/>
                                          </p:stCondLst>
                                        </p:cTn>
                                        <p:tgtEl>
                                          <p:spTgt spid="46"/>
                                        </p:tgtEl>
                                        <p:attrNameLst>
                                          <p:attrName>style.visibility</p:attrName>
                                        </p:attrNameLst>
                                      </p:cBhvr>
                                      <p:to>
                                        <p:strVal val="visible"/>
                                      </p:to>
                                    </p:set>
                                    <p:anim calcmode="lin" valueType="num">
                                      <p:cBhvr additive="base">
                                        <p:cTn dur="500" fill="hold" id="80"/>
                                        <p:tgtEl>
                                          <p:spTgt spid="46"/>
                                        </p:tgtEl>
                                        <p:attrNameLst>
                                          <p:attrName>ppt_x</p:attrName>
                                        </p:attrNameLst>
                                      </p:cBhvr>
                                      <p:tavLst>
                                        <p:tav tm="0">
                                          <p:val>
                                            <p:strVal val="#ppt_x"/>
                                          </p:val>
                                        </p:tav>
                                        <p:tav tm="100000">
                                          <p:val>
                                            <p:strVal val="#ppt_x"/>
                                          </p:val>
                                        </p:tav>
                                      </p:tavLst>
                                    </p:anim>
                                    <p:anim calcmode="lin" valueType="num">
                                      <p:cBhvr additive="base">
                                        <p:cTn dur="500" fill="hold" id="81"/>
                                        <p:tgtEl>
                                          <p:spTgt spid="46"/>
                                        </p:tgtEl>
                                        <p:attrNameLst>
                                          <p:attrName>ppt_y</p:attrName>
                                        </p:attrNameLst>
                                      </p:cBhvr>
                                      <p:tavLst>
                                        <p:tav tm="0">
                                          <p:val>
                                            <p:strVal val="1+#ppt_h/2"/>
                                          </p:val>
                                        </p:tav>
                                        <p:tav tm="100000">
                                          <p:val>
                                            <p:strVal val="#ppt_y"/>
                                          </p:val>
                                        </p:tav>
                                      </p:tavLst>
                                    </p:anim>
                                  </p:childTnLst>
                                </p:cTn>
                              </p:par>
                            </p:childTnLst>
                          </p:cTn>
                        </p:par>
                        <p:par>
                          <p:cTn fill="hold" id="82" nodeType="afterGroup">
                            <p:stCondLst>
                              <p:cond delay="8500"/>
                            </p:stCondLst>
                            <p:childTnLst>
                              <p:par>
                                <p:cTn fill="hold" id="83" nodeType="afterEffect" presetClass="entr" presetID="2" presetSubtype="4">
                                  <p:stCondLst>
                                    <p:cond delay="0"/>
                                  </p:stCondLst>
                                  <p:childTnLst>
                                    <p:set>
                                      <p:cBhvr>
                                        <p:cTn dur="1" fill="hold" id="84">
                                          <p:stCondLst>
                                            <p:cond delay="0"/>
                                          </p:stCondLst>
                                        </p:cTn>
                                        <p:tgtEl>
                                          <p:spTgt spid="49"/>
                                        </p:tgtEl>
                                        <p:attrNameLst>
                                          <p:attrName>style.visibility</p:attrName>
                                        </p:attrNameLst>
                                      </p:cBhvr>
                                      <p:to>
                                        <p:strVal val="visible"/>
                                      </p:to>
                                    </p:set>
                                    <p:anim calcmode="lin" valueType="num">
                                      <p:cBhvr additive="base">
                                        <p:cTn dur="500" fill="hold" id="85"/>
                                        <p:tgtEl>
                                          <p:spTgt spid="49"/>
                                        </p:tgtEl>
                                        <p:attrNameLst>
                                          <p:attrName>ppt_x</p:attrName>
                                        </p:attrNameLst>
                                      </p:cBhvr>
                                      <p:tavLst>
                                        <p:tav tm="0">
                                          <p:val>
                                            <p:strVal val="#ppt_x"/>
                                          </p:val>
                                        </p:tav>
                                        <p:tav tm="100000">
                                          <p:val>
                                            <p:strVal val="#ppt_x"/>
                                          </p:val>
                                        </p:tav>
                                      </p:tavLst>
                                    </p:anim>
                                    <p:anim calcmode="lin" valueType="num">
                                      <p:cBhvr additive="base">
                                        <p:cTn dur="500" fill="hold" id="86"/>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7"/>
      <p:bldP grpId="0" spid="38"/>
      <p:bldP grpId="0" spid="39"/>
      <p:bldP grpId="0" spid="52"/>
      <p:bldP grpId="0" spid="53"/>
      <p:bldP grpId="0" spid="5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a:extLst>
              <a:ext uri="{FF2B5EF4-FFF2-40B4-BE49-F238E27FC236}">
                <a16:creationId xmlns:a16="http://schemas.microsoft.com/office/drawing/2014/main" id="{166C70D0-A1B6-4C92-8423-B69239626AB1}"/>
              </a:ext>
            </a:extLst>
          </p:cNvPr>
          <p:cNvGrpSpPr/>
          <p:nvPr/>
        </p:nvGrpSpPr>
        <p:grpSpPr>
          <a:xfrm>
            <a:off x="655612" y="1407037"/>
            <a:ext cx="5271140" cy="4939684"/>
            <a:chOff x="655612" y="1407037"/>
            <a:chExt cx="5271140" cy="4939684"/>
          </a:xfrm>
        </p:grpSpPr>
        <p:sp>
          <p:nvSpPr>
            <p:cNvPr id="32" name="文本框 31">
              <a:extLst>
                <a:ext uri="{FF2B5EF4-FFF2-40B4-BE49-F238E27FC236}">
                  <a16:creationId xmlns:a16="http://schemas.microsoft.com/office/drawing/2014/main" id="{DAE95506-6D11-4D95-9470-AAC8D66BDBDE}"/>
                </a:ext>
              </a:extLst>
            </p:cNvPr>
            <p:cNvSpPr txBox="1"/>
            <p:nvPr/>
          </p:nvSpPr>
          <p:spPr>
            <a:xfrm>
              <a:off x="2540986" y="3002022"/>
              <a:ext cx="1338058" cy="1371600"/>
            </a:xfrm>
            <a:prstGeom prst="ellipse">
              <a:avLst/>
            </a:prstGeom>
            <a:solidFill>
              <a:schemeClr val="accent1"/>
            </a:solidFill>
            <a:ln>
              <a:noFill/>
              <a:prstDash val="lgDash"/>
            </a:ln>
          </p:spPr>
          <p:txBody>
            <a:bodyPr rtlCol="0" wrap="square">
              <a:spAutoFit/>
            </a:bodyPr>
            <a:lstStyle>
              <a:defPPr>
                <a:defRPr lang="zh-CN"/>
              </a:defPPr>
              <a:lvl1pPr algn="ctr">
                <a:defRPr b="1" sz="2800">
                  <a:solidFill>
                    <a:srgbClr val="05FFCF"/>
                  </a:solidFill>
                  <a:latin typeface="+mj-ea"/>
                  <a:ea typeface="+mj-ea"/>
                  <a:cs charset="-122" panose="00020600040101010101" pitchFamily="18" typeface="阿里巴巴普惠体"/>
                </a:defRPr>
              </a:lvl1pPr>
            </a:lstStyle>
            <a:p>
              <a:r>
                <a:rPr altLang="en-US" lang="zh-CN">
                  <a:solidFill>
                    <a:schemeClr val="bg1"/>
                  </a:solidFill>
                  <a:sym typeface="+mn-ea"/>
                </a:rPr>
                <a:t>驾驶员不良心理</a:t>
              </a:r>
            </a:p>
          </p:txBody>
        </p:sp>
        <p:sp>
          <p:nvSpPr>
            <p:cNvPr id="33" name="椭圆 32">
              <a:extLst>
                <a:ext uri="{FF2B5EF4-FFF2-40B4-BE49-F238E27FC236}">
                  <a16:creationId xmlns:a16="http://schemas.microsoft.com/office/drawing/2014/main" id="{EB980907-4ABD-40F7-A12B-957E51508D74}"/>
                </a:ext>
              </a:extLst>
            </p:cNvPr>
            <p:cNvSpPr/>
            <p:nvPr/>
          </p:nvSpPr>
          <p:spPr>
            <a:xfrm>
              <a:off x="2651906" y="140703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cs typeface="+mn-ea"/>
                  <a:sym typeface="+mn-lt"/>
                </a:rPr>
                <a:t>快车心理</a:t>
              </a:r>
            </a:p>
          </p:txBody>
        </p:sp>
        <p:sp>
          <p:nvSpPr>
            <p:cNvPr id="34" name="椭圆 33">
              <a:extLst>
                <a:ext uri="{FF2B5EF4-FFF2-40B4-BE49-F238E27FC236}">
                  <a16:creationId xmlns:a16="http://schemas.microsoft.com/office/drawing/2014/main" id="{A551F561-35E8-4200-A53A-2735E27635EF}"/>
                </a:ext>
              </a:extLst>
            </p:cNvPr>
            <p:cNvSpPr/>
            <p:nvPr/>
          </p:nvSpPr>
          <p:spPr>
            <a:xfrm>
              <a:off x="655612" y="3047093"/>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cs typeface="+mn-ea"/>
                  <a:sym typeface="+mn-lt"/>
                </a:rPr>
                <a:t>侥幸心理</a:t>
              </a:r>
            </a:p>
          </p:txBody>
        </p:sp>
        <p:sp>
          <p:nvSpPr>
            <p:cNvPr id="35" name="椭圆 34">
              <a:extLst>
                <a:ext uri="{FF2B5EF4-FFF2-40B4-BE49-F238E27FC236}">
                  <a16:creationId xmlns:a16="http://schemas.microsoft.com/office/drawing/2014/main" id="{F7410A9F-626B-4B25-99E0-77BC61C3EF2A}"/>
                </a:ext>
              </a:extLst>
            </p:cNvPr>
            <p:cNvSpPr/>
            <p:nvPr/>
          </p:nvSpPr>
          <p:spPr>
            <a:xfrm>
              <a:off x="1294888" y="494958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cs typeface="+mn-ea"/>
                  <a:sym typeface="+mn-lt"/>
                </a:rPr>
                <a:t>报复心理</a:t>
              </a:r>
            </a:p>
          </p:txBody>
        </p:sp>
        <p:sp>
          <p:nvSpPr>
            <p:cNvPr id="36" name="椭圆 35">
              <a:extLst>
                <a:ext uri="{FF2B5EF4-FFF2-40B4-BE49-F238E27FC236}">
                  <a16:creationId xmlns:a16="http://schemas.microsoft.com/office/drawing/2014/main" id="{45B82547-D325-44E8-A8D6-B330F6C21F5A}"/>
                </a:ext>
              </a:extLst>
            </p:cNvPr>
            <p:cNvSpPr/>
            <p:nvPr/>
          </p:nvSpPr>
          <p:spPr>
            <a:xfrm>
              <a:off x="4648200" y="3047093"/>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cs typeface="+mn-ea"/>
                  <a:sym typeface="+mn-lt"/>
                </a:rPr>
                <a:t>自信心理</a:t>
              </a:r>
            </a:p>
          </p:txBody>
        </p:sp>
        <p:sp>
          <p:nvSpPr>
            <p:cNvPr id="37" name="椭圆 36">
              <a:extLst>
                <a:ext uri="{FF2B5EF4-FFF2-40B4-BE49-F238E27FC236}">
                  <a16:creationId xmlns:a16="http://schemas.microsoft.com/office/drawing/2014/main" id="{9E73E2BB-7BF7-453F-B79D-7ED0DEAD5CAB}"/>
                </a:ext>
              </a:extLst>
            </p:cNvPr>
            <p:cNvSpPr/>
            <p:nvPr/>
          </p:nvSpPr>
          <p:spPr>
            <a:xfrm>
              <a:off x="3930458" y="506388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cs typeface="+mn-ea"/>
                  <a:sym typeface="+mn-lt"/>
                </a:rPr>
                <a:t>消极、兴奋心理</a:t>
              </a:r>
            </a:p>
          </p:txBody>
        </p:sp>
      </p:grpSp>
      <p:pic>
        <p:nvPicPr>
          <p:cNvPr id="3" name="图片 2">
            <a:extLst>
              <a:ext uri="{FF2B5EF4-FFF2-40B4-BE49-F238E27FC236}">
                <a16:creationId xmlns:a16="http://schemas.microsoft.com/office/drawing/2014/main" id="{CE1AE21E-1CE9-4481-BD25-5C9597070652}"/>
              </a:ext>
            </a:extLst>
          </p:cNvPr>
          <p:cNvPicPr>
            <a:picLocks noChangeAspect="1"/>
          </p:cNvPicPr>
          <p:nvPr/>
        </p:nvPicPr>
        <p:blipFill>
          <a:blip r:embed="rId3">
            <a:extLst>
              <a:ext uri="{28A0092B-C50C-407E-A947-70E740481C1C}">
                <a14:useLocalDpi val="0"/>
              </a:ext>
            </a:extLst>
          </a:blip>
          <a:stretch>
            <a:fillRect/>
          </a:stretch>
        </p:blipFill>
        <p:spPr>
          <a:xfrm>
            <a:off x="6337620" y="1689045"/>
            <a:ext cx="5165542" cy="5165542"/>
          </a:xfrm>
          <a:prstGeom prst="rect">
            <a:avLst/>
          </a:prstGeom>
        </p:spPr>
      </p:pic>
    </p:spTree>
    <p:extLst>
      <p:ext uri="{BB962C8B-B14F-4D97-AF65-F5344CB8AC3E}">
        <p14:creationId val="3243353933"/>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40"/>
                                        </p:tgtEl>
                                        <p:attrNameLst>
                                          <p:attrName>style.visibility</p:attrName>
                                        </p:attrNameLst>
                                      </p:cBhvr>
                                      <p:to>
                                        <p:strVal val="visible"/>
                                      </p:to>
                                    </p:set>
                                    <p:animEffect filter="circle(in)" transition="in">
                                      <p:cBhvr>
                                        <p:cTn dur="2000" id="7"/>
                                        <p:tgtEl>
                                          <p:spTgt spid="40"/>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1" name="Text Box 11"/>
          <p:cNvSpPr txBox="1">
            <a:spLocks noChangeArrowheads="1"/>
          </p:cNvSpPr>
          <p:nvPr/>
        </p:nvSpPr>
        <p:spPr bwMode="auto">
          <a:xfrm>
            <a:off x="564704" y="2308721"/>
            <a:ext cx="7410896" cy="466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just" eaLnBrk="1" hangingPunct="1">
              <a:lnSpc>
                <a:spcPct val="150000"/>
              </a:lnSpc>
            </a:pPr>
            <a:r>
              <a:rPr altLang="zh-CN" b="1" lang="en-US" sz="2000">
                <a:solidFill>
                  <a:schemeClr val="accent1"/>
                </a:solidFill>
                <a:latin typeface="+mn-lt"/>
                <a:ea typeface="+mn-ea"/>
                <a:cs typeface="+mn-ea"/>
                <a:sym typeface="+mn-lt"/>
              </a:rPr>
              <a:t>  “十次事故九次快”，开快车是发生车祸最危险的因素之一</a:t>
            </a:r>
          </a:p>
          <a:p>
            <a:pPr algn="just" eaLnBrk="1" hangingPunct="1">
              <a:lnSpc>
                <a:spcPct val="150000"/>
              </a:lnSpc>
            </a:pPr>
            <a:r>
              <a:rPr altLang="zh-CN" b="1" lang="en-US" sz="2000">
                <a:solidFill>
                  <a:schemeClr val="accent1"/>
                </a:solidFill>
                <a:latin typeface="+mn-lt"/>
                <a:ea typeface="+mn-ea"/>
                <a:cs typeface="+mn-ea"/>
                <a:sym typeface="+mn-lt"/>
              </a:rPr>
              <a:t>导致快车心理的因素很多，有的驾驶员年轻气盛,生性要强开车上路后不愿落在别人后面，时时想着超越别人、压制别人；</a:t>
            </a:r>
          </a:p>
          <a:p>
            <a:pPr algn="just" eaLnBrk="1" hangingPunct="1">
              <a:lnSpc>
                <a:spcPct val="150000"/>
              </a:lnSpc>
            </a:pPr>
            <a:r>
              <a:rPr altLang="zh-CN" b="1" lang="en-US" sz="2000">
                <a:solidFill>
                  <a:schemeClr val="accent1"/>
                </a:solidFill>
                <a:latin typeface="+mn-lt"/>
                <a:ea typeface="+mn-ea"/>
                <a:cs typeface="+mn-ea"/>
                <a:sym typeface="+mn-lt"/>
              </a:rPr>
              <a:t>有的驾驶员拐道办私事怕耽误时间被领导发现，匆匆忙忙，提升速度；</a:t>
            </a:r>
          </a:p>
          <a:p>
            <a:pPr algn="just" eaLnBrk="1" hangingPunct="1">
              <a:lnSpc>
                <a:spcPct val="150000"/>
              </a:lnSpc>
            </a:pPr>
            <a:r>
              <a:rPr altLang="zh-CN" b="1" lang="en-US" sz="2000">
                <a:solidFill>
                  <a:schemeClr val="accent1"/>
                </a:solidFill>
                <a:latin typeface="+mn-lt"/>
                <a:ea typeface="+mn-ea"/>
                <a:cs typeface="+mn-ea"/>
                <a:sym typeface="+mn-lt"/>
              </a:rPr>
              <a:t>有的驾驶员有亲友坐车时，为了显示自己的驾驶技术，高速开车：</a:t>
            </a:r>
          </a:p>
          <a:p>
            <a:pPr algn="just" eaLnBrk="1" hangingPunct="1">
              <a:lnSpc>
                <a:spcPct val="150000"/>
              </a:lnSpc>
            </a:pPr>
            <a:r>
              <a:rPr altLang="zh-CN" b="1" lang="en-US" sz="2000">
                <a:solidFill>
                  <a:schemeClr val="accent1"/>
                </a:solidFill>
                <a:latin typeface="+mn-lt"/>
                <a:ea typeface="+mn-ea"/>
                <a:cs typeface="+mn-ea"/>
                <a:sym typeface="+mn-lt"/>
              </a:rPr>
              <a:t>有些驾驶员外出办事时，去时有尽快完成,任务的使命感、返回时有“早回家、早休息”的思想，容易开快车。</a:t>
            </a:r>
          </a:p>
          <a:p>
            <a:pPr algn="just" eaLnBrk="1" hangingPunct="1">
              <a:lnSpc>
                <a:spcPct val="150000"/>
              </a:lnSpc>
            </a:pPr>
            <a:r>
              <a:rPr altLang="zh-CN" b="1" lang="en-US" sz="2000">
                <a:solidFill>
                  <a:schemeClr val="accent1"/>
                </a:solidFill>
                <a:latin typeface="+mn-lt"/>
                <a:ea typeface="+mn-ea"/>
                <a:cs typeface="+mn-ea"/>
                <a:sym typeface="+mn-lt"/>
              </a:rPr>
              <a:t>尤其在高速路上，不顾车辆限速提示而超速行驶，时速跑到150、160,上述这些快车心理，都易导致交通事故的发生。</a:t>
            </a:r>
          </a:p>
        </p:txBody>
      </p:sp>
      <p:sp>
        <p:nvSpPr>
          <p:cNvPr id="4" name="圆角矩形 3"/>
          <p:cNvSpPr/>
          <p:nvPr/>
        </p:nvSpPr>
        <p:spPr>
          <a:xfrm>
            <a:off x="774644" y="16592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r>
              <a:rPr altLang="en-US" b="1" lang="zh-CN" spc="300" sz="2800">
                <a:solidFill>
                  <a:schemeClr val="accent1"/>
                </a:solidFill>
                <a:cs typeface="+mn-ea"/>
                <a:sym typeface="+mn-lt"/>
              </a:rPr>
              <a:t> 快车心理分析</a:t>
            </a:r>
          </a:p>
        </p:txBody>
      </p:sp>
      <p:pic>
        <p:nvPicPr>
          <p:cNvPr id="3" name="图片 2">
            <a:extLst>
              <a:ext uri="{FF2B5EF4-FFF2-40B4-BE49-F238E27FC236}">
                <a16:creationId xmlns:a16="http://schemas.microsoft.com/office/drawing/2014/main" id="{49A5683F-4432-49B0-81BE-3C249E026C48}"/>
              </a:ext>
            </a:extLst>
          </p:cNvPr>
          <p:cNvPicPr>
            <a:picLocks noChangeAspect="1"/>
          </p:cNvPicPr>
          <p:nvPr/>
        </p:nvPicPr>
        <p:blipFill>
          <a:blip r:embed="rId4">
            <a:extLst>
              <a:ext uri="{28A0092B-C50C-407E-A947-70E740481C1C}">
                <a14:useLocalDpi val="0"/>
              </a:ext>
            </a:extLst>
          </a:blip>
          <a:srcRect b="5714" l="16921" r="17144"/>
          <a:stretch>
            <a:fillRect/>
          </a:stretch>
        </p:blipFill>
        <p:spPr>
          <a:xfrm flipH="1">
            <a:off x="8077200" y="1028700"/>
            <a:ext cx="3810056" cy="5448300"/>
          </a:xfrm>
          <a:prstGeom prst="rect">
            <a:avLst/>
          </a:prstGeom>
        </p:spPr>
      </p:pic>
    </p:spTree>
    <p:extLst>
      <p:ext uri="{BB962C8B-B14F-4D97-AF65-F5344CB8AC3E}">
        <p14:creationId val="1105831135"/>
      </p:ext>
    </p:extLst>
  </p:cSld>
  <p:clrMapOvr>
    <a:masterClrMapping/>
  </p:clrMapOvr>
  <p:transition advTm="300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7171"/>
                                        </p:tgtEl>
                                        <p:attrNameLst>
                                          <p:attrName>style.visibility</p:attrName>
                                        </p:attrNameLst>
                                      </p:cBhvr>
                                      <p:to>
                                        <p:strVal val="visible"/>
                                      </p:to>
                                    </p:set>
                                    <p:animEffect filter="fade" transition="in">
                                      <p:cBhvr>
                                        <p:cTn dur="1000" id="13"/>
                                        <p:tgtEl>
                                          <p:spTgt spid="7171"/>
                                        </p:tgtEl>
                                      </p:cBhvr>
                                    </p:animEffect>
                                    <p:anim calcmode="lin" valueType="num">
                                      <p:cBhvr>
                                        <p:cTn dur="1000" fill="hold" id="14"/>
                                        <p:tgtEl>
                                          <p:spTgt spid="7171"/>
                                        </p:tgtEl>
                                        <p:attrNameLst>
                                          <p:attrName>ppt_x</p:attrName>
                                        </p:attrNameLst>
                                      </p:cBhvr>
                                      <p:tavLst>
                                        <p:tav tm="0">
                                          <p:val>
                                            <p:strVal val="#ppt_x"/>
                                          </p:val>
                                        </p:tav>
                                        <p:tav tm="100000">
                                          <p:val>
                                            <p:strVal val="#ppt_x"/>
                                          </p:val>
                                        </p:tav>
                                      </p:tavLst>
                                    </p:anim>
                                    <p:anim calcmode="lin" valueType="num">
                                      <p:cBhvr>
                                        <p:cTn dur="1000" fill="hold" id="15"/>
                                        <p:tgtEl>
                                          <p:spTgt spid="717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1" name="Text Box 11"/>
          <p:cNvSpPr txBox="1">
            <a:spLocks noChangeArrowheads="1"/>
          </p:cNvSpPr>
          <p:nvPr/>
        </p:nvSpPr>
        <p:spPr bwMode="auto">
          <a:xfrm>
            <a:off x="4349304" y="2067421"/>
            <a:ext cx="7410896" cy="512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just" eaLnBrk="1" hangingPunct="1">
              <a:lnSpc>
                <a:spcPct val="150000"/>
              </a:lnSpc>
            </a:pPr>
            <a:r>
              <a:rPr altLang="zh-CN" b="1" lang="en-US" sz="2000">
                <a:solidFill>
                  <a:schemeClr val="accent1"/>
                </a:solidFill>
                <a:latin typeface="+mn-lt"/>
                <a:ea typeface="+mn-ea"/>
                <a:cs typeface="+mn-ea"/>
                <a:sym typeface="+mn-lt"/>
              </a:rPr>
              <a:t>         “难得一次，不至于那么巧”，“只一次不会有什么问题”</a:t>
            </a:r>
          </a:p>
          <a:p>
            <a:pPr algn="just" eaLnBrk="1" hangingPunct="1">
              <a:lnSpc>
                <a:spcPct val="150000"/>
              </a:lnSpc>
            </a:pPr>
            <a:r>
              <a:rPr altLang="zh-CN" b="1" lang="en-US" sz="2000">
                <a:solidFill>
                  <a:schemeClr val="accent1"/>
                </a:solidFill>
                <a:latin typeface="+mn-lt"/>
                <a:ea typeface="+mn-ea"/>
                <a:cs typeface="+mn-ea"/>
                <a:sym typeface="+mn-lt"/>
              </a:rPr>
              <a:t>侥幸心理是驾驶员在驾车时虽然知道自己的驾车行为有一定的风险，但总认为灾难不会落在自己头上，“难得一次，不至于那么巧”，“只一次不会有什么问题”等等，特别是驾驶员有过几次转危为安的经历。侥幸心理就会自然形成。</a:t>
            </a:r>
          </a:p>
          <a:p>
            <a:pPr algn="just" eaLnBrk="1" hangingPunct="1">
              <a:lnSpc>
                <a:spcPct val="150000"/>
              </a:lnSpc>
            </a:pPr>
            <a:r>
              <a:rPr altLang="zh-CN" b="1" lang="en-US" sz="2000">
                <a:solidFill>
                  <a:schemeClr val="accent1"/>
                </a:solidFill>
                <a:latin typeface="+mn-lt"/>
                <a:ea typeface="+mn-ea"/>
                <a:cs typeface="+mn-ea"/>
                <a:sym typeface="+mn-lt"/>
              </a:rPr>
              <a:t>在处理情况时。总是往好处想，如在超车时认为对方会给自己让路，占用对方行车路线不要紧，挤过去完全可能：在违章装载、违章操作时，认为不会出问题；在通过十字路口时觉得“一慢二看三通过”麻烦  总想快速通过；在山路转弯时，认为对面不会来车。不必减速、鸣号、靠右行等等.正是这样的心理作用，导致了交通事故的发生。</a:t>
            </a:r>
          </a:p>
        </p:txBody>
      </p:sp>
      <p:sp>
        <p:nvSpPr>
          <p:cNvPr id="4" name="圆角矩形 3"/>
          <p:cNvSpPr/>
          <p:nvPr/>
        </p:nvSpPr>
        <p:spPr>
          <a:xfrm>
            <a:off x="4559244" y="14179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r>
              <a:rPr altLang="en-US" b="1" lang="zh-CN" spc="300" sz="2800">
                <a:solidFill>
                  <a:schemeClr val="accent1"/>
                </a:solidFill>
                <a:cs typeface="+mn-ea"/>
                <a:sym typeface="+mn-lt"/>
              </a:rPr>
              <a:t>侥幸心理分析</a:t>
            </a:r>
          </a:p>
        </p:txBody>
      </p:sp>
      <p:pic>
        <p:nvPicPr>
          <p:cNvPr id="5" name="图片 4">
            <a:extLst>
              <a:ext uri="{FF2B5EF4-FFF2-40B4-BE49-F238E27FC236}">
                <a16:creationId xmlns:a16="http://schemas.microsoft.com/office/drawing/2014/main" id="{B2B326B9-CD8C-4BB2-A0CF-34DA40217055}"/>
              </a:ext>
            </a:extLst>
          </p:cNvPr>
          <p:cNvPicPr>
            <a:picLocks noChangeAspect="1"/>
          </p:cNvPicPr>
          <p:nvPr/>
        </p:nvPicPr>
        <p:blipFill>
          <a:blip r:embed="rId4">
            <a:extLst>
              <a:ext uri="{28A0092B-C50C-407E-A947-70E740481C1C}">
                <a14:useLocalDpi val="0"/>
              </a:ext>
            </a:extLst>
          </a:blip>
          <a:stretch>
            <a:fillRect/>
          </a:stretch>
        </p:blipFill>
        <p:spPr>
          <a:xfrm>
            <a:off x="-152080" y="1417950"/>
            <a:ext cx="5165542" cy="5165542"/>
          </a:xfrm>
          <a:prstGeom prst="rect">
            <a:avLst/>
          </a:prstGeom>
        </p:spPr>
      </p:pic>
    </p:spTree>
    <p:extLst>
      <p:ext uri="{BB962C8B-B14F-4D97-AF65-F5344CB8AC3E}">
        <p14:creationId val="3473956222"/>
      </p:ext>
    </p:extLst>
  </p:cSld>
  <p:clrMapOvr>
    <a:masterClrMapping/>
  </p:clrMapOvr>
  <p:transition advTm="3000"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171"/>
                                        </p:tgtEl>
                                        <p:attrNameLst>
                                          <p:attrName>style.visibility</p:attrName>
                                        </p:attrNameLst>
                                      </p:cBhvr>
                                      <p:to>
                                        <p:strVal val="visible"/>
                                      </p:to>
                                    </p:set>
                                    <p:animEffect filter="fade" transition="in">
                                      <p:cBhvr>
                                        <p:cTn dur="1000" id="7"/>
                                        <p:tgtEl>
                                          <p:spTgt spid="7171"/>
                                        </p:tgtEl>
                                      </p:cBhvr>
                                    </p:animEffect>
                                    <p:anim calcmode="lin" valueType="num">
                                      <p:cBhvr>
                                        <p:cTn dur="1000" fill="hold" id="8"/>
                                        <p:tgtEl>
                                          <p:spTgt spid="7171"/>
                                        </p:tgtEl>
                                        <p:attrNameLst>
                                          <p:attrName>ppt_x</p:attrName>
                                        </p:attrNameLst>
                                      </p:cBhvr>
                                      <p:tavLst>
                                        <p:tav tm="0">
                                          <p:val>
                                            <p:strVal val="#ppt_x"/>
                                          </p:val>
                                        </p:tav>
                                        <p:tav tm="100000">
                                          <p:val>
                                            <p:strVal val="#ppt_x"/>
                                          </p:val>
                                        </p:tav>
                                      </p:tavLst>
                                    </p:anim>
                                    <p:anim calcmode="lin" valueType="num">
                                      <p:cBhvr>
                                        <p:cTn dur="1000" fill="hold" id="9"/>
                                        <p:tgtEl>
                                          <p:spTgt spid="717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1" name="Text Box 11"/>
          <p:cNvSpPr txBox="1">
            <a:spLocks noChangeArrowheads="1"/>
          </p:cNvSpPr>
          <p:nvPr/>
        </p:nvSpPr>
        <p:spPr bwMode="auto">
          <a:xfrm>
            <a:off x="450404" y="2918321"/>
            <a:ext cx="7271196" cy="3291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just" eaLnBrk="1" hangingPunct="1">
              <a:lnSpc>
                <a:spcPct val="150000"/>
              </a:lnSpc>
            </a:pPr>
            <a:r>
              <a:rPr altLang="zh-CN" b="1" lang="en-US" sz="2000">
                <a:solidFill>
                  <a:schemeClr val="accent1"/>
                </a:solidFill>
                <a:latin typeface="+mn-lt"/>
                <a:ea typeface="+mn-ea"/>
                <a:cs typeface="+mn-ea"/>
                <a:sym typeface="+mn-lt"/>
              </a:rPr>
              <a:t>         报复心理在某些驾驶员身上表现得比较突出</a:t>
            </a:r>
          </a:p>
          <a:p>
            <a:pPr algn="just" eaLnBrk="1" hangingPunct="1">
              <a:lnSpc>
                <a:spcPct val="150000"/>
              </a:lnSpc>
            </a:pPr>
            <a:r>
              <a:rPr altLang="zh-CN" b="1" lang="en-US" sz="2000">
                <a:solidFill>
                  <a:schemeClr val="accent1"/>
                </a:solidFill>
                <a:latin typeface="+mn-lt"/>
                <a:ea typeface="+mn-ea"/>
                <a:cs typeface="+mn-ea"/>
                <a:sym typeface="+mn-lt"/>
              </a:rPr>
              <a:t>容易使其丧失自控能力．有的驾驶员遇到不讲交通规则的行人或车辆占道后，经多次鸣笛，对方不理，便想报复对</a:t>
            </a:r>
          </a:p>
          <a:p>
            <a:pPr algn="just" eaLnBrk="1" hangingPunct="1">
              <a:lnSpc>
                <a:spcPct val="150000"/>
              </a:lnSpc>
            </a:pPr>
            <a:r>
              <a:rPr altLang="zh-CN" b="1" lang="en-US" sz="2000">
                <a:solidFill>
                  <a:schemeClr val="accent1"/>
                </a:solidFill>
                <a:latin typeface="+mn-lt"/>
                <a:ea typeface="+mn-ea"/>
                <a:cs typeface="+mn-ea"/>
                <a:sym typeface="+mn-lt"/>
              </a:rPr>
              <a:t>方，在逼近对方时嘴里不但骂骂咧咧，同时做点小动作 ，企图吓唬对方或迫使对方吃点亏。</a:t>
            </a:r>
          </a:p>
          <a:p>
            <a:pPr algn="just" eaLnBrk="1" hangingPunct="1">
              <a:lnSpc>
                <a:spcPct val="150000"/>
              </a:lnSpc>
            </a:pPr>
            <a:r>
              <a:rPr altLang="zh-CN" b="1" lang="en-US" sz="2000">
                <a:solidFill>
                  <a:schemeClr val="accent1"/>
                </a:solidFill>
                <a:latin typeface="+mn-lt"/>
                <a:ea typeface="+mn-ea"/>
                <a:cs typeface="+mn-ea"/>
                <a:sym typeface="+mn-lt"/>
              </a:rPr>
              <a:t>结果导致事故的发生，产生报复心理的原因主要是有些驾驶员心胸狭窄缺乏修养和职业道德。 </a:t>
            </a:r>
          </a:p>
        </p:txBody>
      </p:sp>
      <p:sp>
        <p:nvSpPr>
          <p:cNvPr id="4" name="圆角矩形 3"/>
          <p:cNvSpPr/>
          <p:nvPr/>
        </p:nvSpPr>
        <p:spPr>
          <a:xfrm>
            <a:off x="660344" y="22688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r>
              <a:rPr altLang="en-US" b="1" lang="zh-CN" spc="300" sz="2800">
                <a:solidFill>
                  <a:schemeClr val="accent1"/>
                </a:solidFill>
                <a:cs typeface="+mn-ea"/>
                <a:sym typeface="+mn-lt"/>
              </a:rPr>
              <a:t>报复心理分析</a:t>
            </a:r>
          </a:p>
        </p:txBody>
      </p:sp>
      <p:pic>
        <p:nvPicPr>
          <p:cNvPr id="5" name="图片 4">
            <a:extLst>
              <a:ext uri="{FF2B5EF4-FFF2-40B4-BE49-F238E27FC236}">
                <a16:creationId xmlns:a16="http://schemas.microsoft.com/office/drawing/2014/main" id="{0203240F-D35F-456E-BC08-0CA0F37480E8}"/>
              </a:ext>
            </a:extLst>
          </p:cNvPr>
          <p:cNvPicPr>
            <a:picLocks noChangeAspect="1"/>
          </p:cNvPicPr>
          <p:nvPr/>
        </p:nvPicPr>
        <p:blipFill>
          <a:blip r:embed="rId4">
            <a:extLst>
              <a:ext uri="{28A0092B-C50C-407E-A947-70E740481C1C}">
                <a14:useLocalDpi val="0"/>
              </a:ext>
            </a:extLst>
          </a:blip>
          <a:stretch>
            <a:fillRect/>
          </a:stretch>
        </p:blipFill>
        <p:spPr>
          <a:xfrm>
            <a:off x="7721600" y="1794058"/>
            <a:ext cx="4340042" cy="4340042"/>
          </a:xfrm>
          <a:prstGeom prst="rect">
            <a:avLst/>
          </a:prstGeom>
        </p:spPr>
      </p:pic>
    </p:spTree>
    <p:extLst>
      <p:ext uri="{BB962C8B-B14F-4D97-AF65-F5344CB8AC3E}">
        <p14:creationId val="2097428904"/>
      </p:ext>
    </p:extLst>
  </p:cSld>
  <p:clrMapOvr>
    <a:masterClrMapping/>
  </p:clrMapOvr>
  <p:transition advTm="3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7171"/>
                                        </p:tgtEl>
                                        <p:attrNameLst>
                                          <p:attrName>style.visibility</p:attrName>
                                        </p:attrNameLst>
                                      </p:cBhvr>
                                      <p:to>
                                        <p:strVal val="visible"/>
                                      </p:to>
                                    </p:set>
                                    <p:animEffect filter="fade" transition="in">
                                      <p:cBhvr>
                                        <p:cTn dur="1000" id="13"/>
                                        <p:tgtEl>
                                          <p:spTgt spid="7171"/>
                                        </p:tgtEl>
                                      </p:cBhvr>
                                    </p:animEffect>
                                    <p:anim calcmode="lin" valueType="num">
                                      <p:cBhvr>
                                        <p:cTn dur="1000" fill="hold" id="14"/>
                                        <p:tgtEl>
                                          <p:spTgt spid="7171"/>
                                        </p:tgtEl>
                                        <p:attrNameLst>
                                          <p:attrName>ppt_x</p:attrName>
                                        </p:attrNameLst>
                                      </p:cBhvr>
                                      <p:tavLst>
                                        <p:tav tm="0">
                                          <p:val>
                                            <p:strVal val="#ppt_x"/>
                                          </p:val>
                                        </p:tav>
                                        <p:tav tm="100000">
                                          <p:val>
                                            <p:strVal val="#ppt_x"/>
                                          </p:val>
                                        </p:tav>
                                      </p:tavLst>
                                    </p:anim>
                                    <p:anim calcmode="lin" valueType="num">
                                      <p:cBhvr>
                                        <p:cTn dur="1000" fill="hold" id="15"/>
                                        <p:tgtEl>
                                          <p:spTgt spid="717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1" name="Text Box 11"/>
          <p:cNvSpPr txBox="1">
            <a:spLocks noChangeArrowheads="1"/>
          </p:cNvSpPr>
          <p:nvPr/>
        </p:nvSpPr>
        <p:spPr bwMode="auto">
          <a:xfrm>
            <a:off x="5092699" y="2664321"/>
            <a:ext cx="6324600" cy="420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just" eaLnBrk="1" hangingPunct="1">
              <a:lnSpc>
                <a:spcPct val="150000"/>
              </a:lnSpc>
            </a:pPr>
            <a:r>
              <a:rPr altLang="en-US" b="1" lang="zh-CN" sz="2000">
                <a:solidFill>
                  <a:schemeClr val="accent1"/>
                </a:solidFill>
                <a:latin typeface="+mn-lt"/>
                <a:ea typeface="+mn-ea"/>
                <a:cs typeface="+mn-ea"/>
                <a:sym typeface="+mn-lt"/>
              </a:rPr>
              <a:t>       这类汽车驾驶员多是一些老驾驶员</a:t>
            </a:r>
          </a:p>
          <a:p>
            <a:pPr algn="just" eaLnBrk="1" hangingPunct="1">
              <a:lnSpc>
                <a:spcPct val="150000"/>
              </a:lnSpc>
            </a:pPr>
            <a:r>
              <a:rPr altLang="en-US" b="1" lang="zh-CN" sz="2000">
                <a:solidFill>
                  <a:schemeClr val="accent1"/>
                </a:solidFill>
                <a:latin typeface="+mn-lt"/>
                <a:ea typeface="+mn-ea"/>
                <a:cs typeface="+mn-ea"/>
                <a:sym typeface="+mn-lt"/>
              </a:rPr>
              <a:t>       这类汽车驾驶员多是一些老驾驶员，多年没有发生事故。天长日久产生了一种自信心理，认为大江大河都能过去。</a:t>
            </a:r>
          </a:p>
          <a:p>
            <a:pPr algn="just" eaLnBrk="1" hangingPunct="1">
              <a:lnSpc>
                <a:spcPct val="150000"/>
              </a:lnSpc>
            </a:pPr>
            <a:r>
              <a:rPr altLang="en-US" b="1" lang="zh-CN" sz="2000">
                <a:solidFill>
                  <a:schemeClr val="accent1"/>
                </a:solidFill>
                <a:latin typeface="+mn-lt"/>
                <a:ea typeface="+mn-ea"/>
                <a:cs typeface="+mn-ea"/>
                <a:sym typeface="+mn-lt"/>
              </a:rPr>
              <a:t>小河沟里还能翻船？因而在处理复杂路况或处理突然事件时，过于相信自己或过高估计自己的驾车水平，不注意总结经验，单凭自己的感觉。</a:t>
            </a:r>
          </a:p>
          <a:p>
            <a:pPr algn="just" eaLnBrk="1" hangingPunct="1">
              <a:lnSpc>
                <a:spcPct val="150000"/>
              </a:lnSpc>
            </a:pPr>
            <a:r>
              <a:rPr altLang="en-US" b="1" lang="zh-CN" sz="2000">
                <a:solidFill>
                  <a:schemeClr val="accent1"/>
                </a:solidFill>
                <a:latin typeface="+mn-lt"/>
                <a:ea typeface="+mn-ea"/>
                <a:cs typeface="+mn-ea"/>
                <a:sym typeface="+mn-lt"/>
              </a:rPr>
              <a:t>缺乏科学判断把自己以往的经验看得尽善尽美，结果就会酿成悲剧。 </a:t>
            </a:r>
          </a:p>
        </p:txBody>
      </p:sp>
      <p:sp>
        <p:nvSpPr>
          <p:cNvPr id="4" name="圆角矩形 3"/>
          <p:cNvSpPr/>
          <p:nvPr/>
        </p:nvSpPr>
        <p:spPr>
          <a:xfrm>
            <a:off x="5251388" y="2014850"/>
            <a:ext cx="6026211"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r>
              <a:rPr altLang="en-US" b="1" lang="zh-CN" spc="300" sz="2800">
                <a:solidFill>
                  <a:schemeClr val="accent1"/>
                </a:solidFill>
                <a:cs typeface="+mn-ea"/>
                <a:sym typeface="+mn-lt"/>
              </a:rPr>
              <a:t> 自信心理分析</a:t>
            </a:r>
          </a:p>
        </p:txBody>
      </p:sp>
      <p:pic>
        <p:nvPicPr>
          <p:cNvPr id="5" name="图片 4">
            <a:extLst>
              <a:ext uri="{FF2B5EF4-FFF2-40B4-BE49-F238E27FC236}">
                <a16:creationId xmlns:a16="http://schemas.microsoft.com/office/drawing/2014/main" id="{2AAC267B-FAAA-49A8-9B27-A4C9E5E40702}"/>
              </a:ext>
            </a:extLst>
          </p:cNvPr>
          <p:cNvPicPr>
            <a:picLocks noChangeAspect="1"/>
          </p:cNvPicPr>
          <p:nvPr/>
        </p:nvPicPr>
        <p:blipFill>
          <a:blip r:embed="rId4">
            <a:extLst>
              <a:ext uri="{28A0092B-C50C-407E-A947-70E740481C1C}">
                <a14:useLocalDpi val="0"/>
              </a:ext>
            </a:extLst>
          </a:blip>
          <a:stretch>
            <a:fillRect/>
          </a:stretch>
        </p:blipFill>
        <p:spPr>
          <a:xfrm>
            <a:off x="-72842" y="1642303"/>
            <a:ext cx="5165542" cy="4573226"/>
          </a:xfrm>
          <a:prstGeom prst="rect">
            <a:avLst/>
          </a:prstGeom>
        </p:spPr>
      </p:pic>
    </p:spTree>
    <p:extLst>
      <p:ext uri="{BB962C8B-B14F-4D97-AF65-F5344CB8AC3E}">
        <p14:creationId val="2520100536"/>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7171"/>
                                        </p:tgtEl>
                                        <p:attrNameLst>
                                          <p:attrName>style.visibility</p:attrName>
                                        </p:attrNameLst>
                                      </p:cBhvr>
                                      <p:to>
                                        <p:strVal val="visible"/>
                                      </p:to>
                                    </p:set>
                                    <p:animEffect filter="fade" transition="in">
                                      <p:cBhvr>
                                        <p:cTn dur="1000" id="19"/>
                                        <p:tgtEl>
                                          <p:spTgt spid="7171"/>
                                        </p:tgtEl>
                                      </p:cBhvr>
                                    </p:animEffect>
                                    <p:anim calcmode="lin" valueType="num">
                                      <p:cBhvr>
                                        <p:cTn dur="1000" fill="hold" id="20"/>
                                        <p:tgtEl>
                                          <p:spTgt spid="7171"/>
                                        </p:tgtEl>
                                        <p:attrNameLst>
                                          <p:attrName>ppt_x</p:attrName>
                                        </p:attrNameLst>
                                      </p:cBhvr>
                                      <p:tavLst>
                                        <p:tav tm="0">
                                          <p:val>
                                            <p:strVal val="#ppt_x"/>
                                          </p:val>
                                        </p:tav>
                                        <p:tav tm="100000">
                                          <p:val>
                                            <p:strVal val="#ppt_x"/>
                                          </p:val>
                                        </p:tav>
                                      </p:tavLst>
                                    </p:anim>
                                    <p:anim calcmode="lin" valueType="num">
                                      <p:cBhvr>
                                        <p:cTn dur="1000" fill="hold" id="21"/>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1" name="Text Box 11"/>
          <p:cNvSpPr txBox="1">
            <a:spLocks noChangeArrowheads="1"/>
          </p:cNvSpPr>
          <p:nvPr/>
        </p:nvSpPr>
        <p:spPr bwMode="auto">
          <a:xfrm>
            <a:off x="437704" y="2219821"/>
            <a:ext cx="7271196" cy="420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charset="0" panose="02020603050405020304" pitchFamily="18" typeface="Times New Roman"/>
                <a:ea charset="-122" panose="02010600030101010101" pitchFamily="2" typeface="宋体"/>
              </a:defRPr>
            </a:lvl1pPr>
            <a:lvl2pPr eaLnBrk="0" hangingPunct="0" indent="-285750" marL="742950">
              <a:defRPr kumimoji="1" sz="2400">
                <a:solidFill>
                  <a:schemeClr val="tx1"/>
                </a:solidFill>
                <a:latin charset="0" panose="02020603050405020304" pitchFamily="18" typeface="Times New Roman"/>
                <a:ea charset="-122" panose="02010600030101010101" pitchFamily="2" typeface="宋体"/>
              </a:defRPr>
            </a:lvl2pPr>
            <a:lvl3pPr eaLnBrk="0" hangingPunct="0" indent="-228600" marL="1143000">
              <a:defRPr kumimoji="1" sz="2400">
                <a:solidFill>
                  <a:schemeClr val="tx1"/>
                </a:solidFill>
                <a:latin charset="0" panose="02020603050405020304" pitchFamily="18" typeface="Times New Roman"/>
                <a:ea charset="-122" panose="02010600030101010101" pitchFamily="2" typeface="宋体"/>
              </a:defRPr>
            </a:lvl3pPr>
            <a:lvl4pPr eaLnBrk="0" hangingPunct="0" indent="-228600" marL="1600200">
              <a:defRPr kumimoji="1" sz="2400">
                <a:solidFill>
                  <a:schemeClr val="tx1"/>
                </a:solidFill>
                <a:latin charset="0" panose="02020603050405020304" pitchFamily="18" typeface="Times New Roman"/>
                <a:ea charset="-122" panose="02010600030101010101" pitchFamily="2" typeface="宋体"/>
              </a:defRPr>
            </a:lvl4pPr>
            <a:lvl5pPr eaLnBrk="0" hangingPunct="0" indent="-228600" marL="2057400">
              <a:defRPr kumimoji="1" sz="2400">
                <a:solidFill>
                  <a:schemeClr val="tx1"/>
                </a:solidFill>
                <a:latin charset="0" panose="02020603050405020304" pitchFamily="18" typeface="Times New Roman"/>
                <a:ea charset="-122" panose="02010600030101010101" pitchFamily="2" typeface="宋体"/>
              </a:defRPr>
            </a:lvl5pPr>
            <a:lvl6pPr eaLnBrk="0" fontAlgn="base" hangingPunct="0" indent="-228600" marL="25146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6pPr>
            <a:lvl7pPr eaLnBrk="0" fontAlgn="base" hangingPunct="0" indent="-228600" marL="29718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7pPr>
            <a:lvl8pPr eaLnBrk="0" fontAlgn="base" hangingPunct="0" indent="-228600" marL="34290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8pPr>
            <a:lvl9pPr eaLnBrk="0" fontAlgn="base" hangingPunct="0" indent="-228600" marL="3886200">
              <a:spcBef>
                <a:spcPct val="0"/>
              </a:spcBef>
              <a:spcAft>
                <a:spcPct val="0"/>
              </a:spcAft>
              <a:defRPr kumimoji="1" sz="2400">
                <a:solidFill>
                  <a:schemeClr val="tx1"/>
                </a:solidFill>
                <a:latin charset="0" panose="02020603050405020304" pitchFamily="18" typeface="Times New Roman"/>
                <a:ea charset="-122" panose="02010600030101010101" pitchFamily="2" typeface="宋体"/>
              </a:defRPr>
            </a:lvl9pPr>
          </a:lstStyle>
          <a:p>
            <a:pPr algn="just" eaLnBrk="1" hangingPunct="1">
              <a:lnSpc>
                <a:spcPct val="150000"/>
              </a:lnSpc>
            </a:pPr>
            <a:r>
              <a:rPr altLang="en-US" b="1" lang="zh-CN" sz="2000">
                <a:solidFill>
                  <a:schemeClr val="accent1"/>
                </a:solidFill>
                <a:latin typeface="+mn-lt"/>
                <a:ea typeface="+mn-ea"/>
                <a:cs typeface="+mn-ea"/>
                <a:sym typeface="+mn-lt"/>
              </a:rPr>
              <a:t>处于心情不佳，厌烦、焦急、消沉、怨恨等消极情绪</a:t>
            </a:r>
          </a:p>
          <a:p>
            <a:pPr algn="just" eaLnBrk="1" hangingPunct="1">
              <a:lnSpc>
                <a:spcPct val="150000"/>
              </a:lnSpc>
            </a:pPr>
            <a:r>
              <a:rPr altLang="en-US" b="1" lang="zh-CN" sz="2000">
                <a:solidFill>
                  <a:schemeClr val="accent1"/>
                </a:solidFill>
                <a:latin typeface="+mn-lt"/>
                <a:ea typeface="+mn-ea"/>
                <a:cs typeface="+mn-ea"/>
                <a:sym typeface="+mn-lt"/>
              </a:rPr>
              <a:t>  驾驶员如遇到夫妻吵架，与领导或同事闹意见、子女待业，家人生病邻里纠纷，降级处分等，处于心情不佳，厌烦、焦急、消沉、怨恨等消极情绪，往往注意力不集中或心不在，致使反应变慢，操作迟缓，遇事不能及时处理。</a:t>
            </a:r>
          </a:p>
          <a:p>
            <a:pPr algn="just" eaLnBrk="1" hangingPunct="1">
              <a:lnSpc>
                <a:spcPct val="150000"/>
              </a:lnSpc>
            </a:pPr>
            <a:r>
              <a:rPr altLang="en-US" b="1" lang="zh-CN" sz="2000">
                <a:solidFill>
                  <a:schemeClr val="accent1"/>
                </a:solidFill>
                <a:latin typeface="+mn-lt"/>
                <a:ea typeface="+mn-ea"/>
                <a:cs typeface="+mn-ea"/>
                <a:sym typeface="+mn-lt"/>
              </a:rPr>
              <a:t>过度兴奋是与之相反的积极情绪状态，生活、工作中遇到值得庆幸的事心理上呈现积极表现，如乔迁新居、过年回家、朋友聚会、子女就业，升学、加薪等，由于过于度兴奋，忘乎所以，心中不能平静，行驶中自控能力降低，结果乐极生悲。 </a:t>
            </a:r>
          </a:p>
        </p:txBody>
      </p:sp>
      <p:sp>
        <p:nvSpPr>
          <p:cNvPr id="4" name="圆角矩形 3"/>
          <p:cNvSpPr/>
          <p:nvPr/>
        </p:nvSpPr>
        <p:spPr>
          <a:xfrm>
            <a:off x="647644" y="15703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r>
              <a:rPr altLang="en-US" b="1" lang="zh-CN" spc="300" sz="2800">
                <a:solidFill>
                  <a:schemeClr val="accent1"/>
                </a:solidFill>
                <a:cs typeface="+mn-ea"/>
                <a:sym typeface="+mn-lt"/>
              </a:rPr>
              <a:t>消极兴奋心理分析</a:t>
            </a:r>
          </a:p>
        </p:txBody>
      </p:sp>
      <p:pic>
        <p:nvPicPr>
          <p:cNvPr id="5" name="图片 4">
            <a:extLst>
              <a:ext uri="{FF2B5EF4-FFF2-40B4-BE49-F238E27FC236}">
                <a16:creationId xmlns:a16="http://schemas.microsoft.com/office/drawing/2014/main" id="{ABDD9B3B-03FC-4A2C-BD3D-B7AA53516C14}"/>
              </a:ext>
            </a:extLst>
          </p:cNvPr>
          <p:cNvPicPr>
            <a:picLocks noChangeAspect="1"/>
          </p:cNvPicPr>
          <p:nvPr/>
        </p:nvPicPr>
        <p:blipFill>
          <a:blip r:embed="rId4">
            <a:extLst>
              <a:ext uri="{28A0092B-C50C-407E-A947-70E740481C1C}">
                <a14:useLocalDpi val="0"/>
              </a:ext>
            </a:extLst>
          </a:blip>
          <a:stretch>
            <a:fillRect/>
          </a:stretch>
        </p:blipFill>
        <p:spPr>
          <a:xfrm>
            <a:off x="7137720" y="1872362"/>
            <a:ext cx="5165542" cy="3874156"/>
          </a:xfrm>
          <a:prstGeom prst="rect">
            <a:avLst/>
          </a:prstGeom>
        </p:spPr>
      </p:pic>
    </p:spTree>
    <p:extLst>
      <p:ext uri="{BB962C8B-B14F-4D97-AF65-F5344CB8AC3E}">
        <p14:creationId val="1156467166"/>
      </p:ext>
    </p:extLst>
  </p:cSld>
  <p:clrMapOvr>
    <a:masterClrMapping/>
  </p:clrMapOvr>
  <p:transition advTm="300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7171"/>
                                        </p:tgtEl>
                                        <p:attrNameLst>
                                          <p:attrName>style.visibility</p:attrName>
                                        </p:attrNameLst>
                                      </p:cBhvr>
                                      <p:to>
                                        <p:strVal val="visible"/>
                                      </p:to>
                                    </p:set>
                                    <p:animEffect filter="fade" transition="in">
                                      <p:cBhvr>
                                        <p:cTn dur="1000" id="13"/>
                                        <p:tgtEl>
                                          <p:spTgt spid="7171"/>
                                        </p:tgtEl>
                                      </p:cBhvr>
                                    </p:animEffect>
                                    <p:anim calcmode="lin" valueType="num">
                                      <p:cBhvr>
                                        <p:cTn dur="1000" fill="hold" id="14"/>
                                        <p:tgtEl>
                                          <p:spTgt spid="7171"/>
                                        </p:tgtEl>
                                        <p:attrNameLst>
                                          <p:attrName>ppt_x</p:attrName>
                                        </p:attrNameLst>
                                      </p:cBhvr>
                                      <p:tavLst>
                                        <p:tav tm="0">
                                          <p:val>
                                            <p:strVal val="#ppt_x"/>
                                          </p:val>
                                        </p:tav>
                                        <p:tav tm="100000">
                                          <p:val>
                                            <p:strVal val="#ppt_x"/>
                                          </p:val>
                                        </p:tav>
                                      </p:tavLst>
                                    </p:anim>
                                    <p:anim calcmode="lin" valueType="num">
                                      <p:cBhvr>
                                        <p:cTn dur="1000" fill="hold" id="15"/>
                                        <p:tgtEl>
                                          <p:spTgt spid="717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4"/>
    </p:bldLst>
  </p:timing>
</p:sld>
</file>

<file path=ppt/tags/tag1.xml><?xml version="1.0" encoding="utf-8"?>
<p:tagLst xmlns:p="http://schemas.openxmlformats.org/presentationml/2006/main">
  <p:tag name="ISLIDE.ICON" val="#402258;#402250;"/>
</p:tagLst>
</file>

<file path=ppt/tags/tag2.xml><?xml version="1.0" encoding="utf-8"?>
<p:tagLst xmlns:p="http://schemas.openxmlformats.org/presentationml/2006/main">
  <p:tag name="ISLIDE.ICON" val="#402258;#402250;"/>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zkggl5j">
      <a:majorFont>
        <a:latin typeface="思源黑体 CN" panose="020f0302020204030204"/>
        <a:ea typeface="思源黑体 CN"/>
        <a:cs typeface="Arial"/>
      </a:majorFont>
      <a:minorFont>
        <a:latin typeface="思源黑体 CN" panose="020f0302020204030204"/>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244</Paragraphs>
  <Slides>34</Slides>
  <Notes>11</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34</vt:i4>
      </vt:variant>
    </vt:vector>
  </HeadingPairs>
  <TitlesOfParts>
    <vt:vector baseType="lpstr" size="47">
      <vt:lpstr>Arial</vt:lpstr>
      <vt:lpstr>思源黑体 CN</vt:lpstr>
      <vt:lpstr>Calibri Light</vt:lpstr>
      <vt:lpstr>Calibri</vt:lpstr>
      <vt:lpstr>等线 Light</vt:lpstr>
      <vt:lpstr>等线</vt:lpstr>
      <vt:lpstr>汉仪铸字比心体W</vt:lpstr>
      <vt:lpstr>阿里巴巴普惠体</vt:lpstr>
      <vt:lpstr>Times New Roman</vt:lpstr>
      <vt:lpstr>宋体</vt:lpstr>
      <vt:lpstr>Wingdings</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2021-08-22T11:47:56Z</dcterms:created>
  <cp:lastPrinted>2021-08-22T11:47:56Z</cp:lastPrinted>
  <dcterms:modified xsi:type="dcterms:W3CDTF">2021-08-22T05:35:01Z</dcterms:modified>
  <cp:revision>1</cp:revision>
</cp:coreProperties>
</file>