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3"/>
  </p:notesMasterIdLst>
  <p:sldIdLst>
    <p:sldId id="261" r:id="rId4"/>
    <p:sldId id="257" r:id="rId5"/>
    <p:sldId id="259" r:id="rId6"/>
    <p:sldId id="262" r:id="rId7"/>
    <p:sldId id="264" r:id="rId8"/>
    <p:sldId id="263" r:id="rId9"/>
    <p:sldId id="265" r:id="rId10"/>
    <p:sldId id="258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tags/tag1.xml" Type="http://schemas.openxmlformats.org/officeDocument/2006/relationships/tags"/><Relationship Id="rId14" Target="presProps.xml" Type="http://schemas.openxmlformats.org/officeDocument/2006/relationships/presProps"/><Relationship Id="rId15" Target="viewProps.xml" Type="http://schemas.openxmlformats.org/officeDocument/2006/relationships/viewProps"/><Relationship Id="rId16" Target="theme/theme1.xml" Type="http://schemas.openxmlformats.org/officeDocument/2006/relationships/theme"/><Relationship Id="rId17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3B7AC-25C1-4FD2-85AB-2BAAF76D994F}" type="datetimeFigureOut">
              <a:rPr lang="zh-CN" altLang="en-US" smtClean="0"/>
              <a:t>2016/1/22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05BAF-2FC0-4EF6-855C-FFB6257EE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6713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978858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木先生iPP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9C5D-AE36-5843-A6DC-F3A19CF0B356}" type="datetimeFigureOut">
              <a:rPr kumimoji="1" lang="zh-CN" altLang="en-US" smtClean="0"/>
              <a:t>2016/1/22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312C-0221-2B4D-9917-4FF9209C4E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308893709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909006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85520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661601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56419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138513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837364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178135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0133043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617242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82811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1_木先生iPP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9C5D-AE36-5843-A6DC-F3A19CF0B356}" type="datetimeFigureOut">
              <a:rPr kumimoji="1" lang="zh-CN" altLang="en-US" smtClean="0"/>
              <a:t>2016/1/22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312C-0221-2B4D-9917-4FF9209C4E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3632908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754006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2_木先生iPP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9C5D-AE36-5843-A6DC-F3A19CF0B356}" type="datetimeFigureOut">
              <a:rPr kumimoji="1" lang="zh-CN" altLang="en-US" smtClean="0"/>
              <a:t>2016/1/22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312C-0221-2B4D-9917-4FF9209C4E0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74000">
                <a:schemeClr val="tx1">
                  <a:alpha val="40000"/>
                </a:schemeClr>
              </a:gs>
              <a:gs pos="83000">
                <a:schemeClr val="tx1">
                  <a:alpha val="50000"/>
                </a:schemeClr>
              </a:gs>
              <a:gs pos="100000">
                <a:schemeClr val="tx1">
                  <a:alpha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54510512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3_木先生iPP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9C5D-AE36-5843-A6DC-F3A19CF0B356}" type="datetimeFigureOut">
              <a:rPr kumimoji="1" lang="zh-CN" altLang="en-US" smtClean="0"/>
              <a:t>2016/1/22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312C-0221-2B4D-9917-4FF9209C4E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391243550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4_木先生iPP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9C5D-AE36-5843-A6DC-F3A19CF0B356}" type="datetimeFigureOut">
              <a:rPr kumimoji="1" lang="zh-CN" altLang="en-US" smtClean="0"/>
              <a:t>2016/1/22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312C-0221-2B4D-9917-4FF9209C4E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283965980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5_木先生iPP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9C5D-AE36-5843-A6DC-F3A19CF0B356}" type="datetimeFigureOut">
              <a:rPr kumimoji="1" lang="zh-CN" altLang="en-US" smtClean="0"/>
              <a:t>2016/1/22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312C-0221-2B4D-9917-4FF9209C4E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35598110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6_木先生iPP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9C5D-AE36-5843-A6DC-F3A19CF0B356}" type="datetimeFigureOut">
              <a:rPr kumimoji="1" lang="zh-CN" altLang="en-US" smtClean="0"/>
              <a:t>2016/1/22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312C-0221-2B4D-9917-4FF9209C4E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345762979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7_木先生iPP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木先生：</a:t>
            </a:r>
            <a:r>
              <a:rPr lang="en-US" altLang="zh-CN" smtClean="0"/>
              <a:t>PPT Never Sleeps</a:t>
            </a:r>
            <a:r>
              <a:rPr lang="zh-CN" altLang="en-US" smtClean="0"/>
              <a:t>！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9C5D-AE36-5843-A6DC-F3A19CF0B356}" type="datetimeFigureOut">
              <a:rPr kumimoji="1" lang="zh-CN" altLang="en-US" smtClean="0"/>
              <a:t>2016/1/22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312C-0221-2B4D-9917-4FF9209C4E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008365208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8_木先生iPP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欢迎关注木先生</a:t>
            </a:r>
            <a:r>
              <a:rPr lang="en-US" altLang="zh-CN" err="1" smtClean="0"/>
              <a:t>iPPT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微信公众号：</a:t>
            </a:r>
            <a:r>
              <a:rPr lang="en-US" altLang="zh-CN" err="1" smtClean="0"/>
              <a:t>muippt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9C5D-AE36-5843-A6DC-F3A19CF0B356}" type="datetimeFigureOut">
              <a:rPr kumimoji="1" lang="zh-CN" altLang="en-US" smtClean="0"/>
              <a:t>2016/1/22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312C-0221-2B4D-9917-4FF9209C4E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569379388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10" Target="../slideLayouts/slideLayout19.xml" Type="http://schemas.openxmlformats.org/officeDocument/2006/relationships/slideLayout"/><Relationship Id="rId11" Target="../slideLayouts/slideLayout20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1.xml" Type="http://schemas.openxmlformats.org/officeDocument/2006/relationships/slideLayout"/><Relationship Id="rId3" Target="../slideLayouts/slideLayout12.xml" Type="http://schemas.openxmlformats.org/officeDocument/2006/relationships/slideLayout"/><Relationship Id="rId4" Target="../slideLayouts/slideLayout13.xml" Type="http://schemas.openxmlformats.org/officeDocument/2006/relationships/slideLayout"/><Relationship Id="rId5" Target="../slideLayouts/slideLayout14.xml" Type="http://schemas.openxmlformats.org/officeDocument/2006/relationships/slideLayout"/><Relationship Id="rId6" Target="../slideLayouts/slideLayout15.xml" Type="http://schemas.openxmlformats.org/officeDocument/2006/relationships/slideLayout"/><Relationship Id="rId7" Target="../slideLayouts/slideLayout16.xml" Type="http://schemas.openxmlformats.org/officeDocument/2006/relationships/slideLayout"/><Relationship Id="rId8" Target="../slideLayouts/slideLayout17.xml" Type="http://schemas.openxmlformats.org/officeDocument/2006/relationships/slideLayout"/><Relationship Id="rId9" Target="../slideLayouts/slideLayout18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09C5D-AE36-5843-A6DC-F3A19CF0B356}" type="datetimeFigureOut">
              <a:rPr kumimoji="1" lang="zh-CN" altLang="en-US" smtClean="0"/>
              <a:t>2016/1/22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E312C-0221-2B4D-9917-4FF9209C4E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29606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3900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6042" y="-594"/>
            <a:ext cx="9160042" cy="68585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74000">
                <a:schemeClr val="tx1">
                  <a:alpha val="40000"/>
                </a:schemeClr>
              </a:gs>
              <a:gs pos="83000">
                <a:schemeClr val="tx1">
                  <a:alpha val="50000"/>
                </a:schemeClr>
              </a:gs>
              <a:gs pos="100000">
                <a:schemeClr val="tx1">
                  <a:alpha val="60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882316" y="1274038"/>
            <a:ext cx="4924926" cy="37124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mtClean="0" sz="7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盘点</a:t>
            </a:r>
          </a:p>
          <a:p>
            <a:pPr>
              <a:lnSpc>
                <a:spcPct val="110000"/>
              </a:lnSpc>
            </a:pPr>
            <a:r>
              <a:rPr altLang="en-US" lang="zh-CN" smtClean="0" sz="7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腊八节</a:t>
            </a:r>
          </a:p>
          <a:p>
            <a:pPr>
              <a:lnSpc>
                <a:spcPct val="110000"/>
              </a:lnSpc>
            </a:pPr>
            <a:r>
              <a:rPr altLang="en-US" lang="zh-CN" smtClean="0" sz="7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那些美食</a:t>
            </a:r>
          </a:p>
        </p:txBody>
      </p:sp>
      <p:sp>
        <p:nvSpPr>
          <p:cNvPr id="5" name="矩形 4"/>
          <p:cNvSpPr/>
          <p:nvPr/>
        </p:nvSpPr>
        <p:spPr>
          <a:xfrm>
            <a:off x="994611" y="5220079"/>
            <a:ext cx="3946357" cy="4748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000">
                <a:solidFill>
                  <a:schemeClr val="bg1"/>
                </a:solidFill>
              </a:rPr>
              <a:t>木先生：唯美人与美食不可辜负</a:t>
            </a:r>
          </a:p>
        </p:txBody>
      </p:sp>
    </p:spTree>
    <p:extLst>
      <p:ext uri="{BB962C8B-B14F-4D97-AF65-F5344CB8AC3E}">
        <p14:creationId val="131719614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74000">
                <a:schemeClr val="tx1">
                  <a:alpha val="40000"/>
                </a:schemeClr>
              </a:gs>
              <a:gs pos="83000">
                <a:schemeClr val="tx1">
                  <a:alpha val="50000"/>
                </a:schemeClr>
              </a:gs>
              <a:gs pos="100000">
                <a:schemeClr val="tx1">
                  <a:alpha val="60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421081" y="356517"/>
            <a:ext cx="161925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01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7220451" y="987607"/>
            <a:ext cx="653716" cy="653716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7511487" y="987607"/>
            <a:ext cx="503277" cy="503277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982325" y="1641323"/>
            <a:ext cx="1485399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腊</a:t>
            </a:r>
          </a:p>
          <a:p>
            <a:pPr algn="ctr"/>
            <a:r>
              <a:rPr altLang="en-US" lang="zh-CN" smtClean="0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八</a:t>
            </a:r>
          </a:p>
          <a:p>
            <a:pPr algn="ctr"/>
            <a:r>
              <a:rPr altLang="en-US" lang="zh-CN" smtClean="0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粥</a:t>
            </a:r>
          </a:p>
        </p:txBody>
      </p:sp>
      <p:sp>
        <p:nvSpPr>
          <p:cNvPr id="12" name="矩形 11"/>
          <p:cNvSpPr/>
          <p:nvPr/>
        </p:nvSpPr>
        <p:spPr>
          <a:xfrm>
            <a:off x="4058879" y="4813513"/>
            <a:ext cx="4408845" cy="140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altLang="en-US" lang="zh-CN" smtClean="0">
                <a:solidFill>
                  <a:schemeClr val="bg1"/>
                </a:solidFill>
              </a:rPr>
              <a:t>也叫“七宝五味粥”，中国喝腊八粥的历史，已有一千多年。每逢腊八这天，不论是朝廷、官府、寺院还是黎民百姓家都要做腊八粥。</a:t>
            </a:r>
          </a:p>
        </p:txBody>
      </p:sp>
    </p:spTree>
    <p:extLst>
      <p:ext uri="{BB962C8B-B14F-4D97-AF65-F5344CB8AC3E}">
        <p14:creationId val="237003849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-19050" y="0"/>
            <a:ext cx="916305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9050" y="0"/>
            <a:ext cx="916305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74000">
                <a:schemeClr val="tx1">
                  <a:alpha val="40000"/>
                </a:schemeClr>
              </a:gs>
              <a:gs pos="83000">
                <a:schemeClr val="tx1">
                  <a:alpha val="50000"/>
                </a:schemeClr>
              </a:gs>
              <a:gs pos="100000">
                <a:schemeClr val="tx1">
                  <a:alpha val="60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1402777" y="503547"/>
            <a:ext cx="161925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02</a:t>
            </a:r>
          </a:p>
        </p:txBody>
      </p:sp>
      <p:grpSp>
        <p:nvGrpSpPr>
          <p:cNvPr id="13" name="组合 12"/>
          <p:cNvGrpSpPr/>
          <p:nvPr/>
        </p:nvGrpSpPr>
        <p:grpSpPr>
          <a:xfrm flipH="1">
            <a:off x="1067780" y="1359905"/>
            <a:ext cx="794313" cy="653716"/>
            <a:chOff x="1124451" y="1082857"/>
            <a:chExt cx="794313" cy="653716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1124451" y="1082857"/>
              <a:ext cx="653716" cy="653716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1415487" y="1082857"/>
              <a:ext cx="503277" cy="503277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465677" y="1940070"/>
            <a:ext cx="1485399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腊</a:t>
            </a:r>
          </a:p>
          <a:p>
            <a:pPr algn="ctr"/>
            <a:r>
              <a:rPr altLang="en-US" lang="zh-CN" smtClean="0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八</a:t>
            </a:r>
          </a:p>
          <a:p>
            <a:pPr algn="ctr"/>
            <a:r>
              <a:rPr altLang="en-US" lang="zh-CN" smtClean="0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蒜</a:t>
            </a:r>
          </a:p>
        </p:txBody>
      </p:sp>
      <p:sp>
        <p:nvSpPr>
          <p:cNvPr id="15" name="矩形 14"/>
          <p:cNvSpPr/>
          <p:nvPr/>
        </p:nvSpPr>
        <p:spPr>
          <a:xfrm>
            <a:off x="3735029" y="4802392"/>
            <a:ext cx="4494571" cy="107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腊八蒜就是在阴历腊月初八的这天来泡制蒜，是北方，尤其华北地区的习俗。其材料就是醋和大蒜瓣儿。</a:t>
            </a:r>
          </a:p>
        </p:txBody>
      </p:sp>
    </p:spTree>
    <p:extLst>
      <p:ext uri="{BB962C8B-B14F-4D97-AF65-F5344CB8AC3E}">
        <p14:creationId val="30113827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12644" l="14823"/>
          <a:stretch>
            <a:fillRect/>
          </a:stretch>
        </p:blipFill>
        <p:spPr>
          <a:xfrm>
            <a:off x="-19050" y="0"/>
            <a:ext cx="916305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905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74000">
                <a:schemeClr val="tx1">
                  <a:alpha val="40000"/>
                </a:schemeClr>
              </a:gs>
              <a:gs pos="83000">
                <a:schemeClr val="tx1">
                  <a:alpha val="50000"/>
                </a:schemeClr>
              </a:gs>
              <a:gs pos="100000">
                <a:schemeClr val="tx1">
                  <a:alpha val="60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6083562" y="356517"/>
            <a:ext cx="161925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03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882932" y="987607"/>
            <a:ext cx="653716" cy="653716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7173968" y="987607"/>
            <a:ext cx="503277" cy="503277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644806" y="1641323"/>
            <a:ext cx="1485399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腊</a:t>
            </a:r>
          </a:p>
          <a:p>
            <a:pPr algn="ctr"/>
            <a:r>
              <a:rPr altLang="en-US" lang="zh-CN" smtClean="0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八</a:t>
            </a:r>
          </a:p>
          <a:p>
            <a:pPr algn="ctr"/>
            <a:r>
              <a:rPr altLang="en-US" lang="zh-CN" smtClean="0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面</a:t>
            </a:r>
          </a:p>
        </p:txBody>
      </p:sp>
      <p:sp>
        <p:nvSpPr>
          <p:cNvPr id="13" name="矩形 12"/>
          <p:cNvSpPr/>
          <p:nvPr/>
        </p:nvSpPr>
        <p:spPr>
          <a:xfrm>
            <a:off x="820379" y="4946863"/>
            <a:ext cx="4608871" cy="140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中国北方一些不产或少产大米的地方，人们不吃腊八粥，而是吃腊八面。隔天用各种果、蔬做成臊子，把面条擀好后，到腊月初八早晨全家吃腊八面。</a:t>
            </a:r>
          </a:p>
        </p:txBody>
      </p:sp>
    </p:spTree>
    <p:extLst>
      <p:ext uri="{BB962C8B-B14F-4D97-AF65-F5344CB8AC3E}">
        <p14:creationId val="159777544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32658" y="0"/>
            <a:ext cx="917665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905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74000">
                <a:schemeClr val="tx1">
                  <a:alpha val="40000"/>
                </a:schemeClr>
              </a:gs>
              <a:gs pos="83000">
                <a:schemeClr val="tx1">
                  <a:alpha val="50000"/>
                </a:schemeClr>
              </a:gs>
              <a:gs pos="100000">
                <a:schemeClr val="tx1">
                  <a:alpha val="60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1402777" y="503547"/>
            <a:ext cx="161925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04</a:t>
            </a:r>
          </a:p>
        </p:txBody>
      </p:sp>
      <p:grpSp>
        <p:nvGrpSpPr>
          <p:cNvPr id="5" name="组合 4"/>
          <p:cNvGrpSpPr/>
          <p:nvPr/>
        </p:nvGrpSpPr>
        <p:grpSpPr>
          <a:xfrm flipH="1">
            <a:off x="1067780" y="1359905"/>
            <a:ext cx="794313" cy="653716"/>
            <a:chOff x="1124451" y="1082857"/>
            <a:chExt cx="794313" cy="653716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1124451" y="1082857"/>
              <a:ext cx="653716" cy="653716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1415487" y="1082857"/>
              <a:ext cx="503277" cy="503277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465677" y="1940070"/>
            <a:ext cx="1485399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麦仁饭</a:t>
            </a:r>
          </a:p>
        </p:txBody>
      </p:sp>
      <p:sp>
        <p:nvSpPr>
          <p:cNvPr id="9" name="矩形 8"/>
          <p:cNvSpPr/>
          <p:nvPr/>
        </p:nvSpPr>
        <p:spPr>
          <a:xfrm>
            <a:off x="3735029" y="4802392"/>
            <a:ext cx="4638950" cy="140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西宁腊八节并不喝粥，而是吃麦仁饭。腊月初七晚上将新碾麦仁，与牛羊肉同煮，再加上青盐、姜皮、花椒、草果等等佐料，经一夜文火煮熬。</a:t>
            </a:r>
          </a:p>
        </p:txBody>
      </p:sp>
    </p:spTree>
    <p:extLst>
      <p:ext uri="{BB962C8B-B14F-4D97-AF65-F5344CB8AC3E}">
        <p14:creationId val="317322346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l="21089"/>
          <a:stretch>
            <a:fillRect/>
          </a:stretch>
        </p:blipFill>
        <p:spPr>
          <a:xfrm>
            <a:off x="-19050" y="0"/>
            <a:ext cx="916305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905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74000">
                <a:schemeClr val="tx1">
                  <a:alpha val="40000"/>
                </a:schemeClr>
              </a:gs>
              <a:gs pos="83000">
                <a:schemeClr val="tx1">
                  <a:alpha val="50000"/>
                </a:schemeClr>
              </a:gs>
              <a:gs pos="100000">
                <a:schemeClr val="tx1">
                  <a:alpha val="60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7092202" y="714559"/>
            <a:ext cx="161925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05</a:t>
            </a:r>
          </a:p>
        </p:txBody>
      </p:sp>
      <p:grpSp>
        <p:nvGrpSpPr>
          <p:cNvPr id="7" name="组合 6"/>
          <p:cNvGrpSpPr/>
          <p:nvPr/>
        </p:nvGrpSpPr>
        <p:grpSpPr>
          <a:xfrm flipH="1">
            <a:off x="6466466" y="1168839"/>
            <a:ext cx="794313" cy="653716"/>
            <a:chOff x="1124451" y="1082857"/>
            <a:chExt cx="794313" cy="653716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124451" y="1082857"/>
              <a:ext cx="653716" cy="653716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415487" y="1082857"/>
              <a:ext cx="503277" cy="503277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2552699" y="1168839"/>
            <a:ext cx="385380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腊八豆腐</a:t>
            </a:r>
          </a:p>
        </p:txBody>
      </p:sp>
      <p:sp>
        <p:nvSpPr>
          <p:cNvPr id="11" name="矩形 10"/>
          <p:cNvSpPr/>
          <p:nvPr/>
        </p:nvSpPr>
        <p:spPr>
          <a:xfrm>
            <a:off x="2612578" y="2251537"/>
            <a:ext cx="4780321" cy="140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“腊八豆腐”是安徽黔县民间风味特产，在春节前夕的腊八，即农历十二月初八前后，黔县家家户户都要晒制豆腐，民间将这种自然晒制的豆腐称作“腊八豆腐”。</a:t>
            </a:r>
          </a:p>
        </p:txBody>
      </p:sp>
    </p:spTree>
    <p:extLst>
      <p:ext uri="{BB962C8B-B14F-4D97-AF65-F5344CB8AC3E}">
        <p14:creationId val="241483746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-32083" y="0"/>
            <a:ext cx="9176084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2083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74000">
                <a:schemeClr val="tx1">
                  <a:alpha val="40000"/>
                </a:schemeClr>
              </a:gs>
              <a:gs pos="83000">
                <a:schemeClr val="tx1">
                  <a:alpha val="50000"/>
                </a:schemeClr>
              </a:gs>
              <a:gs pos="100000">
                <a:schemeClr val="tx1">
                  <a:alpha val="60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994611" y="5612426"/>
            <a:ext cx="7347284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</a:rPr>
              <a:t>腊八前一天，人们一般用钢盆舀水结冰，等到了腊八节就脱盆冰并把冰敲成碎块。据说这天的冰很神奇，吃了它在以后一年不会肚子疼。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24640" y="672903"/>
            <a:ext cx="161925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06</a:t>
            </a:r>
          </a:p>
        </p:txBody>
      </p:sp>
      <p:grpSp>
        <p:nvGrpSpPr>
          <p:cNvPr id="10" name="组合 9"/>
          <p:cNvGrpSpPr/>
          <p:nvPr/>
        </p:nvGrpSpPr>
        <p:grpSpPr>
          <a:xfrm flipH="1">
            <a:off x="1389643" y="1402261"/>
            <a:ext cx="794313" cy="653716"/>
            <a:chOff x="1124451" y="1082857"/>
            <a:chExt cx="794313" cy="653716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1124451" y="1082857"/>
              <a:ext cx="653716" cy="653716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415487" y="1082857"/>
              <a:ext cx="503277" cy="503277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787540" y="1982426"/>
            <a:ext cx="1485399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腊八冰</a:t>
            </a:r>
          </a:p>
        </p:txBody>
      </p:sp>
    </p:spTree>
    <p:extLst>
      <p:ext uri="{BB962C8B-B14F-4D97-AF65-F5344CB8AC3E}">
        <p14:creationId val="231077456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1601187" y="2274838"/>
            <a:ext cx="5941626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600" sz="7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腊八都来了</a:t>
            </a:r>
          </a:p>
          <a:p>
            <a:pPr algn="ctr"/>
            <a:r>
              <a:rPr altLang="en-US" lang="zh-CN" smtClean="0" spc="600" sz="7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春节还远吗</a:t>
            </a:r>
          </a:p>
        </p:txBody>
      </p:sp>
    </p:spTree>
    <p:extLst>
      <p:ext uri="{BB962C8B-B14F-4D97-AF65-F5344CB8AC3E}">
        <p14:creationId val="281260929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1986617" y="2942904"/>
            <a:ext cx="596900" cy="656791"/>
          </a:xfrm>
          <a:custGeom>
            <a:gdLst>
              <a:gd fmla="*/ 0 w 576448" name="connsiteX0"/>
              <a:gd fmla="*/ 0 h 576263" name="connsiteY0"/>
              <a:gd fmla="*/ 575933 w 576448" name="connsiteX1"/>
              <a:gd fmla="*/ 576263 h 576263" name="connsiteY1"/>
              <a:gd fmla="*/ 576263 w 576448" name="connsiteX2"/>
              <a:gd fmla="*/ 0 h 576263" name="connsiteY2"/>
              <a:gd fmla="*/ 0 w 576448" name="connsiteX3"/>
              <a:gd fmla="*/ 0 h 5762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83518" y="2949864"/>
            <a:ext cx="6560482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180000" rIns="180000" tIns="0"/>
          <a:lstStyle/>
          <a:p>
            <a:pPr algn="ctr">
              <a:defRPr/>
            </a:pPr>
            <a:r>
              <a:rPr altLang="zh-CN" lang="en-US" smtClean="0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-128" panose="020b0604030504040204" pitchFamily="34" typeface="Meiryo"/>
              </a:rPr>
              <a:t>www.youyedoc.com 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1"/>
            <a:ext cx="6900141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>
              <a:defRPr/>
            </a:pPr>
            <a:r>
              <a:rPr altLang="en-US" lang="zh-CN" smtClean="0" spc="200" sz="32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00141" y="2180070"/>
            <a:ext cx="767599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15417" y="3921021"/>
            <a:ext cx="6472858" cy="1692771"/>
          </a:xfrm>
          <a:prstGeom prst="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>
              <a:lnSpc>
                <a:spcPts val="2400"/>
              </a:lnSpc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PPT模板下载：www.youyedoc.com/moban/              节日PPT模板：www.youyedoc.com/jieri/</a:t>
            </a:r>
          </a:p>
          <a:p>
            <a:pPr>
              <a:lnSpc>
                <a:spcPts val="2400"/>
              </a:lnSpc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PPT背景图片：www.youyedoc.com/beijing/               PPT图表下载：www.youyedoc.com/tubiao/</a:t>
            </a:r>
          </a:p>
          <a:p>
            <a:pPr>
              <a:lnSpc>
                <a:spcPts val="2400"/>
              </a:lnSpc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PPT素材下载： www.youyedoc.com/sucai/                 PPT教程下载：www.youyedoc.com/jiaocheng/      </a:t>
            </a:r>
          </a:p>
        </p:txBody>
      </p:sp>
    </p:spTree>
    <p:extLst>
      <p:ext uri="{BB962C8B-B14F-4D97-AF65-F5344CB8AC3E}">
        <p14:creationId val="73802865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木先生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175">
          <a:solidFill>
            <a:schemeClr val="bg2">
              <a:lumMod val="9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id="{4FBF6F25-B3B0-4536-B3E8-0503AC4223AE}" name="木先生" vid="{09B29273-7EC1-4A00-A62F-B75A009EEED9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35</Paragraphs>
  <Slides>9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6">
      <vt:lpstr>Arial</vt:lpstr>
      <vt:lpstr>微软雅黑</vt:lpstr>
      <vt:lpstr>Calibri Light</vt:lpstr>
      <vt:lpstr>Calibri</vt:lpstr>
      <vt:lpstr>方正粗宋简体</vt:lpstr>
      <vt:lpstr>Meiryo</vt:lpstr>
      <vt:lpstr>木先生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2021-08-22T11:57:01Z</dcterms:created>
  <cp:lastPrinted>2021-08-22T11:57:01Z</cp:lastPrinted>
  <dcterms:modified xsi:type="dcterms:W3CDTF">2021-08-22T05:42:00Z</dcterms:modified>
  <cp:revision>1</cp:revision>
</cp:coreProperties>
</file>